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53"/>
  </p:notesMasterIdLst>
  <p:sldIdLst>
    <p:sldId id="256" r:id="rId2"/>
    <p:sldId id="257" r:id="rId3"/>
    <p:sldId id="259" r:id="rId4"/>
    <p:sldId id="258" r:id="rId5"/>
    <p:sldId id="260" r:id="rId6"/>
    <p:sldId id="261" r:id="rId7"/>
    <p:sldId id="364" r:id="rId8"/>
    <p:sldId id="263" r:id="rId9"/>
    <p:sldId id="365" r:id="rId10"/>
    <p:sldId id="264" r:id="rId11"/>
    <p:sldId id="366" r:id="rId12"/>
    <p:sldId id="265" r:id="rId13"/>
    <p:sldId id="367" r:id="rId14"/>
    <p:sldId id="368" r:id="rId15"/>
    <p:sldId id="266" r:id="rId16"/>
    <p:sldId id="273" r:id="rId17"/>
    <p:sldId id="272" r:id="rId18"/>
    <p:sldId id="268" r:id="rId19"/>
    <p:sldId id="270" r:id="rId20"/>
    <p:sldId id="369" r:id="rId21"/>
    <p:sldId id="380" r:id="rId22"/>
    <p:sldId id="267" r:id="rId23"/>
    <p:sldId id="314" r:id="rId24"/>
    <p:sldId id="370" r:id="rId25"/>
    <p:sldId id="371" r:id="rId26"/>
    <p:sldId id="321" r:id="rId27"/>
    <p:sldId id="315" r:id="rId28"/>
    <p:sldId id="322" r:id="rId29"/>
    <p:sldId id="316" r:id="rId30"/>
    <p:sldId id="372" r:id="rId31"/>
    <p:sldId id="283" r:id="rId32"/>
    <p:sldId id="373" r:id="rId33"/>
    <p:sldId id="374" r:id="rId34"/>
    <p:sldId id="375" r:id="rId35"/>
    <p:sldId id="376" r:id="rId36"/>
    <p:sldId id="377" r:id="rId37"/>
    <p:sldId id="381" r:id="rId38"/>
    <p:sldId id="279" r:id="rId39"/>
    <p:sldId id="355" r:id="rId40"/>
    <p:sldId id="280" r:id="rId41"/>
    <p:sldId id="378" r:id="rId42"/>
    <p:sldId id="281" r:id="rId43"/>
    <p:sldId id="359" r:id="rId44"/>
    <p:sldId id="361" r:id="rId45"/>
    <p:sldId id="289" r:id="rId46"/>
    <p:sldId id="362" r:id="rId47"/>
    <p:sldId id="287" r:id="rId48"/>
    <p:sldId id="363" r:id="rId49"/>
    <p:sldId id="379" r:id="rId50"/>
    <p:sldId id="288" r:id="rId51"/>
    <p:sldId id="290" r:id="rId52"/>
  </p:sldIdLst>
  <p:sldSz cx="9144000" cy="5143500" type="screen16x9"/>
  <p:notesSz cx="6858000" cy="9144000"/>
  <p:embeddedFontLst>
    <p:embeddedFont>
      <p:font typeface="Nunito Light" panose="020B0604020202020204" charset="0"/>
      <p:regular r:id="rId54"/>
      <p:italic r:id="rId55"/>
    </p:embeddedFont>
    <p:embeddedFont>
      <p:font typeface="Calibri Light" panose="020F0302020204030204" pitchFamily="34" charset="0"/>
      <p:regular r:id="rId56"/>
      <p:italic r:id="rId57"/>
    </p:embeddedFont>
    <p:embeddedFont>
      <p:font typeface="Poppins" panose="020B0604020202020204" charset="0"/>
      <p:regular r:id="rId58"/>
      <p:bold r:id="rId59"/>
      <p:italic r:id="rId60"/>
      <p:boldItalic r:id="rId61"/>
    </p:embeddedFont>
    <p:embeddedFont>
      <p:font typeface="Calibri" panose="020F0502020204030204" pitchFamily="34" charset="0"/>
      <p:regular r:id="rId62"/>
      <p:bold r:id="rId63"/>
      <p:italic r:id="rId64"/>
      <p:boldItalic r:id="rId65"/>
    </p:embeddedFont>
    <p:embeddedFont>
      <p:font typeface="Raleway" panose="020B0604020202020204" charset="0"/>
      <p:regular r:id="rId66"/>
      <p:bold r:id="rId67"/>
      <p:italic r:id="rId68"/>
      <p:boldItalic r:id="rId69"/>
    </p:embeddedFont>
    <p:embeddedFont>
      <p:font typeface="Orbitron Medium" panose="020B0604020202020204" charset="0"/>
      <p:regular r:id="rId70"/>
      <p:bold r:id="rId71"/>
    </p:embeddedFont>
    <p:embeddedFont>
      <p:font typeface="Cambria Math" panose="02040503050406030204" pitchFamily="18" charset="0"/>
      <p:regular r:id="rId72"/>
    </p:embeddedFont>
    <p:embeddedFont>
      <p:font typeface="Poppins Light" panose="020B0604020202020204" charset="0"/>
      <p:regular r:id="rId73"/>
      <p:italic r:id="rId74"/>
    </p:embeddedFont>
    <p:embeddedFont>
      <p:font typeface="Poppins SemiBold" panose="020B0604020202020204" charset="0"/>
      <p:regular r:id="rId75"/>
      <p:bold r:id="rId76"/>
      <p:italic r:id="rId77"/>
      <p:boldItalic r:id="rId78"/>
    </p:embeddedFont>
    <p:embeddedFont>
      <p:font typeface="DengXian" panose="020B0604020202020204" charset="-122"/>
      <p:regular r:id="rId79"/>
      <p:bold r:id="rId80"/>
    </p:embeddedFont>
    <p:embeddedFont>
      <p:font typeface="Anaheim" panose="020B0604020202020204" charset="0"/>
      <p:regular r:id="rId81"/>
      <p:bold r:id="rId8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26EFD4E3-E2BE-421B-8305-2BCDA14F73F1}">
  <a:tblStyle styleId="{26EFD4E3-E2BE-421B-8305-2BCDA14F73F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6376CD9-9A4E-4AF9-9042-4560490FFA13}"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09" autoAdjust="0"/>
    <p:restoredTop sz="94660"/>
  </p:normalViewPr>
  <p:slideViewPr>
    <p:cSldViewPr snapToGrid="0">
      <p:cViewPr varScale="1">
        <p:scale>
          <a:sx n="89" d="100"/>
          <a:sy n="89" d="100"/>
        </p:scale>
        <p:origin x="-612"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0.fntdata"/><Relationship Id="rId68" Type="http://schemas.openxmlformats.org/officeDocument/2006/relationships/font" Target="fonts/font15.fntdata"/><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notesMaster" Target="notesMasters/notesMaster1.xml"/><Relationship Id="rId58" Type="http://schemas.openxmlformats.org/officeDocument/2006/relationships/font" Target="fonts/font5.fntdata"/><Relationship Id="rId74" Type="http://schemas.openxmlformats.org/officeDocument/2006/relationships/font" Target="fonts/font21.fntdata"/><Relationship Id="rId79" Type="http://schemas.openxmlformats.org/officeDocument/2006/relationships/font" Target="fonts/font26.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font" Target="fonts/font16.fntdata"/><Relationship Id="rId77" Type="http://schemas.openxmlformats.org/officeDocument/2006/relationships/font" Target="fonts/font2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9.fntdata"/><Relationship Id="rId80" Type="http://schemas.openxmlformats.org/officeDocument/2006/relationships/font" Target="fonts/font27.fntdata"/><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font" Target="fonts/font17.fntdata"/><Relationship Id="rId75" Type="http://schemas.openxmlformats.org/officeDocument/2006/relationships/font" Target="fonts/font22.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65" Type="http://schemas.openxmlformats.org/officeDocument/2006/relationships/font" Target="fonts/font12.fntdata"/><Relationship Id="rId73" Type="http://schemas.openxmlformats.org/officeDocument/2006/relationships/font" Target="fonts/font20.fntdata"/><Relationship Id="rId78" Type="http://schemas.openxmlformats.org/officeDocument/2006/relationships/font" Target="fonts/font25.fntdata"/><Relationship Id="rId81" Type="http://schemas.openxmlformats.org/officeDocument/2006/relationships/font" Target="fonts/font28.fntdata"/><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2.fntdata"/><Relationship Id="rId76" Type="http://schemas.openxmlformats.org/officeDocument/2006/relationships/font" Target="fonts/font23.fntdata"/><Relationship Id="rId7" Type="http://schemas.openxmlformats.org/officeDocument/2006/relationships/slide" Target="slides/slide6.xml"/><Relationship Id="rId71" Type="http://schemas.openxmlformats.org/officeDocument/2006/relationships/font" Target="fonts/font18.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13.fntdata"/><Relationship Id="rId61" Type="http://schemas.openxmlformats.org/officeDocument/2006/relationships/font" Target="fonts/font8.fntdata"/><Relationship Id="rId82" Type="http://schemas.openxmlformats.org/officeDocument/2006/relationships/font" Target="fonts/font2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6043197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7"/>
        <p:cNvGrpSpPr/>
        <p:nvPr/>
      </p:nvGrpSpPr>
      <p:grpSpPr>
        <a:xfrm>
          <a:off x="0" y="0"/>
          <a:ext cx="0" cy="0"/>
          <a:chOff x="0" y="0"/>
          <a:chExt cx="0" cy="0"/>
        </a:xfrm>
      </p:grpSpPr>
      <p:sp>
        <p:nvSpPr>
          <p:cNvPr id="2768" name="Google Shape;276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9" name="Google Shape;276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4"/>
        <p:cNvGrpSpPr/>
        <p:nvPr/>
      </p:nvGrpSpPr>
      <p:grpSpPr>
        <a:xfrm>
          <a:off x="0" y="0"/>
          <a:ext cx="0" cy="0"/>
          <a:chOff x="0" y="0"/>
          <a:chExt cx="0" cy="0"/>
        </a:xfrm>
      </p:grpSpPr>
      <p:sp>
        <p:nvSpPr>
          <p:cNvPr id="4005" name="Google Shape;4005;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6" name="Google Shape;4006;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4"/>
        <p:cNvGrpSpPr/>
        <p:nvPr/>
      </p:nvGrpSpPr>
      <p:grpSpPr>
        <a:xfrm>
          <a:off x="0" y="0"/>
          <a:ext cx="0" cy="0"/>
          <a:chOff x="0" y="0"/>
          <a:chExt cx="0" cy="0"/>
        </a:xfrm>
      </p:grpSpPr>
      <p:sp>
        <p:nvSpPr>
          <p:cNvPr id="4005" name="Google Shape;4005;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6" name="Google Shape;4006;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6154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6"/>
        <p:cNvGrpSpPr/>
        <p:nvPr/>
      </p:nvGrpSpPr>
      <p:grpSpPr>
        <a:xfrm>
          <a:off x="0" y="0"/>
          <a:ext cx="0" cy="0"/>
          <a:chOff x="0" y="0"/>
          <a:chExt cx="0" cy="0"/>
        </a:xfrm>
      </p:grpSpPr>
      <p:sp>
        <p:nvSpPr>
          <p:cNvPr id="4027" name="Google Shape;4027;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8" name="Google Shape;4028;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6"/>
        <p:cNvGrpSpPr/>
        <p:nvPr/>
      </p:nvGrpSpPr>
      <p:grpSpPr>
        <a:xfrm>
          <a:off x="0" y="0"/>
          <a:ext cx="0" cy="0"/>
          <a:chOff x="0" y="0"/>
          <a:chExt cx="0" cy="0"/>
        </a:xfrm>
      </p:grpSpPr>
      <p:sp>
        <p:nvSpPr>
          <p:cNvPr id="4027" name="Google Shape;4027;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8" name="Google Shape;4028;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5570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6"/>
        <p:cNvGrpSpPr/>
        <p:nvPr/>
      </p:nvGrpSpPr>
      <p:grpSpPr>
        <a:xfrm>
          <a:off x="0" y="0"/>
          <a:ext cx="0" cy="0"/>
          <a:chOff x="0" y="0"/>
          <a:chExt cx="0" cy="0"/>
        </a:xfrm>
      </p:grpSpPr>
      <p:sp>
        <p:nvSpPr>
          <p:cNvPr id="4027" name="Google Shape;4027;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8" name="Google Shape;4028;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0620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4"/>
        <p:cNvGrpSpPr/>
        <p:nvPr/>
      </p:nvGrpSpPr>
      <p:grpSpPr>
        <a:xfrm>
          <a:off x="0" y="0"/>
          <a:ext cx="0" cy="0"/>
          <a:chOff x="0" y="0"/>
          <a:chExt cx="0" cy="0"/>
        </a:xfrm>
      </p:grpSpPr>
      <p:sp>
        <p:nvSpPr>
          <p:cNvPr id="4065" name="Google Shape;4065;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6" name="Google Shape;4066;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9"/>
        <p:cNvGrpSpPr/>
        <p:nvPr/>
      </p:nvGrpSpPr>
      <p:grpSpPr>
        <a:xfrm>
          <a:off x="0" y="0"/>
          <a:ext cx="0" cy="0"/>
          <a:chOff x="0" y="0"/>
          <a:chExt cx="0" cy="0"/>
        </a:xfrm>
      </p:grpSpPr>
      <p:sp>
        <p:nvSpPr>
          <p:cNvPr id="4300" name="Google Shape;4300;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1" name="Google Shape;4301;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9"/>
        <p:cNvGrpSpPr/>
        <p:nvPr/>
      </p:nvGrpSpPr>
      <p:grpSpPr>
        <a:xfrm>
          <a:off x="0" y="0"/>
          <a:ext cx="0" cy="0"/>
          <a:chOff x="0" y="0"/>
          <a:chExt cx="0" cy="0"/>
        </a:xfrm>
      </p:grpSpPr>
      <p:sp>
        <p:nvSpPr>
          <p:cNvPr id="4290" name="Google Shape;4290;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1" name="Google Shape;4291;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6"/>
        <p:cNvGrpSpPr/>
        <p:nvPr/>
      </p:nvGrpSpPr>
      <p:grpSpPr>
        <a:xfrm>
          <a:off x="0" y="0"/>
          <a:ext cx="0" cy="0"/>
          <a:chOff x="0" y="0"/>
          <a:chExt cx="0" cy="0"/>
        </a:xfrm>
      </p:grpSpPr>
      <p:sp>
        <p:nvSpPr>
          <p:cNvPr id="4247" name="Google Shape;4247;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8" name="Google Shape;4248;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3"/>
        <p:cNvGrpSpPr/>
        <p:nvPr/>
      </p:nvGrpSpPr>
      <p:grpSpPr>
        <a:xfrm>
          <a:off x="0" y="0"/>
          <a:ext cx="0" cy="0"/>
          <a:chOff x="0" y="0"/>
          <a:chExt cx="0" cy="0"/>
        </a:xfrm>
      </p:grpSpPr>
      <p:sp>
        <p:nvSpPr>
          <p:cNvPr id="4274" name="Google Shape;4274;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5" name="Google Shape;4275;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8"/>
        <p:cNvGrpSpPr/>
        <p:nvPr/>
      </p:nvGrpSpPr>
      <p:grpSpPr>
        <a:xfrm>
          <a:off x="0" y="0"/>
          <a:ext cx="0" cy="0"/>
          <a:chOff x="0" y="0"/>
          <a:chExt cx="0" cy="0"/>
        </a:xfrm>
      </p:grpSpPr>
      <p:sp>
        <p:nvSpPr>
          <p:cNvPr id="3109" name="Google Shape;3109;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0" name="Google Shape;3110;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3"/>
        <p:cNvGrpSpPr/>
        <p:nvPr/>
      </p:nvGrpSpPr>
      <p:grpSpPr>
        <a:xfrm>
          <a:off x="0" y="0"/>
          <a:ext cx="0" cy="0"/>
          <a:chOff x="0" y="0"/>
          <a:chExt cx="0" cy="0"/>
        </a:xfrm>
      </p:grpSpPr>
      <p:sp>
        <p:nvSpPr>
          <p:cNvPr id="4274" name="Google Shape;4274;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5" name="Google Shape;4275;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6405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7"/>
        <p:cNvGrpSpPr/>
        <p:nvPr/>
      </p:nvGrpSpPr>
      <p:grpSpPr>
        <a:xfrm>
          <a:off x="0" y="0"/>
          <a:ext cx="0" cy="0"/>
          <a:chOff x="0" y="0"/>
          <a:chExt cx="0" cy="0"/>
        </a:xfrm>
      </p:grpSpPr>
      <p:sp>
        <p:nvSpPr>
          <p:cNvPr id="2768" name="Google Shape;276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9" name="Google Shape;276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1"/>
        <p:cNvGrpSpPr/>
        <p:nvPr/>
      </p:nvGrpSpPr>
      <p:grpSpPr>
        <a:xfrm>
          <a:off x="0" y="0"/>
          <a:ext cx="0" cy="0"/>
          <a:chOff x="0" y="0"/>
          <a:chExt cx="0" cy="0"/>
        </a:xfrm>
      </p:grpSpPr>
      <p:sp>
        <p:nvSpPr>
          <p:cNvPr id="4082" name="Google Shape;4082;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3" name="Google Shape;4083;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6"/>
        <p:cNvGrpSpPr/>
        <p:nvPr/>
      </p:nvGrpSpPr>
      <p:grpSpPr>
        <a:xfrm>
          <a:off x="0" y="0"/>
          <a:ext cx="0" cy="0"/>
          <a:chOff x="0" y="0"/>
          <a:chExt cx="0" cy="0"/>
        </a:xfrm>
      </p:grpSpPr>
      <p:sp>
        <p:nvSpPr>
          <p:cNvPr id="4027" name="Google Shape;4027;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8" name="Google Shape;4028;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20370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6"/>
        <p:cNvGrpSpPr/>
        <p:nvPr/>
      </p:nvGrpSpPr>
      <p:grpSpPr>
        <a:xfrm>
          <a:off x="0" y="0"/>
          <a:ext cx="0" cy="0"/>
          <a:chOff x="0" y="0"/>
          <a:chExt cx="0" cy="0"/>
        </a:xfrm>
      </p:grpSpPr>
      <p:sp>
        <p:nvSpPr>
          <p:cNvPr id="4027" name="Google Shape;4027;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8" name="Google Shape;4028;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3924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6"/>
        <p:cNvGrpSpPr/>
        <p:nvPr/>
      </p:nvGrpSpPr>
      <p:grpSpPr>
        <a:xfrm>
          <a:off x="0" y="0"/>
          <a:ext cx="0" cy="0"/>
          <a:chOff x="0" y="0"/>
          <a:chExt cx="0" cy="0"/>
        </a:xfrm>
      </p:grpSpPr>
      <p:sp>
        <p:nvSpPr>
          <p:cNvPr id="4027" name="Google Shape;4027;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8" name="Google Shape;4028;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5185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6"/>
        <p:cNvGrpSpPr/>
        <p:nvPr/>
      </p:nvGrpSpPr>
      <p:grpSpPr>
        <a:xfrm>
          <a:off x="0" y="0"/>
          <a:ext cx="0" cy="0"/>
          <a:chOff x="0" y="0"/>
          <a:chExt cx="0" cy="0"/>
        </a:xfrm>
      </p:grpSpPr>
      <p:sp>
        <p:nvSpPr>
          <p:cNvPr id="4247" name="Google Shape;4247;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8" name="Google Shape;4248;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17737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4"/>
        <p:cNvGrpSpPr/>
        <p:nvPr/>
      </p:nvGrpSpPr>
      <p:grpSpPr>
        <a:xfrm>
          <a:off x="0" y="0"/>
          <a:ext cx="0" cy="0"/>
          <a:chOff x="0" y="0"/>
          <a:chExt cx="0" cy="0"/>
        </a:xfrm>
      </p:grpSpPr>
      <p:sp>
        <p:nvSpPr>
          <p:cNvPr id="4065" name="Google Shape;4065;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6" name="Google Shape;4066;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73780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4"/>
        <p:cNvGrpSpPr/>
        <p:nvPr/>
      </p:nvGrpSpPr>
      <p:grpSpPr>
        <a:xfrm>
          <a:off x="0" y="0"/>
          <a:ext cx="0" cy="0"/>
          <a:chOff x="0" y="0"/>
          <a:chExt cx="0" cy="0"/>
        </a:xfrm>
      </p:grpSpPr>
      <p:sp>
        <p:nvSpPr>
          <p:cNvPr id="4065" name="Google Shape;4065;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6" name="Google Shape;4066;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26166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9"/>
        <p:cNvGrpSpPr/>
        <p:nvPr/>
      </p:nvGrpSpPr>
      <p:grpSpPr>
        <a:xfrm>
          <a:off x="0" y="0"/>
          <a:ext cx="0" cy="0"/>
          <a:chOff x="0" y="0"/>
          <a:chExt cx="0" cy="0"/>
        </a:xfrm>
      </p:grpSpPr>
      <p:sp>
        <p:nvSpPr>
          <p:cNvPr id="4300" name="Google Shape;4300;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1" name="Google Shape;4301;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1155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0"/>
        <p:cNvGrpSpPr/>
        <p:nvPr/>
      </p:nvGrpSpPr>
      <p:grpSpPr>
        <a:xfrm>
          <a:off x="0" y="0"/>
          <a:ext cx="0" cy="0"/>
          <a:chOff x="0" y="0"/>
          <a:chExt cx="0" cy="0"/>
        </a:xfrm>
      </p:grpSpPr>
      <p:sp>
        <p:nvSpPr>
          <p:cNvPr id="3141" name="Google Shape;3141;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2" name="Google Shape;3142;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9"/>
        <p:cNvGrpSpPr/>
        <p:nvPr/>
      </p:nvGrpSpPr>
      <p:grpSpPr>
        <a:xfrm>
          <a:off x="0" y="0"/>
          <a:ext cx="0" cy="0"/>
          <a:chOff x="0" y="0"/>
          <a:chExt cx="0" cy="0"/>
        </a:xfrm>
      </p:grpSpPr>
      <p:sp>
        <p:nvSpPr>
          <p:cNvPr id="4300" name="Google Shape;4300;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1" name="Google Shape;4301;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62712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3"/>
        <p:cNvGrpSpPr/>
        <p:nvPr/>
      </p:nvGrpSpPr>
      <p:grpSpPr>
        <a:xfrm>
          <a:off x="0" y="0"/>
          <a:ext cx="0" cy="0"/>
          <a:chOff x="0" y="0"/>
          <a:chExt cx="0" cy="0"/>
        </a:xfrm>
      </p:grpSpPr>
      <p:sp>
        <p:nvSpPr>
          <p:cNvPr id="4494" name="Google Shape;4494;g25b049b92ba_0_2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5" name="Google Shape;4495;g25b049b92ba_0_2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7"/>
        <p:cNvGrpSpPr/>
        <p:nvPr/>
      </p:nvGrpSpPr>
      <p:grpSpPr>
        <a:xfrm>
          <a:off x="0" y="0"/>
          <a:ext cx="0" cy="0"/>
          <a:chOff x="0" y="0"/>
          <a:chExt cx="0" cy="0"/>
        </a:xfrm>
      </p:grpSpPr>
      <p:sp>
        <p:nvSpPr>
          <p:cNvPr id="2768" name="Google Shape;276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9" name="Google Shape;276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7"/>
        <p:cNvGrpSpPr/>
        <p:nvPr/>
      </p:nvGrpSpPr>
      <p:grpSpPr>
        <a:xfrm>
          <a:off x="0" y="0"/>
          <a:ext cx="0" cy="0"/>
          <a:chOff x="0" y="0"/>
          <a:chExt cx="0" cy="0"/>
        </a:xfrm>
      </p:grpSpPr>
      <p:sp>
        <p:nvSpPr>
          <p:cNvPr id="4438" name="Google Shape;4438;g25b1a7cc5a2_0_21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9" name="Google Shape;4439;g25b1a7cc5a2_0_21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7"/>
        <p:cNvGrpSpPr/>
        <p:nvPr/>
      </p:nvGrpSpPr>
      <p:grpSpPr>
        <a:xfrm>
          <a:off x="0" y="0"/>
          <a:ext cx="0" cy="0"/>
          <a:chOff x="0" y="0"/>
          <a:chExt cx="0" cy="0"/>
        </a:xfrm>
      </p:grpSpPr>
      <p:sp>
        <p:nvSpPr>
          <p:cNvPr id="4438" name="Google Shape;4438;g25b1a7cc5a2_0_21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9" name="Google Shape;4439;g25b1a7cc5a2_0_21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55770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5"/>
        <p:cNvGrpSpPr/>
        <p:nvPr/>
      </p:nvGrpSpPr>
      <p:grpSpPr>
        <a:xfrm>
          <a:off x="0" y="0"/>
          <a:ext cx="0" cy="0"/>
          <a:chOff x="0" y="0"/>
          <a:chExt cx="0" cy="0"/>
        </a:xfrm>
      </p:grpSpPr>
      <p:sp>
        <p:nvSpPr>
          <p:cNvPr id="4446" name="Google Shape;4446;g54dda1946d_4_2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7" name="Google Shape;4447;g54dda1946d_4_2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5"/>
        <p:cNvGrpSpPr/>
        <p:nvPr/>
      </p:nvGrpSpPr>
      <p:grpSpPr>
        <a:xfrm>
          <a:off x="0" y="0"/>
          <a:ext cx="0" cy="0"/>
          <a:chOff x="0" y="0"/>
          <a:chExt cx="0" cy="0"/>
        </a:xfrm>
      </p:grpSpPr>
      <p:sp>
        <p:nvSpPr>
          <p:cNvPr id="4446" name="Google Shape;4446;g54dda1946d_4_26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7" name="Google Shape;4447;g54dda1946d_4_2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62296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4"/>
        <p:cNvGrpSpPr/>
        <p:nvPr/>
      </p:nvGrpSpPr>
      <p:grpSpPr>
        <a:xfrm>
          <a:off x="0" y="0"/>
          <a:ext cx="0" cy="0"/>
          <a:chOff x="0" y="0"/>
          <a:chExt cx="0" cy="0"/>
        </a:xfrm>
      </p:grpSpPr>
      <p:sp>
        <p:nvSpPr>
          <p:cNvPr id="4465" name="Google Shape;4465;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6" name="Google Shape;4466;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4"/>
        <p:cNvGrpSpPr/>
        <p:nvPr/>
      </p:nvGrpSpPr>
      <p:grpSpPr>
        <a:xfrm>
          <a:off x="0" y="0"/>
          <a:ext cx="0" cy="0"/>
          <a:chOff x="0" y="0"/>
          <a:chExt cx="0" cy="0"/>
        </a:xfrm>
      </p:grpSpPr>
      <p:sp>
        <p:nvSpPr>
          <p:cNvPr id="4465" name="Google Shape;4465;g54dda1946d_4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6" name="Google Shape;4466;g54dda1946d_4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36997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3"/>
        <p:cNvGrpSpPr/>
        <p:nvPr/>
      </p:nvGrpSpPr>
      <p:grpSpPr>
        <a:xfrm>
          <a:off x="0" y="0"/>
          <a:ext cx="0" cy="0"/>
          <a:chOff x="0" y="0"/>
          <a:chExt cx="0" cy="0"/>
        </a:xfrm>
      </p:grpSpPr>
      <p:sp>
        <p:nvSpPr>
          <p:cNvPr id="4494" name="Google Shape;4494;g25b049b92ba_0_2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5" name="Google Shape;4495;g25b049b92ba_0_2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9978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7"/>
        <p:cNvGrpSpPr/>
        <p:nvPr/>
      </p:nvGrpSpPr>
      <p:grpSpPr>
        <a:xfrm>
          <a:off x="0" y="0"/>
          <a:ext cx="0" cy="0"/>
          <a:chOff x="0" y="0"/>
          <a:chExt cx="0" cy="0"/>
        </a:xfrm>
      </p:grpSpPr>
      <p:sp>
        <p:nvSpPr>
          <p:cNvPr id="3118" name="Google Shape;3118;g25ab07dae6f_0_2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9" name="Google Shape;3119;g25ab07dae6f_0_2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3"/>
        <p:cNvGrpSpPr/>
        <p:nvPr/>
      </p:nvGrpSpPr>
      <p:grpSpPr>
        <a:xfrm>
          <a:off x="0" y="0"/>
          <a:ext cx="0" cy="0"/>
          <a:chOff x="0" y="0"/>
          <a:chExt cx="0" cy="0"/>
        </a:xfrm>
      </p:grpSpPr>
      <p:sp>
        <p:nvSpPr>
          <p:cNvPr id="4874" name="Google Shape;4874;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5" name="Google Shape;4875;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3"/>
        <p:cNvGrpSpPr/>
        <p:nvPr/>
      </p:nvGrpSpPr>
      <p:grpSpPr>
        <a:xfrm>
          <a:off x="0" y="0"/>
          <a:ext cx="0" cy="0"/>
          <a:chOff x="0" y="0"/>
          <a:chExt cx="0" cy="0"/>
        </a:xfrm>
      </p:grpSpPr>
      <p:sp>
        <p:nvSpPr>
          <p:cNvPr id="4874" name="Google Shape;4874;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5" name="Google Shape;4875;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03777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0"/>
        <p:cNvGrpSpPr/>
        <p:nvPr/>
      </p:nvGrpSpPr>
      <p:grpSpPr>
        <a:xfrm>
          <a:off x="0" y="0"/>
          <a:ext cx="0" cy="0"/>
          <a:chOff x="0" y="0"/>
          <a:chExt cx="0" cy="0"/>
        </a:xfrm>
      </p:grpSpPr>
      <p:sp>
        <p:nvSpPr>
          <p:cNvPr id="4861" name="Google Shape;4861;g25b049b92ba_0_36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2" name="Google Shape;4862;g25b049b92ba_0_3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0"/>
        <p:cNvGrpSpPr/>
        <p:nvPr/>
      </p:nvGrpSpPr>
      <p:grpSpPr>
        <a:xfrm>
          <a:off x="0" y="0"/>
          <a:ext cx="0" cy="0"/>
          <a:chOff x="0" y="0"/>
          <a:chExt cx="0" cy="0"/>
        </a:xfrm>
      </p:grpSpPr>
      <p:sp>
        <p:nvSpPr>
          <p:cNvPr id="4861" name="Google Shape;4861;g25b049b92ba_0_36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2" name="Google Shape;4862;g25b049b92ba_0_3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32479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0"/>
        <p:cNvGrpSpPr/>
        <p:nvPr/>
      </p:nvGrpSpPr>
      <p:grpSpPr>
        <a:xfrm>
          <a:off x="0" y="0"/>
          <a:ext cx="0" cy="0"/>
          <a:chOff x="0" y="0"/>
          <a:chExt cx="0" cy="0"/>
        </a:xfrm>
      </p:grpSpPr>
      <p:sp>
        <p:nvSpPr>
          <p:cNvPr id="4861" name="Google Shape;4861;g25b049b92ba_0_36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2" name="Google Shape;4862;g25b049b92ba_0_3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28360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6"/>
        <p:cNvGrpSpPr/>
        <p:nvPr/>
      </p:nvGrpSpPr>
      <p:grpSpPr>
        <a:xfrm>
          <a:off x="0" y="0"/>
          <a:ext cx="0" cy="0"/>
          <a:chOff x="0" y="0"/>
          <a:chExt cx="0" cy="0"/>
        </a:xfrm>
      </p:grpSpPr>
      <p:sp>
        <p:nvSpPr>
          <p:cNvPr id="4867" name="Google Shape;4867;g25b049b92ba_0_3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8" name="Google Shape;4868;g25b049b92ba_0_3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4"/>
        <p:cNvGrpSpPr/>
        <p:nvPr/>
      </p:nvGrpSpPr>
      <p:grpSpPr>
        <a:xfrm>
          <a:off x="0" y="0"/>
          <a:ext cx="0" cy="0"/>
          <a:chOff x="0" y="0"/>
          <a:chExt cx="0" cy="0"/>
        </a:xfrm>
      </p:grpSpPr>
      <p:sp>
        <p:nvSpPr>
          <p:cNvPr id="4885" name="Google Shape;4885;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6" name="Google Shape;4886;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7"/>
        <p:cNvGrpSpPr/>
        <p:nvPr/>
      </p:nvGrpSpPr>
      <p:grpSpPr>
        <a:xfrm>
          <a:off x="0" y="0"/>
          <a:ext cx="0" cy="0"/>
          <a:chOff x="0" y="0"/>
          <a:chExt cx="0" cy="0"/>
        </a:xfrm>
      </p:grpSpPr>
      <p:sp>
        <p:nvSpPr>
          <p:cNvPr id="3308" name="Google Shape;3308;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9" name="Google Shape;3309;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8"/>
        <p:cNvGrpSpPr/>
        <p:nvPr/>
      </p:nvGrpSpPr>
      <p:grpSpPr>
        <a:xfrm>
          <a:off x="0" y="0"/>
          <a:ext cx="0" cy="0"/>
          <a:chOff x="0" y="0"/>
          <a:chExt cx="0" cy="0"/>
        </a:xfrm>
      </p:grpSpPr>
      <p:sp>
        <p:nvSpPr>
          <p:cNvPr id="3649" name="Google Shape;3649;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0" name="Google Shape;3650;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8"/>
        <p:cNvGrpSpPr/>
        <p:nvPr/>
      </p:nvGrpSpPr>
      <p:grpSpPr>
        <a:xfrm>
          <a:off x="0" y="0"/>
          <a:ext cx="0" cy="0"/>
          <a:chOff x="0" y="0"/>
          <a:chExt cx="0" cy="0"/>
        </a:xfrm>
      </p:grpSpPr>
      <p:sp>
        <p:nvSpPr>
          <p:cNvPr id="3649" name="Google Shape;3649;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0" name="Google Shape;3650;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2587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5"/>
        <p:cNvGrpSpPr/>
        <p:nvPr/>
      </p:nvGrpSpPr>
      <p:grpSpPr>
        <a:xfrm>
          <a:off x="0" y="0"/>
          <a:ext cx="0" cy="0"/>
          <a:chOff x="0" y="0"/>
          <a:chExt cx="0" cy="0"/>
        </a:xfrm>
      </p:grpSpPr>
      <p:sp>
        <p:nvSpPr>
          <p:cNvPr id="3996" name="Google Shape;3996;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7" name="Google Shape;3997;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5"/>
        <p:cNvGrpSpPr/>
        <p:nvPr/>
      </p:nvGrpSpPr>
      <p:grpSpPr>
        <a:xfrm>
          <a:off x="0" y="0"/>
          <a:ext cx="0" cy="0"/>
          <a:chOff x="0" y="0"/>
          <a:chExt cx="0" cy="0"/>
        </a:xfrm>
      </p:grpSpPr>
      <p:sp>
        <p:nvSpPr>
          <p:cNvPr id="3996" name="Google Shape;3996;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7" name="Google Shape;3997;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0688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941450" y="1189338"/>
            <a:ext cx="5261100" cy="20961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7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307675" y="3249763"/>
            <a:ext cx="4528800" cy="4758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txBox="1">
            <a:spLocks noGrp="1"/>
          </p:cNvSpPr>
          <p:nvPr>
            <p:ph type="subTitle" idx="2"/>
          </p:nvPr>
        </p:nvSpPr>
        <p:spPr>
          <a:xfrm>
            <a:off x="3419250" y="505850"/>
            <a:ext cx="2305500" cy="484800"/>
          </a:xfrm>
          <a:prstGeom prst="rect">
            <a:avLst/>
          </a:prstGeom>
        </p:spPr>
        <p:txBody>
          <a:bodyPr spcFirstLastPara="1" wrap="square" lIns="91425" tIns="91425" rIns="91425" bIns="91425" anchor="b" anchorCtr="0">
            <a:noAutofit/>
          </a:bodyPr>
          <a:lstStyle>
            <a:lvl1pPr lvl="0" algn="ctr">
              <a:spcBef>
                <a:spcPts val="0"/>
              </a:spcBef>
              <a:spcAft>
                <a:spcPts val="0"/>
              </a:spcAft>
              <a:buSzPts val="1400"/>
              <a:buNone/>
              <a:defRPr sz="2200" b="1">
                <a:latin typeface="Poppins"/>
                <a:ea typeface="Poppins"/>
                <a:cs typeface="Poppins"/>
                <a:sym typeface="Poppins"/>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grpSp>
        <p:nvGrpSpPr>
          <p:cNvPr id="12" name="Google Shape;12;p2"/>
          <p:cNvGrpSpPr/>
          <p:nvPr/>
        </p:nvGrpSpPr>
        <p:grpSpPr>
          <a:xfrm>
            <a:off x="-1377016" y="-4478441"/>
            <a:ext cx="15914900" cy="8432607"/>
            <a:chOff x="-1377016" y="-4478441"/>
            <a:chExt cx="15914900" cy="8432607"/>
          </a:xfrm>
        </p:grpSpPr>
        <p:grpSp>
          <p:nvGrpSpPr>
            <p:cNvPr id="13" name="Google Shape;13;p2"/>
            <p:cNvGrpSpPr/>
            <p:nvPr/>
          </p:nvGrpSpPr>
          <p:grpSpPr>
            <a:xfrm rot="3435628">
              <a:off x="-502329" y="142424"/>
              <a:ext cx="1354651" cy="2819279"/>
              <a:chOff x="534425" y="2863900"/>
              <a:chExt cx="606025" cy="1261250"/>
            </a:xfrm>
          </p:grpSpPr>
          <p:sp>
            <p:nvSpPr>
              <p:cNvPr id="14" name="Google Shape;14;p2"/>
              <p:cNvSpPr/>
              <p:nvPr/>
            </p:nvSpPr>
            <p:spPr>
              <a:xfrm>
                <a:off x="534425" y="2863900"/>
                <a:ext cx="606025" cy="1261250"/>
              </a:xfrm>
              <a:custGeom>
                <a:avLst/>
                <a:gdLst/>
                <a:ahLst/>
                <a:cxnLst/>
                <a:rect l="l" t="t" r="r" b="b"/>
                <a:pathLst>
                  <a:path w="24241" h="50450" extrusionOk="0">
                    <a:moveTo>
                      <a:pt x="6224" y="0"/>
                    </a:moveTo>
                    <a:cubicBezTo>
                      <a:pt x="6050" y="0"/>
                      <a:pt x="5873" y="30"/>
                      <a:pt x="5700" y="92"/>
                    </a:cubicBezTo>
                    <a:lnTo>
                      <a:pt x="1233" y="1674"/>
                    </a:lnTo>
                    <a:cubicBezTo>
                      <a:pt x="431" y="1965"/>
                      <a:pt x="0" y="2861"/>
                      <a:pt x="291" y="3663"/>
                    </a:cubicBezTo>
                    <a:lnTo>
                      <a:pt x="16552" y="49410"/>
                    </a:lnTo>
                    <a:cubicBezTo>
                      <a:pt x="16782" y="50053"/>
                      <a:pt x="17390" y="50450"/>
                      <a:pt x="18036" y="50450"/>
                    </a:cubicBezTo>
                    <a:cubicBezTo>
                      <a:pt x="18208" y="50450"/>
                      <a:pt x="18382" y="50422"/>
                      <a:pt x="18553" y="50364"/>
                    </a:cubicBezTo>
                    <a:lnTo>
                      <a:pt x="23007" y="48770"/>
                    </a:lnTo>
                    <a:cubicBezTo>
                      <a:pt x="23822" y="48479"/>
                      <a:pt x="24240" y="47595"/>
                      <a:pt x="23950" y="46781"/>
                    </a:cubicBezTo>
                    <a:lnTo>
                      <a:pt x="7689" y="1035"/>
                    </a:lnTo>
                    <a:cubicBezTo>
                      <a:pt x="7461" y="396"/>
                      <a:pt x="6860" y="0"/>
                      <a:pt x="6224" y="0"/>
                    </a:cubicBezTo>
                    <a:close/>
                  </a:path>
                </a:pathLst>
              </a:custGeom>
              <a:solidFill>
                <a:schemeClr val="accent2"/>
              </a:solidFill>
              <a:ln>
                <a:noFill/>
              </a:ln>
              <a:effectLst>
                <a:outerShdw dist="76200" dir="5400000" algn="bl" rotWithShape="0">
                  <a:schemeClr val="dk1">
                    <a:alpha val="1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59450" y="2874350"/>
                <a:ext cx="41625" cy="16000"/>
              </a:xfrm>
              <a:custGeom>
                <a:avLst/>
                <a:gdLst/>
                <a:ahLst/>
                <a:cxnLst/>
                <a:rect l="l" t="t" r="r" b="b"/>
                <a:pathLst>
                  <a:path w="1665" h="640" extrusionOk="0">
                    <a:moveTo>
                      <a:pt x="1594" y="0"/>
                    </a:moveTo>
                    <a:lnTo>
                      <a:pt x="59" y="558"/>
                    </a:lnTo>
                    <a:cubicBezTo>
                      <a:pt x="1" y="570"/>
                      <a:pt x="24" y="640"/>
                      <a:pt x="71" y="640"/>
                    </a:cubicBezTo>
                    <a:lnTo>
                      <a:pt x="82" y="640"/>
                    </a:lnTo>
                    <a:lnTo>
                      <a:pt x="1629" y="93"/>
                    </a:lnTo>
                    <a:cubicBezTo>
                      <a:pt x="1653" y="82"/>
                      <a:pt x="1664" y="58"/>
                      <a:pt x="1653" y="35"/>
                    </a:cubicBezTo>
                    <a:cubicBezTo>
                      <a:pt x="1653" y="12"/>
                      <a:pt x="1629" y="0"/>
                      <a:pt x="1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83300" y="2892850"/>
                <a:ext cx="24850" cy="10025"/>
              </a:xfrm>
              <a:custGeom>
                <a:avLst/>
                <a:gdLst/>
                <a:ahLst/>
                <a:cxnLst/>
                <a:rect l="l" t="t" r="r" b="b"/>
                <a:pathLst>
                  <a:path w="994" h="401" extrusionOk="0">
                    <a:moveTo>
                      <a:pt x="928" y="0"/>
                    </a:moveTo>
                    <a:cubicBezTo>
                      <a:pt x="922" y="0"/>
                      <a:pt x="915" y="2"/>
                      <a:pt x="908" y="5"/>
                    </a:cubicBezTo>
                    <a:lnTo>
                      <a:pt x="47" y="307"/>
                    </a:lnTo>
                    <a:cubicBezTo>
                      <a:pt x="12" y="319"/>
                      <a:pt x="1" y="342"/>
                      <a:pt x="12" y="365"/>
                    </a:cubicBezTo>
                    <a:cubicBezTo>
                      <a:pt x="24" y="388"/>
                      <a:pt x="36" y="400"/>
                      <a:pt x="59" y="400"/>
                    </a:cubicBezTo>
                    <a:lnTo>
                      <a:pt x="71" y="400"/>
                    </a:lnTo>
                    <a:lnTo>
                      <a:pt x="943" y="86"/>
                    </a:lnTo>
                    <a:cubicBezTo>
                      <a:pt x="994" y="66"/>
                      <a:pt x="973" y="0"/>
                      <a:pt x="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90000" y="2910975"/>
                <a:ext cx="24450" cy="10200"/>
              </a:xfrm>
              <a:custGeom>
                <a:avLst/>
                <a:gdLst/>
                <a:ahLst/>
                <a:cxnLst/>
                <a:rect l="l" t="t" r="r" b="b"/>
                <a:pathLst>
                  <a:path w="978" h="408" extrusionOk="0">
                    <a:moveTo>
                      <a:pt x="908" y="1"/>
                    </a:moveTo>
                    <a:lnTo>
                      <a:pt x="35" y="315"/>
                    </a:lnTo>
                    <a:cubicBezTo>
                      <a:pt x="12" y="326"/>
                      <a:pt x="0" y="350"/>
                      <a:pt x="0" y="373"/>
                    </a:cubicBezTo>
                    <a:cubicBezTo>
                      <a:pt x="12" y="385"/>
                      <a:pt x="35" y="396"/>
                      <a:pt x="47" y="408"/>
                    </a:cubicBezTo>
                    <a:lnTo>
                      <a:pt x="70" y="396"/>
                    </a:lnTo>
                    <a:lnTo>
                      <a:pt x="942" y="94"/>
                    </a:lnTo>
                    <a:cubicBezTo>
                      <a:pt x="966" y="82"/>
                      <a:pt x="977" y="59"/>
                      <a:pt x="966" y="36"/>
                    </a:cubicBezTo>
                    <a:cubicBezTo>
                      <a:pt x="954" y="12"/>
                      <a:pt x="931"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96175" y="2929200"/>
                <a:ext cx="24800" cy="10050"/>
              </a:xfrm>
              <a:custGeom>
                <a:avLst/>
                <a:gdLst/>
                <a:ahLst/>
                <a:cxnLst/>
                <a:rect l="l" t="t" r="r" b="b"/>
                <a:pathLst>
                  <a:path w="992" h="402" extrusionOk="0">
                    <a:moveTo>
                      <a:pt x="934" y="1"/>
                    </a:moveTo>
                    <a:cubicBezTo>
                      <a:pt x="929" y="1"/>
                      <a:pt x="923" y="2"/>
                      <a:pt x="916" y="4"/>
                    </a:cubicBezTo>
                    <a:lnTo>
                      <a:pt x="44" y="319"/>
                    </a:lnTo>
                    <a:cubicBezTo>
                      <a:pt x="1" y="329"/>
                      <a:pt x="8" y="401"/>
                      <a:pt x="56" y="401"/>
                    </a:cubicBezTo>
                    <a:cubicBezTo>
                      <a:pt x="60" y="401"/>
                      <a:pt x="63" y="401"/>
                      <a:pt x="67" y="400"/>
                    </a:cubicBezTo>
                    <a:lnTo>
                      <a:pt x="940" y="98"/>
                    </a:lnTo>
                    <a:cubicBezTo>
                      <a:pt x="991" y="77"/>
                      <a:pt x="979" y="1"/>
                      <a:pt x="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02800" y="2947500"/>
                <a:ext cx="24725" cy="10025"/>
              </a:xfrm>
              <a:custGeom>
                <a:avLst/>
                <a:gdLst/>
                <a:ahLst/>
                <a:cxnLst/>
                <a:rect l="l" t="t" r="r" b="b"/>
                <a:pathLst>
                  <a:path w="989" h="401" extrusionOk="0">
                    <a:moveTo>
                      <a:pt x="936" y="1"/>
                    </a:moveTo>
                    <a:cubicBezTo>
                      <a:pt x="931" y="1"/>
                      <a:pt x="925" y="2"/>
                      <a:pt x="919" y="5"/>
                    </a:cubicBezTo>
                    <a:lnTo>
                      <a:pt x="47" y="319"/>
                    </a:lnTo>
                    <a:cubicBezTo>
                      <a:pt x="0" y="331"/>
                      <a:pt x="12" y="401"/>
                      <a:pt x="58" y="401"/>
                    </a:cubicBezTo>
                    <a:lnTo>
                      <a:pt x="70" y="401"/>
                    </a:lnTo>
                    <a:lnTo>
                      <a:pt x="942" y="98"/>
                    </a:lnTo>
                    <a:cubicBezTo>
                      <a:pt x="965" y="87"/>
                      <a:pt x="989" y="63"/>
                      <a:pt x="977" y="40"/>
                    </a:cubicBezTo>
                    <a:cubicBezTo>
                      <a:pt x="968" y="14"/>
                      <a:pt x="953" y="1"/>
                      <a:pt x="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92325" y="2964975"/>
                <a:ext cx="41450" cy="16100"/>
              </a:xfrm>
              <a:custGeom>
                <a:avLst/>
                <a:gdLst/>
                <a:ahLst/>
                <a:cxnLst/>
                <a:rect l="l" t="t" r="r" b="b"/>
                <a:pathLst>
                  <a:path w="1658" h="644" extrusionOk="0">
                    <a:moveTo>
                      <a:pt x="1600" y="0"/>
                    </a:moveTo>
                    <a:cubicBezTo>
                      <a:pt x="1595" y="0"/>
                      <a:pt x="1589" y="2"/>
                      <a:pt x="1582" y="4"/>
                    </a:cubicBezTo>
                    <a:lnTo>
                      <a:pt x="35" y="562"/>
                    </a:lnTo>
                    <a:cubicBezTo>
                      <a:pt x="12" y="562"/>
                      <a:pt x="0" y="586"/>
                      <a:pt x="0" y="621"/>
                    </a:cubicBezTo>
                    <a:cubicBezTo>
                      <a:pt x="12" y="632"/>
                      <a:pt x="24" y="644"/>
                      <a:pt x="47" y="644"/>
                    </a:cubicBezTo>
                    <a:lnTo>
                      <a:pt x="58" y="644"/>
                    </a:lnTo>
                    <a:lnTo>
                      <a:pt x="1605" y="86"/>
                    </a:lnTo>
                    <a:cubicBezTo>
                      <a:pt x="1657" y="75"/>
                      <a:pt x="1645" y="0"/>
                      <a:pt x="1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15400" y="2983350"/>
                <a:ext cx="25100" cy="9975"/>
              </a:xfrm>
              <a:custGeom>
                <a:avLst/>
                <a:gdLst/>
                <a:ahLst/>
                <a:cxnLst/>
                <a:rect l="l" t="t" r="r" b="b"/>
                <a:pathLst>
                  <a:path w="1004" h="399" extrusionOk="0">
                    <a:moveTo>
                      <a:pt x="937" y="1"/>
                    </a:moveTo>
                    <a:cubicBezTo>
                      <a:pt x="934" y="1"/>
                      <a:pt x="930" y="1"/>
                      <a:pt x="927" y="2"/>
                    </a:cubicBezTo>
                    <a:lnTo>
                      <a:pt x="54" y="316"/>
                    </a:lnTo>
                    <a:cubicBezTo>
                      <a:pt x="0" y="327"/>
                      <a:pt x="7" y="399"/>
                      <a:pt x="55" y="399"/>
                    </a:cubicBezTo>
                    <a:cubicBezTo>
                      <a:pt x="58" y="399"/>
                      <a:pt x="62" y="398"/>
                      <a:pt x="66" y="397"/>
                    </a:cubicBezTo>
                    <a:lnTo>
                      <a:pt x="78" y="397"/>
                    </a:lnTo>
                    <a:lnTo>
                      <a:pt x="950" y="95"/>
                    </a:lnTo>
                    <a:cubicBezTo>
                      <a:pt x="1004" y="63"/>
                      <a:pt x="978" y="1"/>
                      <a:pt x="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21975" y="3001600"/>
                <a:ext cx="24875" cy="10025"/>
              </a:xfrm>
              <a:custGeom>
                <a:avLst/>
                <a:gdLst/>
                <a:ahLst/>
                <a:cxnLst/>
                <a:rect l="l" t="t" r="r" b="b"/>
                <a:pathLst>
                  <a:path w="995" h="401" extrusionOk="0">
                    <a:moveTo>
                      <a:pt x="926" y="1"/>
                    </a:moveTo>
                    <a:cubicBezTo>
                      <a:pt x="921" y="1"/>
                      <a:pt x="914" y="2"/>
                      <a:pt x="908" y="5"/>
                    </a:cubicBezTo>
                    <a:lnTo>
                      <a:pt x="36" y="319"/>
                    </a:lnTo>
                    <a:cubicBezTo>
                      <a:pt x="12" y="319"/>
                      <a:pt x="1" y="342"/>
                      <a:pt x="12" y="377"/>
                    </a:cubicBezTo>
                    <a:cubicBezTo>
                      <a:pt x="24" y="389"/>
                      <a:pt x="36" y="400"/>
                      <a:pt x="59" y="400"/>
                    </a:cubicBezTo>
                    <a:lnTo>
                      <a:pt x="71" y="400"/>
                    </a:lnTo>
                    <a:lnTo>
                      <a:pt x="943" y="86"/>
                    </a:lnTo>
                    <a:cubicBezTo>
                      <a:pt x="995" y="76"/>
                      <a:pt x="973" y="1"/>
                      <a:pt x="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28675" y="3019900"/>
                <a:ext cx="24450" cy="10025"/>
              </a:xfrm>
              <a:custGeom>
                <a:avLst/>
                <a:gdLst/>
                <a:ahLst/>
                <a:cxnLst/>
                <a:rect l="l" t="t" r="r" b="b"/>
                <a:pathLst>
                  <a:path w="978" h="401" extrusionOk="0">
                    <a:moveTo>
                      <a:pt x="938" y="1"/>
                    </a:moveTo>
                    <a:cubicBezTo>
                      <a:pt x="932" y="1"/>
                      <a:pt x="925" y="2"/>
                      <a:pt x="919" y="5"/>
                    </a:cubicBezTo>
                    <a:lnTo>
                      <a:pt x="47" y="308"/>
                    </a:lnTo>
                    <a:cubicBezTo>
                      <a:pt x="12" y="320"/>
                      <a:pt x="0" y="343"/>
                      <a:pt x="12" y="378"/>
                    </a:cubicBezTo>
                    <a:cubicBezTo>
                      <a:pt x="24" y="389"/>
                      <a:pt x="35" y="401"/>
                      <a:pt x="58" y="401"/>
                    </a:cubicBezTo>
                    <a:lnTo>
                      <a:pt x="70" y="401"/>
                    </a:lnTo>
                    <a:lnTo>
                      <a:pt x="942" y="87"/>
                    </a:lnTo>
                    <a:cubicBezTo>
                      <a:pt x="966" y="87"/>
                      <a:pt x="977" y="52"/>
                      <a:pt x="977" y="29"/>
                    </a:cubicBezTo>
                    <a:cubicBezTo>
                      <a:pt x="969" y="12"/>
                      <a:pt x="954" y="1"/>
                      <a:pt x="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35350" y="3038225"/>
                <a:ext cx="24450" cy="10025"/>
              </a:xfrm>
              <a:custGeom>
                <a:avLst/>
                <a:gdLst/>
                <a:ahLst/>
                <a:cxnLst/>
                <a:rect l="l" t="t" r="r" b="b"/>
                <a:pathLst>
                  <a:path w="978" h="401" extrusionOk="0">
                    <a:moveTo>
                      <a:pt x="927" y="1"/>
                    </a:moveTo>
                    <a:cubicBezTo>
                      <a:pt x="921" y="1"/>
                      <a:pt x="914" y="2"/>
                      <a:pt x="908" y="5"/>
                    </a:cubicBezTo>
                    <a:lnTo>
                      <a:pt x="36" y="308"/>
                    </a:lnTo>
                    <a:cubicBezTo>
                      <a:pt x="12" y="319"/>
                      <a:pt x="1" y="343"/>
                      <a:pt x="1" y="366"/>
                    </a:cubicBezTo>
                    <a:cubicBezTo>
                      <a:pt x="12" y="389"/>
                      <a:pt x="36" y="401"/>
                      <a:pt x="47" y="401"/>
                    </a:cubicBezTo>
                    <a:lnTo>
                      <a:pt x="59" y="401"/>
                    </a:lnTo>
                    <a:lnTo>
                      <a:pt x="931" y="87"/>
                    </a:lnTo>
                    <a:cubicBezTo>
                      <a:pt x="966" y="87"/>
                      <a:pt x="978" y="52"/>
                      <a:pt x="966" y="29"/>
                    </a:cubicBezTo>
                    <a:cubicBezTo>
                      <a:pt x="958" y="12"/>
                      <a:pt x="943" y="1"/>
                      <a:pt x="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24600" y="3055750"/>
                <a:ext cx="41500" cy="16050"/>
              </a:xfrm>
              <a:custGeom>
                <a:avLst/>
                <a:gdLst/>
                <a:ahLst/>
                <a:cxnLst/>
                <a:rect l="l" t="t" r="r" b="b"/>
                <a:pathLst>
                  <a:path w="1660" h="642" extrusionOk="0">
                    <a:moveTo>
                      <a:pt x="1593" y="1"/>
                    </a:moveTo>
                    <a:cubicBezTo>
                      <a:pt x="1589" y="1"/>
                      <a:pt x="1586" y="1"/>
                      <a:pt x="1582" y="2"/>
                    </a:cubicBezTo>
                    <a:lnTo>
                      <a:pt x="35" y="549"/>
                    </a:lnTo>
                    <a:cubicBezTo>
                      <a:pt x="12" y="560"/>
                      <a:pt x="0" y="584"/>
                      <a:pt x="0" y="607"/>
                    </a:cubicBezTo>
                    <a:cubicBezTo>
                      <a:pt x="12" y="630"/>
                      <a:pt x="35" y="642"/>
                      <a:pt x="47" y="642"/>
                    </a:cubicBezTo>
                    <a:lnTo>
                      <a:pt x="59" y="642"/>
                    </a:lnTo>
                    <a:lnTo>
                      <a:pt x="1606" y="84"/>
                    </a:lnTo>
                    <a:cubicBezTo>
                      <a:pt x="1659" y="62"/>
                      <a:pt x="1634" y="1"/>
                      <a:pt x="1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48150" y="3074000"/>
                <a:ext cx="24150" cy="10025"/>
              </a:xfrm>
              <a:custGeom>
                <a:avLst/>
                <a:gdLst/>
                <a:ahLst/>
                <a:cxnLst/>
                <a:rect l="l" t="t" r="r" b="b"/>
                <a:pathLst>
                  <a:path w="966" h="401" extrusionOk="0">
                    <a:moveTo>
                      <a:pt x="926" y="0"/>
                    </a:moveTo>
                    <a:cubicBezTo>
                      <a:pt x="920" y="0"/>
                      <a:pt x="914" y="2"/>
                      <a:pt x="908" y="5"/>
                    </a:cubicBezTo>
                    <a:lnTo>
                      <a:pt x="35" y="307"/>
                    </a:lnTo>
                    <a:cubicBezTo>
                      <a:pt x="12" y="319"/>
                      <a:pt x="1" y="342"/>
                      <a:pt x="1" y="366"/>
                    </a:cubicBezTo>
                    <a:cubicBezTo>
                      <a:pt x="12" y="389"/>
                      <a:pt x="24" y="400"/>
                      <a:pt x="47" y="400"/>
                    </a:cubicBezTo>
                    <a:lnTo>
                      <a:pt x="59" y="400"/>
                    </a:lnTo>
                    <a:lnTo>
                      <a:pt x="931" y="86"/>
                    </a:lnTo>
                    <a:cubicBezTo>
                      <a:pt x="954" y="75"/>
                      <a:pt x="966" y="51"/>
                      <a:pt x="966" y="28"/>
                    </a:cubicBezTo>
                    <a:cubicBezTo>
                      <a:pt x="957" y="11"/>
                      <a:pt x="943"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54250" y="3092325"/>
                <a:ext cx="24750" cy="10025"/>
              </a:xfrm>
              <a:custGeom>
                <a:avLst/>
                <a:gdLst/>
                <a:ahLst/>
                <a:cxnLst/>
                <a:rect l="l" t="t" r="r" b="b"/>
                <a:pathLst>
                  <a:path w="990" h="401" extrusionOk="0">
                    <a:moveTo>
                      <a:pt x="938" y="0"/>
                    </a:moveTo>
                    <a:cubicBezTo>
                      <a:pt x="932" y="0"/>
                      <a:pt x="926" y="2"/>
                      <a:pt x="920" y="5"/>
                    </a:cubicBezTo>
                    <a:lnTo>
                      <a:pt x="47" y="307"/>
                    </a:lnTo>
                    <a:cubicBezTo>
                      <a:pt x="1" y="330"/>
                      <a:pt x="12" y="400"/>
                      <a:pt x="71" y="400"/>
                    </a:cubicBezTo>
                    <a:lnTo>
                      <a:pt x="82" y="400"/>
                    </a:lnTo>
                    <a:lnTo>
                      <a:pt x="955" y="86"/>
                    </a:lnTo>
                    <a:cubicBezTo>
                      <a:pt x="978" y="75"/>
                      <a:pt x="990" y="51"/>
                      <a:pt x="978" y="28"/>
                    </a:cubicBezTo>
                    <a:cubicBezTo>
                      <a:pt x="969" y="11"/>
                      <a:pt x="955" y="0"/>
                      <a:pt x="9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61225" y="3110625"/>
                <a:ext cx="24175" cy="10025"/>
              </a:xfrm>
              <a:custGeom>
                <a:avLst/>
                <a:gdLst/>
                <a:ahLst/>
                <a:cxnLst/>
                <a:rect l="l" t="t" r="r" b="b"/>
                <a:pathLst>
                  <a:path w="967" h="401" extrusionOk="0">
                    <a:moveTo>
                      <a:pt x="927" y="1"/>
                    </a:moveTo>
                    <a:cubicBezTo>
                      <a:pt x="921" y="1"/>
                      <a:pt x="914" y="2"/>
                      <a:pt x="908" y="6"/>
                    </a:cubicBezTo>
                    <a:lnTo>
                      <a:pt x="36" y="308"/>
                    </a:lnTo>
                    <a:cubicBezTo>
                      <a:pt x="13" y="320"/>
                      <a:pt x="1" y="343"/>
                      <a:pt x="1" y="366"/>
                    </a:cubicBezTo>
                    <a:cubicBezTo>
                      <a:pt x="13" y="389"/>
                      <a:pt x="24" y="401"/>
                      <a:pt x="48" y="401"/>
                    </a:cubicBezTo>
                    <a:lnTo>
                      <a:pt x="59" y="401"/>
                    </a:lnTo>
                    <a:lnTo>
                      <a:pt x="932" y="87"/>
                    </a:lnTo>
                    <a:cubicBezTo>
                      <a:pt x="955" y="75"/>
                      <a:pt x="966" y="52"/>
                      <a:pt x="966" y="29"/>
                    </a:cubicBezTo>
                    <a:cubicBezTo>
                      <a:pt x="958" y="12"/>
                      <a:pt x="943" y="1"/>
                      <a:pt x="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67625" y="3128950"/>
                <a:ext cx="24450" cy="10025"/>
              </a:xfrm>
              <a:custGeom>
                <a:avLst/>
                <a:gdLst/>
                <a:ahLst/>
                <a:cxnLst/>
                <a:rect l="l" t="t" r="r" b="b"/>
                <a:pathLst>
                  <a:path w="978" h="401" extrusionOk="0">
                    <a:moveTo>
                      <a:pt x="927" y="1"/>
                    </a:moveTo>
                    <a:cubicBezTo>
                      <a:pt x="921" y="1"/>
                      <a:pt x="914" y="2"/>
                      <a:pt x="908" y="5"/>
                    </a:cubicBezTo>
                    <a:lnTo>
                      <a:pt x="36" y="308"/>
                    </a:lnTo>
                    <a:cubicBezTo>
                      <a:pt x="13" y="319"/>
                      <a:pt x="1" y="343"/>
                      <a:pt x="13" y="366"/>
                    </a:cubicBezTo>
                    <a:cubicBezTo>
                      <a:pt x="13" y="389"/>
                      <a:pt x="36" y="401"/>
                      <a:pt x="47" y="401"/>
                    </a:cubicBezTo>
                    <a:lnTo>
                      <a:pt x="71" y="401"/>
                    </a:lnTo>
                    <a:lnTo>
                      <a:pt x="943" y="87"/>
                    </a:lnTo>
                    <a:cubicBezTo>
                      <a:pt x="966" y="75"/>
                      <a:pt x="978" y="52"/>
                      <a:pt x="966" y="29"/>
                    </a:cubicBezTo>
                    <a:cubicBezTo>
                      <a:pt x="958" y="12"/>
                      <a:pt x="943" y="1"/>
                      <a:pt x="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56875" y="3146225"/>
                <a:ext cx="41325" cy="16300"/>
              </a:xfrm>
              <a:custGeom>
                <a:avLst/>
                <a:gdLst/>
                <a:ahLst/>
                <a:cxnLst/>
                <a:rect l="l" t="t" r="r" b="b"/>
                <a:pathLst>
                  <a:path w="1653" h="652" extrusionOk="0">
                    <a:moveTo>
                      <a:pt x="1582" y="1"/>
                    </a:moveTo>
                    <a:lnTo>
                      <a:pt x="35" y="559"/>
                    </a:lnTo>
                    <a:cubicBezTo>
                      <a:pt x="12" y="570"/>
                      <a:pt x="1" y="594"/>
                      <a:pt x="12" y="617"/>
                    </a:cubicBezTo>
                    <a:cubicBezTo>
                      <a:pt x="12" y="629"/>
                      <a:pt x="35" y="640"/>
                      <a:pt x="47" y="652"/>
                    </a:cubicBezTo>
                    <a:lnTo>
                      <a:pt x="70" y="640"/>
                    </a:lnTo>
                    <a:lnTo>
                      <a:pt x="1606" y="94"/>
                    </a:lnTo>
                    <a:cubicBezTo>
                      <a:pt x="1641" y="82"/>
                      <a:pt x="1652" y="59"/>
                      <a:pt x="1641" y="35"/>
                    </a:cubicBezTo>
                    <a:cubicBezTo>
                      <a:pt x="1629" y="12"/>
                      <a:pt x="1606" y="1"/>
                      <a:pt x="15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80150" y="3164550"/>
                <a:ext cx="24450" cy="10200"/>
              </a:xfrm>
              <a:custGeom>
                <a:avLst/>
                <a:gdLst/>
                <a:ahLst/>
                <a:cxnLst/>
                <a:rect l="l" t="t" r="r" b="b"/>
                <a:pathLst>
                  <a:path w="978" h="408" extrusionOk="0">
                    <a:moveTo>
                      <a:pt x="919" y="0"/>
                    </a:moveTo>
                    <a:lnTo>
                      <a:pt x="47" y="314"/>
                    </a:lnTo>
                    <a:cubicBezTo>
                      <a:pt x="23" y="326"/>
                      <a:pt x="0" y="349"/>
                      <a:pt x="12" y="373"/>
                    </a:cubicBezTo>
                    <a:cubicBezTo>
                      <a:pt x="23" y="396"/>
                      <a:pt x="35" y="407"/>
                      <a:pt x="58" y="407"/>
                    </a:cubicBezTo>
                    <a:lnTo>
                      <a:pt x="70" y="396"/>
                    </a:lnTo>
                    <a:lnTo>
                      <a:pt x="942" y="93"/>
                    </a:lnTo>
                    <a:cubicBezTo>
                      <a:pt x="965" y="82"/>
                      <a:pt x="977" y="58"/>
                      <a:pt x="977" y="35"/>
                    </a:cubicBezTo>
                    <a:cubicBezTo>
                      <a:pt x="965" y="12"/>
                      <a:pt x="942" y="0"/>
                      <a:pt x="9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86825" y="3182825"/>
                <a:ext cx="24675" cy="10250"/>
              </a:xfrm>
              <a:custGeom>
                <a:avLst/>
                <a:gdLst/>
                <a:ahLst/>
                <a:cxnLst/>
                <a:rect l="l" t="t" r="r" b="b"/>
                <a:pathLst>
                  <a:path w="987" h="410" extrusionOk="0">
                    <a:moveTo>
                      <a:pt x="919" y="1"/>
                    </a:moveTo>
                    <a:cubicBezTo>
                      <a:pt x="915" y="1"/>
                      <a:pt x="912" y="1"/>
                      <a:pt x="908" y="2"/>
                    </a:cubicBezTo>
                    <a:lnTo>
                      <a:pt x="35" y="316"/>
                    </a:lnTo>
                    <a:cubicBezTo>
                      <a:pt x="12" y="328"/>
                      <a:pt x="1" y="351"/>
                      <a:pt x="12" y="374"/>
                    </a:cubicBezTo>
                    <a:cubicBezTo>
                      <a:pt x="12" y="386"/>
                      <a:pt x="35" y="398"/>
                      <a:pt x="59" y="409"/>
                    </a:cubicBezTo>
                    <a:lnTo>
                      <a:pt x="70" y="398"/>
                    </a:lnTo>
                    <a:lnTo>
                      <a:pt x="943" y="95"/>
                    </a:lnTo>
                    <a:cubicBezTo>
                      <a:pt x="986" y="73"/>
                      <a:pt x="969" y="1"/>
                      <a:pt x="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93525" y="3201175"/>
                <a:ext cx="24150" cy="9925"/>
              </a:xfrm>
              <a:custGeom>
                <a:avLst/>
                <a:gdLst/>
                <a:ahLst/>
                <a:cxnLst/>
                <a:rect l="l" t="t" r="r" b="b"/>
                <a:pathLst>
                  <a:path w="966" h="397" extrusionOk="0">
                    <a:moveTo>
                      <a:pt x="907" y="1"/>
                    </a:moveTo>
                    <a:lnTo>
                      <a:pt x="35" y="315"/>
                    </a:lnTo>
                    <a:cubicBezTo>
                      <a:pt x="12" y="315"/>
                      <a:pt x="0" y="350"/>
                      <a:pt x="0" y="373"/>
                    </a:cubicBezTo>
                    <a:cubicBezTo>
                      <a:pt x="12" y="385"/>
                      <a:pt x="23" y="396"/>
                      <a:pt x="47" y="396"/>
                    </a:cubicBezTo>
                    <a:lnTo>
                      <a:pt x="58" y="396"/>
                    </a:lnTo>
                    <a:lnTo>
                      <a:pt x="931" y="94"/>
                    </a:lnTo>
                    <a:cubicBezTo>
                      <a:pt x="954" y="82"/>
                      <a:pt x="965" y="59"/>
                      <a:pt x="965" y="36"/>
                    </a:cubicBezTo>
                    <a:cubicBezTo>
                      <a:pt x="954" y="13"/>
                      <a:pt x="931"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99900" y="3219400"/>
                <a:ext cx="24475" cy="10025"/>
              </a:xfrm>
              <a:custGeom>
                <a:avLst/>
                <a:gdLst/>
                <a:ahLst/>
                <a:cxnLst/>
                <a:rect l="l" t="t" r="r" b="b"/>
                <a:pathLst>
                  <a:path w="979" h="401" extrusionOk="0">
                    <a:moveTo>
                      <a:pt x="925" y="0"/>
                    </a:moveTo>
                    <a:cubicBezTo>
                      <a:pt x="920" y="0"/>
                      <a:pt x="914" y="2"/>
                      <a:pt x="908" y="5"/>
                    </a:cubicBezTo>
                    <a:lnTo>
                      <a:pt x="36" y="319"/>
                    </a:lnTo>
                    <a:cubicBezTo>
                      <a:pt x="13" y="319"/>
                      <a:pt x="1" y="354"/>
                      <a:pt x="13" y="377"/>
                    </a:cubicBezTo>
                    <a:cubicBezTo>
                      <a:pt x="13" y="389"/>
                      <a:pt x="36" y="400"/>
                      <a:pt x="48" y="400"/>
                    </a:cubicBezTo>
                    <a:lnTo>
                      <a:pt x="71" y="400"/>
                    </a:lnTo>
                    <a:lnTo>
                      <a:pt x="943" y="98"/>
                    </a:lnTo>
                    <a:cubicBezTo>
                      <a:pt x="966" y="86"/>
                      <a:pt x="978" y="63"/>
                      <a:pt x="966" y="40"/>
                    </a:cubicBezTo>
                    <a:cubicBezTo>
                      <a:pt x="958" y="13"/>
                      <a:pt x="942" y="0"/>
                      <a:pt x="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89150" y="3236850"/>
                <a:ext cx="41750" cy="16125"/>
              </a:xfrm>
              <a:custGeom>
                <a:avLst/>
                <a:gdLst/>
                <a:ahLst/>
                <a:cxnLst/>
                <a:rect l="l" t="t" r="r" b="b"/>
                <a:pathLst>
                  <a:path w="1670" h="645" extrusionOk="0">
                    <a:moveTo>
                      <a:pt x="1601" y="1"/>
                    </a:moveTo>
                    <a:cubicBezTo>
                      <a:pt x="1595" y="1"/>
                      <a:pt x="1589" y="2"/>
                      <a:pt x="1582" y="5"/>
                    </a:cubicBezTo>
                    <a:lnTo>
                      <a:pt x="36" y="563"/>
                    </a:lnTo>
                    <a:cubicBezTo>
                      <a:pt x="12" y="563"/>
                      <a:pt x="1" y="586"/>
                      <a:pt x="12" y="609"/>
                    </a:cubicBezTo>
                    <a:cubicBezTo>
                      <a:pt x="12" y="633"/>
                      <a:pt x="36" y="644"/>
                      <a:pt x="47" y="644"/>
                    </a:cubicBezTo>
                    <a:lnTo>
                      <a:pt x="70" y="633"/>
                    </a:lnTo>
                    <a:lnTo>
                      <a:pt x="1617" y="98"/>
                    </a:lnTo>
                    <a:cubicBezTo>
                      <a:pt x="1669" y="77"/>
                      <a:pt x="1647" y="1"/>
                      <a:pt x="1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12700" y="3255250"/>
                <a:ext cx="24650" cy="9925"/>
              </a:xfrm>
              <a:custGeom>
                <a:avLst/>
                <a:gdLst/>
                <a:ahLst/>
                <a:cxnLst/>
                <a:rect l="l" t="t" r="r" b="b"/>
                <a:pathLst>
                  <a:path w="986" h="397" extrusionOk="0">
                    <a:moveTo>
                      <a:pt x="921" y="0"/>
                    </a:moveTo>
                    <a:cubicBezTo>
                      <a:pt x="917" y="0"/>
                      <a:pt x="912" y="0"/>
                      <a:pt x="908" y="1"/>
                    </a:cubicBezTo>
                    <a:lnTo>
                      <a:pt x="36" y="315"/>
                    </a:lnTo>
                    <a:cubicBezTo>
                      <a:pt x="12" y="315"/>
                      <a:pt x="1" y="350"/>
                      <a:pt x="12" y="374"/>
                    </a:cubicBezTo>
                    <a:cubicBezTo>
                      <a:pt x="12" y="385"/>
                      <a:pt x="36" y="397"/>
                      <a:pt x="47" y="397"/>
                    </a:cubicBezTo>
                    <a:lnTo>
                      <a:pt x="71" y="397"/>
                    </a:lnTo>
                    <a:lnTo>
                      <a:pt x="943" y="94"/>
                    </a:lnTo>
                    <a:cubicBezTo>
                      <a:pt x="986" y="62"/>
                      <a:pt x="969" y="0"/>
                      <a:pt x="9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19100" y="3273500"/>
                <a:ext cx="24875" cy="10000"/>
              </a:xfrm>
              <a:custGeom>
                <a:avLst/>
                <a:gdLst/>
                <a:ahLst/>
                <a:cxnLst/>
                <a:rect l="l" t="t" r="r" b="b"/>
                <a:pathLst>
                  <a:path w="995" h="400" extrusionOk="0">
                    <a:moveTo>
                      <a:pt x="926" y="0"/>
                    </a:moveTo>
                    <a:cubicBezTo>
                      <a:pt x="920" y="0"/>
                      <a:pt x="914" y="2"/>
                      <a:pt x="908" y="4"/>
                    </a:cubicBezTo>
                    <a:lnTo>
                      <a:pt x="36" y="318"/>
                    </a:lnTo>
                    <a:cubicBezTo>
                      <a:pt x="12" y="318"/>
                      <a:pt x="1" y="341"/>
                      <a:pt x="12" y="376"/>
                    </a:cubicBezTo>
                    <a:cubicBezTo>
                      <a:pt x="24" y="388"/>
                      <a:pt x="36" y="400"/>
                      <a:pt x="59" y="400"/>
                    </a:cubicBezTo>
                    <a:lnTo>
                      <a:pt x="70" y="400"/>
                    </a:lnTo>
                    <a:lnTo>
                      <a:pt x="943" y="86"/>
                    </a:lnTo>
                    <a:cubicBezTo>
                      <a:pt x="995" y="75"/>
                      <a:pt x="973"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25800" y="3291800"/>
                <a:ext cx="24450" cy="10025"/>
              </a:xfrm>
              <a:custGeom>
                <a:avLst/>
                <a:gdLst/>
                <a:ahLst/>
                <a:cxnLst/>
                <a:rect l="l" t="t" r="r" b="b"/>
                <a:pathLst>
                  <a:path w="978" h="401" extrusionOk="0">
                    <a:moveTo>
                      <a:pt x="926" y="0"/>
                    </a:moveTo>
                    <a:cubicBezTo>
                      <a:pt x="920" y="0"/>
                      <a:pt x="914" y="2"/>
                      <a:pt x="907" y="5"/>
                    </a:cubicBezTo>
                    <a:lnTo>
                      <a:pt x="35" y="319"/>
                    </a:lnTo>
                    <a:cubicBezTo>
                      <a:pt x="12" y="319"/>
                      <a:pt x="0" y="342"/>
                      <a:pt x="0" y="377"/>
                    </a:cubicBezTo>
                    <a:cubicBezTo>
                      <a:pt x="12" y="389"/>
                      <a:pt x="35" y="400"/>
                      <a:pt x="47" y="400"/>
                    </a:cubicBezTo>
                    <a:lnTo>
                      <a:pt x="58" y="400"/>
                    </a:lnTo>
                    <a:lnTo>
                      <a:pt x="931" y="86"/>
                    </a:lnTo>
                    <a:cubicBezTo>
                      <a:pt x="966" y="86"/>
                      <a:pt x="977" y="51"/>
                      <a:pt x="966" y="28"/>
                    </a:cubicBezTo>
                    <a:cubicBezTo>
                      <a:pt x="957" y="11"/>
                      <a:pt x="942"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32200" y="3310125"/>
                <a:ext cx="24450" cy="10025"/>
              </a:xfrm>
              <a:custGeom>
                <a:avLst/>
                <a:gdLst/>
                <a:ahLst/>
                <a:cxnLst/>
                <a:rect l="l" t="t" r="r" b="b"/>
                <a:pathLst>
                  <a:path w="978" h="401" extrusionOk="0">
                    <a:moveTo>
                      <a:pt x="928" y="0"/>
                    </a:moveTo>
                    <a:cubicBezTo>
                      <a:pt x="921" y="0"/>
                      <a:pt x="914" y="2"/>
                      <a:pt x="907" y="5"/>
                    </a:cubicBezTo>
                    <a:lnTo>
                      <a:pt x="35" y="307"/>
                    </a:lnTo>
                    <a:cubicBezTo>
                      <a:pt x="12" y="319"/>
                      <a:pt x="0" y="342"/>
                      <a:pt x="12" y="365"/>
                    </a:cubicBezTo>
                    <a:cubicBezTo>
                      <a:pt x="12" y="389"/>
                      <a:pt x="35" y="400"/>
                      <a:pt x="58" y="400"/>
                    </a:cubicBezTo>
                    <a:lnTo>
                      <a:pt x="70" y="400"/>
                    </a:lnTo>
                    <a:lnTo>
                      <a:pt x="942" y="86"/>
                    </a:lnTo>
                    <a:cubicBezTo>
                      <a:pt x="965" y="86"/>
                      <a:pt x="977" y="51"/>
                      <a:pt x="965" y="28"/>
                    </a:cubicBezTo>
                    <a:cubicBezTo>
                      <a:pt x="965" y="11"/>
                      <a:pt x="947" y="0"/>
                      <a:pt x="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21425" y="3327575"/>
                <a:ext cx="41325" cy="16125"/>
              </a:xfrm>
              <a:custGeom>
                <a:avLst/>
                <a:gdLst/>
                <a:ahLst/>
                <a:cxnLst/>
                <a:rect l="l" t="t" r="r" b="b"/>
                <a:pathLst>
                  <a:path w="1653" h="645" extrusionOk="0">
                    <a:moveTo>
                      <a:pt x="1601" y="0"/>
                    </a:moveTo>
                    <a:cubicBezTo>
                      <a:pt x="1595" y="0"/>
                      <a:pt x="1589" y="1"/>
                      <a:pt x="1583" y="5"/>
                    </a:cubicBezTo>
                    <a:lnTo>
                      <a:pt x="36" y="551"/>
                    </a:lnTo>
                    <a:cubicBezTo>
                      <a:pt x="12" y="563"/>
                      <a:pt x="1" y="586"/>
                      <a:pt x="12" y="609"/>
                    </a:cubicBezTo>
                    <a:cubicBezTo>
                      <a:pt x="24" y="633"/>
                      <a:pt x="36" y="644"/>
                      <a:pt x="59" y="644"/>
                    </a:cubicBezTo>
                    <a:lnTo>
                      <a:pt x="70" y="644"/>
                    </a:lnTo>
                    <a:lnTo>
                      <a:pt x="1617" y="86"/>
                    </a:lnTo>
                    <a:cubicBezTo>
                      <a:pt x="1641" y="74"/>
                      <a:pt x="1652" y="51"/>
                      <a:pt x="1641" y="28"/>
                    </a:cubicBezTo>
                    <a:cubicBezTo>
                      <a:pt x="1632" y="11"/>
                      <a:pt x="1617" y="0"/>
                      <a:pt x="1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44975" y="3345875"/>
                <a:ext cx="24450" cy="10025"/>
              </a:xfrm>
              <a:custGeom>
                <a:avLst/>
                <a:gdLst/>
                <a:ahLst/>
                <a:cxnLst/>
                <a:rect l="l" t="t" r="r" b="b"/>
                <a:pathLst>
                  <a:path w="978" h="401" extrusionOk="0">
                    <a:moveTo>
                      <a:pt x="927" y="1"/>
                    </a:moveTo>
                    <a:cubicBezTo>
                      <a:pt x="921" y="1"/>
                      <a:pt x="914" y="2"/>
                      <a:pt x="908" y="5"/>
                    </a:cubicBezTo>
                    <a:lnTo>
                      <a:pt x="36" y="308"/>
                    </a:lnTo>
                    <a:cubicBezTo>
                      <a:pt x="12" y="319"/>
                      <a:pt x="1" y="343"/>
                      <a:pt x="12" y="366"/>
                    </a:cubicBezTo>
                    <a:cubicBezTo>
                      <a:pt x="12" y="389"/>
                      <a:pt x="36" y="401"/>
                      <a:pt x="59" y="401"/>
                    </a:cubicBezTo>
                    <a:lnTo>
                      <a:pt x="71" y="401"/>
                    </a:lnTo>
                    <a:lnTo>
                      <a:pt x="943" y="87"/>
                    </a:lnTo>
                    <a:cubicBezTo>
                      <a:pt x="966" y="75"/>
                      <a:pt x="978" y="52"/>
                      <a:pt x="966" y="29"/>
                    </a:cubicBezTo>
                    <a:cubicBezTo>
                      <a:pt x="958" y="12"/>
                      <a:pt x="943" y="1"/>
                      <a:pt x="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51375" y="3364200"/>
                <a:ext cx="24450" cy="10025"/>
              </a:xfrm>
              <a:custGeom>
                <a:avLst/>
                <a:gdLst/>
                <a:ahLst/>
                <a:cxnLst/>
                <a:rect l="l" t="t" r="r" b="b"/>
                <a:pathLst>
                  <a:path w="978" h="401" extrusionOk="0">
                    <a:moveTo>
                      <a:pt x="926" y="1"/>
                    </a:moveTo>
                    <a:cubicBezTo>
                      <a:pt x="920" y="1"/>
                      <a:pt x="914" y="2"/>
                      <a:pt x="908" y="5"/>
                    </a:cubicBezTo>
                    <a:lnTo>
                      <a:pt x="47" y="308"/>
                    </a:lnTo>
                    <a:cubicBezTo>
                      <a:pt x="24" y="319"/>
                      <a:pt x="1" y="342"/>
                      <a:pt x="12" y="366"/>
                    </a:cubicBezTo>
                    <a:cubicBezTo>
                      <a:pt x="24" y="389"/>
                      <a:pt x="36" y="401"/>
                      <a:pt x="59" y="401"/>
                    </a:cubicBezTo>
                    <a:lnTo>
                      <a:pt x="71" y="401"/>
                    </a:lnTo>
                    <a:lnTo>
                      <a:pt x="943" y="87"/>
                    </a:lnTo>
                    <a:cubicBezTo>
                      <a:pt x="966" y="75"/>
                      <a:pt x="978" y="52"/>
                      <a:pt x="966" y="28"/>
                    </a:cubicBezTo>
                    <a:cubicBezTo>
                      <a:pt x="958" y="11"/>
                      <a:pt x="943" y="1"/>
                      <a:pt x="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58075" y="3382525"/>
                <a:ext cx="24450" cy="10025"/>
              </a:xfrm>
              <a:custGeom>
                <a:avLst/>
                <a:gdLst/>
                <a:ahLst/>
                <a:cxnLst/>
                <a:rect l="l" t="t" r="r" b="b"/>
                <a:pathLst>
                  <a:path w="978" h="401" extrusionOk="0">
                    <a:moveTo>
                      <a:pt x="926" y="0"/>
                    </a:moveTo>
                    <a:cubicBezTo>
                      <a:pt x="920" y="0"/>
                      <a:pt x="914" y="2"/>
                      <a:pt x="908" y="5"/>
                    </a:cubicBezTo>
                    <a:lnTo>
                      <a:pt x="35" y="307"/>
                    </a:lnTo>
                    <a:cubicBezTo>
                      <a:pt x="12" y="319"/>
                      <a:pt x="0" y="342"/>
                      <a:pt x="12" y="365"/>
                    </a:cubicBezTo>
                    <a:cubicBezTo>
                      <a:pt x="12" y="389"/>
                      <a:pt x="35" y="400"/>
                      <a:pt x="47" y="400"/>
                    </a:cubicBezTo>
                    <a:lnTo>
                      <a:pt x="70" y="400"/>
                    </a:lnTo>
                    <a:lnTo>
                      <a:pt x="942" y="86"/>
                    </a:lnTo>
                    <a:cubicBezTo>
                      <a:pt x="966" y="75"/>
                      <a:pt x="977" y="51"/>
                      <a:pt x="966" y="28"/>
                    </a:cubicBezTo>
                    <a:cubicBezTo>
                      <a:pt x="957" y="11"/>
                      <a:pt x="942"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64475" y="3400850"/>
                <a:ext cx="24450" cy="10025"/>
              </a:xfrm>
              <a:custGeom>
                <a:avLst/>
                <a:gdLst/>
                <a:ahLst/>
                <a:cxnLst/>
                <a:rect l="l" t="t" r="r" b="b"/>
                <a:pathLst>
                  <a:path w="978" h="401" extrusionOk="0">
                    <a:moveTo>
                      <a:pt x="926" y="0"/>
                    </a:moveTo>
                    <a:cubicBezTo>
                      <a:pt x="920" y="0"/>
                      <a:pt x="914" y="2"/>
                      <a:pt x="907" y="5"/>
                    </a:cubicBezTo>
                    <a:lnTo>
                      <a:pt x="35" y="307"/>
                    </a:lnTo>
                    <a:cubicBezTo>
                      <a:pt x="12" y="319"/>
                      <a:pt x="0" y="342"/>
                      <a:pt x="12" y="365"/>
                    </a:cubicBezTo>
                    <a:cubicBezTo>
                      <a:pt x="23" y="389"/>
                      <a:pt x="35" y="400"/>
                      <a:pt x="58" y="400"/>
                    </a:cubicBezTo>
                    <a:lnTo>
                      <a:pt x="70" y="400"/>
                    </a:lnTo>
                    <a:lnTo>
                      <a:pt x="942" y="86"/>
                    </a:lnTo>
                    <a:cubicBezTo>
                      <a:pt x="966" y="74"/>
                      <a:pt x="977" y="51"/>
                      <a:pt x="966" y="28"/>
                    </a:cubicBezTo>
                    <a:cubicBezTo>
                      <a:pt x="957" y="11"/>
                      <a:pt x="942"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53425" y="3418300"/>
                <a:ext cx="42000" cy="16125"/>
              </a:xfrm>
              <a:custGeom>
                <a:avLst/>
                <a:gdLst/>
                <a:ahLst/>
                <a:cxnLst/>
                <a:rect l="l" t="t" r="r" b="b"/>
                <a:pathLst>
                  <a:path w="1680" h="645" extrusionOk="0">
                    <a:moveTo>
                      <a:pt x="1614" y="0"/>
                    </a:moveTo>
                    <a:cubicBezTo>
                      <a:pt x="1608" y="0"/>
                      <a:pt x="1601" y="2"/>
                      <a:pt x="1594" y="5"/>
                    </a:cubicBezTo>
                    <a:lnTo>
                      <a:pt x="58" y="551"/>
                    </a:lnTo>
                    <a:cubicBezTo>
                      <a:pt x="0" y="563"/>
                      <a:pt x="12" y="644"/>
                      <a:pt x="70" y="644"/>
                    </a:cubicBezTo>
                    <a:lnTo>
                      <a:pt x="82" y="633"/>
                    </a:lnTo>
                    <a:lnTo>
                      <a:pt x="1629" y="86"/>
                    </a:lnTo>
                    <a:cubicBezTo>
                      <a:pt x="1680" y="66"/>
                      <a:pt x="1659" y="0"/>
                      <a:pt x="16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76975" y="3436425"/>
                <a:ext cx="24725" cy="10200"/>
              </a:xfrm>
              <a:custGeom>
                <a:avLst/>
                <a:gdLst/>
                <a:ahLst/>
                <a:cxnLst/>
                <a:rect l="l" t="t" r="r" b="b"/>
                <a:pathLst>
                  <a:path w="989" h="408" extrusionOk="0">
                    <a:moveTo>
                      <a:pt x="919" y="1"/>
                    </a:moveTo>
                    <a:lnTo>
                      <a:pt x="47" y="315"/>
                    </a:lnTo>
                    <a:cubicBezTo>
                      <a:pt x="0" y="326"/>
                      <a:pt x="12" y="408"/>
                      <a:pt x="70" y="408"/>
                    </a:cubicBezTo>
                    <a:lnTo>
                      <a:pt x="82" y="396"/>
                    </a:lnTo>
                    <a:lnTo>
                      <a:pt x="954" y="94"/>
                    </a:lnTo>
                    <a:cubicBezTo>
                      <a:pt x="977" y="82"/>
                      <a:pt x="989" y="59"/>
                      <a:pt x="977" y="36"/>
                    </a:cubicBezTo>
                    <a:cubicBezTo>
                      <a:pt x="977" y="12"/>
                      <a:pt x="942" y="1"/>
                      <a:pt x="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83375" y="3454750"/>
                <a:ext cx="25025" cy="10200"/>
              </a:xfrm>
              <a:custGeom>
                <a:avLst/>
                <a:gdLst/>
                <a:ahLst/>
                <a:cxnLst/>
                <a:rect l="l" t="t" r="r" b="b"/>
                <a:pathLst>
                  <a:path w="1001" h="408" extrusionOk="0">
                    <a:moveTo>
                      <a:pt x="931" y="1"/>
                    </a:moveTo>
                    <a:lnTo>
                      <a:pt x="58" y="315"/>
                    </a:lnTo>
                    <a:cubicBezTo>
                      <a:pt x="0" y="326"/>
                      <a:pt x="12" y="408"/>
                      <a:pt x="70" y="408"/>
                    </a:cubicBezTo>
                    <a:cubicBezTo>
                      <a:pt x="82" y="408"/>
                      <a:pt x="82" y="396"/>
                      <a:pt x="93" y="396"/>
                    </a:cubicBezTo>
                    <a:lnTo>
                      <a:pt x="966" y="94"/>
                    </a:lnTo>
                    <a:cubicBezTo>
                      <a:pt x="989" y="82"/>
                      <a:pt x="1001" y="59"/>
                      <a:pt x="989" y="35"/>
                    </a:cubicBezTo>
                    <a:cubicBezTo>
                      <a:pt x="977" y="12"/>
                      <a:pt x="954" y="1"/>
                      <a:pt x="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890050" y="3473075"/>
                <a:ext cx="24750" cy="10200"/>
              </a:xfrm>
              <a:custGeom>
                <a:avLst/>
                <a:gdLst/>
                <a:ahLst/>
                <a:cxnLst/>
                <a:rect l="l" t="t" r="r" b="b"/>
                <a:pathLst>
                  <a:path w="990" h="408" extrusionOk="0">
                    <a:moveTo>
                      <a:pt x="920" y="0"/>
                    </a:moveTo>
                    <a:lnTo>
                      <a:pt x="47" y="314"/>
                    </a:lnTo>
                    <a:cubicBezTo>
                      <a:pt x="1" y="326"/>
                      <a:pt x="12" y="396"/>
                      <a:pt x="71" y="407"/>
                    </a:cubicBezTo>
                    <a:lnTo>
                      <a:pt x="82" y="396"/>
                    </a:lnTo>
                    <a:lnTo>
                      <a:pt x="955" y="93"/>
                    </a:lnTo>
                    <a:cubicBezTo>
                      <a:pt x="978" y="82"/>
                      <a:pt x="989" y="58"/>
                      <a:pt x="978" y="35"/>
                    </a:cubicBezTo>
                    <a:cubicBezTo>
                      <a:pt x="966" y="12"/>
                      <a:pt x="943" y="0"/>
                      <a:pt x="9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896750" y="3491275"/>
                <a:ext cx="24725" cy="10025"/>
              </a:xfrm>
              <a:custGeom>
                <a:avLst/>
                <a:gdLst/>
                <a:ahLst/>
                <a:cxnLst/>
                <a:rect l="l" t="t" r="r" b="b"/>
                <a:pathLst>
                  <a:path w="989" h="401" extrusionOk="0">
                    <a:moveTo>
                      <a:pt x="936" y="1"/>
                    </a:moveTo>
                    <a:cubicBezTo>
                      <a:pt x="931" y="1"/>
                      <a:pt x="925" y="2"/>
                      <a:pt x="919" y="5"/>
                    </a:cubicBezTo>
                    <a:lnTo>
                      <a:pt x="47" y="319"/>
                    </a:lnTo>
                    <a:cubicBezTo>
                      <a:pt x="24" y="319"/>
                      <a:pt x="0" y="354"/>
                      <a:pt x="12" y="377"/>
                    </a:cubicBezTo>
                    <a:cubicBezTo>
                      <a:pt x="24" y="389"/>
                      <a:pt x="35" y="401"/>
                      <a:pt x="58" y="401"/>
                    </a:cubicBezTo>
                    <a:lnTo>
                      <a:pt x="70" y="401"/>
                    </a:lnTo>
                    <a:lnTo>
                      <a:pt x="942" y="98"/>
                    </a:lnTo>
                    <a:cubicBezTo>
                      <a:pt x="966" y="86"/>
                      <a:pt x="989" y="63"/>
                      <a:pt x="977" y="40"/>
                    </a:cubicBezTo>
                    <a:cubicBezTo>
                      <a:pt x="969" y="14"/>
                      <a:pt x="953" y="1"/>
                      <a:pt x="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886275" y="3508725"/>
                <a:ext cx="41025" cy="16125"/>
              </a:xfrm>
              <a:custGeom>
                <a:avLst/>
                <a:gdLst/>
                <a:ahLst/>
                <a:cxnLst/>
                <a:rect l="l" t="t" r="r" b="b"/>
                <a:pathLst>
                  <a:path w="1641" h="645" extrusionOk="0">
                    <a:moveTo>
                      <a:pt x="1590" y="1"/>
                    </a:moveTo>
                    <a:cubicBezTo>
                      <a:pt x="1583" y="1"/>
                      <a:pt x="1577" y="2"/>
                      <a:pt x="1571" y="5"/>
                    </a:cubicBezTo>
                    <a:lnTo>
                      <a:pt x="35" y="563"/>
                    </a:lnTo>
                    <a:cubicBezTo>
                      <a:pt x="12" y="563"/>
                      <a:pt x="1" y="587"/>
                      <a:pt x="1" y="621"/>
                    </a:cubicBezTo>
                    <a:cubicBezTo>
                      <a:pt x="12" y="633"/>
                      <a:pt x="24" y="645"/>
                      <a:pt x="47" y="645"/>
                    </a:cubicBezTo>
                    <a:lnTo>
                      <a:pt x="59" y="645"/>
                    </a:lnTo>
                    <a:lnTo>
                      <a:pt x="1606" y="98"/>
                    </a:lnTo>
                    <a:cubicBezTo>
                      <a:pt x="1629" y="86"/>
                      <a:pt x="1641" y="63"/>
                      <a:pt x="1641" y="40"/>
                    </a:cubicBezTo>
                    <a:cubicBezTo>
                      <a:pt x="1632" y="14"/>
                      <a:pt x="1610" y="1"/>
                      <a:pt x="1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909550" y="3527050"/>
                <a:ext cx="24450" cy="10025"/>
              </a:xfrm>
              <a:custGeom>
                <a:avLst/>
                <a:gdLst/>
                <a:ahLst/>
                <a:cxnLst/>
                <a:rect l="l" t="t" r="r" b="b"/>
                <a:pathLst>
                  <a:path w="978" h="401" extrusionOk="0">
                    <a:moveTo>
                      <a:pt x="926" y="0"/>
                    </a:moveTo>
                    <a:cubicBezTo>
                      <a:pt x="920" y="0"/>
                      <a:pt x="913" y="2"/>
                      <a:pt x="907" y="5"/>
                    </a:cubicBezTo>
                    <a:lnTo>
                      <a:pt x="35" y="319"/>
                    </a:lnTo>
                    <a:cubicBezTo>
                      <a:pt x="12" y="319"/>
                      <a:pt x="0" y="354"/>
                      <a:pt x="12" y="377"/>
                    </a:cubicBezTo>
                    <a:cubicBezTo>
                      <a:pt x="23" y="389"/>
                      <a:pt x="35" y="400"/>
                      <a:pt x="58" y="400"/>
                    </a:cubicBezTo>
                    <a:lnTo>
                      <a:pt x="70" y="400"/>
                    </a:lnTo>
                    <a:lnTo>
                      <a:pt x="942" y="98"/>
                    </a:lnTo>
                    <a:cubicBezTo>
                      <a:pt x="965" y="86"/>
                      <a:pt x="977" y="63"/>
                      <a:pt x="965" y="40"/>
                    </a:cubicBezTo>
                    <a:cubicBezTo>
                      <a:pt x="965" y="13"/>
                      <a:pt x="946"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916225" y="3545375"/>
                <a:ext cx="24575" cy="10000"/>
              </a:xfrm>
              <a:custGeom>
                <a:avLst/>
                <a:gdLst/>
                <a:ahLst/>
                <a:cxnLst/>
                <a:rect l="l" t="t" r="r" b="b"/>
                <a:pathLst>
                  <a:path w="983" h="400" extrusionOk="0">
                    <a:moveTo>
                      <a:pt x="914" y="1"/>
                    </a:moveTo>
                    <a:cubicBezTo>
                      <a:pt x="909" y="1"/>
                      <a:pt x="903" y="2"/>
                      <a:pt x="896" y="5"/>
                    </a:cubicBezTo>
                    <a:lnTo>
                      <a:pt x="35" y="319"/>
                    </a:lnTo>
                    <a:cubicBezTo>
                      <a:pt x="12" y="319"/>
                      <a:pt x="1" y="353"/>
                      <a:pt x="12" y="377"/>
                    </a:cubicBezTo>
                    <a:cubicBezTo>
                      <a:pt x="12" y="388"/>
                      <a:pt x="24" y="400"/>
                      <a:pt x="47" y="400"/>
                    </a:cubicBezTo>
                    <a:lnTo>
                      <a:pt x="59" y="400"/>
                    </a:lnTo>
                    <a:lnTo>
                      <a:pt x="931" y="86"/>
                    </a:lnTo>
                    <a:cubicBezTo>
                      <a:pt x="983" y="76"/>
                      <a:pt x="961" y="1"/>
                      <a:pt x="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922625" y="3563775"/>
                <a:ext cx="24650" cy="9925"/>
              </a:xfrm>
              <a:custGeom>
                <a:avLst/>
                <a:gdLst/>
                <a:ahLst/>
                <a:cxnLst/>
                <a:rect l="l" t="t" r="r" b="b"/>
                <a:pathLst>
                  <a:path w="986" h="397" extrusionOk="0">
                    <a:moveTo>
                      <a:pt x="920" y="0"/>
                    </a:moveTo>
                    <a:cubicBezTo>
                      <a:pt x="916" y="0"/>
                      <a:pt x="912" y="0"/>
                      <a:pt x="908" y="1"/>
                    </a:cubicBezTo>
                    <a:lnTo>
                      <a:pt x="35" y="315"/>
                    </a:lnTo>
                    <a:cubicBezTo>
                      <a:pt x="12" y="315"/>
                      <a:pt x="0" y="339"/>
                      <a:pt x="12" y="374"/>
                    </a:cubicBezTo>
                    <a:cubicBezTo>
                      <a:pt x="12" y="385"/>
                      <a:pt x="35" y="397"/>
                      <a:pt x="59" y="397"/>
                    </a:cubicBezTo>
                    <a:lnTo>
                      <a:pt x="70" y="397"/>
                    </a:lnTo>
                    <a:lnTo>
                      <a:pt x="943" y="83"/>
                    </a:lnTo>
                    <a:cubicBezTo>
                      <a:pt x="986" y="61"/>
                      <a:pt x="969" y="0"/>
                      <a:pt x="9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929300" y="3582000"/>
                <a:ext cx="24475" cy="10025"/>
              </a:xfrm>
              <a:custGeom>
                <a:avLst/>
                <a:gdLst/>
                <a:ahLst/>
                <a:cxnLst/>
                <a:rect l="l" t="t" r="r" b="b"/>
                <a:pathLst>
                  <a:path w="979" h="401" extrusionOk="0">
                    <a:moveTo>
                      <a:pt x="927" y="1"/>
                    </a:moveTo>
                    <a:cubicBezTo>
                      <a:pt x="921" y="1"/>
                      <a:pt x="914" y="2"/>
                      <a:pt x="908" y="5"/>
                    </a:cubicBezTo>
                    <a:lnTo>
                      <a:pt x="36" y="308"/>
                    </a:lnTo>
                    <a:cubicBezTo>
                      <a:pt x="13" y="319"/>
                      <a:pt x="1" y="342"/>
                      <a:pt x="13" y="366"/>
                    </a:cubicBezTo>
                    <a:cubicBezTo>
                      <a:pt x="13" y="389"/>
                      <a:pt x="36" y="401"/>
                      <a:pt x="48" y="401"/>
                    </a:cubicBezTo>
                    <a:lnTo>
                      <a:pt x="71" y="401"/>
                    </a:lnTo>
                    <a:lnTo>
                      <a:pt x="943" y="87"/>
                    </a:lnTo>
                    <a:cubicBezTo>
                      <a:pt x="966" y="75"/>
                      <a:pt x="978" y="52"/>
                      <a:pt x="966" y="28"/>
                    </a:cubicBezTo>
                    <a:cubicBezTo>
                      <a:pt x="958" y="11"/>
                      <a:pt x="943" y="1"/>
                      <a:pt x="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918250" y="3599450"/>
                <a:ext cx="41325" cy="16125"/>
              </a:xfrm>
              <a:custGeom>
                <a:avLst/>
                <a:gdLst/>
                <a:ahLst/>
                <a:cxnLst/>
                <a:rect l="l" t="t" r="r" b="b"/>
                <a:pathLst>
                  <a:path w="1653" h="645" extrusionOk="0">
                    <a:moveTo>
                      <a:pt x="1613" y="0"/>
                    </a:moveTo>
                    <a:cubicBezTo>
                      <a:pt x="1607" y="0"/>
                      <a:pt x="1601" y="2"/>
                      <a:pt x="1594" y="5"/>
                    </a:cubicBezTo>
                    <a:lnTo>
                      <a:pt x="48" y="552"/>
                    </a:lnTo>
                    <a:cubicBezTo>
                      <a:pt x="24" y="563"/>
                      <a:pt x="1" y="587"/>
                      <a:pt x="13" y="610"/>
                    </a:cubicBezTo>
                    <a:cubicBezTo>
                      <a:pt x="24" y="633"/>
                      <a:pt x="36" y="645"/>
                      <a:pt x="59" y="645"/>
                    </a:cubicBezTo>
                    <a:lnTo>
                      <a:pt x="71" y="645"/>
                    </a:lnTo>
                    <a:lnTo>
                      <a:pt x="1618" y="86"/>
                    </a:lnTo>
                    <a:cubicBezTo>
                      <a:pt x="1641" y="75"/>
                      <a:pt x="1653" y="52"/>
                      <a:pt x="1653" y="28"/>
                    </a:cubicBezTo>
                    <a:cubicBezTo>
                      <a:pt x="1644" y="11"/>
                      <a:pt x="1629" y="0"/>
                      <a:pt x="1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941825" y="3617775"/>
                <a:ext cx="24450" cy="10025"/>
              </a:xfrm>
              <a:custGeom>
                <a:avLst/>
                <a:gdLst/>
                <a:ahLst/>
                <a:cxnLst/>
                <a:rect l="l" t="t" r="r" b="b"/>
                <a:pathLst>
                  <a:path w="978" h="401" extrusionOk="0">
                    <a:moveTo>
                      <a:pt x="937" y="0"/>
                    </a:moveTo>
                    <a:cubicBezTo>
                      <a:pt x="931" y="0"/>
                      <a:pt x="925" y="2"/>
                      <a:pt x="919" y="5"/>
                    </a:cubicBezTo>
                    <a:lnTo>
                      <a:pt x="35" y="307"/>
                    </a:lnTo>
                    <a:cubicBezTo>
                      <a:pt x="12" y="319"/>
                      <a:pt x="0" y="342"/>
                      <a:pt x="12" y="365"/>
                    </a:cubicBezTo>
                    <a:cubicBezTo>
                      <a:pt x="23" y="389"/>
                      <a:pt x="35" y="400"/>
                      <a:pt x="58" y="400"/>
                    </a:cubicBezTo>
                    <a:lnTo>
                      <a:pt x="70" y="400"/>
                    </a:lnTo>
                    <a:lnTo>
                      <a:pt x="942" y="86"/>
                    </a:lnTo>
                    <a:cubicBezTo>
                      <a:pt x="966" y="75"/>
                      <a:pt x="977" y="51"/>
                      <a:pt x="966" y="28"/>
                    </a:cubicBezTo>
                    <a:cubicBezTo>
                      <a:pt x="966" y="11"/>
                      <a:pt x="953" y="0"/>
                      <a:pt x="9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948500" y="3636175"/>
                <a:ext cx="24650" cy="9925"/>
              </a:xfrm>
              <a:custGeom>
                <a:avLst/>
                <a:gdLst/>
                <a:ahLst/>
                <a:cxnLst/>
                <a:rect l="l" t="t" r="r" b="b"/>
                <a:pathLst>
                  <a:path w="986" h="397" extrusionOk="0">
                    <a:moveTo>
                      <a:pt x="921" y="0"/>
                    </a:moveTo>
                    <a:cubicBezTo>
                      <a:pt x="917" y="0"/>
                      <a:pt x="912" y="1"/>
                      <a:pt x="908" y="2"/>
                    </a:cubicBezTo>
                    <a:lnTo>
                      <a:pt x="36" y="304"/>
                    </a:lnTo>
                    <a:cubicBezTo>
                      <a:pt x="12" y="316"/>
                      <a:pt x="1" y="339"/>
                      <a:pt x="12" y="362"/>
                    </a:cubicBezTo>
                    <a:cubicBezTo>
                      <a:pt x="12" y="385"/>
                      <a:pt x="36" y="397"/>
                      <a:pt x="47" y="397"/>
                    </a:cubicBezTo>
                    <a:lnTo>
                      <a:pt x="70" y="397"/>
                    </a:lnTo>
                    <a:lnTo>
                      <a:pt x="943" y="83"/>
                    </a:lnTo>
                    <a:cubicBezTo>
                      <a:pt x="986" y="61"/>
                      <a:pt x="969" y="0"/>
                      <a:pt x="9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954900" y="3654425"/>
                <a:ext cx="24850" cy="10000"/>
              </a:xfrm>
              <a:custGeom>
                <a:avLst/>
                <a:gdLst/>
                <a:ahLst/>
                <a:cxnLst/>
                <a:rect l="l" t="t" r="r" b="b"/>
                <a:pathLst>
                  <a:path w="994" h="400" extrusionOk="0">
                    <a:moveTo>
                      <a:pt x="928" y="0"/>
                    </a:moveTo>
                    <a:cubicBezTo>
                      <a:pt x="922" y="0"/>
                      <a:pt x="915" y="1"/>
                      <a:pt x="908" y="4"/>
                    </a:cubicBezTo>
                    <a:lnTo>
                      <a:pt x="35" y="307"/>
                    </a:lnTo>
                    <a:cubicBezTo>
                      <a:pt x="12" y="318"/>
                      <a:pt x="1" y="342"/>
                      <a:pt x="12" y="365"/>
                    </a:cubicBezTo>
                    <a:cubicBezTo>
                      <a:pt x="24" y="388"/>
                      <a:pt x="35" y="400"/>
                      <a:pt x="59" y="400"/>
                    </a:cubicBezTo>
                    <a:lnTo>
                      <a:pt x="70" y="400"/>
                    </a:lnTo>
                    <a:lnTo>
                      <a:pt x="943" y="86"/>
                    </a:lnTo>
                    <a:cubicBezTo>
                      <a:pt x="994" y="65"/>
                      <a:pt x="973" y="0"/>
                      <a:pt x="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961600" y="3672725"/>
                <a:ext cx="24450" cy="10025"/>
              </a:xfrm>
              <a:custGeom>
                <a:avLst/>
                <a:gdLst/>
                <a:ahLst/>
                <a:cxnLst/>
                <a:rect l="l" t="t" r="r" b="b"/>
                <a:pathLst>
                  <a:path w="978" h="401" extrusionOk="0">
                    <a:moveTo>
                      <a:pt x="926" y="1"/>
                    </a:moveTo>
                    <a:cubicBezTo>
                      <a:pt x="920" y="1"/>
                      <a:pt x="914" y="2"/>
                      <a:pt x="907" y="5"/>
                    </a:cubicBezTo>
                    <a:lnTo>
                      <a:pt x="35" y="308"/>
                    </a:lnTo>
                    <a:cubicBezTo>
                      <a:pt x="12" y="319"/>
                      <a:pt x="0" y="342"/>
                      <a:pt x="12" y="366"/>
                    </a:cubicBezTo>
                    <a:cubicBezTo>
                      <a:pt x="12" y="389"/>
                      <a:pt x="23" y="401"/>
                      <a:pt x="47" y="401"/>
                    </a:cubicBezTo>
                    <a:lnTo>
                      <a:pt x="58" y="401"/>
                    </a:lnTo>
                    <a:lnTo>
                      <a:pt x="931" y="87"/>
                    </a:lnTo>
                    <a:cubicBezTo>
                      <a:pt x="965" y="75"/>
                      <a:pt x="977" y="52"/>
                      <a:pt x="965" y="28"/>
                    </a:cubicBezTo>
                    <a:cubicBezTo>
                      <a:pt x="957" y="11"/>
                      <a:pt x="942" y="1"/>
                      <a:pt x="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950825" y="3690175"/>
                <a:ext cx="41025" cy="16125"/>
              </a:xfrm>
              <a:custGeom>
                <a:avLst/>
                <a:gdLst/>
                <a:ahLst/>
                <a:cxnLst/>
                <a:rect l="l" t="t" r="r" b="b"/>
                <a:pathLst>
                  <a:path w="1641" h="645" extrusionOk="0">
                    <a:moveTo>
                      <a:pt x="1601" y="0"/>
                    </a:moveTo>
                    <a:cubicBezTo>
                      <a:pt x="1595" y="0"/>
                      <a:pt x="1589" y="2"/>
                      <a:pt x="1583" y="5"/>
                    </a:cubicBezTo>
                    <a:lnTo>
                      <a:pt x="36" y="552"/>
                    </a:lnTo>
                    <a:cubicBezTo>
                      <a:pt x="12" y="563"/>
                      <a:pt x="1" y="587"/>
                      <a:pt x="1" y="610"/>
                    </a:cubicBezTo>
                    <a:cubicBezTo>
                      <a:pt x="12" y="621"/>
                      <a:pt x="24" y="645"/>
                      <a:pt x="47" y="645"/>
                    </a:cubicBezTo>
                    <a:lnTo>
                      <a:pt x="59" y="633"/>
                    </a:lnTo>
                    <a:lnTo>
                      <a:pt x="1606" y="86"/>
                    </a:lnTo>
                    <a:cubicBezTo>
                      <a:pt x="1629" y="75"/>
                      <a:pt x="1641" y="52"/>
                      <a:pt x="1641" y="28"/>
                    </a:cubicBezTo>
                    <a:cubicBezTo>
                      <a:pt x="1632" y="11"/>
                      <a:pt x="1617" y="0"/>
                      <a:pt x="1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974375" y="3708325"/>
                <a:ext cx="24175" cy="10200"/>
              </a:xfrm>
              <a:custGeom>
                <a:avLst/>
                <a:gdLst/>
                <a:ahLst/>
                <a:cxnLst/>
                <a:rect l="l" t="t" r="r" b="b"/>
                <a:pathLst>
                  <a:path w="967" h="408" extrusionOk="0">
                    <a:moveTo>
                      <a:pt x="908" y="0"/>
                    </a:moveTo>
                    <a:lnTo>
                      <a:pt x="36" y="314"/>
                    </a:lnTo>
                    <a:cubicBezTo>
                      <a:pt x="12" y="326"/>
                      <a:pt x="1" y="349"/>
                      <a:pt x="1" y="372"/>
                    </a:cubicBezTo>
                    <a:cubicBezTo>
                      <a:pt x="12" y="396"/>
                      <a:pt x="24" y="407"/>
                      <a:pt x="47" y="407"/>
                    </a:cubicBezTo>
                    <a:lnTo>
                      <a:pt x="59" y="396"/>
                    </a:lnTo>
                    <a:lnTo>
                      <a:pt x="931" y="93"/>
                    </a:lnTo>
                    <a:cubicBezTo>
                      <a:pt x="955" y="82"/>
                      <a:pt x="966" y="58"/>
                      <a:pt x="966" y="35"/>
                    </a:cubicBezTo>
                    <a:cubicBezTo>
                      <a:pt x="955" y="12"/>
                      <a:pt x="931" y="0"/>
                      <a:pt x="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980775" y="3726625"/>
                <a:ext cx="24450" cy="10225"/>
              </a:xfrm>
              <a:custGeom>
                <a:avLst/>
                <a:gdLst/>
                <a:ahLst/>
                <a:cxnLst/>
                <a:rect l="l" t="t" r="r" b="b"/>
                <a:pathLst>
                  <a:path w="978" h="409" extrusionOk="0">
                    <a:moveTo>
                      <a:pt x="908" y="1"/>
                    </a:moveTo>
                    <a:lnTo>
                      <a:pt x="36" y="315"/>
                    </a:lnTo>
                    <a:cubicBezTo>
                      <a:pt x="12" y="327"/>
                      <a:pt x="1" y="350"/>
                      <a:pt x="12" y="373"/>
                    </a:cubicBezTo>
                    <a:cubicBezTo>
                      <a:pt x="12" y="385"/>
                      <a:pt x="36" y="408"/>
                      <a:pt x="47" y="408"/>
                    </a:cubicBezTo>
                    <a:cubicBezTo>
                      <a:pt x="59" y="408"/>
                      <a:pt x="59" y="396"/>
                      <a:pt x="71" y="396"/>
                    </a:cubicBezTo>
                    <a:lnTo>
                      <a:pt x="943" y="94"/>
                    </a:lnTo>
                    <a:cubicBezTo>
                      <a:pt x="966" y="82"/>
                      <a:pt x="978" y="59"/>
                      <a:pt x="966" y="36"/>
                    </a:cubicBezTo>
                    <a:cubicBezTo>
                      <a:pt x="955" y="13"/>
                      <a:pt x="931"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987175" y="3744925"/>
                <a:ext cx="25225" cy="10225"/>
              </a:xfrm>
              <a:custGeom>
                <a:avLst/>
                <a:gdLst/>
                <a:ahLst/>
                <a:cxnLst/>
                <a:rect l="l" t="t" r="r" b="b"/>
                <a:pathLst>
                  <a:path w="1009" h="409" extrusionOk="0">
                    <a:moveTo>
                      <a:pt x="931" y="1"/>
                    </a:moveTo>
                    <a:cubicBezTo>
                      <a:pt x="927" y="1"/>
                      <a:pt x="923" y="1"/>
                      <a:pt x="920" y="2"/>
                    </a:cubicBezTo>
                    <a:lnTo>
                      <a:pt x="47" y="316"/>
                    </a:lnTo>
                    <a:cubicBezTo>
                      <a:pt x="1" y="327"/>
                      <a:pt x="12" y="397"/>
                      <a:pt x="59" y="409"/>
                    </a:cubicBezTo>
                    <a:lnTo>
                      <a:pt x="82" y="397"/>
                    </a:lnTo>
                    <a:lnTo>
                      <a:pt x="954" y="95"/>
                    </a:lnTo>
                    <a:cubicBezTo>
                      <a:pt x="1009" y="73"/>
                      <a:pt x="982" y="1"/>
                      <a:pt x="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993875" y="3763275"/>
                <a:ext cx="24450" cy="9900"/>
              </a:xfrm>
              <a:custGeom>
                <a:avLst/>
                <a:gdLst/>
                <a:ahLst/>
                <a:cxnLst/>
                <a:rect l="l" t="t" r="r" b="b"/>
                <a:pathLst>
                  <a:path w="978" h="396" extrusionOk="0">
                    <a:moveTo>
                      <a:pt x="907" y="0"/>
                    </a:moveTo>
                    <a:lnTo>
                      <a:pt x="35" y="315"/>
                    </a:lnTo>
                    <a:cubicBezTo>
                      <a:pt x="12" y="315"/>
                      <a:pt x="0" y="349"/>
                      <a:pt x="12" y="373"/>
                    </a:cubicBezTo>
                    <a:cubicBezTo>
                      <a:pt x="12" y="384"/>
                      <a:pt x="35" y="396"/>
                      <a:pt x="47" y="396"/>
                    </a:cubicBezTo>
                    <a:lnTo>
                      <a:pt x="70" y="396"/>
                    </a:lnTo>
                    <a:lnTo>
                      <a:pt x="942" y="94"/>
                    </a:lnTo>
                    <a:cubicBezTo>
                      <a:pt x="966" y="82"/>
                      <a:pt x="977" y="59"/>
                      <a:pt x="966" y="35"/>
                    </a:cubicBezTo>
                    <a:cubicBezTo>
                      <a:pt x="954" y="12"/>
                      <a:pt x="931" y="0"/>
                      <a:pt x="9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983100" y="3780700"/>
                <a:ext cx="41525" cy="16050"/>
              </a:xfrm>
              <a:custGeom>
                <a:avLst/>
                <a:gdLst/>
                <a:ahLst/>
                <a:cxnLst/>
                <a:rect l="l" t="t" r="r" b="b"/>
                <a:pathLst>
                  <a:path w="1661" h="642" extrusionOk="0">
                    <a:moveTo>
                      <a:pt x="1594" y="0"/>
                    </a:moveTo>
                    <a:cubicBezTo>
                      <a:pt x="1590" y="0"/>
                      <a:pt x="1587" y="1"/>
                      <a:pt x="1583" y="1"/>
                    </a:cubicBezTo>
                    <a:lnTo>
                      <a:pt x="36" y="560"/>
                    </a:lnTo>
                    <a:cubicBezTo>
                      <a:pt x="12" y="560"/>
                      <a:pt x="1" y="583"/>
                      <a:pt x="12" y="618"/>
                    </a:cubicBezTo>
                    <a:cubicBezTo>
                      <a:pt x="12" y="629"/>
                      <a:pt x="36" y="641"/>
                      <a:pt x="47" y="641"/>
                    </a:cubicBezTo>
                    <a:lnTo>
                      <a:pt x="71" y="641"/>
                    </a:lnTo>
                    <a:lnTo>
                      <a:pt x="1606" y="94"/>
                    </a:lnTo>
                    <a:cubicBezTo>
                      <a:pt x="1660" y="73"/>
                      <a:pt x="1644" y="0"/>
                      <a:pt x="1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006650" y="3798950"/>
                <a:ext cx="24575" cy="10000"/>
              </a:xfrm>
              <a:custGeom>
                <a:avLst/>
                <a:gdLst/>
                <a:ahLst/>
                <a:cxnLst/>
                <a:rect l="l" t="t" r="r" b="b"/>
                <a:pathLst>
                  <a:path w="983" h="400" extrusionOk="0">
                    <a:moveTo>
                      <a:pt x="928" y="0"/>
                    </a:moveTo>
                    <a:cubicBezTo>
                      <a:pt x="922" y="0"/>
                      <a:pt x="915" y="1"/>
                      <a:pt x="908" y="4"/>
                    </a:cubicBezTo>
                    <a:lnTo>
                      <a:pt x="36" y="307"/>
                    </a:lnTo>
                    <a:cubicBezTo>
                      <a:pt x="13" y="318"/>
                      <a:pt x="1" y="341"/>
                      <a:pt x="1" y="365"/>
                    </a:cubicBezTo>
                    <a:cubicBezTo>
                      <a:pt x="13" y="388"/>
                      <a:pt x="24" y="400"/>
                      <a:pt x="47" y="400"/>
                    </a:cubicBezTo>
                    <a:lnTo>
                      <a:pt x="71" y="400"/>
                    </a:lnTo>
                    <a:lnTo>
                      <a:pt x="931" y="86"/>
                    </a:lnTo>
                    <a:cubicBezTo>
                      <a:pt x="982" y="65"/>
                      <a:pt x="971" y="0"/>
                      <a:pt x="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013050" y="3817250"/>
                <a:ext cx="24450" cy="10025"/>
              </a:xfrm>
              <a:custGeom>
                <a:avLst/>
                <a:gdLst/>
                <a:ahLst/>
                <a:cxnLst/>
                <a:rect l="l" t="t" r="r" b="b"/>
                <a:pathLst>
                  <a:path w="978" h="401" extrusionOk="0">
                    <a:moveTo>
                      <a:pt x="928" y="0"/>
                    </a:moveTo>
                    <a:cubicBezTo>
                      <a:pt x="921" y="0"/>
                      <a:pt x="914" y="2"/>
                      <a:pt x="908" y="5"/>
                    </a:cubicBezTo>
                    <a:lnTo>
                      <a:pt x="36" y="319"/>
                    </a:lnTo>
                    <a:cubicBezTo>
                      <a:pt x="12" y="319"/>
                      <a:pt x="1" y="354"/>
                      <a:pt x="12" y="377"/>
                    </a:cubicBezTo>
                    <a:cubicBezTo>
                      <a:pt x="12" y="389"/>
                      <a:pt x="36" y="400"/>
                      <a:pt x="59" y="400"/>
                    </a:cubicBezTo>
                    <a:lnTo>
                      <a:pt x="71" y="400"/>
                    </a:lnTo>
                    <a:lnTo>
                      <a:pt x="943" y="86"/>
                    </a:lnTo>
                    <a:cubicBezTo>
                      <a:pt x="966" y="86"/>
                      <a:pt x="978" y="51"/>
                      <a:pt x="966" y="28"/>
                    </a:cubicBezTo>
                    <a:cubicBezTo>
                      <a:pt x="966" y="11"/>
                      <a:pt x="948" y="0"/>
                      <a:pt x="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019750" y="3835575"/>
                <a:ext cx="24150" cy="10025"/>
              </a:xfrm>
              <a:custGeom>
                <a:avLst/>
                <a:gdLst/>
                <a:ahLst/>
                <a:cxnLst/>
                <a:rect l="l" t="t" r="r" b="b"/>
                <a:pathLst>
                  <a:path w="966" h="401" extrusionOk="0">
                    <a:moveTo>
                      <a:pt x="926" y="0"/>
                    </a:moveTo>
                    <a:cubicBezTo>
                      <a:pt x="920" y="0"/>
                      <a:pt x="914" y="2"/>
                      <a:pt x="908" y="5"/>
                    </a:cubicBezTo>
                    <a:lnTo>
                      <a:pt x="35" y="319"/>
                    </a:lnTo>
                    <a:cubicBezTo>
                      <a:pt x="12" y="319"/>
                      <a:pt x="0" y="342"/>
                      <a:pt x="0" y="377"/>
                    </a:cubicBezTo>
                    <a:cubicBezTo>
                      <a:pt x="12" y="389"/>
                      <a:pt x="24" y="400"/>
                      <a:pt x="47" y="400"/>
                    </a:cubicBezTo>
                    <a:lnTo>
                      <a:pt x="59" y="400"/>
                    </a:lnTo>
                    <a:lnTo>
                      <a:pt x="931" y="86"/>
                    </a:lnTo>
                    <a:cubicBezTo>
                      <a:pt x="954" y="86"/>
                      <a:pt x="966" y="51"/>
                      <a:pt x="966" y="28"/>
                    </a:cubicBezTo>
                    <a:cubicBezTo>
                      <a:pt x="957" y="11"/>
                      <a:pt x="943"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026150" y="3853875"/>
                <a:ext cx="24450" cy="10025"/>
              </a:xfrm>
              <a:custGeom>
                <a:avLst/>
                <a:gdLst/>
                <a:ahLst/>
                <a:cxnLst/>
                <a:rect l="l" t="t" r="r" b="b"/>
                <a:pathLst>
                  <a:path w="978" h="401" extrusionOk="0">
                    <a:moveTo>
                      <a:pt x="926" y="1"/>
                    </a:moveTo>
                    <a:cubicBezTo>
                      <a:pt x="920" y="1"/>
                      <a:pt x="914" y="2"/>
                      <a:pt x="908" y="6"/>
                    </a:cubicBezTo>
                    <a:lnTo>
                      <a:pt x="35" y="308"/>
                    </a:lnTo>
                    <a:cubicBezTo>
                      <a:pt x="12" y="320"/>
                      <a:pt x="0" y="343"/>
                      <a:pt x="12" y="378"/>
                    </a:cubicBezTo>
                    <a:cubicBezTo>
                      <a:pt x="12" y="389"/>
                      <a:pt x="35" y="401"/>
                      <a:pt x="47" y="401"/>
                    </a:cubicBezTo>
                    <a:lnTo>
                      <a:pt x="70" y="401"/>
                    </a:lnTo>
                    <a:lnTo>
                      <a:pt x="942" y="87"/>
                    </a:lnTo>
                    <a:cubicBezTo>
                      <a:pt x="966" y="75"/>
                      <a:pt x="977" y="52"/>
                      <a:pt x="966" y="29"/>
                    </a:cubicBezTo>
                    <a:cubicBezTo>
                      <a:pt x="957" y="12"/>
                      <a:pt x="942" y="1"/>
                      <a:pt x="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015375" y="3871325"/>
                <a:ext cx="41325" cy="16150"/>
              </a:xfrm>
              <a:custGeom>
                <a:avLst/>
                <a:gdLst/>
                <a:ahLst/>
                <a:cxnLst/>
                <a:rect l="l" t="t" r="r" b="b"/>
                <a:pathLst>
                  <a:path w="1653" h="646" extrusionOk="0">
                    <a:moveTo>
                      <a:pt x="1601" y="1"/>
                    </a:moveTo>
                    <a:cubicBezTo>
                      <a:pt x="1595" y="1"/>
                      <a:pt x="1589" y="2"/>
                      <a:pt x="1583" y="5"/>
                    </a:cubicBezTo>
                    <a:lnTo>
                      <a:pt x="36" y="552"/>
                    </a:lnTo>
                    <a:cubicBezTo>
                      <a:pt x="13" y="564"/>
                      <a:pt x="1" y="587"/>
                      <a:pt x="13" y="610"/>
                    </a:cubicBezTo>
                    <a:cubicBezTo>
                      <a:pt x="13" y="633"/>
                      <a:pt x="36" y="645"/>
                      <a:pt x="59" y="645"/>
                    </a:cubicBezTo>
                    <a:lnTo>
                      <a:pt x="71" y="645"/>
                    </a:lnTo>
                    <a:lnTo>
                      <a:pt x="1618" y="87"/>
                    </a:lnTo>
                    <a:cubicBezTo>
                      <a:pt x="1641" y="75"/>
                      <a:pt x="1653" y="52"/>
                      <a:pt x="1641" y="29"/>
                    </a:cubicBezTo>
                    <a:cubicBezTo>
                      <a:pt x="1632" y="12"/>
                      <a:pt x="1618" y="1"/>
                      <a:pt x="1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038650" y="3889650"/>
                <a:ext cx="24750" cy="10025"/>
              </a:xfrm>
              <a:custGeom>
                <a:avLst/>
                <a:gdLst/>
                <a:ahLst/>
                <a:cxnLst/>
                <a:rect l="l" t="t" r="r" b="b"/>
                <a:pathLst>
                  <a:path w="990" h="401" extrusionOk="0">
                    <a:moveTo>
                      <a:pt x="937" y="1"/>
                    </a:moveTo>
                    <a:cubicBezTo>
                      <a:pt x="931" y="1"/>
                      <a:pt x="925" y="2"/>
                      <a:pt x="919" y="5"/>
                    </a:cubicBezTo>
                    <a:lnTo>
                      <a:pt x="47" y="319"/>
                    </a:lnTo>
                    <a:cubicBezTo>
                      <a:pt x="0" y="331"/>
                      <a:pt x="12" y="401"/>
                      <a:pt x="59" y="401"/>
                    </a:cubicBezTo>
                    <a:lnTo>
                      <a:pt x="82" y="401"/>
                    </a:lnTo>
                    <a:lnTo>
                      <a:pt x="954" y="98"/>
                    </a:lnTo>
                    <a:cubicBezTo>
                      <a:pt x="977" y="87"/>
                      <a:pt x="989" y="63"/>
                      <a:pt x="977" y="40"/>
                    </a:cubicBezTo>
                    <a:cubicBezTo>
                      <a:pt x="969" y="14"/>
                      <a:pt x="953" y="1"/>
                      <a:pt x="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045625" y="3908050"/>
                <a:ext cx="24650" cy="9950"/>
              </a:xfrm>
              <a:custGeom>
                <a:avLst/>
                <a:gdLst/>
                <a:ahLst/>
                <a:cxnLst/>
                <a:rect l="l" t="t" r="r" b="b"/>
                <a:pathLst>
                  <a:path w="986" h="398" extrusionOk="0">
                    <a:moveTo>
                      <a:pt x="920" y="1"/>
                    </a:moveTo>
                    <a:cubicBezTo>
                      <a:pt x="916" y="1"/>
                      <a:pt x="912" y="1"/>
                      <a:pt x="908" y="2"/>
                    </a:cubicBezTo>
                    <a:lnTo>
                      <a:pt x="35" y="304"/>
                    </a:lnTo>
                    <a:cubicBezTo>
                      <a:pt x="12" y="316"/>
                      <a:pt x="1" y="339"/>
                      <a:pt x="12" y="363"/>
                    </a:cubicBezTo>
                    <a:cubicBezTo>
                      <a:pt x="12" y="386"/>
                      <a:pt x="35" y="397"/>
                      <a:pt x="47" y="397"/>
                    </a:cubicBezTo>
                    <a:lnTo>
                      <a:pt x="70" y="397"/>
                    </a:lnTo>
                    <a:lnTo>
                      <a:pt x="943" y="83"/>
                    </a:lnTo>
                    <a:cubicBezTo>
                      <a:pt x="986" y="62"/>
                      <a:pt x="969" y="1"/>
                      <a:pt x="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052025" y="3926075"/>
                <a:ext cx="24650" cy="9950"/>
              </a:xfrm>
              <a:custGeom>
                <a:avLst/>
                <a:gdLst/>
                <a:ahLst/>
                <a:cxnLst/>
                <a:rect l="l" t="t" r="r" b="b"/>
                <a:pathLst>
                  <a:path w="986" h="398" extrusionOk="0">
                    <a:moveTo>
                      <a:pt x="919" y="1"/>
                    </a:moveTo>
                    <a:cubicBezTo>
                      <a:pt x="915" y="1"/>
                      <a:pt x="912" y="1"/>
                      <a:pt x="908" y="2"/>
                    </a:cubicBezTo>
                    <a:lnTo>
                      <a:pt x="35" y="316"/>
                    </a:lnTo>
                    <a:cubicBezTo>
                      <a:pt x="12" y="328"/>
                      <a:pt x="0" y="351"/>
                      <a:pt x="0" y="374"/>
                    </a:cubicBezTo>
                    <a:cubicBezTo>
                      <a:pt x="12" y="386"/>
                      <a:pt x="24" y="398"/>
                      <a:pt x="47" y="398"/>
                    </a:cubicBezTo>
                    <a:lnTo>
                      <a:pt x="70" y="398"/>
                    </a:lnTo>
                    <a:lnTo>
                      <a:pt x="931" y="95"/>
                    </a:lnTo>
                    <a:cubicBezTo>
                      <a:pt x="985" y="73"/>
                      <a:pt x="969" y="1"/>
                      <a:pt x="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058425" y="3944625"/>
                <a:ext cx="24600" cy="10000"/>
              </a:xfrm>
              <a:custGeom>
                <a:avLst/>
                <a:gdLst/>
                <a:ahLst/>
                <a:cxnLst/>
                <a:rect l="l" t="t" r="r" b="b"/>
                <a:pathLst>
                  <a:path w="984" h="400" extrusionOk="0">
                    <a:moveTo>
                      <a:pt x="927" y="0"/>
                    </a:moveTo>
                    <a:cubicBezTo>
                      <a:pt x="921" y="0"/>
                      <a:pt x="915" y="2"/>
                      <a:pt x="908" y="5"/>
                    </a:cubicBezTo>
                    <a:lnTo>
                      <a:pt x="35" y="307"/>
                    </a:lnTo>
                    <a:cubicBezTo>
                      <a:pt x="12" y="319"/>
                      <a:pt x="0" y="342"/>
                      <a:pt x="12" y="365"/>
                    </a:cubicBezTo>
                    <a:cubicBezTo>
                      <a:pt x="12" y="388"/>
                      <a:pt x="35" y="400"/>
                      <a:pt x="58" y="400"/>
                    </a:cubicBezTo>
                    <a:lnTo>
                      <a:pt x="70" y="400"/>
                    </a:lnTo>
                    <a:lnTo>
                      <a:pt x="942" y="86"/>
                    </a:lnTo>
                    <a:cubicBezTo>
                      <a:pt x="983" y="66"/>
                      <a:pt x="970" y="0"/>
                      <a:pt x="9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047650" y="3962050"/>
                <a:ext cx="41325" cy="16150"/>
              </a:xfrm>
              <a:custGeom>
                <a:avLst/>
                <a:gdLst/>
                <a:ahLst/>
                <a:cxnLst/>
                <a:rect l="l" t="t" r="r" b="b"/>
                <a:pathLst>
                  <a:path w="1653" h="646" extrusionOk="0">
                    <a:moveTo>
                      <a:pt x="1601" y="1"/>
                    </a:moveTo>
                    <a:cubicBezTo>
                      <a:pt x="1595" y="1"/>
                      <a:pt x="1589" y="2"/>
                      <a:pt x="1583" y="5"/>
                    </a:cubicBezTo>
                    <a:lnTo>
                      <a:pt x="36" y="552"/>
                    </a:lnTo>
                    <a:cubicBezTo>
                      <a:pt x="13" y="564"/>
                      <a:pt x="1" y="587"/>
                      <a:pt x="13" y="610"/>
                    </a:cubicBezTo>
                    <a:cubicBezTo>
                      <a:pt x="13" y="622"/>
                      <a:pt x="36" y="645"/>
                      <a:pt x="59" y="645"/>
                    </a:cubicBezTo>
                    <a:cubicBezTo>
                      <a:pt x="59" y="645"/>
                      <a:pt x="59" y="634"/>
                      <a:pt x="71" y="634"/>
                    </a:cubicBezTo>
                    <a:lnTo>
                      <a:pt x="1618" y="87"/>
                    </a:lnTo>
                    <a:cubicBezTo>
                      <a:pt x="1641" y="75"/>
                      <a:pt x="1653" y="52"/>
                      <a:pt x="1641" y="29"/>
                    </a:cubicBezTo>
                    <a:cubicBezTo>
                      <a:pt x="1632" y="12"/>
                      <a:pt x="1618" y="1"/>
                      <a:pt x="1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070625" y="3980200"/>
                <a:ext cx="24750" cy="10200"/>
              </a:xfrm>
              <a:custGeom>
                <a:avLst/>
                <a:gdLst/>
                <a:ahLst/>
                <a:cxnLst/>
                <a:rect l="l" t="t" r="r" b="b"/>
                <a:pathLst>
                  <a:path w="990" h="408" extrusionOk="0">
                    <a:moveTo>
                      <a:pt x="920" y="1"/>
                    </a:moveTo>
                    <a:lnTo>
                      <a:pt x="59" y="315"/>
                    </a:lnTo>
                    <a:cubicBezTo>
                      <a:pt x="1" y="326"/>
                      <a:pt x="12" y="408"/>
                      <a:pt x="71" y="408"/>
                    </a:cubicBezTo>
                    <a:lnTo>
                      <a:pt x="82" y="396"/>
                    </a:lnTo>
                    <a:lnTo>
                      <a:pt x="955" y="94"/>
                    </a:lnTo>
                    <a:cubicBezTo>
                      <a:pt x="978" y="82"/>
                      <a:pt x="990" y="59"/>
                      <a:pt x="978" y="35"/>
                    </a:cubicBezTo>
                    <a:cubicBezTo>
                      <a:pt x="966" y="12"/>
                      <a:pt x="943" y="1"/>
                      <a:pt x="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077625" y="3998525"/>
                <a:ext cx="24450" cy="10200"/>
              </a:xfrm>
              <a:custGeom>
                <a:avLst/>
                <a:gdLst/>
                <a:ahLst/>
                <a:cxnLst/>
                <a:rect l="l" t="t" r="r" b="b"/>
                <a:pathLst>
                  <a:path w="978" h="408" extrusionOk="0">
                    <a:moveTo>
                      <a:pt x="907" y="0"/>
                    </a:moveTo>
                    <a:lnTo>
                      <a:pt x="35" y="314"/>
                    </a:lnTo>
                    <a:cubicBezTo>
                      <a:pt x="12" y="326"/>
                      <a:pt x="0" y="349"/>
                      <a:pt x="12" y="373"/>
                    </a:cubicBezTo>
                    <a:cubicBezTo>
                      <a:pt x="23" y="384"/>
                      <a:pt x="35" y="407"/>
                      <a:pt x="58" y="407"/>
                    </a:cubicBezTo>
                    <a:lnTo>
                      <a:pt x="70" y="396"/>
                    </a:lnTo>
                    <a:lnTo>
                      <a:pt x="942" y="93"/>
                    </a:lnTo>
                    <a:cubicBezTo>
                      <a:pt x="965" y="82"/>
                      <a:pt x="977" y="58"/>
                      <a:pt x="965" y="35"/>
                    </a:cubicBezTo>
                    <a:cubicBezTo>
                      <a:pt x="965" y="12"/>
                      <a:pt x="942" y="0"/>
                      <a:pt x="9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084300" y="4017025"/>
                <a:ext cx="24450" cy="10025"/>
              </a:xfrm>
              <a:custGeom>
                <a:avLst/>
                <a:gdLst/>
                <a:ahLst/>
                <a:cxnLst/>
                <a:rect l="l" t="t" r="r" b="b"/>
                <a:pathLst>
                  <a:path w="978" h="401" extrusionOk="0">
                    <a:moveTo>
                      <a:pt x="926" y="0"/>
                    </a:moveTo>
                    <a:cubicBezTo>
                      <a:pt x="920" y="0"/>
                      <a:pt x="914" y="2"/>
                      <a:pt x="908" y="5"/>
                    </a:cubicBezTo>
                    <a:lnTo>
                      <a:pt x="35" y="307"/>
                    </a:lnTo>
                    <a:cubicBezTo>
                      <a:pt x="12" y="319"/>
                      <a:pt x="1" y="342"/>
                      <a:pt x="1" y="365"/>
                    </a:cubicBezTo>
                    <a:cubicBezTo>
                      <a:pt x="12" y="389"/>
                      <a:pt x="35" y="400"/>
                      <a:pt x="47" y="400"/>
                    </a:cubicBezTo>
                    <a:lnTo>
                      <a:pt x="70" y="400"/>
                    </a:lnTo>
                    <a:lnTo>
                      <a:pt x="943" y="86"/>
                    </a:lnTo>
                    <a:cubicBezTo>
                      <a:pt x="966" y="75"/>
                      <a:pt x="978" y="51"/>
                      <a:pt x="966" y="28"/>
                    </a:cubicBezTo>
                    <a:cubicBezTo>
                      <a:pt x="957" y="11"/>
                      <a:pt x="943"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090700" y="4035150"/>
                <a:ext cx="24450" cy="9925"/>
              </a:xfrm>
              <a:custGeom>
                <a:avLst/>
                <a:gdLst/>
                <a:ahLst/>
                <a:cxnLst/>
                <a:rect l="l" t="t" r="r" b="b"/>
                <a:pathLst>
                  <a:path w="978" h="397" extrusionOk="0">
                    <a:moveTo>
                      <a:pt x="908" y="1"/>
                    </a:moveTo>
                    <a:lnTo>
                      <a:pt x="35" y="315"/>
                    </a:lnTo>
                    <a:cubicBezTo>
                      <a:pt x="12" y="327"/>
                      <a:pt x="0" y="350"/>
                      <a:pt x="12" y="373"/>
                    </a:cubicBezTo>
                    <a:cubicBezTo>
                      <a:pt x="24" y="385"/>
                      <a:pt x="35" y="396"/>
                      <a:pt x="59" y="396"/>
                    </a:cubicBezTo>
                    <a:lnTo>
                      <a:pt x="70" y="396"/>
                    </a:lnTo>
                    <a:lnTo>
                      <a:pt x="943" y="94"/>
                    </a:lnTo>
                    <a:cubicBezTo>
                      <a:pt x="966" y="82"/>
                      <a:pt x="977" y="59"/>
                      <a:pt x="966" y="36"/>
                    </a:cubicBezTo>
                    <a:cubicBezTo>
                      <a:pt x="966" y="13"/>
                      <a:pt x="931"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079950" y="4052575"/>
                <a:ext cx="41525" cy="16050"/>
              </a:xfrm>
              <a:custGeom>
                <a:avLst/>
                <a:gdLst/>
                <a:ahLst/>
                <a:cxnLst/>
                <a:rect l="l" t="t" r="r" b="b"/>
                <a:pathLst>
                  <a:path w="1661" h="642" extrusionOk="0">
                    <a:moveTo>
                      <a:pt x="1593" y="1"/>
                    </a:moveTo>
                    <a:cubicBezTo>
                      <a:pt x="1589" y="1"/>
                      <a:pt x="1586" y="1"/>
                      <a:pt x="1582" y="2"/>
                    </a:cubicBezTo>
                    <a:lnTo>
                      <a:pt x="35" y="560"/>
                    </a:lnTo>
                    <a:cubicBezTo>
                      <a:pt x="12" y="560"/>
                      <a:pt x="0" y="595"/>
                      <a:pt x="12" y="618"/>
                    </a:cubicBezTo>
                    <a:cubicBezTo>
                      <a:pt x="23" y="630"/>
                      <a:pt x="35" y="642"/>
                      <a:pt x="58" y="642"/>
                    </a:cubicBezTo>
                    <a:lnTo>
                      <a:pt x="70" y="642"/>
                    </a:lnTo>
                    <a:lnTo>
                      <a:pt x="1617" y="95"/>
                    </a:lnTo>
                    <a:cubicBezTo>
                      <a:pt x="1660" y="73"/>
                      <a:pt x="1643" y="1"/>
                      <a:pt x="1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81;p2"/>
            <p:cNvGrpSpPr/>
            <p:nvPr/>
          </p:nvGrpSpPr>
          <p:grpSpPr>
            <a:xfrm>
              <a:off x="6036826" y="-4478441"/>
              <a:ext cx="8501057" cy="8432607"/>
              <a:chOff x="5945226" y="-4273991"/>
              <a:chExt cx="8501057" cy="8432607"/>
            </a:xfrm>
          </p:grpSpPr>
          <p:sp>
            <p:nvSpPr>
              <p:cNvPr id="82" name="Google Shape;82;p2"/>
              <p:cNvSpPr/>
              <p:nvPr/>
            </p:nvSpPr>
            <p:spPr>
              <a:xfrm rot="2957284">
                <a:off x="7355706" y="-3221400"/>
                <a:ext cx="5680097" cy="6327425"/>
              </a:xfrm>
              <a:custGeom>
                <a:avLst/>
                <a:gdLst/>
                <a:ahLst/>
                <a:cxnLst/>
                <a:rect l="l" t="t" r="r" b="b"/>
                <a:pathLst>
                  <a:path w="57053" h="63555" extrusionOk="0">
                    <a:moveTo>
                      <a:pt x="32999" y="1"/>
                    </a:moveTo>
                    <a:lnTo>
                      <a:pt x="0" y="17087"/>
                    </a:lnTo>
                    <a:lnTo>
                      <a:pt x="24054" y="63555"/>
                    </a:lnTo>
                    <a:lnTo>
                      <a:pt x="57052" y="46480"/>
                    </a:lnTo>
                    <a:lnTo>
                      <a:pt x="32999" y="1"/>
                    </a:lnTo>
                    <a:close/>
                  </a:path>
                </a:pathLst>
              </a:custGeom>
              <a:solidFill>
                <a:schemeClr val="dk2"/>
              </a:solidFill>
              <a:ln>
                <a:noFill/>
              </a:ln>
              <a:effectLst>
                <a:outerShdw dist="76200" dir="5760000" algn="bl" rotWithShape="0">
                  <a:schemeClr val="dk1">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83;p2"/>
              <p:cNvGrpSpPr/>
              <p:nvPr/>
            </p:nvGrpSpPr>
            <p:grpSpPr>
              <a:xfrm rot="1595678">
                <a:off x="8080925" y="-509881"/>
                <a:ext cx="3322325" cy="2664264"/>
                <a:chOff x="4086375" y="2471300"/>
                <a:chExt cx="2396975" cy="1922200"/>
              </a:xfrm>
            </p:grpSpPr>
            <p:sp>
              <p:nvSpPr>
                <p:cNvPr id="84" name="Google Shape;84;p2"/>
                <p:cNvSpPr/>
                <p:nvPr/>
              </p:nvSpPr>
              <p:spPr>
                <a:xfrm>
                  <a:off x="5870925" y="3357325"/>
                  <a:ext cx="1975" cy="9700"/>
                </a:xfrm>
                <a:custGeom>
                  <a:avLst/>
                  <a:gdLst/>
                  <a:ahLst/>
                  <a:cxnLst/>
                  <a:rect l="l" t="t" r="r" b="b"/>
                  <a:pathLst>
                    <a:path w="79" h="388" extrusionOk="0">
                      <a:moveTo>
                        <a:pt x="1" y="1"/>
                      </a:moveTo>
                      <a:lnTo>
                        <a:pt x="36" y="350"/>
                      </a:lnTo>
                      <a:cubicBezTo>
                        <a:pt x="39" y="374"/>
                        <a:pt x="45" y="387"/>
                        <a:pt x="51" y="387"/>
                      </a:cubicBezTo>
                      <a:cubicBezTo>
                        <a:pt x="64" y="387"/>
                        <a:pt x="79" y="318"/>
                        <a:pt x="71" y="164"/>
                      </a:cubicBezTo>
                      <a:lnTo>
                        <a:pt x="1"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5868900" y="3316650"/>
                  <a:ext cx="5250" cy="37225"/>
                </a:xfrm>
                <a:custGeom>
                  <a:avLst/>
                  <a:gdLst/>
                  <a:ahLst/>
                  <a:cxnLst/>
                  <a:rect l="l" t="t" r="r" b="b"/>
                  <a:pathLst>
                    <a:path w="210" h="1489" extrusionOk="0">
                      <a:moveTo>
                        <a:pt x="35" y="0"/>
                      </a:moveTo>
                      <a:cubicBezTo>
                        <a:pt x="22" y="0"/>
                        <a:pt x="11" y="18"/>
                        <a:pt x="1" y="58"/>
                      </a:cubicBezTo>
                      <a:cubicBezTo>
                        <a:pt x="82" y="314"/>
                        <a:pt x="70" y="372"/>
                        <a:pt x="163" y="663"/>
                      </a:cubicBezTo>
                      <a:cubicBezTo>
                        <a:pt x="174" y="865"/>
                        <a:pt x="155" y="1028"/>
                        <a:pt x="134" y="1028"/>
                      </a:cubicBezTo>
                      <a:cubicBezTo>
                        <a:pt x="132" y="1028"/>
                        <a:pt x="130" y="1026"/>
                        <a:pt x="128" y="1023"/>
                      </a:cubicBezTo>
                      <a:lnTo>
                        <a:pt x="128" y="1023"/>
                      </a:lnTo>
                      <a:cubicBezTo>
                        <a:pt x="128" y="1174"/>
                        <a:pt x="140" y="1337"/>
                        <a:pt x="163" y="1488"/>
                      </a:cubicBezTo>
                      <a:cubicBezTo>
                        <a:pt x="210" y="1139"/>
                        <a:pt x="198" y="779"/>
                        <a:pt x="128" y="430"/>
                      </a:cubicBezTo>
                      <a:cubicBezTo>
                        <a:pt x="132" y="403"/>
                        <a:pt x="137" y="394"/>
                        <a:pt x="143" y="394"/>
                      </a:cubicBezTo>
                      <a:cubicBezTo>
                        <a:pt x="154" y="394"/>
                        <a:pt x="167" y="434"/>
                        <a:pt x="175" y="442"/>
                      </a:cubicBezTo>
                      <a:cubicBezTo>
                        <a:pt x="139" y="232"/>
                        <a:pt x="81" y="0"/>
                        <a:pt x="35"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5613300" y="2854850"/>
                  <a:ext cx="2925" cy="2350"/>
                </a:xfrm>
                <a:custGeom>
                  <a:avLst/>
                  <a:gdLst/>
                  <a:ahLst/>
                  <a:cxnLst/>
                  <a:rect l="l" t="t" r="r" b="b"/>
                  <a:pathLst>
                    <a:path w="117" h="94" extrusionOk="0">
                      <a:moveTo>
                        <a:pt x="0" y="1"/>
                      </a:moveTo>
                      <a:lnTo>
                        <a:pt x="117" y="94"/>
                      </a:lnTo>
                      <a:cubicBezTo>
                        <a:pt x="94" y="71"/>
                        <a:pt x="47" y="36"/>
                        <a:pt x="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5291400" y="2739125"/>
                  <a:ext cx="3800" cy="250"/>
                </a:xfrm>
                <a:custGeom>
                  <a:avLst/>
                  <a:gdLst/>
                  <a:ahLst/>
                  <a:cxnLst/>
                  <a:rect l="l" t="t" r="r" b="b"/>
                  <a:pathLst>
                    <a:path w="152" h="10" extrusionOk="0">
                      <a:moveTo>
                        <a:pt x="0" y="1"/>
                      </a:moveTo>
                      <a:cubicBezTo>
                        <a:pt x="24" y="6"/>
                        <a:pt x="50" y="9"/>
                        <a:pt x="76" y="9"/>
                      </a:cubicBezTo>
                      <a:cubicBezTo>
                        <a:pt x="102" y="9"/>
                        <a:pt x="128" y="6"/>
                        <a:pt x="152"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5232075" y="2736300"/>
                  <a:ext cx="3800" cy="225"/>
                </a:xfrm>
                <a:custGeom>
                  <a:avLst/>
                  <a:gdLst/>
                  <a:ahLst/>
                  <a:cxnLst/>
                  <a:rect l="l" t="t" r="r" b="b"/>
                  <a:pathLst>
                    <a:path w="152" h="9" extrusionOk="0">
                      <a:moveTo>
                        <a:pt x="72" y="0"/>
                      </a:moveTo>
                      <a:cubicBezTo>
                        <a:pt x="47" y="0"/>
                        <a:pt x="24" y="3"/>
                        <a:pt x="1" y="9"/>
                      </a:cubicBezTo>
                      <a:lnTo>
                        <a:pt x="152" y="9"/>
                      </a:lnTo>
                      <a:cubicBezTo>
                        <a:pt x="123" y="3"/>
                        <a:pt x="97" y="0"/>
                        <a:pt x="72"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5605450" y="2849050"/>
                  <a:ext cx="7875" cy="5825"/>
                </a:xfrm>
                <a:custGeom>
                  <a:avLst/>
                  <a:gdLst/>
                  <a:ahLst/>
                  <a:cxnLst/>
                  <a:rect l="l" t="t" r="r" b="b"/>
                  <a:pathLst>
                    <a:path w="315" h="233" extrusionOk="0">
                      <a:moveTo>
                        <a:pt x="24" y="0"/>
                      </a:moveTo>
                      <a:cubicBezTo>
                        <a:pt x="0" y="12"/>
                        <a:pt x="175" y="128"/>
                        <a:pt x="314" y="233"/>
                      </a:cubicBezTo>
                      <a:lnTo>
                        <a:pt x="24"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5860175" y="3252375"/>
                  <a:ext cx="1475" cy="4675"/>
                </a:xfrm>
                <a:custGeom>
                  <a:avLst/>
                  <a:gdLst/>
                  <a:ahLst/>
                  <a:cxnLst/>
                  <a:rect l="l" t="t" r="r" b="b"/>
                  <a:pathLst>
                    <a:path w="59" h="187" extrusionOk="0">
                      <a:moveTo>
                        <a:pt x="1" y="0"/>
                      </a:moveTo>
                      <a:lnTo>
                        <a:pt x="1" y="0"/>
                      </a:lnTo>
                      <a:cubicBezTo>
                        <a:pt x="12" y="58"/>
                        <a:pt x="35" y="128"/>
                        <a:pt x="59" y="186"/>
                      </a:cubicBezTo>
                      <a:cubicBezTo>
                        <a:pt x="35" y="128"/>
                        <a:pt x="24" y="70"/>
                        <a:pt x="12" y="12"/>
                      </a:cubicBezTo>
                      <a:lnTo>
                        <a:pt x="1"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5726700" y="2956625"/>
                  <a:ext cx="4100" cy="3825"/>
                </a:xfrm>
                <a:custGeom>
                  <a:avLst/>
                  <a:gdLst/>
                  <a:ahLst/>
                  <a:cxnLst/>
                  <a:rect l="l" t="t" r="r" b="b"/>
                  <a:pathLst>
                    <a:path w="164" h="153" extrusionOk="0">
                      <a:moveTo>
                        <a:pt x="1" y="1"/>
                      </a:moveTo>
                      <a:lnTo>
                        <a:pt x="82" y="94"/>
                      </a:lnTo>
                      <a:cubicBezTo>
                        <a:pt x="105" y="117"/>
                        <a:pt x="129" y="129"/>
                        <a:pt x="164" y="152"/>
                      </a:cubicBezTo>
                      <a:lnTo>
                        <a:pt x="1"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5790975" y="3049400"/>
                  <a:ext cx="4100" cy="4375"/>
                </a:xfrm>
                <a:custGeom>
                  <a:avLst/>
                  <a:gdLst/>
                  <a:ahLst/>
                  <a:cxnLst/>
                  <a:rect l="l" t="t" r="r" b="b"/>
                  <a:pathLst>
                    <a:path w="164" h="175" extrusionOk="0">
                      <a:moveTo>
                        <a:pt x="0" y="0"/>
                      </a:moveTo>
                      <a:cubicBezTo>
                        <a:pt x="58" y="47"/>
                        <a:pt x="105" y="117"/>
                        <a:pt x="140" y="175"/>
                      </a:cubicBezTo>
                      <a:cubicBezTo>
                        <a:pt x="152" y="175"/>
                        <a:pt x="163" y="163"/>
                        <a:pt x="152" y="117"/>
                      </a:cubicBezTo>
                      <a:cubicBezTo>
                        <a:pt x="117" y="58"/>
                        <a:pt x="58" y="12"/>
                        <a:pt x="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5860175" y="3225600"/>
                  <a:ext cx="1200" cy="3225"/>
                </a:xfrm>
                <a:custGeom>
                  <a:avLst/>
                  <a:gdLst/>
                  <a:ahLst/>
                  <a:cxnLst/>
                  <a:rect l="l" t="t" r="r" b="b"/>
                  <a:pathLst>
                    <a:path w="48" h="129" extrusionOk="0">
                      <a:moveTo>
                        <a:pt x="1" y="1"/>
                      </a:moveTo>
                      <a:cubicBezTo>
                        <a:pt x="6" y="18"/>
                        <a:pt x="15" y="42"/>
                        <a:pt x="24" y="65"/>
                      </a:cubicBezTo>
                      <a:lnTo>
                        <a:pt x="1" y="1"/>
                      </a:lnTo>
                      <a:close/>
                      <a:moveTo>
                        <a:pt x="24" y="65"/>
                      </a:moveTo>
                      <a:lnTo>
                        <a:pt x="47" y="129"/>
                      </a:lnTo>
                      <a:cubicBezTo>
                        <a:pt x="41" y="111"/>
                        <a:pt x="33" y="88"/>
                        <a:pt x="24" y="65"/>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5667675" y="2895575"/>
                  <a:ext cx="600" cy="900"/>
                </a:xfrm>
                <a:custGeom>
                  <a:avLst/>
                  <a:gdLst/>
                  <a:ahLst/>
                  <a:cxnLst/>
                  <a:rect l="l" t="t" r="r" b="b"/>
                  <a:pathLst>
                    <a:path w="24" h="36" extrusionOk="0">
                      <a:moveTo>
                        <a:pt x="1" y="0"/>
                      </a:moveTo>
                      <a:lnTo>
                        <a:pt x="1" y="0"/>
                      </a:lnTo>
                      <a:cubicBezTo>
                        <a:pt x="1" y="0"/>
                        <a:pt x="12" y="23"/>
                        <a:pt x="24" y="35"/>
                      </a:cubicBezTo>
                      <a:cubicBezTo>
                        <a:pt x="24" y="23"/>
                        <a:pt x="12" y="12"/>
                        <a:pt x="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5854075" y="3498400"/>
                  <a:ext cx="300" cy="575"/>
                </a:xfrm>
                <a:custGeom>
                  <a:avLst/>
                  <a:gdLst/>
                  <a:ahLst/>
                  <a:cxnLst/>
                  <a:rect l="l" t="t" r="r" b="b"/>
                  <a:pathLst>
                    <a:path w="12" h="23" extrusionOk="0">
                      <a:moveTo>
                        <a:pt x="10" y="0"/>
                      </a:moveTo>
                      <a:cubicBezTo>
                        <a:pt x="8" y="0"/>
                        <a:pt x="6" y="7"/>
                        <a:pt x="0" y="22"/>
                      </a:cubicBezTo>
                      <a:lnTo>
                        <a:pt x="12" y="22"/>
                      </a:lnTo>
                      <a:cubicBezTo>
                        <a:pt x="12" y="10"/>
                        <a:pt x="12" y="0"/>
                        <a:pt x="1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5875300" y="3366050"/>
                  <a:ext cx="600" cy="2350"/>
                </a:xfrm>
                <a:custGeom>
                  <a:avLst/>
                  <a:gdLst/>
                  <a:ahLst/>
                  <a:cxnLst/>
                  <a:rect l="l" t="t" r="r" b="b"/>
                  <a:pathLst>
                    <a:path w="24" h="94" extrusionOk="0">
                      <a:moveTo>
                        <a:pt x="0" y="1"/>
                      </a:moveTo>
                      <a:lnTo>
                        <a:pt x="0" y="71"/>
                      </a:lnTo>
                      <a:cubicBezTo>
                        <a:pt x="0" y="82"/>
                        <a:pt x="12" y="94"/>
                        <a:pt x="24" y="94"/>
                      </a:cubicBezTo>
                      <a:lnTo>
                        <a:pt x="0"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5123900" y="2746350"/>
                  <a:ext cx="2100" cy="350"/>
                </a:xfrm>
                <a:custGeom>
                  <a:avLst/>
                  <a:gdLst/>
                  <a:ahLst/>
                  <a:cxnLst/>
                  <a:rect l="l" t="t" r="r" b="b"/>
                  <a:pathLst>
                    <a:path w="84" h="14" extrusionOk="0">
                      <a:moveTo>
                        <a:pt x="81" y="0"/>
                      </a:moveTo>
                      <a:cubicBezTo>
                        <a:pt x="77" y="0"/>
                        <a:pt x="41" y="7"/>
                        <a:pt x="1" y="14"/>
                      </a:cubicBezTo>
                      <a:lnTo>
                        <a:pt x="24" y="14"/>
                      </a:lnTo>
                      <a:cubicBezTo>
                        <a:pt x="68" y="4"/>
                        <a:pt x="83" y="0"/>
                        <a:pt x="8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4632350" y="3493825"/>
                  <a:ext cx="4625" cy="11750"/>
                </a:xfrm>
                <a:custGeom>
                  <a:avLst/>
                  <a:gdLst/>
                  <a:ahLst/>
                  <a:cxnLst/>
                  <a:rect l="l" t="t" r="r" b="b"/>
                  <a:pathLst>
                    <a:path w="185" h="470" extrusionOk="0">
                      <a:moveTo>
                        <a:pt x="16" y="1"/>
                      </a:moveTo>
                      <a:cubicBezTo>
                        <a:pt x="1" y="1"/>
                        <a:pt x="0" y="58"/>
                        <a:pt x="29" y="229"/>
                      </a:cubicBezTo>
                      <a:cubicBezTo>
                        <a:pt x="21" y="150"/>
                        <a:pt x="23" y="120"/>
                        <a:pt x="30" y="120"/>
                      </a:cubicBezTo>
                      <a:cubicBezTo>
                        <a:pt x="57" y="120"/>
                        <a:pt x="154" y="470"/>
                        <a:pt x="176" y="470"/>
                      </a:cubicBezTo>
                      <a:cubicBezTo>
                        <a:pt x="185" y="470"/>
                        <a:pt x="182" y="412"/>
                        <a:pt x="157" y="252"/>
                      </a:cubicBezTo>
                      <a:cubicBezTo>
                        <a:pt x="157" y="256"/>
                        <a:pt x="156" y="257"/>
                        <a:pt x="155" y="257"/>
                      </a:cubicBezTo>
                      <a:cubicBezTo>
                        <a:pt x="141" y="257"/>
                        <a:pt x="48" y="1"/>
                        <a:pt x="16"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5859025" y="3244500"/>
                  <a:ext cx="875" cy="4700"/>
                </a:xfrm>
                <a:custGeom>
                  <a:avLst/>
                  <a:gdLst/>
                  <a:ahLst/>
                  <a:cxnLst/>
                  <a:rect l="l" t="t" r="r" b="b"/>
                  <a:pathLst>
                    <a:path w="35" h="188" extrusionOk="0">
                      <a:moveTo>
                        <a:pt x="0" y="1"/>
                      </a:moveTo>
                      <a:cubicBezTo>
                        <a:pt x="12" y="94"/>
                        <a:pt x="12" y="152"/>
                        <a:pt x="35" y="187"/>
                      </a:cubicBezTo>
                      <a:cubicBezTo>
                        <a:pt x="23" y="129"/>
                        <a:pt x="12" y="59"/>
                        <a:pt x="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4635975" y="3498650"/>
                  <a:ext cx="300" cy="1500"/>
                </a:xfrm>
                <a:custGeom>
                  <a:avLst/>
                  <a:gdLst/>
                  <a:ahLst/>
                  <a:cxnLst/>
                  <a:rect l="l" t="t" r="r" b="b"/>
                  <a:pathLst>
                    <a:path w="12" h="60" extrusionOk="0">
                      <a:moveTo>
                        <a:pt x="0" y="1"/>
                      </a:moveTo>
                      <a:lnTo>
                        <a:pt x="12" y="59"/>
                      </a:lnTo>
                      <a:cubicBezTo>
                        <a:pt x="12" y="36"/>
                        <a:pt x="12" y="24"/>
                        <a:pt x="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4894475" y="2843525"/>
                  <a:ext cx="2650" cy="900"/>
                </a:xfrm>
                <a:custGeom>
                  <a:avLst/>
                  <a:gdLst/>
                  <a:ahLst/>
                  <a:cxnLst/>
                  <a:rect l="l" t="t" r="r" b="b"/>
                  <a:pathLst>
                    <a:path w="106" h="36" extrusionOk="0">
                      <a:moveTo>
                        <a:pt x="105" y="0"/>
                      </a:moveTo>
                      <a:cubicBezTo>
                        <a:pt x="105" y="0"/>
                        <a:pt x="70" y="0"/>
                        <a:pt x="1" y="35"/>
                      </a:cubicBezTo>
                      <a:cubicBezTo>
                        <a:pt x="35" y="23"/>
                        <a:pt x="70" y="12"/>
                        <a:pt x="105"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5058200" y="2765300"/>
                  <a:ext cx="4675" cy="1175"/>
                </a:xfrm>
                <a:custGeom>
                  <a:avLst/>
                  <a:gdLst/>
                  <a:ahLst/>
                  <a:cxnLst/>
                  <a:rect l="l" t="t" r="r" b="b"/>
                  <a:pathLst>
                    <a:path w="187" h="47" extrusionOk="0">
                      <a:moveTo>
                        <a:pt x="186" y="0"/>
                      </a:moveTo>
                      <a:lnTo>
                        <a:pt x="0" y="47"/>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4815375" y="2906625"/>
                  <a:ext cx="4975" cy="4675"/>
                </a:xfrm>
                <a:custGeom>
                  <a:avLst/>
                  <a:gdLst/>
                  <a:ahLst/>
                  <a:cxnLst/>
                  <a:rect l="l" t="t" r="r" b="b"/>
                  <a:pathLst>
                    <a:path w="199" h="187" extrusionOk="0">
                      <a:moveTo>
                        <a:pt x="199" y="0"/>
                      </a:moveTo>
                      <a:lnTo>
                        <a:pt x="199" y="0"/>
                      </a:lnTo>
                      <a:cubicBezTo>
                        <a:pt x="140" y="39"/>
                        <a:pt x="98" y="78"/>
                        <a:pt x="59" y="123"/>
                      </a:cubicBezTo>
                      <a:lnTo>
                        <a:pt x="59" y="123"/>
                      </a:lnTo>
                      <a:cubicBezTo>
                        <a:pt x="103" y="80"/>
                        <a:pt x="151" y="40"/>
                        <a:pt x="199" y="0"/>
                      </a:cubicBezTo>
                      <a:close/>
                      <a:moveTo>
                        <a:pt x="59" y="123"/>
                      </a:moveTo>
                      <a:cubicBezTo>
                        <a:pt x="39" y="143"/>
                        <a:pt x="19" y="164"/>
                        <a:pt x="1" y="186"/>
                      </a:cubicBezTo>
                      <a:lnTo>
                        <a:pt x="36" y="151"/>
                      </a:lnTo>
                      <a:cubicBezTo>
                        <a:pt x="43" y="142"/>
                        <a:pt x="51" y="132"/>
                        <a:pt x="59" y="123"/>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4752575" y="2977000"/>
                  <a:ext cx="3225" cy="3800"/>
                </a:xfrm>
                <a:custGeom>
                  <a:avLst/>
                  <a:gdLst/>
                  <a:ahLst/>
                  <a:cxnLst/>
                  <a:rect l="l" t="t" r="r" b="b"/>
                  <a:pathLst>
                    <a:path w="129" h="152" extrusionOk="0">
                      <a:moveTo>
                        <a:pt x="128" y="0"/>
                      </a:moveTo>
                      <a:lnTo>
                        <a:pt x="0" y="151"/>
                      </a:lnTo>
                      <a:lnTo>
                        <a:pt x="59" y="105"/>
                      </a:lnTo>
                      <a:lnTo>
                        <a:pt x="128"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5722350" y="3759825"/>
                  <a:ext cx="5875" cy="6675"/>
                </a:xfrm>
                <a:custGeom>
                  <a:avLst/>
                  <a:gdLst/>
                  <a:ahLst/>
                  <a:cxnLst/>
                  <a:rect l="l" t="t" r="r" b="b"/>
                  <a:pathLst>
                    <a:path w="235" h="267" extrusionOk="0">
                      <a:moveTo>
                        <a:pt x="229" y="1"/>
                      </a:moveTo>
                      <a:lnTo>
                        <a:pt x="229" y="1"/>
                      </a:lnTo>
                      <a:cubicBezTo>
                        <a:pt x="226" y="1"/>
                        <a:pt x="173" y="63"/>
                        <a:pt x="0" y="266"/>
                      </a:cubicBezTo>
                      <a:cubicBezTo>
                        <a:pt x="47" y="220"/>
                        <a:pt x="93" y="185"/>
                        <a:pt x="151" y="150"/>
                      </a:cubicBezTo>
                      <a:lnTo>
                        <a:pt x="151" y="150"/>
                      </a:lnTo>
                      <a:cubicBezTo>
                        <a:pt x="150" y="151"/>
                        <a:pt x="148" y="151"/>
                        <a:pt x="147" y="151"/>
                      </a:cubicBezTo>
                      <a:cubicBezTo>
                        <a:pt x="119" y="151"/>
                        <a:pt x="234" y="1"/>
                        <a:pt x="229"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5859875" y="3249175"/>
                  <a:ext cx="1200" cy="3500"/>
                </a:xfrm>
                <a:custGeom>
                  <a:avLst/>
                  <a:gdLst/>
                  <a:ahLst/>
                  <a:cxnLst/>
                  <a:rect l="l" t="t" r="r" b="b"/>
                  <a:pathLst>
                    <a:path w="48" h="140" extrusionOk="0">
                      <a:moveTo>
                        <a:pt x="1" y="0"/>
                      </a:moveTo>
                      <a:cubicBezTo>
                        <a:pt x="1" y="18"/>
                        <a:pt x="4" y="34"/>
                        <a:pt x="10" y="49"/>
                      </a:cubicBezTo>
                      <a:lnTo>
                        <a:pt x="10" y="49"/>
                      </a:lnTo>
                      <a:cubicBezTo>
                        <a:pt x="8" y="33"/>
                        <a:pt x="5" y="16"/>
                        <a:pt x="1" y="0"/>
                      </a:cubicBezTo>
                      <a:close/>
                      <a:moveTo>
                        <a:pt x="10" y="49"/>
                      </a:moveTo>
                      <a:cubicBezTo>
                        <a:pt x="14" y="79"/>
                        <a:pt x="17" y="109"/>
                        <a:pt x="24" y="140"/>
                      </a:cubicBezTo>
                      <a:cubicBezTo>
                        <a:pt x="36" y="140"/>
                        <a:pt x="47" y="140"/>
                        <a:pt x="47" y="116"/>
                      </a:cubicBezTo>
                      <a:cubicBezTo>
                        <a:pt x="33" y="95"/>
                        <a:pt x="19" y="73"/>
                        <a:pt x="10" y="49"/>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4813050" y="2917075"/>
                  <a:ext cx="11650" cy="10800"/>
                </a:xfrm>
                <a:custGeom>
                  <a:avLst/>
                  <a:gdLst/>
                  <a:ahLst/>
                  <a:cxnLst/>
                  <a:rect l="l" t="t" r="r" b="b"/>
                  <a:pathLst>
                    <a:path w="466" h="432" extrusionOk="0">
                      <a:moveTo>
                        <a:pt x="466" y="1"/>
                      </a:moveTo>
                      <a:lnTo>
                        <a:pt x="1" y="43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5078550" y="3961600"/>
                  <a:ext cx="3500" cy="900"/>
                </a:xfrm>
                <a:custGeom>
                  <a:avLst/>
                  <a:gdLst/>
                  <a:ahLst/>
                  <a:cxnLst/>
                  <a:rect l="l" t="t" r="r" b="b"/>
                  <a:pathLst>
                    <a:path w="140" h="36" extrusionOk="0">
                      <a:moveTo>
                        <a:pt x="0" y="0"/>
                      </a:moveTo>
                      <a:lnTo>
                        <a:pt x="140" y="35"/>
                      </a:lnTo>
                      <a:cubicBezTo>
                        <a:pt x="93" y="12"/>
                        <a:pt x="47" y="0"/>
                        <a:pt x="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4774100" y="2962150"/>
                  <a:ext cx="7575" cy="7875"/>
                </a:xfrm>
                <a:custGeom>
                  <a:avLst/>
                  <a:gdLst/>
                  <a:ahLst/>
                  <a:cxnLst/>
                  <a:rect l="l" t="t" r="r" b="b"/>
                  <a:pathLst>
                    <a:path w="303" h="315" extrusionOk="0">
                      <a:moveTo>
                        <a:pt x="303" y="1"/>
                      </a:moveTo>
                      <a:cubicBezTo>
                        <a:pt x="209" y="82"/>
                        <a:pt x="128" y="164"/>
                        <a:pt x="47" y="245"/>
                      </a:cubicBezTo>
                      <a:cubicBezTo>
                        <a:pt x="23" y="268"/>
                        <a:pt x="12" y="292"/>
                        <a:pt x="0" y="315"/>
                      </a:cubicBezTo>
                      <a:lnTo>
                        <a:pt x="303"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5726125" y="3763575"/>
                  <a:ext cx="25" cy="25"/>
                </a:xfrm>
                <a:custGeom>
                  <a:avLst/>
                  <a:gdLst/>
                  <a:ahLst/>
                  <a:cxnLst/>
                  <a:rect l="l" t="t" r="r" b="b"/>
                  <a:pathLst>
                    <a:path w="1" h="1" extrusionOk="0">
                      <a:moveTo>
                        <a:pt x="0" y="0"/>
                      </a:move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4620550" y="2736800"/>
                  <a:ext cx="1259425" cy="1260750"/>
                </a:xfrm>
                <a:custGeom>
                  <a:avLst/>
                  <a:gdLst/>
                  <a:ahLst/>
                  <a:cxnLst/>
                  <a:rect l="l" t="t" r="r" b="b"/>
                  <a:pathLst>
                    <a:path w="50377" h="50430" extrusionOk="0">
                      <a:moveTo>
                        <a:pt x="21864" y="561"/>
                      </a:moveTo>
                      <a:lnTo>
                        <a:pt x="21864" y="561"/>
                      </a:lnTo>
                      <a:cubicBezTo>
                        <a:pt x="21842" y="564"/>
                        <a:pt x="21820" y="567"/>
                        <a:pt x="21798" y="570"/>
                      </a:cubicBezTo>
                      <a:cubicBezTo>
                        <a:pt x="21826" y="567"/>
                        <a:pt x="21847" y="564"/>
                        <a:pt x="21864" y="561"/>
                      </a:cubicBezTo>
                      <a:close/>
                      <a:moveTo>
                        <a:pt x="17533" y="1250"/>
                      </a:moveTo>
                      <a:cubicBezTo>
                        <a:pt x="17531" y="1250"/>
                        <a:pt x="17523" y="1252"/>
                        <a:pt x="17506" y="1257"/>
                      </a:cubicBezTo>
                      <a:cubicBezTo>
                        <a:pt x="17492" y="1264"/>
                        <a:pt x="17478" y="1271"/>
                        <a:pt x="17464" y="1278"/>
                      </a:cubicBezTo>
                      <a:lnTo>
                        <a:pt x="17464" y="1278"/>
                      </a:lnTo>
                      <a:cubicBezTo>
                        <a:pt x="17506" y="1262"/>
                        <a:pt x="17538" y="1250"/>
                        <a:pt x="17533" y="1250"/>
                      </a:cubicBezTo>
                      <a:close/>
                      <a:moveTo>
                        <a:pt x="17464" y="1278"/>
                      </a:moveTo>
                      <a:cubicBezTo>
                        <a:pt x="17414" y="1297"/>
                        <a:pt x="17352" y="1321"/>
                        <a:pt x="17327" y="1336"/>
                      </a:cubicBezTo>
                      <a:lnTo>
                        <a:pt x="17327" y="1336"/>
                      </a:lnTo>
                      <a:cubicBezTo>
                        <a:pt x="17374" y="1318"/>
                        <a:pt x="17420" y="1299"/>
                        <a:pt x="17464" y="1278"/>
                      </a:cubicBezTo>
                      <a:close/>
                      <a:moveTo>
                        <a:pt x="18378" y="1303"/>
                      </a:moveTo>
                      <a:lnTo>
                        <a:pt x="18181" y="1361"/>
                      </a:lnTo>
                      <a:cubicBezTo>
                        <a:pt x="18166" y="1363"/>
                        <a:pt x="18154" y="1364"/>
                        <a:pt x="18145" y="1364"/>
                      </a:cubicBezTo>
                      <a:cubicBezTo>
                        <a:pt x="18144" y="1364"/>
                        <a:pt x="18142" y="1364"/>
                        <a:pt x="18141" y="1364"/>
                      </a:cubicBezTo>
                      <a:lnTo>
                        <a:pt x="18141" y="1364"/>
                      </a:lnTo>
                      <a:cubicBezTo>
                        <a:pt x="18073" y="1397"/>
                        <a:pt x="18005" y="1420"/>
                        <a:pt x="17936" y="1443"/>
                      </a:cubicBezTo>
                      <a:cubicBezTo>
                        <a:pt x="18134" y="1385"/>
                        <a:pt x="18402" y="1326"/>
                        <a:pt x="18378" y="1303"/>
                      </a:cubicBezTo>
                      <a:close/>
                      <a:moveTo>
                        <a:pt x="42583" y="7200"/>
                      </a:moveTo>
                      <a:cubicBezTo>
                        <a:pt x="42610" y="7220"/>
                        <a:pt x="42637" y="7240"/>
                        <a:pt x="42665" y="7258"/>
                      </a:cubicBezTo>
                      <a:cubicBezTo>
                        <a:pt x="42631" y="7232"/>
                        <a:pt x="42605" y="7213"/>
                        <a:pt x="42583" y="7200"/>
                      </a:cubicBezTo>
                      <a:close/>
                      <a:moveTo>
                        <a:pt x="4351" y="11143"/>
                      </a:moveTo>
                      <a:cubicBezTo>
                        <a:pt x="4348" y="11147"/>
                        <a:pt x="4345" y="11151"/>
                        <a:pt x="4343" y="11155"/>
                      </a:cubicBezTo>
                      <a:lnTo>
                        <a:pt x="4343" y="11155"/>
                      </a:lnTo>
                      <a:cubicBezTo>
                        <a:pt x="4345" y="11151"/>
                        <a:pt x="4348" y="11147"/>
                        <a:pt x="4351" y="11143"/>
                      </a:cubicBezTo>
                      <a:close/>
                      <a:moveTo>
                        <a:pt x="4652" y="11328"/>
                      </a:moveTo>
                      <a:cubicBezTo>
                        <a:pt x="4644" y="11342"/>
                        <a:pt x="4636" y="11354"/>
                        <a:pt x="4630" y="11364"/>
                      </a:cubicBezTo>
                      <a:cubicBezTo>
                        <a:pt x="4637" y="11354"/>
                        <a:pt x="4644" y="11341"/>
                        <a:pt x="4652" y="11328"/>
                      </a:cubicBezTo>
                      <a:close/>
                      <a:moveTo>
                        <a:pt x="195" y="22416"/>
                      </a:moveTo>
                      <a:lnTo>
                        <a:pt x="195" y="22416"/>
                      </a:lnTo>
                      <a:cubicBezTo>
                        <a:pt x="190" y="22488"/>
                        <a:pt x="187" y="22560"/>
                        <a:pt x="187" y="22635"/>
                      </a:cubicBezTo>
                      <a:cubicBezTo>
                        <a:pt x="189" y="22562"/>
                        <a:pt x="192" y="22489"/>
                        <a:pt x="195" y="22416"/>
                      </a:cubicBezTo>
                      <a:close/>
                      <a:moveTo>
                        <a:pt x="50004" y="22624"/>
                      </a:moveTo>
                      <a:lnTo>
                        <a:pt x="50004" y="22722"/>
                      </a:lnTo>
                      <a:lnTo>
                        <a:pt x="50004" y="22722"/>
                      </a:lnTo>
                      <a:cubicBezTo>
                        <a:pt x="50011" y="22713"/>
                        <a:pt x="50012" y="22683"/>
                        <a:pt x="50004" y="22624"/>
                      </a:cubicBezTo>
                      <a:close/>
                      <a:moveTo>
                        <a:pt x="48318" y="34139"/>
                      </a:moveTo>
                      <a:lnTo>
                        <a:pt x="48318" y="34139"/>
                      </a:lnTo>
                      <a:cubicBezTo>
                        <a:pt x="48310" y="34155"/>
                        <a:pt x="48303" y="34172"/>
                        <a:pt x="48297" y="34191"/>
                      </a:cubicBezTo>
                      <a:lnTo>
                        <a:pt x="48297" y="34191"/>
                      </a:lnTo>
                      <a:cubicBezTo>
                        <a:pt x="48304" y="34174"/>
                        <a:pt x="48311" y="34157"/>
                        <a:pt x="48318" y="34139"/>
                      </a:cubicBezTo>
                      <a:close/>
                      <a:moveTo>
                        <a:pt x="45945" y="39373"/>
                      </a:moveTo>
                      <a:lnTo>
                        <a:pt x="45945" y="39373"/>
                      </a:lnTo>
                      <a:cubicBezTo>
                        <a:pt x="45906" y="39422"/>
                        <a:pt x="45867" y="39471"/>
                        <a:pt x="45830" y="39519"/>
                      </a:cubicBezTo>
                      <a:lnTo>
                        <a:pt x="45830" y="39519"/>
                      </a:lnTo>
                      <a:cubicBezTo>
                        <a:pt x="45871" y="39473"/>
                        <a:pt x="45916" y="39431"/>
                        <a:pt x="45945" y="39373"/>
                      </a:cubicBezTo>
                      <a:close/>
                      <a:moveTo>
                        <a:pt x="37989" y="46887"/>
                      </a:moveTo>
                      <a:lnTo>
                        <a:pt x="37989" y="46887"/>
                      </a:lnTo>
                      <a:cubicBezTo>
                        <a:pt x="37966" y="46910"/>
                        <a:pt x="37943" y="46933"/>
                        <a:pt x="37919" y="46945"/>
                      </a:cubicBezTo>
                      <a:lnTo>
                        <a:pt x="37931" y="46945"/>
                      </a:lnTo>
                      <a:cubicBezTo>
                        <a:pt x="37849" y="47003"/>
                        <a:pt x="37768" y="47050"/>
                        <a:pt x="37675" y="47073"/>
                      </a:cubicBezTo>
                      <a:lnTo>
                        <a:pt x="37966" y="46898"/>
                      </a:lnTo>
                      <a:lnTo>
                        <a:pt x="37989" y="46887"/>
                      </a:lnTo>
                      <a:close/>
                      <a:moveTo>
                        <a:pt x="35988" y="47561"/>
                      </a:moveTo>
                      <a:cubicBezTo>
                        <a:pt x="36035" y="47561"/>
                        <a:pt x="36000" y="47596"/>
                        <a:pt x="35895" y="47655"/>
                      </a:cubicBezTo>
                      <a:cubicBezTo>
                        <a:pt x="35903" y="47646"/>
                        <a:pt x="35902" y="47643"/>
                        <a:pt x="35894" y="47643"/>
                      </a:cubicBezTo>
                      <a:cubicBezTo>
                        <a:pt x="35856" y="47643"/>
                        <a:pt x="35658" y="47723"/>
                        <a:pt x="35523" y="47771"/>
                      </a:cubicBezTo>
                      <a:cubicBezTo>
                        <a:pt x="35651" y="47713"/>
                        <a:pt x="35814" y="47643"/>
                        <a:pt x="35988" y="47561"/>
                      </a:cubicBezTo>
                      <a:close/>
                      <a:moveTo>
                        <a:pt x="16361" y="48322"/>
                      </a:moveTo>
                      <a:cubicBezTo>
                        <a:pt x="16408" y="48337"/>
                        <a:pt x="16467" y="48355"/>
                        <a:pt x="16541" y="48376"/>
                      </a:cubicBezTo>
                      <a:cubicBezTo>
                        <a:pt x="16481" y="48356"/>
                        <a:pt x="16421" y="48338"/>
                        <a:pt x="16361" y="48322"/>
                      </a:cubicBezTo>
                      <a:close/>
                      <a:moveTo>
                        <a:pt x="31464" y="49557"/>
                      </a:moveTo>
                      <a:lnTo>
                        <a:pt x="31464" y="49557"/>
                      </a:lnTo>
                      <a:cubicBezTo>
                        <a:pt x="31426" y="49566"/>
                        <a:pt x="31384" y="49576"/>
                        <a:pt x="31336" y="49585"/>
                      </a:cubicBezTo>
                      <a:cubicBezTo>
                        <a:pt x="31394" y="49576"/>
                        <a:pt x="31437" y="49566"/>
                        <a:pt x="31464" y="49557"/>
                      </a:cubicBezTo>
                      <a:close/>
                      <a:moveTo>
                        <a:pt x="26288" y="0"/>
                      </a:moveTo>
                      <a:cubicBezTo>
                        <a:pt x="25881" y="12"/>
                        <a:pt x="26113" y="24"/>
                        <a:pt x="26416" y="47"/>
                      </a:cubicBezTo>
                      <a:cubicBezTo>
                        <a:pt x="25958" y="16"/>
                        <a:pt x="25630" y="6"/>
                        <a:pt x="25252" y="6"/>
                      </a:cubicBezTo>
                      <a:cubicBezTo>
                        <a:pt x="25063" y="6"/>
                        <a:pt x="24861" y="8"/>
                        <a:pt x="24624" y="12"/>
                      </a:cubicBezTo>
                      <a:cubicBezTo>
                        <a:pt x="24729" y="12"/>
                        <a:pt x="24834" y="47"/>
                        <a:pt x="24729" y="47"/>
                      </a:cubicBezTo>
                      <a:cubicBezTo>
                        <a:pt x="23682" y="47"/>
                        <a:pt x="24264" y="82"/>
                        <a:pt x="23566" y="140"/>
                      </a:cubicBezTo>
                      <a:cubicBezTo>
                        <a:pt x="23283" y="140"/>
                        <a:pt x="23461" y="95"/>
                        <a:pt x="23357" y="95"/>
                      </a:cubicBezTo>
                      <a:cubicBezTo>
                        <a:pt x="23312" y="95"/>
                        <a:pt x="23212" y="104"/>
                        <a:pt x="22996" y="128"/>
                      </a:cubicBezTo>
                      <a:cubicBezTo>
                        <a:pt x="22957" y="129"/>
                        <a:pt x="22924" y="130"/>
                        <a:pt x="22896" y="130"/>
                      </a:cubicBezTo>
                      <a:cubicBezTo>
                        <a:pt x="22613" y="130"/>
                        <a:pt x="22907" y="79"/>
                        <a:pt x="23066" y="47"/>
                      </a:cubicBezTo>
                      <a:lnTo>
                        <a:pt x="23066" y="47"/>
                      </a:lnTo>
                      <a:cubicBezTo>
                        <a:pt x="22415" y="128"/>
                        <a:pt x="21856" y="163"/>
                        <a:pt x="21484" y="198"/>
                      </a:cubicBezTo>
                      <a:lnTo>
                        <a:pt x="21821" y="128"/>
                      </a:lnTo>
                      <a:lnTo>
                        <a:pt x="21821" y="128"/>
                      </a:lnTo>
                      <a:cubicBezTo>
                        <a:pt x="21612" y="163"/>
                        <a:pt x="21449" y="187"/>
                        <a:pt x="21275" y="210"/>
                      </a:cubicBezTo>
                      <a:cubicBezTo>
                        <a:pt x="21344" y="210"/>
                        <a:pt x="21414" y="221"/>
                        <a:pt x="21484" y="233"/>
                      </a:cubicBezTo>
                      <a:cubicBezTo>
                        <a:pt x="21390" y="250"/>
                        <a:pt x="21297" y="261"/>
                        <a:pt x="21208" y="261"/>
                      </a:cubicBezTo>
                      <a:cubicBezTo>
                        <a:pt x="21175" y="261"/>
                        <a:pt x="21143" y="259"/>
                        <a:pt x="21112" y="256"/>
                      </a:cubicBezTo>
                      <a:lnTo>
                        <a:pt x="21112" y="256"/>
                      </a:lnTo>
                      <a:cubicBezTo>
                        <a:pt x="20914" y="326"/>
                        <a:pt x="21275" y="314"/>
                        <a:pt x="20879" y="419"/>
                      </a:cubicBezTo>
                      <a:cubicBezTo>
                        <a:pt x="20634" y="451"/>
                        <a:pt x="20163" y="562"/>
                        <a:pt x="20015" y="562"/>
                      </a:cubicBezTo>
                      <a:cubicBezTo>
                        <a:pt x="20002" y="562"/>
                        <a:pt x="19991" y="561"/>
                        <a:pt x="19984" y="559"/>
                      </a:cubicBezTo>
                      <a:cubicBezTo>
                        <a:pt x="20809" y="408"/>
                        <a:pt x="19879" y="512"/>
                        <a:pt x="20577" y="373"/>
                      </a:cubicBezTo>
                      <a:lnTo>
                        <a:pt x="20577" y="373"/>
                      </a:lnTo>
                      <a:cubicBezTo>
                        <a:pt x="20437" y="396"/>
                        <a:pt x="20274" y="431"/>
                        <a:pt x="20077" y="454"/>
                      </a:cubicBezTo>
                      <a:cubicBezTo>
                        <a:pt x="20042" y="454"/>
                        <a:pt x="20100" y="442"/>
                        <a:pt x="20158" y="431"/>
                      </a:cubicBezTo>
                      <a:lnTo>
                        <a:pt x="20158" y="431"/>
                      </a:lnTo>
                      <a:cubicBezTo>
                        <a:pt x="19355" y="547"/>
                        <a:pt x="19809" y="570"/>
                        <a:pt x="18995" y="756"/>
                      </a:cubicBezTo>
                      <a:cubicBezTo>
                        <a:pt x="19026" y="737"/>
                        <a:pt x="19013" y="729"/>
                        <a:pt x="18977" y="729"/>
                      </a:cubicBezTo>
                      <a:cubicBezTo>
                        <a:pt x="18906" y="729"/>
                        <a:pt x="18743" y="760"/>
                        <a:pt x="18658" y="791"/>
                      </a:cubicBezTo>
                      <a:cubicBezTo>
                        <a:pt x="18746" y="766"/>
                        <a:pt x="18799" y="755"/>
                        <a:pt x="18822" y="755"/>
                      </a:cubicBezTo>
                      <a:cubicBezTo>
                        <a:pt x="18885" y="755"/>
                        <a:pt x="18741" y="832"/>
                        <a:pt x="18530" y="908"/>
                      </a:cubicBezTo>
                      <a:cubicBezTo>
                        <a:pt x="18250" y="977"/>
                        <a:pt x="17983" y="1071"/>
                        <a:pt x="17704" y="1164"/>
                      </a:cubicBezTo>
                      <a:lnTo>
                        <a:pt x="18018" y="1094"/>
                      </a:lnTo>
                      <a:lnTo>
                        <a:pt x="18018" y="1094"/>
                      </a:lnTo>
                      <a:cubicBezTo>
                        <a:pt x="17925" y="1152"/>
                        <a:pt x="17669" y="1222"/>
                        <a:pt x="17320" y="1350"/>
                      </a:cubicBezTo>
                      <a:cubicBezTo>
                        <a:pt x="17312" y="1348"/>
                        <a:pt x="17316" y="1343"/>
                        <a:pt x="17327" y="1336"/>
                      </a:cubicBezTo>
                      <a:lnTo>
                        <a:pt x="17327" y="1336"/>
                      </a:lnTo>
                      <a:cubicBezTo>
                        <a:pt x="16970" y="1470"/>
                        <a:pt x="16508" y="1528"/>
                        <a:pt x="16064" y="1745"/>
                      </a:cubicBezTo>
                      <a:cubicBezTo>
                        <a:pt x="15997" y="1766"/>
                        <a:pt x="15962" y="1773"/>
                        <a:pt x="15943" y="1773"/>
                      </a:cubicBezTo>
                      <a:cubicBezTo>
                        <a:pt x="15905" y="1773"/>
                        <a:pt x="15927" y="1747"/>
                        <a:pt x="15892" y="1747"/>
                      </a:cubicBezTo>
                      <a:cubicBezTo>
                        <a:pt x="15876" y="1747"/>
                        <a:pt x="15847" y="1752"/>
                        <a:pt x="15796" y="1768"/>
                      </a:cubicBezTo>
                      <a:cubicBezTo>
                        <a:pt x="15203" y="2048"/>
                        <a:pt x="15122" y="2001"/>
                        <a:pt x="14517" y="2315"/>
                      </a:cubicBezTo>
                      <a:cubicBezTo>
                        <a:pt x="14586" y="2299"/>
                        <a:pt x="14634" y="2285"/>
                        <a:pt x="14649" y="2285"/>
                      </a:cubicBezTo>
                      <a:cubicBezTo>
                        <a:pt x="14676" y="2285"/>
                        <a:pt x="14591" y="2331"/>
                        <a:pt x="14319" y="2490"/>
                      </a:cubicBezTo>
                      <a:lnTo>
                        <a:pt x="15343" y="1989"/>
                      </a:lnTo>
                      <a:lnTo>
                        <a:pt x="14714" y="2350"/>
                      </a:lnTo>
                      <a:cubicBezTo>
                        <a:pt x="15017" y="2210"/>
                        <a:pt x="15343" y="2024"/>
                        <a:pt x="15540" y="1966"/>
                      </a:cubicBezTo>
                      <a:lnTo>
                        <a:pt x="15540" y="1966"/>
                      </a:lnTo>
                      <a:cubicBezTo>
                        <a:pt x="15354" y="2066"/>
                        <a:pt x="15296" y="2096"/>
                        <a:pt x="15314" y="2096"/>
                      </a:cubicBezTo>
                      <a:cubicBezTo>
                        <a:pt x="15325" y="2096"/>
                        <a:pt x="15366" y="2084"/>
                        <a:pt x="15424" y="2071"/>
                      </a:cubicBezTo>
                      <a:lnTo>
                        <a:pt x="15424" y="2071"/>
                      </a:lnTo>
                      <a:cubicBezTo>
                        <a:pt x="14982" y="2210"/>
                        <a:pt x="14610" y="2478"/>
                        <a:pt x="14110" y="2676"/>
                      </a:cubicBezTo>
                      <a:lnTo>
                        <a:pt x="14075" y="2571"/>
                      </a:lnTo>
                      <a:cubicBezTo>
                        <a:pt x="13330" y="2885"/>
                        <a:pt x="12830" y="3269"/>
                        <a:pt x="11923" y="3792"/>
                      </a:cubicBezTo>
                      <a:cubicBezTo>
                        <a:pt x="12016" y="3746"/>
                        <a:pt x="12121" y="3688"/>
                        <a:pt x="12214" y="3629"/>
                      </a:cubicBezTo>
                      <a:lnTo>
                        <a:pt x="12214" y="3629"/>
                      </a:lnTo>
                      <a:cubicBezTo>
                        <a:pt x="12121" y="3746"/>
                        <a:pt x="11667" y="3990"/>
                        <a:pt x="11400" y="4188"/>
                      </a:cubicBezTo>
                      <a:cubicBezTo>
                        <a:pt x="11400" y="4176"/>
                        <a:pt x="11392" y="4171"/>
                        <a:pt x="11378" y="4171"/>
                      </a:cubicBezTo>
                      <a:cubicBezTo>
                        <a:pt x="11325" y="4171"/>
                        <a:pt x="11187" y="4246"/>
                        <a:pt x="11085" y="4292"/>
                      </a:cubicBezTo>
                      <a:cubicBezTo>
                        <a:pt x="11109" y="4304"/>
                        <a:pt x="10457" y="4734"/>
                        <a:pt x="10422" y="4851"/>
                      </a:cubicBezTo>
                      <a:cubicBezTo>
                        <a:pt x="10283" y="4932"/>
                        <a:pt x="10143" y="5002"/>
                        <a:pt x="10015" y="5083"/>
                      </a:cubicBezTo>
                      <a:cubicBezTo>
                        <a:pt x="9341" y="5595"/>
                        <a:pt x="9317" y="5758"/>
                        <a:pt x="8713" y="6281"/>
                      </a:cubicBezTo>
                      <a:cubicBezTo>
                        <a:pt x="8864" y="6095"/>
                        <a:pt x="8573" y="6316"/>
                        <a:pt x="8957" y="5932"/>
                      </a:cubicBezTo>
                      <a:lnTo>
                        <a:pt x="8957" y="5932"/>
                      </a:lnTo>
                      <a:cubicBezTo>
                        <a:pt x="8759" y="6107"/>
                        <a:pt x="8561" y="6270"/>
                        <a:pt x="8585" y="6293"/>
                      </a:cubicBezTo>
                      <a:cubicBezTo>
                        <a:pt x="8433" y="6374"/>
                        <a:pt x="8050" y="6828"/>
                        <a:pt x="7852" y="6979"/>
                      </a:cubicBezTo>
                      <a:cubicBezTo>
                        <a:pt x="7771" y="7107"/>
                        <a:pt x="7677" y="7224"/>
                        <a:pt x="7561" y="7328"/>
                      </a:cubicBezTo>
                      <a:cubicBezTo>
                        <a:pt x="7555" y="7334"/>
                        <a:pt x="7552" y="7336"/>
                        <a:pt x="7550" y="7336"/>
                      </a:cubicBezTo>
                      <a:cubicBezTo>
                        <a:pt x="7543" y="7336"/>
                        <a:pt x="7549" y="7317"/>
                        <a:pt x="7550" y="7317"/>
                      </a:cubicBezTo>
                      <a:lnTo>
                        <a:pt x="7550" y="7317"/>
                      </a:lnTo>
                      <a:cubicBezTo>
                        <a:pt x="7549" y="7317"/>
                        <a:pt x="7337" y="7552"/>
                        <a:pt x="7378" y="7552"/>
                      </a:cubicBezTo>
                      <a:cubicBezTo>
                        <a:pt x="7387" y="7552"/>
                        <a:pt x="7408" y="7541"/>
                        <a:pt x="7445" y="7514"/>
                      </a:cubicBezTo>
                      <a:lnTo>
                        <a:pt x="7445" y="7514"/>
                      </a:lnTo>
                      <a:cubicBezTo>
                        <a:pt x="6782" y="8026"/>
                        <a:pt x="5863" y="9213"/>
                        <a:pt x="5363" y="9736"/>
                      </a:cubicBezTo>
                      <a:cubicBezTo>
                        <a:pt x="5002" y="10201"/>
                        <a:pt x="4607" y="10794"/>
                        <a:pt x="4304" y="11236"/>
                      </a:cubicBezTo>
                      <a:cubicBezTo>
                        <a:pt x="4315" y="11203"/>
                        <a:pt x="4295" y="11223"/>
                        <a:pt x="4343" y="11155"/>
                      </a:cubicBezTo>
                      <a:lnTo>
                        <a:pt x="4343" y="11155"/>
                      </a:lnTo>
                      <a:cubicBezTo>
                        <a:pt x="3924" y="11746"/>
                        <a:pt x="4185" y="11590"/>
                        <a:pt x="3711" y="12272"/>
                      </a:cubicBezTo>
                      <a:cubicBezTo>
                        <a:pt x="3660" y="12337"/>
                        <a:pt x="3635" y="12362"/>
                        <a:pt x="3628" y="12362"/>
                      </a:cubicBezTo>
                      <a:cubicBezTo>
                        <a:pt x="3605" y="12362"/>
                        <a:pt x="3795" y="12055"/>
                        <a:pt x="3789" y="12055"/>
                      </a:cubicBezTo>
                      <a:lnTo>
                        <a:pt x="3789" y="12055"/>
                      </a:lnTo>
                      <a:cubicBezTo>
                        <a:pt x="3787" y="12055"/>
                        <a:pt x="3778" y="12067"/>
                        <a:pt x="3758" y="12097"/>
                      </a:cubicBezTo>
                      <a:cubicBezTo>
                        <a:pt x="3595" y="12132"/>
                        <a:pt x="3258" y="12970"/>
                        <a:pt x="2932" y="13435"/>
                      </a:cubicBezTo>
                      <a:lnTo>
                        <a:pt x="2990" y="13318"/>
                      </a:lnTo>
                      <a:lnTo>
                        <a:pt x="2990" y="13318"/>
                      </a:lnTo>
                      <a:cubicBezTo>
                        <a:pt x="2757" y="13679"/>
                        <a:pt x="2536" y="14272"/>
                        <a:pt x="2246" y="14912"/>
                      </a:cubicBezTo>
                      <a:cubicBezTo>
                        <a:pt x="2246" y="14912"/>
                        <a:pt x="2246" y="14892"/>
                        <a:pt x="2241" y="14892"/>
                      </a:cubicBezTo>
                      <a:cubicBezTo>
                        <a:pt x="2239" y="14892"/>
                        <a:pt x="2237" y="14895"/>
                        <a:pt x="2234" y="14900"/>
                      </a:cubicBezTo>
                      <a:cubicBezTo>
                        <a:pt x="2083" y="15366"/>
                        <a:pt x="1757" y="16226"/>
                        <a:pt x="1548" y="16866"/>
                      </a:cubicBezTo>
                      <a:cubicBezTo>
                        <a:pt x="1564" y="16716"/>
                        <a:pt x="1599" y="16625"/>
                        <a:pt x="1583" y="16625"/>
                      </a:cubicBezTo>
                      <a:cubicBezTo>
                        <a:pt x="1576" y="16625"/>
                        <a:pt x="1562" y="16639"/>
                        <a:pt x="1536" y="16668"/>
                      </a:cubicBezTo>
                      <a:cubicBezTo>
                        <a:pt x="1443" y="16959"/>
                        <a:pt x="1641" y="16622"/>
                        <a:pt x="1466" y="17192"/>
                      </a:cubicBezTo>
                      <a:cubicBezTo>
                        <a:pt x="1373" y="17378"/>
                        <a:pt x="1210" y="17773"/>
                        <a:pt x="1141" y="17820"/>
                      </a:cubicBezTo>
                      <a:cubicBezTo>
                        <a:pt x="1199" y="17634"/>
                        <a:pt x="1269" y="17459"/>
                        <a:pt x="1327" y="17273"/>
                      </a:cubicBezTo>
                      <a:lnTo>
                        <a:pt x="1327" y="17273"/>
                      </a:lnTo>
                      <a:cubicBezTo>
                        <a:pt x="1152" y="17529"/>
                        <a:pt x="1094" y="17983"/>
                        <a:pt x="1001" y="18273"/>
                      </a:cubicBezTo>
                      <a:lnTo>
                        <a:pt x="989" y="18227"/>
                      </a:lnTo>
                      <a:cubicBezTo>
                        <a:pt x="745" y="19076"/>
                        <a:pt x="838" y="19111"/>
                        <a:pt x="617" y="20030"/>
                      </a:cubicBezTo>
                      <a:lnTo>
                        <a:pt x="664" y="19937"/>
                      </a:lnTo>
                      <a:lnTo>
                        <a:pt x="664" y="19937"/>
                      </a:lnTo>
                      <a:cubicBezTo>
                        <a:pt x="629" y="20460"/>
                        <a:pt x="536" y="20355"/>
                        <a:pt x="501" y="20879"/>
                      </a:cubicBezTo>
                      <a:lnTo>
                        <a:pt x="396" y="21018"/>
                      </a:lnTo>
                      <a:cubicBezTo>
                        <a:pt x="373" y="21193"/>
                        <a:pt x="338" y="21484"/>
                        <a:pt x="326" y="21821"/>
                      </a:cubicBezTo>
                      <a:cubicBezTo>
                        <a:pt x="303" y="22147"/>
                        <a:pt x="257" y="22507"/>
                        <a:pt x="245" y="22821"/>
                      </a:cubicBezTo>
                      <a:cubicBezTo>
                        <a:pt x="222" y="22472"/>
                        <a:pt x="291" y="21751"/>
                        <a:pt x="315" y="21309"/>
                      </a:cubicBezTo>
                      <a:lnTo>
                        <a:pt x="315" y="21309"/>
                      </a:lnTo>
                      <a:cubicBezTo>
                        <a:pt x="256" y="21678"/>
                        <a:pt x="214" y="22047"/>
                        <a:pt x="195" y="22416"/>
                      </a:cubicBezTo>
                      <a:lnTo>
                        <a:pt x="195" y="22416"/>
                      </a:lnTo>
                      <a:cubicBezTo>
                        <a:pt x="201" y="22343"/>
                        <a:pt x="210" y="22270"/>
                        <a:pt x="222" y="22193"/>
                      </a:cubicBezTo>
                      <a:lnTo>
                        <a:pt x="222" y="22193"/>
                      </a:lnTo>
                      <a:cubicBezTo>
                        <a:pt x="222" y="22612"/>
                        <a:pt x="222" y="23159"/>
                        <a:pt x="164" y="23833"/>
                      </a:cubicBezTo>
                      <a:cubicBezTo>
                        <a:pt x="159" y="23829"/>
                        <a:pt x="154" y="23827"/>
                        <a:pt x="149" y="23827"/>
                      </a:cubicBezTo>
                      <a:cubicBezTo>
                        <a:pt x="16" y="23827"/>
                        <a:pt x="68" y="25594"/>
                        <a:pt x="1" y="26067"/>
                      </a:cubicBezTo>
                      <a:cubicBezTo>
                        <a:pt x="94" y="27265"/>
                        <a:pt x="117" y="28439"/>
                        <a:pt x="385" y="29812"/>
                      </a:cubicBezTo>
                      <a:cubicBezTo>
                        <a:pt x="392" y="29698"/>
                        <a:pt x="401" y="29654"/>
                        <a:pt x="410" y="29654"/>
                      </a:cubicBezTo>
                      <a:cubicBezTo>
                        <a:pt x="441" y="29654"/>
                        <a:pt x="483" y="30111"/>
                        <a:pt x="554" y="30111"/>
                      </a:cubicBezTo>
                      <a:cubicBezTo>
                        <a:pt x="559" y="30111"/>
                        <a:pt x="565" y="30108"/>
                        <a:pt x="571" y="30103"/>
                      </a:cubicBezTo>
                      <a:cubicBezTo>
                        <a:pt x="629" y="30417"/>
                        <a:pt x="664" y="30533"/>
                        <a:pt x="664" y="30568"/>
                      </a:cubicBezTo>
                      <a:lnTo>
                        <a:pt x="815" y="31533"/>
                      </a:lnTo>
                      <a:cubicBezTo>
                        <a:pt x="819" y="31579"/>
                        <a:pt x="818" y="31597"/>
                        <a:pt x="814" y="31597"/>
                      </a:cubicBezTo>
                      <a:cubicBezTo>
                        <a:pt x="795" y="31597"/>
                        <a:pt x="715" y="31276"/>
                        <a:pt x="700" y="31276"/>
                      </a:cubicBezTo>
                      <a:cubicBezTo>
                        <a:pt x="699" y="31276"/>
                        <a:pt x="699" y="31276"/>
                        <a:pt x="699" y="31277"/>
                      </a:cubicBezTo>
                      <a:cubicBezTo>
                        <a:pt x="861" y="31975"/>
                        <a:pt x="722" y="31580"/>
                        <a:pt x="815" y="32045"/>
                      </a:cubicBezTo>
                      <a:cubicBezTo>
                        <a:pt x="818" y="32032"/>
                        <a:pt x="822" y="32025"/>
                        <a:pt x="828" y="32025"/>
                      </a:cubicBezTo>
                      <a:cubicBezTo>
                        <a:pt x="865" y="32025"/>
                        <a:pt x="956" y="32317"/>
                        <a:pt x="1048" y="32662"/>
                      </a:cubicBezTo>
                      <a:lnTo>
                        <a:pt x="943" y="32092"/>
                      </a:lnTo>
                      <a:lnTo>
                        <a:pt x="943" y="32092"/>
                      </a:lnTo>
                      <a:cubicBezTo>
                        <a:pt x="1269" y="33034"/>
                        <a:pt x="1094" y="32941"/>
                        <a:pt x="1466" y="33883"/>
                      </a:cubicBezTo>
                      <a:lnTo>
                        <a:pt x="1338" y="33592"/>
                      </a:lnTo>
                      <a:lnTo>
                        <a:pt x="1338" y="33592"/>
                      </a:lnTo>
                      <a:cubicBezTo>
                        <a:pt x="1513" y="34069"/>
                        <a:pt x="2013" y="35360"/>
                        <a:pt x="2327" y="35767"/>
                      </a:cubicBezTo>
                      <a:cubicBezTo>
                        <a:pt x="2341" y="35823"/>
                        <a:pt x="2355" y="35887"/>
                        <a:pt x="2341" y="35887"/>
                      </a:cubicBezTo>
                      <a:cubicBezTo>
                        <a:pt x="2332" y="35887"/>
                        <a:pt x="2311" y="35858"/>
                        <a:pt x="2269" y="35779"/>
                      </a:cubicBezTo>
                      <a:lnTo>
                        <a:pt x="2269" y="35779"/>
                      </a:lnTo>
                      <a:cubicBezTo>
                        <a:pt x="2769" y="36907"/>
                        <a:pt x="3606" y="38163"/>
                        <a:pt x="4095" y="38977"/>
                      </a:cubicBezTo>
                      <a:lnTo>
                        <a:pt x="4014" y="38919"/>
                      </a:lnTo>
                      <a:lnTo>
                        <a:pt x="4014" y="38919"/>
                      </a:lnTo>
                      <a:cubicBezTo>
                        <a:pt x="4165" y="39094"/>
                        <a:pt x="4293" y="39280"/>
                        <a:pt x="4421" y="39466"/>
                      </a:cubicBezTo>
                      <a:cubicBezTo>
                        <a:pt x="4408" y="39466"/>
                        <a:pt x="4384" y="39448"/>
                        <a:pt x="4375" y="39448"/>
                      </a:cubicBezTo>
                      <a:cubicBezTo>
                        <a:pt x="4369" y="39448"/>
                        <a:pt x="4372" y="39460"/>
                        <a:pt x="4397" y="39501"/>
                      </a:cubicBezTo>
                      <a:cubicBezTo>
                        <a:pt x="4595" y="39734"/>
                        <a:pt x="4781" y="39978"/>
                        <a:pt x="4956" y="40222"/>
                      </a:cubicBezTo>
                      <a:lnTo>
                        <a:pt x="4781" y="40036"/>
                      </a:lnTo>
                      <a:lnTo>
                        <a:pt x="4781" y="40036"/>
                      </a:lnTo>
                      <a:cubicBezTo>
                        <a:pt x="5060" y="40443"/>
                        <a:pt x="5374" y="40838"/>
                        <a:pt x="5712" y="41199"/>
                      </a:cubicBezTo>
                      <a:cubicBezTo>
                        <a:pt x="6014" y="41513"/>
                        <a:pt x="6305" y="41804"/>
                        <a:pt x="6654" y="42164"/>
                      </a:cubicBezTo>
                      <a:cubicBezTo>
                        <a:pt x="6584" y="42223"/>
                        <a:pt x="7201" y="42932"/>
                        <a:pt x="7538" y="43269"/>
                      </a:cubicBezTo>
                      <a:lnTo>
                        <a:pt x="7515" y="43269"/>
                      </a:lnTo>
                      <a:cubicBezTo>
                        <a:pt x="8515" y="44258"/>
                        <a:pt x="9329" y="44805"/>
                        <a:pt x="10376" y="45549"/>
                      </a:cubicBezTo>
                      <a:cubicBezTo>
                        <a:pt x="10958" y="46119"/>
                        <a:pt x="12609" y="47096"/>
                        <a:pt x="13737" y="47713"/>
                      </a:cubicBezTo>
                      <a:cubicBezTo>
                        <a:pt x="13677" y="47674"/>
                        <a:pt x="13669" y="47657"/>
                        <a:pt x="13694" y="47657"/>
                      </a:cubicBezTo>
                      <a:cubicBezTo>
                        <a:pt x="13737" y="47657"/>
                        <a:pt x="13873" y="47705"/>
                        <a:pt x="14005" y="47771"/>
                      </a:cubicBezTo>
                      <a:cubicBezTo>
                        <a:pt x="14261" y="47934"/>
                        <a:pt x="14784" y="48062"/>
                        <a:pt x="14703" y="48120"/>
                      </a:cubicBezTo>
                      <a:lnTo>
                        <a:pt x="14610" y="48073"/>
                      </a:lnTo>
                      <a:lnTo>
                        <a:pt x="14610" y="48073"/>
                      </a:lnTo>
                      <a:cubicBezTo>
                        <a:pt x="14784" y="48236"/>
                        <a:pt x="15354" y="48492"/>
                        <a:pt x="15808" y="48655"/>
                      </a:cubicBezTo>
                      <a:lnTo>
                        <a:pt x="15924" y="48597"/>
                      </a:lnTo>
                      <a:cubicBezTo>
                        <a:pt x="16482" y="48899"/>
                        <a:pt x="17273" y="49167"/>
                        <a:pt x="18006" y="49364"/>
                      </a:cubicBezTo>
                      <a:lnTo>
                        <a:pt x="19030" y="49632"/>
                      </a:lnTo>
                      <a:cubicBezTo>
                        <a:pt x="19262" y="49678"/>
                        <a:pt x="19507" y="49748"/>
                        <a:pt x="19739" y="49841"/>
                      </a:cubicBezTo>
                      <a:cubicBezTo>
                        <a:pt x="20042" y="49899"/>
                        <a:pt x="20414" y="49958"/>
                        <a:pt x="20716" y="49992"/>
                      </a:cubicBezTo>
                      <a:lnTo>
                        <a:pt x="20693" y="50039"/>
                      </a:lnTo>
                      <a:cubicBezTo>
                        <a:pt x="21100" y="50120"/>
                        <a:pt x="21414" y="50190"/>
                        <a:pt x="21763" y="50225"/>
                      </a:cubicBezTo>
                      <a:cubicBezTo>
                        <a:pt x="22100" y="50260"/>
                        <a:pt x="22461" y="50330"/>
                        <a:pt x="22984" y="50353"/>
                      </a:cubicBezTo>
                      <a:lnTo>
                        <a:pt x="22775" y="50376"/>
                      </a:lnTo>
                      <a:cubicBezTo>
                        <a:pt x="22861" y="50383"/>
                        <a:pt x="22938" y="50386"/>
                        <a:pt x="23008" y="50386"/>
                      </a:cubicBezTo>
                      <a:cubicBezTo>
                        <a:pt x="23385" y="50386"/>
                        <a:pt x="23573" y="50304"/>
                        <a:pt x="23947" y="50304"/>
                      </a:cubicBezTo>
                      <a:cubicBezTo>
                        <a:pt x="23985" y="50304"/>
                        <a:pt x="24024" y="50305"/>
                        <a:pt x="24066" y="50306"/>
                      </a:cubicBezTo>
                      <a:lnTo>
                        <a:pt x="24229" y="50388"/>
                      </a:lnTo>
                      <a:cubicBezTo>
                        <a:pt x="24650" y="50397"/>
                        <a:pt x="25064" y="50429"/>
                        <a:pt x="25482" y="50429"/>
                      </a:cubicBezTo>
                      <a:cubicBezTo>
                        <a:pt x="25584" y="50429"/>
                        <a:pt x="25685" y="50427"/>
                        <a:pt x="25788" y="50423"/>
                      </a:cubicBezTo>
                      <a:cubicBezTo>
                        <a:pt x="26044" y="50423"/>
                        <a:pt x="26299" y="50423"/>
                        <a:pt x="26555" y="50411"/>
                      </a:cubicBezTo>
                      <a:cubicBezTo>
                        <a:pt x="26811" y="50388"/>
                        <a:pt x="27067" y="50353"/>
                        <a:pt x="27323" y="50318"/>
                      </a:cubicBezTo>
                      <a:lnTo>
                        <a:pt x="27323" y="50318"/>
                      </a:lnTo>
                      <a:cubicBezTo>
                        <a:pt x="27311" y="50330"/>
                        <a:pt x="27276" y="50353"/>
                        <a:pt x="27114" y="50376"/>
                      </a:cubicBezTo>
                      <a:cubicBezTo>
                        <a:pt x="27579" y="50365"/>
                        <a:pt x="28856" y="50238"/>
                        <a:pt x="28816" y="50146"/>
                      </a:cubicBezTo>
                      <a:lnTo>
                        <a:pt x="28816" y="50146"/>
                      </a:lnTo>
                      <a:cubicBezTo>
                        <a:pt x="28829" y="50150"/>
                        <a:pt x="28847" y="50152"/>
                        <a:pt x="28871" y="50152"/>
                      </a:cubicBezTo>
                      <a:cubicBezTo>
                        <a:pt x="29116" y="50152"/>
                        <a:pt x="29926" y="49949"/>
                        <a:pt x="30382" y="49830"/>
                      </a:cubicBezTo>
                      <a:lnTo>
                        <a:pt x="30382" y="49830"/>
                      </a:lnTo>
                      <a:lnTo>
                        <a:pt x="30312" y="49899"/>
                      </a:lnTo>
                      <a:cubicBezTo>
                        <a:pt x="30661" y="49748"/>
                        <a:pt x="31033" y="49632"/>
                        <a:pt x="31406" y="49539"/>
                      </a:cubicBezTo>
                      <a:cubicBezTo>
                        <a:pt x="31437" y="49534"/>
                        <a:pt x="31461" y="49531"/>
                        <a:pt x="31478" y="49531"/>
                      </a:cubicBezTo>
                      <a:cubicBezTo>
                        <a:pt x="31514" y="49531"/>
                        <a:pt x="31512" y="49542"/>
                        <a:pt x="31464" y="49557"/>
                      </a:cubicBezTo>
                      <a:lnTo>
                        <a:pt x="31464" y="49557"/>
                      </a:lnTo>
                      <a:cubicBezTo>
                        <a:pt x="31830" y="49471"/>
                        <a:pt x="31776" y="49421"/>
                        <a:pt x="32325" y="49295"/>
                      </a:cubicBezTo>
                      <a:lnTo>
                        <a:pt x="32325" y="49295"/>
                      </a:lnTo>
                      <a:lnTo>
                        <a:pt x="32115" y="49388"/>
                      </a:lnTo>
                      <a:cubicBezTo>
                        <a:pt x="32371" y="49341"/>
                        <a:pt x="32615" y="49248"/>
                        <a:pt x="32836" y="49120"/>
                      </a:cubicBezTo>
                      <a:cubicBezTo>
                        <a:pt x="33132" y="49000"/>
                        <a:pt x="33728" y="48827"/>
                        <a:pt x="33864" y="48827"/>
                      </a:cubicBezTo>
                      <a:cubicBezTo>
                        <a:pt x="33872" y="48827"/>
                        <a:pt x="33878" y="48828"/>
                        <a:pt x="33883" y="48829"/>
                      </a:cubicBezTo>
                      <a:cubicBezTo>
                        <a:pt x="34081" y="48701"/>
                        <a:pt x="34279" y="48597"/>
                        <a:pt x="34500" y="48527"/>
                      </a:cubicBezTo>
                      <a:cubicBezTo>
                        <a:pt x="34546" y="48527"/>
                        <a:pt x="34441" y="48585"/>
                        <a:pt x="34395" y="48608"/>
                      </a:cubicBezTo>
                      <a:cubicBezTo>
                        <a:pt x="34732" y="48492"/>
                        <a:pt x="35058" y="48352"/>
                        <a:pt x="35372" y="48178"/>
                      </a:cubicBezTo>
                      <a:cubicBezTo>
                        <a:pt x="35628" y="48050"/>
                        <a:pt x="35895" y="47934"/>
                        <a:pt x="36163" y="47829"/>
                      </a:cubicBezTo>
                      <a:cubicBezTo>
                        <a:pt x="36186" y="47829"/>
                        <a:pt x="36210" y="47829"/>
                        <a:pt x="36233" y="47822"/>
                      </a:cubicBezTo>
                      <a:lnTo>
                        <a:pt x="36233" y="47822"/>
                      </a:lnTo>
                      <a:cubicBezTo>
                        <a:pt x="35664" y="48090"/>
                        <a:pt x="35195" y="48291"/>
                        <a:pt x="35151" y="48307"/>
                      </a:cubicBezTo>
                      <a:lnTo>
                        <a:pt x="35151" y="48307"/>
                      </a:lnTo>
                      <a:cubicBezTo>
                        <a:pt x="35151" y="48306"/>
                        <a:pt x="35151" y="48306"/>
                        <a:pt x="35151" y="48306"/>
                      </a:cubicBezTo>
                      <a:cubicBezTo>
                        <a:pt x="35149" y="48307"/>
                        <a:pt x="35148" y="48308"/>
                        <a:pt x="35148" y="48308"/>
                      </a:cubicBezTo>
                      <a:cubicBezTo>
                        <a:pt x="35148" y="48308"/>
                        <a:pt x="35150" y="48307"/>
                        <a:pt x="35151" y="48307"/>
                      </a:cubicBezTo>
                      <a:lnTo>
                        <a:pt x="35151" y="48307"/>
                      </a:lnTo>
                      <a:cubicBezTo>
                        <a:pt x="35154" y="48311"/>
                        <a:pt x="35161" y="48313"/>
                        <a:pt x="35172" y="48313"/>
                      </a:cubicBezTo>
                      <a:cubicBezTo>
                        <a:pt x="35230" y="48313"/>
                        <a:pt x="35388" y="48259"/>
                        <a:pt x="35438" y="48259"/>
                      </a:cubicBezTo>
                      <a:cubicBezTo>
                        <a:pt x="35474" y="48259"/>
                        <a:pt x="35456" y="48285"/>
                        <a:pt x="35314" y="48376"/>
                      </a:cubicBezTo>
                      <a:lnTo>
                        <a:pt x="36070" y="47957"/>
                      </a:lnTo>
                      <a:cubicBezTo>
                        <a:pt x="36349" y="47794"/>
                        <a:pt x="36640" y="47631"/>
                        <a:pt x="36896" y="47515"/>
                      </a:cubicBezTo>
                      <a:cubicBezTo>
                        <a:pt x="36919" y="47503"/>
                        <a:pt x="36942" y="47503"/>
                        <a:pt x="36965" y="47492"/>
                      </a:cubicBezTo>
                      <a:lnTo>
                        <a:pt x="36965" y="47492"/>
                      </a:lnTo>
                      <a:lnTo>
                        <a:pt x="36919" y="47527"/>
                      </a:lnTo>
                      <a:cubicBezTo>
                        <a:pt x="37024" y="47480"/>
                        <a:pt x="37128" y="47422"/>
                        <a:pt x="37233" y="47352"/>
                      </a:cubicBezTo>
                      <a:cubicBezTo>
                        <a:pt x="37384" y="47271"/>
                        <a:pt x="37489" y="47224"/>
                        <a:pt x="37640" y="47143"/>
                      </a:cubicBezTo>
                      <a:cubicBezTo>
                        <a:pt x="37710" y="47143"/>
                        <a:pt x="38222" y="46840"/>
                        <a:pt x="38466" y="46677"/>
                      </a:cubicBezTo>
                      <a:cubicBezTo>
                        <a:pt x="38424" y="46652"/>
                        <a:pt x="38580" y="46549"/>
                        <a:pt x="38555" y="46549"/>
                      </a:cubicBezTo>
                      <a:cubicBezTo>
                        <a:pt x="38546" y="46549"/>
                        <a:pt x="38509" y="46565"/>
                        <a:pt x="38423" y="46606"/>
                      </a:cubicBezTo>
                      <a:lnTo>
                        <a:pt x="38423" y="46606"/>
                      </a:lnTo>
                      <a:cubicBezTo>
                        <a:pt x="38426" y="46604"/>
                        <a:pt x="38428" y="46603"/>
                        <a:pt x="38427" y="46603"/>
                      </a:cubicBezTo>
                      <a:lnTo>
                        <a:pt x="38427" y="46603"/>
                      </a:lnTo>
                      <a:cubicBezTo>
                        <a:pt x="38427" y="46603"/>
                        <a:pt x="38425" y="46604"/>
                        <a:pt x="38419" y="46608"/>
                      </a:cubicBezTo>
                      <a:cubicBezTo>
                        <a:pt x="38421" y="46607"/>
                        <a:pt x="38422" y="46607"/>
                        <a:pt x="38423" y="46606"/>
                      </a:cubicBezTo>
                      <a:lnTo>
                        <a:pt x="38423" y="46606"/>
                      </a:lnTo>
                      <a:cubicBezTo>
                        <a:pt x="38404" y="46619"/>
                        <a:pt x="38329" y="46671"/>
                        <a:pt x="38210" y="46747"/>
                      </a:cubicBezTo>
                      <a:lnTo>
                        <a:pt x="38105" y="46817"/>
                      </a:lnTo>
                      <a:lnTo>
                        <a:pt x="38129" y="46805"/>
                      </a:lnTo>
                      <a:lnTo>
                        <a:pt x="37512" y="47154"/>
                      </a:lnTo>
                      <a:cubicBezTo>
                        <a:pt x="37722" y="46992"/>
                        <a:pt x="37943" y="46864"/>
                        <a:pt x="38175" y="46747"/>
                      </a:cubicBezTo>
                      <a:lnTo>
                        <a:pt x="38466" y="46456"/>
                      </a:lnTo>
                      <a:cubicBezTo>
                        <a:pt x="38838" y="46317"/>
                        <a:pt x="39478" y="45945"/>
                        <a:pt x="39594" y="45910"/>
                      </a:cubicBezTo>
                      <a:cubicBezTo>
                        <a:pt x="39943" y="45654"/>
                        <a:pt x="40362" y="45351"/>
                        <a:pt x="40711" y="45037"/>
                      </a:cubicBezTo>
                      <a:cubicBezTo>
                        <a:pt x="40897" y="44898"/>
                        <a:pt x="41071" y="44747"/>
                        <a:pt x="41223" y="44607"/>
                      </a:cubicBezTo>
                      <a:cubicBezTo>
                        <a:pt x="41339" y="44479"/>
                        <a:pt x="41455" y="44363"/>
                        <a:pt x="41572" y="44223"/>
                      </a:cubicBezTo>
                      <a:cubicBezTo>
                        <a:pt x="41653" y="44130"/>
                        <a:pt x="41758" y="44060"/>
                        <a:pt x="41886" y="44014"/>
                      </a:cubicBezTo>
                      <a:lnTo>
                        <a:pt x="41886" y="44014"/>
                      </a:lnTo>
                      <a:cubicBezTo>
                        <a:pt x="41781" y="44119"/>
                        <a:pt x="41653" y="44223"/>
                        <a:pt x="41606" y="44281"/>
                      </a:cubicBezTo>
                      <a:cubicBezTo>
                        <a:pt x="41967" y="43956"/>
                        <a:pt x="42677" y="43293"/>
                        <a:pt x="42711" y="43153"/>
                      </a:cubicBezTo>
                      <a:cubicBezTo>
                        <a:pt x="42833" y="43049"/>
                        <a:pt x="42880" y="43017"/>
                        <a:pt x="42892" y="43017"/>
                      </a:cubicBezTo>
                      <a:cubicBezTo>
                        <a:pt x="42911" y="43017"/>
                        <a:pt x="42841" y="43099"/>
                        <a:pt x="42846" y="43099"/>
                      </a:cubicBezTo>
                      <a:cubicBezTo>
                        <a:pt x="42851" y="43099"/>
                        <a:pt x="42907" y="43043"/>
                        <a:pt x="43107" y="42839"/>
                      </a:cubicBezTo>
                      <a:lnTo>
                        <a:pt x="43107" y="42839"/>
                      </a:lnTo>
                      <a:lnTo>
                        <a:pt x="43049" y="42944"/>
                      </a:lnTo>
                      <a:cubicBezTo>
                        <a:pt x="43340" y="42676"/>
                        <a:pt x="43607" y="42397"/>
                        <a:pt x="43863" y="42106"/>
                      </a:cubicBezTo>
                      <a:cubicBezTo>
                        <a:pt x="44096" y="41827"/>
                        <a:pt x="44305" y="41548"/>
                        <a:pt x="44526" y="41269"/>
                      </a:cubicBezTo>
                      <a:cubicBezTo>
                        <a:pt x="44916" y="40726"/>
                        <a:pt x="45307" y="40184"/>
                        <a:pt x="45830" y="39519"/>
                      </a:cubicBezTo>
                      <a:lnTo>
                        <a:pt x="45830" y="39519"/>
                      </a:lnTo>
                      <a:cubicBezTo>
                        <a:pt x="45821" y="39528"/>
                        <a:pt x="45813" y="39538"/>
                        <a:pt x="45805" y="39547"/>
                      </a:cubicBezTo>
                      <a:cubicBezTo>
                        <a:pt x="47096" y="37838"/>
                        <a:pt x="48004" y="35767"/>
                        <a:pt x="48830" y="33836"/>
                      </a:cubicBezTo>
                      <a:cubicBezTo>
                        <a:pt x="48946" y="33511"/>
                        <a:pt x="49039" y="33185"/>
                        <a:pt x="49097" y="32848"/>
                      </a:cubicBezTo>
                      <a:lnTo>
                        <a:pt x="49202" y="32743"/>
                      </a:lnTo>
                      <a:cubicBezTo>
                        <a:pt x="49237" y="32534"/>
                        <a:pt x="49272" y="32324"/>
                        <a:pt x="49306" y="32127"/>
                      </a:cubicBezTo>
                      <a:cubicBezTo>
                        <a:pt x="49411" y="31685"/>
                        <a:pt x="49539" y="31336"/>
                        <a:pt x="49655" y="30940"/>
                      </a:cubicBezTo>
                      <a:cubicBezTo>
                        <a:pt x="49714" y="30742"/>
                        <a:pt x="49772" y="30545"/>
                        <a:pt x="49830" y="30312"/>
                      </a:cubicBezTo>
                      <a:cubicBezTo>
                        <a:pt x="49888" y="30068"/>
                        <a:pt x="49923" y="29812"/>
                        <a:pt x="49946" y="29556"/>
                      </a:cubicBezTo>
                      <a:lnTo>
                        <a:pt x="49946" y="29556"/>
                      </a:lnTo>
                      <a:lnTo>
                        <a:pt x="49876" y="29696"/>
                      </a:lnTo>
                      <a:cubicBezTo>
                        <a:pt x="49923" y="29498"/>
                        <a:pt x="49969" y="29184"/>
                        <a:pt x="50004" y="28928"/>
                      </a:cubicBezTo>
                      <a:cubicBezTo>
                        <a:pt x="50037" y="28692"/>
                        <a:pt x="50069" y="28505"/>
                        <a:pt x="50083" y="28505"/>
                      </a:cubicBezTo>
                      <a:cubicBezTo>
                        <a:pt x="50084" y="28505"/>
                        <a:pt x="50085" y="28506"/>
                        <a:pt x="50086" y="28509"/>
                      </a:cubicBezTo>
                      <a:cubicBezTo>
                        <a:pt x="50074" y="28416"/>
                        <a:pt x="50074" y="28311"/>
                        <a:pt x="50109" y="28218"/>
                      </a:cubicBezTo>
                      <a:lnTo>
                        <a:pt x="50132" y="28207"/>
                      </a:lnTo>
                      <a:cubicBezTo>
                        <a:pt x="50167" y="27881"/>
                        <a:pt x="50179" y="27555"/>
                        <a:pt x="50179" y="27230"/>
                      </a:cubicBezTo>
                      <a:cubicBezTo>
                        <a:pt x="50260" y="26474"/>
                        <a:pt x="50307" y="27358"/>
                        <a:pt x="50377" y="26241"/>
                      </a:cubicBezTo>
                      <a:cubicBezTo>
                        <a:pt x="50377" y="25861"/>
                        <a:pt x="50319" y="25195"/>
                        <a:pt x="50291" y="25195"/>
                      </a:cubicBezTo>
                      <a:cubicBezTo>
                        <a:pt x="50288" y="25195"/>
                        <a:pt x="50286" y="25202"/>
                        <a:pt x="50283" y="25217"/>
                      </a:cubicBezTo>
                      <a:cubicBezTo>
                        <a:pt x="50260" y="25369"/>
                        <a:pt x="50260" y="25636"/>
                        <a:pt x="50225" y="25648"/>
                      </a:cubicBezTo>
                      <a:lnTo>
                        <a:pt x="50225" y="25276"/>
                      </a:lnTo>
                      <a:cubicBezTo>
                        <a:pt x="50186" y="25246"/>
                        <a:pt x="50149" y="25177"/>
                        <a:pt x="50112" y="25177"/>
                      </a:cubicBezTo>
                      <a:cubicBezTo>
                        <a:pt x="50063" y="25177"/>
                        <a:pt x="50016" y="25305"/>
                        <a:pt x="49969" y="25834"/>
                      </a:cubicBezTo>
                      <a:lnTo>
                        <a:pt x="50004" y="26474"/>
                      </a:lnTo>
                      <a:lnTo>
                        <a:pt x="49946" y="26683"/>
                      </a:lnTo>
                      <a:cubicBezTo>
                        <a:pt x="49958" y="26497"/>
                        <a:pt x="49958" y="26322"/>
                        <a:pt x="49969" y="26148"/>
                      </a:cubicBezTo>
                      <a:lnTo>
                        <a:pt x="49969" y="26148"/>
                      </a:lnTo>
                      <a:cubicBezTo>
                        <a:pt x="49935" y="26381"/>
                        <a:pt x="49935" y="26625"/>
                        <a:pt x="49946" y="26857"/>
                      </a:cubicBezTo>
                      <a:cubicBezTo>
                        <a:pt x="49911" y="26939"/>
                        <a:pt x="49888" y="27032"/>
                        <a:pt x="49876" y="27125"/>
                      </a:cubicBezTo>
                      <a:lnTo>
                        <a:pt x="49923" y="27753"/>
                      </a:lnTo>
                      <a:cubicBezTo>
                        <a:pt x="49919" y="27760"/>
                        <a:pt x="49915" y="27762"/>
                        <a:pt x="49911" y="27762"/>
                      </a:cubicBezTo>
                      <a:cubicBezTo>
                        <a:pt x="49891" y="27762"/>
                        <a:pt x="49880" y="27675"/>
                        <a:pt x="49862" y="27675"/>
                      </a:cubicBezTo>
                      <a:cubicBezTo>
                        <a:pt x="49850" y="27675"/>
                        <a:pt x="49833" y="27721"/>
                        <a:pt x="49807" y="27881"/>
                      </a:cubicBezTo>
                      <a:cubicBezTo>
                        <a:pt x="49807" y="27948"/>
                        <a:pt x="49813" y="27970"/>
                        <a:pt x="49822" y="27970"/>
                      </a:cubicBezTo>
                      <a:cubicBezTo>
                        <a:pt x="49839" y="27970"/>
                        <a:pt x="49866" y="27892"/>
                        <a:pt x="49882" y="27892"/>
                      </a:cubicBezTo>
                      <a:cubicBezTo>
                        <a:pt x="49894" y="27892"/>
                        <a:pt x="49900" y="27938"/>
                        <a:pt x="49888" y="28102"/>
                      </a:cubicBezTo>
                      <a:cubicBezTo>
                        <a:pt x="49807" y="28404"/>
                        <a:pt x="49795" y="28311"/>
                        <a:pt x="49783" y="28672"/>
                      </a:cubicBezTo>
                      <a:cubicBezTo>
                        <a:pt x="49777" y="28681"/>
                        <a:pt x="49771" y="28685"/>
                        <a:pt x="49767" y="28685"/>
                      </a:cubicBezTo>
                      <a:cubicBezTo>
                        <a:pt x="49748" y="28685"/>
                        <a:pt x="49748" y="28610"/>
                        <a:pt x="49748" y="28498"/>
                      </a:cubicBezTo>
                      <a:cubicBezTo>
                        <a:pt x="49748" y="28812"/>
                        <a:pt x="49644" y="29335"/>
                        <a:pt x="49655" y="29509"/>
                      </a:cubicBezTo>
                      <a:cubicBezTo>
                        <a:pt x="49597" y="29719"/>
                        <a:pt x="49551" y="29928"/>
                        <a:pt x="49516" y="30149"/>
                      </a:cubicBezTo>
                      <a:cubicBezTo>
                        <a:pt x="49472" y="30357"/>
                        <a:pt x="49418" y="30523"/>
                        <a:pt x="49383" y="30523"/>
                      </a:cubicBezTo>
                      <a:cubicBezTo>
                        <a:pt x="49381" y="30523"/>
                        <a:pt x="49378" y="30523"/>
                        <a:pt x="49376" y="30521"/>
                      </a:cubicBezTo>
                      <a:cubicBezTo>
                        <a:pt x="49353" y="30801"/>
                        <a:pt x="49306" y="31091"/>
                        <a:pt x="49248" y="31370"/>
                      </a:cubicBezTo>
                      <a:cubicBezTo>
                        <a:pt x="49255" y="31290"/>
                        <a:pt x="49254" y="31256"/>
                        <a:pt x="49246" y="31256"/>
                      </a:cubicBezTo>
                      <a:cubicBezTo>
                        <a:pt x="49204" y="31256"/>
                        <a:pt x="48977" y="32268"/>
                        <a:pt x="48901" y="32268"/>
                      </a:cubicBezTo>
                      <a:cubicBezTo>
                        <a:pt x="48896" y="32268"/>
                        <a:pt x="48891" y="32264"/>
                        <a:pt x="48888" y="32254"/>
                      </a:cubicBezTo>
                      <a:cubicBezTo>
                        <a:pt x="48841" y="32580"/>
                        <a:pt x="48760" y="32883"/>
                        <a:pt x="48655" y="33185"/>
                      </a:cubicBezTo>
                      <a:lnTo>
                        <a:pt x="48457" y="33767"/>
                      </a:lnTo>
                      <a:cubicBezTo>
                        <a:pt x="48388" y="33953"/>
                        <a:pt x="48329" y="34139"/>
                        <a:pt x="48271" y="34302"/>
                      </a:cubicBezTo>
                      <a:cubicBezTo>
                        <a:pt x="48279" y="34264"/>
                        <a:pt x="48286" y="34226"/>
                        <a:pt x="48297" y="34191"/>
                      </a:cubicBezTo>
                      <a:lnTo>
                        <a:pt x="48297" y="34191"/>
                      </a:lnTo>
                      <a:cubicBezTo>
                        <a:pt x="48170" y="34509"/>
                        <a:pt x="48092" y="34604"/>
                        <a:pt x="47992" y="34825"/>
                      </a:cubicBezTo>
                      <a:cubicBezTo>
                        <a:pt x="48039" y="34906"/>
                        <a:pt x="47806" y="35465"/>
                        <a:pt x="47701" y="35790"/>
                      </a:cubicBezTo>
                      <a:cubicBezTo>
                        <a:pt x="47640" y="35886"/>
                        <a:pt x="47609" y="35922"/>
                        <a:pt x="47595" y="35922"/>
                      </a:cubicBezTo>
                      <a:cubicBezTo>
                        <a:pt x="47554" y="35922"/>
                        <a:pt x="47683" y="35582"/>
                        <a:pt x="47638" y="35582"/>
                      </a:cubicBezTo>
                      <a:cubicBezTo>
                        <a:pt x="47634" y="35582"/>
                        <a:pt x="47628" y="35585"/>
                        <a:pt x="47620" y="35593"/>
                      </a:cubicBezTo>
                      <a:cubicBezTo>
                        <a:pt x="47643" y="35593"/>
                        <a:pt x="47573" y="35802"/>
                        <a:pt x="47504" y="35977"/>
                      </a:cubicBezTo>
                      <a:cubicBezTo>
                        <a:pt x="47444" y="36135"/>
                        <a:pt x="47385" y="36268"/>
                        <a:pt x="47404" y="36268"/>
                      </a:cubicBezTo>
                      <a:cubicBezTo>
                        <a:pt x="47408" y="36268"/>
                        <a:pt x="47414" y="36264"/>
                        <a:pt x="47422" y="36256"/>
                      </a:cubicBezTo>
                      <a:lnTo>
                        <a:pt x="47422" y="36256"/>
                      </a:lnTo>
                      <a:cubicBezTo>
                        <a:pt x="47213" y="36570"/>
                        <a:pt x="47259" y="36535"/>
                        <a:pt x="47120" y="36674"/>
                      </a:cubicBezTo>
                      <a:cubicBezTo>
                        <a:pt x="47166" y="36767"/>
                        <a:pt x="46980" y="36988"/>
                        <a:pt x="46875" y="37279"/>
                      </a:cubicBezTo>
                      <a:cubicBezTo>
                        <a:pt x="46561" y="37721"/>
                        <a:pt x="46724" y="37361"/>
                        <a:pt x="46457" y="37884"/>
                      </a:cubicBezTo>
                      <a:cubicBezTo>
                        <a:pt x="46425" y="37918"/>
                        <a:pt x="46405" y="37932"/>
                        <a:pt x="46395" y="37932"/>
                      </a:cubicBezTo>
                      <a:cubicBezTo>
                        <a:pt x="46344" y="37932"/>
                        <a:pt x="46503" y="37605"/>
                        <a:pt x="46503" y="37605"/>
                      </a:cubicBezTo>
                      <a:lnTo>
                        <a:pt x="46503" y="37605"/>
                      </a:lnTo>
                      <a:cubicBezTo>
                        <a:pt x="46201" y="38128"/>
                        <a:pt x="46422" y="37884"/>
                        <a:pt x="46399" y="38024"/>
                      </a:cubicBezTo>
                      <a:cubicBezTo>
                        <a:pt x="46198" y="38356"/>
                        <a:pt x="46146" y="38401"/>
                        <a:pt x="46115" y="38401"/>
                      </a:cubicBezTo>
                      <a:cubicBezTo>
                        <a:pt x="46104" y="38401"/>
                        <a:pt x="46095" y="38395"/>
                        <a:pt x="46083" y="38395"/>
                      </a:cubicBezTo>
                      <a:cubicBezTo>
                        <a:pt x="46068" y="38395"/>
                        <a:pt x="46046" y="38405"/>
                        <a:pt x="46003" y="38454"/>
                      </a:cubicBezTo>
                      <a:cubicBezTo>
                        <a:pt x="45840" y="38791"/>
                        <a:pt x="45654" y="39117"/>
                        <a:pt x="45445" y="39431"/>
                      </a:cubicBezTo>
                      <a:cubicBezTo>
                        <a:pt x="45431" y="39445"/>
                        <a:pt x="45412" y="39468"/>
                        <a:pt x="45408" y="39468"/>
                      </a:cubicBezTo>
                      <a:cubicBezTo>
                        <a:pt x="45405" y="39468"/>
                        <a:pt x="45408" y="39458"/>
                        <a:pt x="45422" y="39431"/>
                      </a:cubicBezTo>
                      <a:lnTo>
                        <a:pt x="45422" y="39431"/>
                      </a:lnTo>
                      <a:cubicBezTo>
                        <a:pt x="45201" y="39861"/>
                        <a:pt x="44584" y="40559"/>
                        <a:pt x="44293" y="41036"/>
                      </a:cubicBezTo>
                      <a:cubicBezTo>
                        <a:pt x="44270" y="41048"/>
                        <a:pt x="44247" y="41071"/>
                        <a:pt x="44235" y="41083"/>
                      </a:cubicBezTo>
                      <a:cubicBezTo>
                        <a:pt x="44273" y="41061"/>
                        <a:pt x="44301" y="41052"/>
                        <a:pt x="44321" y="41052"/>
                      </a:cubicBezTo>
                      <a:cubicBezTo>
                        <a:pt x="44344" y="41052"/>
                        <a:pt x="44357" y="41064"/>
                        <a:pt x="44363" y="41083"/>
                      </a:cubicBezTo>
                      <a:cubicBezTo>
                        <a:pt x="44189" y="41280"/>
                        <a:pt x="44072" y="41490"/>
                        <a:pt x="43968" y="41536"/>
                      </a:cubicBezTo>
                      <a:cubicBezTo>
                        <a:pt x="44026" y="41467"/>
                        <a:pt x="44072" y="41397"/>
                        <a:pt x="44107" y="41315"/>
                      </a:cubicBezTo>
                      <a:lnTo>
                        <a:pt x="44107" y="41315"/>
                      </a:lnTo>
                      <a:lnTo>
                        <a:pt x="43944" y="41548"/>
                      </a:lnTo>
                      <a:cubicBezTo>
                        <a:pt x="43915" y="41567"/>
                        <a:pt x="43898" y="41575"/>
                        <a:pt x="43889" y="41575"/>
                      </a:cubicBezTo>
                      <a:cubicBezTo>
                        <a:pt x="43835" y="41575"/>
                        <a:pt x="44171" y="41231"/>
                        <a:pt x="44130" y="41211"/>
                      </a:cubicBezTo>
                      <a:lnTo>
                        <a:pt x="44130" y="41211"/>
                      </a:lnTo>
                      <a:lnTo>
                        <a:pt x="43607" y="41885"/>
                      </a:lnTo>
                      <a:cubicBezTo>
                        <a:pt x="43421" y="42106"/>
                        <a:pt x="43246" y="42304"/>
                        <a:pt x="43095" y="42444"/>
                      </a:cubicBezTo>
                      <a:cubicBezTo>
                        <a:pt x="43094" y="42444"/>
                        <a:pt x="43092" y="42444"/>
                        <a:pt x="43091" y="42444"/>
                      </a:cubicBezTo>
                      <a:cubicBezTo>
                        <a:pt x="43029" y="42444"/>
                        <a:pt x="43491" y="41984"/>
                        <a:pt x="43458" y="41984"/>
                      </a:cubicBezTo>
                      <a:cubicBezTo>
                        <a:pt x="43450" y="41984"/>
                        <a:pt x="43412" y="42013"/>
                        <a:pt x="43328" y="42083"/>
                      </a:cubicBezTo>
                      <a:cubicBezTo>
                        <a:pt x="43491" y="41943"/>
                        <a:pt x="43642" y="41781"/>
                        <a:pt x="43781" y="41618"/>
                      </a:cubicBezTo>
                      <a:lnTo>
                        <a:pt x="43781" y="41618"/>
                      </a:lnTo>
                      <a:cubicBezTo>
                        <a:pt x="43697" y="41682"/>
                        <a:pt x="43661" y="41706"/>
                        <a:pt x="43652" y="41706"/>
                      </a:cubicBezTo>
                      <a:cubicBezTo>
                        <a:pt x="43629" y="41706"/>
                        <a:pt x="43820" y="41523"/>
                        <a:pt x="43786" y="41523"/>
                      </a:cubicBezTo>
                      <a:cubicBezTo>
                        <a:pt x="43775" y="41523"/>
                        <a:pt x="43740" y="41543"/>
                        <a:pt x="43665" y="41595"/>
                      </a:cubicBezTo>
                      <a:cubicBezTo>
                        <a:pt x="43386" y="41920"/>
                        <a:pt x="43212" y="42083"/>
                        <a:pt x="43060" y="42269"/>
                      </a:cubicBezTo>
                      <a:cubicBezTo>
                        <a:pt x="42863" y="42490"/>
                        <a:pt x="42653" y="42711"/>
                        <a:pt x="42421" y="42909"/>
                      </a:cubicBezTo>
                      <a:cubicBezTo>
                        <a:pt x="42368" y="42990"/>
                        <a:pt x="42392" y="42990"/>
                        <a:pt x="42413" y="42990"/>
                      </a:cubicBezTo>
                      <a:cubicBezTo>
                        <a:pt x="42435" y="42990"/>
                        <a:pt x="42456" y="42990"/>
                        <a:pt x="42397" y="43072"/>
                      </a:cubicBezTo>
                      <a:cubicBezTo>
                        <a:pt x="41979" y="43514"/>
                        <a:pt x="41769" y="43653"/>
                        <a:pt x="41595" y="43746"/>
                      </a:cubicBezTo>
                      <a:cubicBezTo>
                        <a:pt x="41351" y="43874"/>
                        <a:pt x="41141" y="44049"/>
                        <a:pt x="40967" y="44247"/>
                      </a:cubicBezTo>
                      <a:cubicBezTo>
                        <a:pt x="40781" y="44514"/>
                        <a:pt x="40548" y="44747"/>
                        <a:pt x="40269" y="44910"/>
                      </a:cubicBezTo>
                      <a:lnTo>
                        <a:pt x="40385" y="44712"/>
                      </a:lnTo>
                      <a:lnTo>
                        <a:pt x="40385" y="44712"/>
                      </a:lnTo>
                      <a:cubicBezTo>
                        <a:pt x="39734" y="45224"/>
                        <a:pt x="40083" y="45096"/>
                        <a:pt x="39338" y="45561"/>
                      </a:cubicBezTo>
                      <a:cubicBezTo>
                        <a:pt x="39444" y="45455"/>
                        <a:pt x="39789" y="45216"/>
                        <a:pt x="39774" y="45216"/>
                      </a:cubicBezTo>
                      <a:lnTo>
                        <a:pt x="39774" y="45216"/>
                      </a:lnTo>
                      <a:cubicBezTo>
                        <a:pt x="39772" y="45216"/>
                        <a:pt x="39767" y="45218"/>
                        <a:pt x="39757" y="45224"/>
                      </a:cubicBezTo>
                      <a:cubicBezTo>
                        <a:pt x="39257" y="45503"/>
                        <a:pt x="39455" y="45491"/>
                        <a:pt x="39094" y="45747"/>
                      </a:cubicBezTo>
                      <a:lnTo>
                        <a:pt x="38989" y="45747"/>
                      </a:lnTo>
                      <a:cubicBezTo>
                        <a:pt x="38210" y="46294"/>
                        <a:pt x="37407" y="46794"/>
                        <a:pt x="36582" y="47247"/>
                      </a:cubicBezTo>
                      <a:cubicBezTo>
                        <a:pt x="36606" y="47215"/>
                        <a:pt x="36680" y="47161"/>
                        <a:pt x="36654" y="47161"/>
                      </a:cubicBezTo>
                      <a:cubicBezTo>
                        <a:pt x="36643" y="47161"/>
                        <a:pt x="36612" y="47172"/>
                        <a:pt x="36547" y="47201"/>
                      </a:cubicBezTo>
                      <a:cubicBezTo>
                        <a:pt x="35977" y="47503"/>
                        <a:pt x="35395" y="47782"/>
                        <a:pt x="34802" y="48027"/>
                      </a:cubicBezTo>
                      <a:cubicBezTo>
                        <a:pt x="34186" y="48259"/>
                        <a:pt x="33581" y="48480"/>
                        <a:pt x="32999" y="48643"/>
                      </a:cubicBezTo>
                      <a:lnTo>
                        <a:pt x="32592" y="48841"/>
                      </a:lnTo>
                      <a:cubicBezTo>
                        <a:pt x="32543" y="48857"/>
                        <a:pt x="32497" y="48866"/>
                        <a:pt x="32472" y="48866"/>
                      </a:cubicBezTo>
                      <a:cubicBezTo>
                        <a:pt x="32444" y="48866"/>
                        <a:pt x="32443" y="48854"/>
                        <a:pt x="32499" y="48829"/>
                      </a:cubicBezTo>
                      <a:lnTo>
                        <a:pt x="32499" y="48829"/>
                      </a:lnTo>
                      <a:cubicBezTo>
                        <a:pt x="32045" y="48934"/>
                        <a:pt x="32487" y="48876"/>
                        <a:pt x="32278" y="48957"/>
                      </a:cubicBezTo>
                      <a:cubicBezTo>
                        <a:pt x="32156" y="48991"/>
                        <a:pt x="32073" y="49005"/>
                        <a:pt x="32037" y="49005"/>
                      </a:cubicBezTo>
                      <a:cubicBezTo>
                        <a:pt x="31997" y="49005"/>
                        <a:pt x="32013" y="48988"/>
                        <a:pt x="32092" y="48957"/>
                      </a:cubicBezTo>
                      <a:lnTo>
                        <a:pt x="32092" y="48957"/>
                      </a:lnTo>
                      <a:cubicBezTo>
                        <a:pt x="31092" y="49318"/>
                        <a:pt x="30045" y="49562"/>
                        <a:pt x="28986" y="49690"/>
                      </a:cubicBezTo>
                      <a:lnTo>
                        <a:pt x="29149" y="49644"/>
                      </a:lnTo>
                      <a:lnTo>
                        <a:pt x="29149" y="49644"/>
                      </a:lnTo>
                      <a:cubicBezTo>
                        <a:pt x="28475" y="49725"/>
                        <a:pt x="28405" y="49865"/>
                        <a:pt x="27777" y="49899"/>
                      </a:cubicBezTo>
                      <a:lnTo>
                        <a:pt x="27893" y="49865"/>
                      </a:lnTo>
                      <a:lnTo>
                        <a:pt x="27893" y="49865"/>
                      </a:lnTo>
                      <a:cubicBezTo>
                        <a:pt x="27038" y="49953"/>
                        <a:pt x="26127" y="50006"/>
                        <a:pt x="25297" y="50006"/>
                      </a:cubicBezTo>
                      <a:cubicBezTo>
                        <a:pt x="24715" y="50006"/>
                        <a:pt x="24173" y="49980"/>
                        <a:pt x="23717" y="49923"/>
                      </a:cubicBezTo>
                      <a:cubicBezTo>
                        <a:pt x="23686" y="49932"/>
                        <a:pt x="23636" y="49936"/>
                        <a:pt x="23571" y="49936"/>
                      </a:cubicBezTo>
                      <a:cubicBezTo>
                        <a:pt x="23250" y="49936"/>
                        <a:pt x="22582" y="49835"/>
                        <a:pt x="22297" y="49835"/>
                      </a:cubicBezTo>
                      <a:cubicBezTo>
                        <a:pt x="22232" y="49835"/>
                        <a:pt x="22187" y="49840"/>
                        <a:pt x="22170" y="49853"/>
                      </a:cubicBezTo>
                      <a:cubicBezTo>
                        <a:pt x="21344" y="49690"/>
                        <a:pt x="21589" y="49713"/>
                        <a:pt x="20437" y="49469"/>
                      </a:cubicBezTo>
                      <a:cubicBezTo>
                        <a:pt x="20135" y="49411"/>
                        <a:pt x="19972" y="49446"/>
                        <a:pt x="19588" y="49376"/>
                      </a:cubicBezTo>
                      <a:lnTo>
                        <a:pt x="19588" y="49318"/>
                      </a:lnTo>
                      <a:lnTo>
                        <a:pt x="19065" y="49260"/>
                      </a:lnTo>
                      <a:cubicBezTo>
                        <a:pt x="18972" y="49213"/>
                        <a:pt x="18890" y="49167"/>
                        <a:pt x="18809" y="49108"/>
                      </a:cubicBezTo>
                      <a:lnTo>
                        <a:pt x="18448" y="49027"/>
                      </a:lnTo>
                      <a:lnTo>
                        <a:pt x="18448" y="49027"/>
                      </a:lnTo>
                      <a:cubicBezTo>
                        <a:pt x="18599" y="49074"/>
                        <a:pt x="18739" y="49132"/>
                        <a:pt x="18716" y="49143"/>
                      </a:cubicBezTo>
                      <a:cubicBezTo>
                        <a:pt x="18425" y="49074"/>
                        <a:pt x="18134" y="48981"/>
                        <a:pt x="17843" y="48887"/>
                      </a:cubicBezTo>
                      <a:cubicBezTo>
                        <a:pt x="17692" y="48829"/>
                        <a:pt x="17541" y="48760"/>
                        <a:pt x="17390" y="48678"/>
                      </a:cubicBezTo>
                      <a:cubicBezTo>
                        <a:pt x="16971" y="48550"/>
                        <a:pt x="16541" y="48422"/>
                        <a:pt x="16110" y="48271"/>
                      </a:cubicBezTo>
                      <a:lnTo>
                        <a:pt x="16110" y="48271"/>
                      </a:lnTo>
                      <a:cubicBezTo>
                        <a:pt x="16197" y="48284"/>
                        <a:pt x="16280" y="48301"/>
                        <a:pt x="16361" y="48322"/>
                      </a:cubicBezTo>
                      <a:lnTo>
                        <a:pt x="16361" y="48322"/>
                      </a:lnTo>
                      <a:cubicBezTo>
                        <a:pt x="15954" y="48194"/>
                        <a:pt x="16370" y="48251"/>
                        <a:pt x="15808" y="48085"/>
                      </a:cubicBezTo>
                      <a:lnTo>
                        <a:pt x="15808" y="48085"/>
                      </a:lnTo>
                      <a:cubicBezTo>
                        <a:pt x="15849" y="48108"/>
                        <a:pt x="15834" y="48114"/>
                        <a:pt x="15808" y="48114"/>
                      </a:cubicBezTo>
                      <a:cubicBezTo>
                        <a:pt x="15782" y="48114"/>
                        <a:pt x="15744" y="48108"/>
                        <a:pt x="15738" y="48108"/>
                      </a:cubicBezTo>
                      <a:cubicBezTo>
                        <a:pt x="15447" y="47969"/>
                        <a:pt x="14761" y="47655"/>
                        <a:pt x="14261" y="47422"/>
                      </a:cubicBezTo>
                      <a:lnTo>
                        <a:pt x="14261" y="47422"/>
                      </a:lnTo>
                      <a:lnTo>
                        <a:pt x="14377" y="47434"/>
                      </a:lnTo>
                      <a:cubicBezTo>
                        <a:pt x="13412" y="46968"/>
                        <a:pt x="12481" y="46445"/>
                        <a:pt x="11574" y="45863"/>
                      </a:cubicBezTo>
                      <a:lnTo>
                        <a:pt x="11574" y="45863"/>
                      </a:lnTo>
                      <a:cubicBezTo>
                        <a:pt x="11753" y="45991"/>
                        <a:pt x="11799" y="46052"/>
                        <a:pt x="11757" y="46052"/>
                      </a:cubicBezTo>
                      <a:cubicBezTo>
                        <a:pt x="11722" y="46052"/>
                        <a:pt x="11630" y="46012"/>
                        <a:pt x="11504" y="45933"/>
                      </a:cubicBezTo>
                      <a:lnTo>
                        <a:pt x="11434" y="45805"/>
                      </a:lnTo>
                      <a:cubicBezTo>
                        <a:pt x="11408" y="45795"/>
                        <a:pt x="11392" y="45790"/>
                        <a:pt x="11384" y="45790"/>
                      </a:cubicBezTo>
                      <a:cubicBezTo>
                        <a:pt x="11349" y="45790"/>
                        <a:pt x="11493" y="45887"/>
                        <a:pt x="11466" y="45887"/>
                      </a:cubicBezTo>
                      <a:cubicBezTo>
                        <a:pt x="11454" y="45887"/>
                        <a:pt x="11411" y="45869"/>
                        <a:pt x="11306" y="45817"/>
                      </a:cubicBezTo>
                      <a:cubicBezTo>
                        <a:pt x="11122" y="45683"/>
                        <a:pt x="11083" y="45629"/>
                        <a:pt x="11121" y="45629"/>
                      </a:cubicBezTo>
                      <a:cubicBezTo>
                        <a:pt x="11152" y="45629"/>
                        <a:pt x="11235" y="45666"/>
                        <a:pt x="11330" y="45724"/>
                      </a:cubicBezTo>
                      <a:lnTo>
                        <a:pt x="10899" y="45445"/>
                      </a:lnTo>
                      <a:cubicBezTo>
                        <a:pt x="10897" y="45436"/>
                        <a:pt x="10900" y="45433"/>
                        <a:pt x="10908" y="45433"/>
                      </a:cubicBezTo>
                      <a:cubicBezTo>
                        <a:pt x="10932" y="45433"/>
                        <a:pt x="11000" y="45468"/>
                        <a:pt x="11027" y="45468"/>
                      </a:cubicBezTo>
                      <a:cubicBezTo>
                        <a:pt x="10841" y="45375"/>
                        <a:pt x="10353" y="44921"/>
                        <a:pt x="10085" y="44782"/>
                      </a:cubicBezTo>
                      <a:lnTo>
                        <a:pt x="10074" y="44747"/>
                      </a:lnTo>
                      <a:cubicBezTo>
                        <a:pt x="9632" y="44409"/>
                        <a:pt x="9306" y="44153"/>
                        <a:pt x="9027" y="43909"/>
                      </a:cubicBezTo>
                      <a:cubicBezTo>
                        <a:pt x="8736" y="43653"/>
                        <a:pt x="8457" y="43432"/>
                        <a:pt x="8131" y="43118"/>
                      </a:cubicBezTo>
                      <a:cubicBezTo>
                        <a:pt x="8128" y="43120"/>
                        <a:pt x="8124" y="43121"/>
                        <a:pt x="8120" y="43121"/>
                      </a:cubicBezTo>
                      <a:cubicBezTo>
                        <a:pt x="8054" y="43121"/>
                        <a:pt x="7826" y="42887"/>
                        <a:pt x="7608" y="42734"/>
                      </a:cubicBezTo>
                      <a:lnTo>
                        <a:pt x="6898" y="41943"/>
                      </a:lnTo>
                      <a:cubicBezTo>
                        <a:pt x="6654" y="41664"/>
                        <a:pt x="6421" y="41362"/>
                        <a:pt x="6154" y="41059"/>
                      </a:cubicBezTo>
                      <a:cubicBezTo>
                        <a:pt x="5978" y="40867"/>
                        <a:pt x="5931" y="40832"/>
                        <a:pt x="5916" y="40832"/>
                      </a:cubicBezTo>
                      <a:cubicBezTo>
                        <a:pt x="5907" y="40832"/>
                        <a:pt x="5908" y="40844"/>
                        <a:pt x="5901" y="40844"/>
                      </a:cubicBezTo>
                      <a:cubicBezTo>
                        <a:pt x="5893" y="40844"/>
                        <a:pt x="5876" y="40831"/>
                        <a:pt x="5828" y="40780"/>
                      </a:cubicBezTo>
                      <a:cubicBezTo>
                        <a:pt x="5837" y="40733"/>
                        <a:pt x="5513" y="40315"/>
                        <a:pt x="5535" y="40315"/>
                      </a:cubicBezTo>
                      <a:cubicBezTo>
                        <a:pt x="5540" y="40315"/>
                        <a:pt x="5565" y="40338"/>
                        <a:pt x="5619" y="40396"/>
                      </a:cubicBezTo>
                      <a:cubicBezTo>
                        <a:pt x="5316" y="40024"/>
                        <a:pt x="5142" y="39768"/>
                        <a:pt x="4932" y="39489"/>
                      </a:cubicBezTo>
                      <a:lnTo>
                        <a:pt x="4595" y="39047"/>
                      </a:lnTo>
                      <a:lnTo>
                        <a:pt x="4165" y="38408"/>
                      </a:lnTo>
                      <a:lnTo>
                        <a:pt x="4165" y="38408"/>
                      </a:lnTo>
                      <a:cubicBezTo>
                        <a:pt x="4213" y="38514"/>
                        <a:pt x="4269" y="38620"/>
                        <a:pt x="4254" y="38620"/>
                      </a:cubicBezTo>
                      <a:cubicBezTo>
                        <a:pt x="4251" y="38620"/>
                        <a:pt x="4244" y="38615"/>
                        <a:pt x="4235" y="38605"/>
                      </a:cubicBezTo>
                      <a:cubicBezTo>
                        <a:pt x="4109" y="38435"/>
                        <a:pt x="3984" y="38186"/>
                        <a:pt x="4011" y="38186"/>
                      </a:cubicBezTo>
                      <a:cubicBezTo>
                        <a:pt x="4012" y="38186"/>
                        <a:pt x="4013" y="38186"/>
                        <a:pt x="4014" y="38187"/>
                      </a:cubicBezTo>
                      <a:lnTo>
                        <a:pt x="4048" y="38233"/>
                      </a:lnTo>
                      <a:cubicBezTo>
                        <a:pt x="3258" y="37122"/>
                        <a:pt x="2671" y="35437"/>
                        <a:pt x="2187" y="34464"/>
                      </a:cubicBezTo>
                      <a:lnTo>
                        <a:pt x="2187" y="34464"/>
                      </a:lnTo>
                      <a:cubicBezTo>
                        <a:pt x="2048" y="34115"/>
                        <a:pt x="1862" y="33778"/>
                        <a:pt x="1734" y="33429"/>
                      </a:cubicBezTo>
                      <a:cubicBezTo>
                        <a:pt x="1695" y="33301"/>
                        <a:pt x="1685" y="33258"/>
                        <a:pt x="1691" y="33258"/>
                      </a:cubicBezTo>
                      <a:lnTo>
                        <a:pt x="1691" y="33258"/>
                      </a:lnTo>
                      <a:cubicBezTo>
                        <a:pt x="1702" y="33258"/>
                        <a:pt x="1779" y="33445"/>
                        <a:pt x="1796" y="33445"/>
                      </a:cubicBezTo>
                      <a:cubicBezTo>
                        <a:pt x="1802" y="33445"/>
                        <a:pt x="1800" y="33417"/>
                        <a:pt x="1780" y="33336"/>
                      </a:cubicBezTo>
                      <a:cubicBezTo>
                        <a:pt x="1664" y="33045"/>
                        <a:pt x="1559" y="32790"/>
                        <a:pt x="1478" y="32557"/>
                      </a:cubicBezTo>
                      <a:cubicBezTo>
                        <a:pt x="1396" y="32313"/>
                        <a:pt x="1338" y="32080"/>
                        <a:pt x="1292" y="31859"/>
                      </a:cubicBezTo>
                      <a:cubicBezTo>
                        <a:pt x="1152" y="31429"/>
                        <a:pt x="1082" y="30998"/>
                        <a:pt x="931" y="30521"/>
                      </a:cubicBezTo>
                      <a:cubicBezTo>
                        <a:pt x="931" y="30324"/>
                        <a:pt x="885" y="30056"/>
                        <a:pt x="838" y="29742"/>
                      </a:cubicBezTo>
                      <a:cubicBezTo>
                        <a:pt x="803" y="29440"/>
                        <a:pt x="722" y="29091"/>
                        <a:pt x="675" y="28730"/>
                      </a:cubicBezTo>
                      <a:cubicBezTo>
                        <a:pt x="629" y="28358"/>
                        <a:pt x="571" y="27997"/>
                        <a:pt x="524" y="27660"/>
                      </a:cubicBezTo>
                      <a:cubicBezTo>
                        <a:pt x="489" y="27311"/>
                        <a:pt x="489" y="26985"/>
                        <a:pt x="489" y="26730"/>
                      </a:cubicBezTo>
                      <a:lnTo>
                        <a:pt x="454" y="26788"/>
                      </a:lnTo>
                      <a:cubicBezTo>
                        <a:pt x="431" y="26613"/>
                        <a:pt x="431" y="26439"/>
                        <a:pt x="454" y="26264"/>
                      </a:cubicBezTo>
                      <a:lnTo>
                        <a:pt x="454" y="26264"/>
                      </a:lnTo>
                      <a:cubicBezTo>
                        <a:pt x="436" y="26282"/>
                        <a:pt x="432" y="26444"/>
                        <a:pt x="421" y="26444"/>
                      </a:cubicBezTo>
                      <a:cubicBezTo>
                        <a:pt x="417" y="26444"/>
                        <a:pt x="413" y="26430"/>
                        <a:pt x="408" y="26392"/>
                      </a:cubicBezTo>
                      <a:cubicBezTo>
                        <a:pt x="350" y="25206"/>
                        <a:pt x="373" y="24031"/>
                        <a:pt x="512" y="22856"/>
                      </a:cubicBezTo>
                      <a:cubicBezTo>
                        <a:pt x="640" y="21670"/>
                        <a:pt x="861" y="20495"/>
                        <a:pt x="1164" y="19344"/>
                      </a:cubicBezTo>
                      <a:cubicBezTo>
                        <a:pt x="1373" y="18506"/>
                        <a:pt x="1117" y="18820"/>
                        <a:pt x="1478" y="17797"/>
                      </a:cubicBezTo>
                      <a:lnTo>
                        <a:pt x="1478" y="17797"/>
                      </a:lnTo>
                      <a:lnTo>
                        <a:pt x="1455" y="18111"/>
                      </a:lnTo>
                      <a:cubicBezTo>
                        <a:pt x="1885" y="16412"/>
                        <a:pt x="2653" y="14761"/>
                        <a:pt x="3432" y="13237"/>
                      </a:cubicBezTo>
                      <a:lnTo>
                        <a:pt x="3432" y="13237"/>
                      </a:lnTo>
                      <a:cubicBezTo>
                        <a:pt x="3409" y="13330"/>
                        <a:pt x="3374" y="13412"/>
                        <a:pt x="3327" y="13493"/>
                      </a:cubicBezTo>
                      <a:cubicBezTo>
                        <a:pt x="3537" y="13202"/>
                        <a:pt x="3990" y="12341"/>
                        <a:pt x="3955" y="12307"/>
                      </a:cubicBezTo>
                      <a:cubicBezTo>
                        <a:pt x="4024" y="12206"/>
                        <a:pt x="4045" y="12190"/>
                        <a:pt x="4057" y="12190"/>
                      </a:cubicBezTo>
                      <a:cubicBezTo>
                        <a:pt x="4062" y="12190"/>
                        <a:pt x="4066" y="12194"/>
                        <a:pt x="4072" y="12194"/>
                      </a:cubicBezTo>
                      <a:cubicBezTo>
                        <a:pt x="4081" y="12194"/>
                        <a:pt x="4096" y="12185"/>
                        <a:pt x="4130" y="12144"/>
                      </a:cubicBezTo>
                      <a:cubicBezTo>
                        <a:pt x="4351" y="11853"/>
                        <a:pt x="4560" y="11353"/>
                        <a:pt x="4711" y="11225"/>
                      </a:cubicBezTo>
                      <a:cubicBezTo>
                        <a:pt x="4714" y="11223"/>
                        <a:pt x="4715" y="11221"/>
                        <a:pt x="4716" y="11221"/>
                      </a:cubicBezTo>
                      <a:lnTo>
                        <a:pt x="4716" y="11221"/>
                      </a:lnTo>
                      <a:cubicBezTo>
                        <a:pt x="4720" y="11221"/>
                        <a:pt x="4683" y="11278"/>
                        <a:pt x="4652" y="11328"/>
                      </a:cubicBezTo>
                      <a:lnTo>
                        <a:pt x="4652" y="11328"/>
                      </a:lnTo>
                      <a:cubicBezTo>
                        <a:pt x="4786" y="11119"/>
                        <a:pt x="5169" y="10610"/>
                        <a:pt x="5127" y="10610"/>
                      </a:cubicBezTo>
                      <a:cubicBezTo>
                        <a:pt x="5123" y="10610"/>
                        <a:pt x="5112" y="10617"/>
                        <a:pt x="5095" y="10632"/>
                      </a:cubicBezTo>
                      <a:lnTo>
                        <a:pt x="5654" y="9899"/>
                      </a:lnTo>
                      <a:cubicBezTo>
                        <a:pt x="5805" y="9678"/>
                        <a:pt x="5979" y="9468"/>
                        <a:pt x="6165" y="9271"/>
                      </a:cubicBezTo>
                      <a:cubicBezTo>
                        <a:pt x="6340" y="8980"/>
                        <a:pt x="6898" y="8457"/>
                        <a:pt x="6921" y="8329"/>
                      </a:cubicBezTo>
                      <a:cubicBezTo>
                        <a:pt x="6923" y="8333"/>
                        <a:pt x="6927" y="8335"/>
                        <a:pt x="6932" y="8335"/>
                      </a:cubicBezTo>
                      <a:cubicBezTo>
                        <a:pt x="7033" y="8335"/>
                        <a:pt x="7750" y="7535"/>
                        <a:pt x="8015" y="7258"/>
                      </a:cubicBezTo>
                      <a:lnTo>
                        <a:pt x="8015" y="7258"/>
                      </a:lnTo>
                      <a:cubicBezTo>
                        <a:pt x="8002" y="7276"/>
                        <a:pt x="8000" y="7283"/>
                        <a:pt x="8005" y="7283"/>
                      </a:cubicBezTo>
                      <a:cubicBezTo>
                        <a:pt x="8027" y="7283"/>
                        <a:pt x="8186" y="7143"/>
                        <a:pt x="8213" y="7143"/>
                      </a:cubicBezTo>
                      <a:cubicBezTo>
                        <a:pt x="8220" y="7143"/>
                        <a:pt x="8217" y="7152"/>
                        <a:pt x="8201" y="7177"/>
                      </a:cubicBezTo>
                      <a:cubicBezTo>
                        <a:pt x="8509" y="6869"/>
                        <a:pt x="8806" y="6593"/>
                        <a:pt x="8759" y="6593"/>
                      </a:cubicBezTo>
                      <a:cubicBezTo>
                        <a:pt x="8757" y="6593"/>
                        <a:pt x="8753" y="6594"/>
                        <a:pt x="8748" y="6595"/>
                      </a:cubicBezTo>
                      <a:cubicBezTo>
                        <a:pt x="9457" y="6107"/>
                        <a:pt x="10027" y="5432"/>
                        <a:pt x="10492" y="5246"/>
                      </a:cubicBezTo>
                      <a:cubicBezTo>
                        <a:pt x="11504" y="4444"/>
                        <a:pt x="12586" y="3734"/>
                        <a:pt x="13726" y="3118"/>
                      </a:cubicBezTo>
                      <a:lnTo>
                        <a:pt x="13726" y="3118"/>
                      </a:lnTo>
                      <a:cubicBezTo>
                        <a:pt x="13726" y="3176"/>
                        <a:pt x="13423" y="3315"/>
                        <a:pt x="13144" y="3490"/>
                      </a:cubicBezTo>
                      <a:cubicBezTo>
                        <a:pt x="12853" y="3653"/>
                        <a:pt x="12586" y="3816"/>
                        <a:pt x="12632" y="3839"/>
                      </a:cubicBezTo>
                      <a:lnTo>
                        <a:pt x="13307" y="3420"/>
                      </a:lnTo>
                      <a:lnTo>
                        <a:pt x="13935" y="3048"/>
                      </a:lnTo>
                      <a:cubicBezTo>
                        <a:pt x="14366" y="2792"/>
                        <a:pt x="14819" y="2571"/>
                        <a:pt x="15284" y="2385"/>
                      </a:cubicBezTo>
                      <a:cubicBezTo>
                        <a:pt x="15341" y="2361"/>
                        <a:pt x="15369" y="2352"/>
                        <a:pt x="15376" y="2352"/>
                      </a:cubicBezTo>
                      <a:cubicBezTo>
                        <a:pt x="15403" y="2352"/>
                        <a:pt x="15117" y="2501"/>
                        <a:pt x="15052" y="2548"/>
                      </a:cubicBezTo>
                      <a:cubicBezTo>
                        <a:pt x="15575" y="2269"/>
                        <a:pt x="16110" y="2094"/>
                        <a:pt x="16622" y="1885"/>
                      </a:cubicBezTo>
                      <a:cubicBezTo>
                        <a:pt x="17143" y="1711"/>
                        <a:pt x="17641" y="1514"/>
                        <a:pt x="18139" y="1363"/>
                      </a:cubicBezTo>
                      <a:lnTo>
                        <a:pt x="18139" y="1363"/>
                      </a:lnTo>
                      <a:cubicBezTo>
                        <a:pt x="18139" y="1364"/>
                        <a:pt x="18140" y="1364"/>
                        <a:pt x="18141" y="1364"/>
                      </a:cubicBezTo>
                      <a:lnTo>
                        <a:pt x="18141" y="1364"/>
                      </a:lnTo>
                      <a:cubicBezTo>
                        <a:pt x="18143" y="1363"/>
                        <a:pt x="18144" y="1362"/>
                        <a:pt x="18146" y="1361"/>
                      </a:cubicBezTo>
                      <a:lnTo>
                        <a:pt x="18146" y="1361"/>
                      </a:lnTo>
                      <a:cubicBezTo>
                        <a:pt x="18143" y="1362"/>
                        <a:pt x="18141" y="1363"/>
                        <a:pt x="18139" y="1363"/>
                      </a:cubicBezTo>
                      <a:lnTo>
                        <a:pt x="18139" y="1363"/>
                      </a:lnTo>
                      <a:cubicBezTo>
                        <a:pt x="17982" y="1356"/>
                        <a:pt x="18845" y="1054"/>
                        <a:pt x="18960" y="996"/>
                      </a:cubicBezTo>
                      <a:lnTo>
                        <a:pt x="18960" y="996"/>
                      </a:lnTo>
                      <a:cubicBezTo>
                        <a:pt x="18908" y="1029"/>
                        <a:pt x="18915" y="1041"/>
                        <a:pt x="18955" y="1041"/>
                      </a:cubicBezTo>
                      <a:cubicBezTo>
                        <a:pt x="19067" y="1041"/>
                        <a:pt x="19433" y="951"/>
                        <a:pt x="19553" y="951"/>
                      </a:cubicBezTo>
                      <a:cubicBezTo>
                        <a:pt x="19614" y="951"/>
                        <a:pt x="19610" y="975"/>
                        <a:pt x="19472" y="1047"/>
                      </a:cubicBezTo>
                      <a:cubicBezTo>
                        <a:pt x="19600" y="1012"/>
                        <a:pt x="19763" y="954"/>
                        <a:pt x="19728" y="931"/>
                      </a:cubicBezTo>
                      <a:cubicBezTo>
                        <a:pt x="19806" y="917"/>
                        <a:pt x="19864" y="909"/>
                        <a:pt x="19894" y="909"/>
                      </a:cubicBezTo>
                      <a:cubicBezTo>
                        <a:pt x="19939" y="909"/>
                        <a:pt x="19917" y="928"/>
                        <a:pt x="19797" y="977"/>
                      </a:cubicBezTo>
                      <a:cubicBezTo>
                        <a:pt x="20507" y="780"/>
                        <a:pt x="20251" y="815"/>
                        <a:pt x="20914" y="687"/>
                      </a:cubicBezTo>
                      <a:lnTo>
                        <a:pt x="20914" y="687"/>
                      </a:lnTo>
                      <a:cubicBezTo>
                        <a:pt x="20914" y="710"/>
                        <a:pt x="20774" y="745"/>
                        <a:pt x="20716" y="780"/>
                      </a:cubicBezTo>
                      <a:cubicBezTo>
                        <a:pt x="21112" y="640"/>
                        <a:pt x="21519" y="559"/>
                        <a:pt x="21938" y="524"/>
                      </a:cubicBezTo>
                      <a:lnTo>
                        <a:pt x="21938" y="524"/>
                      </a:lnTo>
                      <a:cubicBezTo>
                        <a:pt x="21908" y="543"/>
                        <a:pt x="21953" y="547"/>
                        <a:pt x="21864" y="561"/>
                      </a:cubicBezTo>
                      <a:lnTo>
                        <a:pt x="21864" y="561"/>
                      </a:lnTo>
                      <a:cubicBezTo>
                        <a:pt x="22323" y="494"/>
                        <a:pt x="22702" y="429"/>
                        <a:pt x="23112" y="384"/>
                      </a:cubicBezTo>
                      <a:cubicBezTo>
                        <a:pt x="23508" y="323"/>
                        <a:pt x="23913" y="289"/>
                        <a:pt x="24319" y="289"/>
                      </a:cubicBezTo>
                      <a:cubicBezTo>
                        <a:pt x="24378" y="289"/>
                        <a:pt x="24437" y="290"/>
                        <a:pt x="24497" y="291"/>
                      </a:cubicBezTo>
                      <a:cubicBezTo>
                        <a:pt x="24194" y="384"/>
                        <a:pt x="24869" y="303"/>
                        <a:pt x="24927" y="384"/>
                      </a:cubicBezTo>
                      <a:cubicBezTo>
                        <a:pt x="25113" y="361"/>
                        <a:pt x="25299" y="361"/>
                        <a:pt x="25497" y="361"/>
                      </a:cubicBezTo>
                      <a:lnTo>
                        <a:pt x="25264" y="314"/>
                      </a:lnTo>
                      <a:lnTo>
                        <a:pt x="25264" y="314"/>
                      </a:lnTo>
                      <a:cubicBezTo>
                        <a:pt x="25356" y="319"/>
                        <a:pt x="25446" y="320"/>
                        <a:pt x="25535" y="320"/>
                      </a:cubicBezTo>
                      <a:cubicBezTo>
                        <a:pt x="25753" y="320"/>
                        <a:pt x="25962" y="311"/>
                        <a:pt x="26165" y="311"/>
                      </a:cubicBezTo>
                      <a:cubicBezTo>
                        <a:pt x="26325" y="311"/>
                        <a:pt x="26482" y="317"/>
                        <a:pt x="26637" y="338"/>
                      </a:cubicBezTo>
                      <a:cubicBezTo>
                        <a:pt x="26520" y="338"/>
                        <a:pt x="26392" y="338"/>
                        <a:pt x="26265" y="349"/>
                      </a:cubicBezTo>
                      <a:cubicBezTo>
                        <a:pt x="26579" y="349"/>
                        <a:pt x="26893" y="384"/>
                        <a:pt x="27207" y="396"/>
                      </a:cubicBezTo>
                      <a:lnTo>
                        <a:pt x="26672" y="326"/>
                      </a:lnTo>
                      <a:cubicBezTo>
                        <a:pt x="27044" y="326"/>
                        <a:pt x="26850" y="277"/>
                        <a:pt x="26972" y="277"/>
                      </a:cubicBezTo>
                      <a:cubicBezTo>
                        <a:pt x="27017" y="277"/>
                        <a:pt x="27107" y="284"/>
                        <a:pt x="27288" y="303"/>
                      </a:cubicBezTo>
                      <a:cubicBezTo>
                        <a:pt x="27544" y="326"/>
                        <a:pt x="27800" y="361"/>
                        <a:pt x="28056" y="419"/>
                      </a:cubicBezTo>
                      <a:cubicBezTo>
                        <a:pt x="28347" y="419"/>
                        <a:pt x="28637" y="454"/>
                        <a:pt x="28928" y="501"/>
                      </a:cubicBezTo>
                      <a:cubicBezTo>
                        <a:pt x="29021" y="535"/>
                        <a:pt x="28835" y="570"/>
                        <a:pt x="28893" y="594"/>
                      </a:cubicBezTo>
                      <a:cubicBezTo>
                        <a:pt x="28907" y="592"/>
                        <a:pt x="28924" y="592"/>
                        <a:pt x="28942" y="592"/>
                      </a:cubicBezTo>
                      <a:cubicBezTo>
                        <a:pt x="29235" y="592"/>
                        <a:pt x="30004" y="754"/>
                        <a:pt x="30330" y="777"/>
                      </a:cubicBezTo>
                      <a:lnTo>
                        <a:pt x="30330" y="777"/>
                      </a:lnTo>
                      <a:cubicBezTo>
                        <a:pt x="30263" y="778"/>
                        <a:pt x="30259" y="806"/>
                        <a:pt x="30289" y="826"/>
                      </a:cubicBezTo>
                      <a:lnTo>
                        <a:pt x="30498" y="826"/>
                      </a:lnTo>
                      <a:cubicBezTo>
                        <a:pt x="30719" y="896"/>
                        <a:pt x="30754" y="908"/>
                        <a:pt x="30708" y="931"/>
                      </a:cubicBezTo>
                      <a:cubicBezTo>
                        <a:pt x="30860" y="968"/>
                        <a:pt x="30933" y="980"/>
                        <a:pt x="30965" y="980"/>
                      </a:cubicBezTo>
                      <a:cubicBezTo>
                        <a:pt x="31033" y="980"/>
                        <a:pt x="30911" y="923"/>
                        <a:pt x="30957" y="923"/>
                      </a:cubicBezTo>
                      <a:cubicBezTo>
                        <a:pt x="30986" y="923"/>
                        <a:pt x="31077" y="944"/>
                        <a:pt x="31313" y="1012"/>
                      </a:cubicBezTo>
                      <a:cubicBezTo>
                        <a:pt x="31243" y="1001"/>
                        <a:pt x="31278" y="1012"/>
                        <a:pt x="31138" y="989"/>
                      </a:cubicBezTo>
                      <a:lnTo>
                        <a:pt x="31138" y="989"/>
                      </a:lnTo>
                      <a:cubicBezTo>
                        <a:pt x="31941" y="1210"/>
                        <a:pt x="32708" y="1385"/>
                        <a:pt x="33418" y="1664"/>
                      </a:cubicBezTo>
                      <a:cubicBezTo>
                        <a:pt x="33454" y="1692"/>
                        <a:pt x="33456" y="1703"/>
                        <a:pt x="33435" y="1703"/>
                      </a:cubicBezTo>
                      <a:cubicBezTo>
                        <a:pt x="33362" y="1703"/>
                        <a:pt x="33023" y="1572"/>
                        <a:pt x="32975" y="1572"/>
                      </a:cubicBezTo>
                      <a:cubicBezTo>
                        <a:pt x="32962" y="1572"/>
                        <a:pt x="32970" y="1581"/>
                        <a:pt x="33011" y="1606"/>
                      </a:cubicBezTo>
                      <a:cubicBezTo>
                        <a:pt x="34081" y="1920"/>
                        <a:pt x="35128" y="2327"/>
                        <a:pt x="36140" y="2815"/>
                      </a:cubicBezTo>
                      <a:lnTo>
                        <a:pt x="35965" y="2711"/>
                      </a:lnTo>
                      <a:cubicBezTo>
                        <a:pt x="35970" y="2710"/>
                        <a:pt x="35975" y="2710"/>
                        <a:pt x="35980" y="2710"/>
                      </a:cubicBezTo>
                      <a:cubicBezTo>
                        <a:pt x="36160" y="2710"/>
                        <a:pt x="36633" y="3097"/>
                        <a:pt x="37105" y="3307"/>
                      </a:cubicBezTo>
                      <a:lnTo>
                        <a:pt x="37105" y="3307"/>
                      </a:lnTo>
                      <a:cubicBezTo>
                        <a:pt x="37068" y="3294"/>
                        <a:pt x="37039" y="3289"/>
                        <a:pt x="37019" y="3289"/>
                      </a:cubicBezTo>
                      <a:cubicBezTo>
                        <a:pt x="36992" y="3289"/>
                        <a:pt x="36983" y="3298"/>
                        <a:pt x="37000" y="3304"/>
                      </a:cubicBezTo>
                      <a:cubicBezTo>
                        <a:pt x="37314" y="3490"/>
                        <a:pt x="37640" y="3676"/>
                        <a:pt x="38024" y="3874"/>
                      </a:cubicBezTo>
                      <a:cubicBezTo>
                        <a:pt x="38396" y="4071"/>
                        <a:pt x="38792" y="4316"/>
                        <a:pt x="39257" y="4618"/>
                      </a:cubicBezTo>
                      <a:lnTo>
                        <a:pt x="39129" y="4560"/>
                      </a:lnTo>
                      <a:lnTo>
                        <a:pt x="39129" y="4560"/>
                      </a:lnTo>
                      <a:cubicBezTo>
                        <a:pt x="39466" y="4839"/>
                        <a:pt x="40059" y="5223"/>
                        <a:pt x="40408" y="5525"/>
                      </a:cubicBezTo>
                      <a:cubicBezTo>
                        <a:pt x="40502" y="5577"/>
                        <a:pt x="40640" y="5678"/>
                        <a:pt x="40665" y="5678"/>
                      </a:cubicBezTo>
                      <a:cubicBezTo>
                        <a:pt x="40675" y="5678"/>
                        <a:pt x="40669" y="5664"/>
                        <a:pt x="40641" y="5630"/>
                      </a:cubicBezTo>
                      <a:lnTo>
                        <a:pt x="40641" y="5630"/>
                      </a:lnTo>
                      <a:cubicBezTo>
                        <a:pt x="41665" y="6630"/>
                        <a:pt x="42770" y="7363"/>
                        <a:pt x="43549" y="8387"/>
                      </a:cubicBezTo>
                      <a:cubicBezTo>
                        <a:pt x="43468" y="8306"/>
                        <a:pt x="43353" y="8205"/>
                        <a:pt x="43342" y="8205"/>
                      </a:cubicBezTo>
                      <a:lnTo>
                        <a:pt x="43342" y="8205"/>
                      </a:lnTo>
                      <a:cubicBezTo>
                        <a:pt x="43338" y="8205"/>
                        <a:pt x="43344" y="8214"/>
                        <a:pt x="43363" y="8236"/>
                      </a:cubicBezTo>
                      <a:cubicBezTo>
                        <a:pt x="43619" y="8480"/>
                        <a:pt x="43851" y="8759"/>
                        <a:pt x="44107" y="9026"/>
                      </a:cubicBezTo>
                      <a:cubicBezTo>
                        <a:pt x="44084" y="8933"/>
                        <a:pt x="44026" y="8899"/>
                        <a:pt x="43909" y="8701"/>
                      </a:cubicBezTo>
                      <a:lnTo>
                        <a:pt x="43909" y="8701"/>
                      </a:lnTo>
                      <a:cubicBezTo>
                        <a:pt x="44084" y="8864"/>
                        <a:pt x="44258" y="9038"/>
                        <a:pt x="44410" y="9213"/>
                      </a:cubicBezTo>
                      <a:cubicBezTo>
                        <a:pt x="44309" y="9112"/>
                        <a:pt x="44263" y="9074"/>
                        <a:pt x="44250" y="9074"/>
                      </a:cubicBezTo>
                      <a:cubicBezTo>
                        <a:pt x="44218" y="9074"/>
                        <a:pt x="44393" y="9313"/>
                        <a:pt x="44468" y="9445"/>
                      </a:cubicBezTo>
                      <a:cubicBezTo>
                        <a:pt x="44464" y="9435"/>
                        <a:pt x="44467" y="9432"/>
                        <a:pt x="44472" y="9432"/>
                      </a:cubicBezTo>
                      <a:cubicBezTo>
                        <a:pt x="44481" y="9432"/>
                        <a:pt x="44498" y="9440"/>
                        <a:pt x="44507" y="9440"/>
                      </a:cubicBezTo>
                      <a:cubicBezTo>
                        <a:pt x="44512" y="9440"/>
                        <a:pt x="44514" y="9439"/>
                        <a:pt x="44514" y="9434"/>
                      </a:cubicBezTo>
                      <a:cubicBezTo>
                        <a:pt x="44805" y="9934"/>
                        <a:pt x="44642" y="9457"/>
                        <a:pt x="45084" y="10097"/>
                      </a:cubicBezTo>
                      <a:lnTo>
                        <a:pt x="45038" y="10073"/>
                      </a:lnTo>
                      <a:lnTo>
                        <a:pt x="45038" y="10073"/>
                      </a:lnTo>
                      <a:cubicBezTo>
                        <a:pt x="45235" y="10294"/>
                        <a:pt x="45410" y="10527"/>
                        <a:pt x="45584" y="10760"/>
                      </a:cubicBezTo>
                      <a:cubicBezTo>
                        <a:pt x="45590" y="10782"/>
                        <a:pt x="45589" y="10791"/>
                        <a:pt x="45583" y="10791"/>
                      </a:cubicBezTo>
                      <a:cubicBezTo>
                        <a:pt x="45550" y="10791"/>
                        <a:pt x="45379" y="10527"/>
                        <a:pt x="45340" y="10527"/>
                      </a:cubicBezTo>
                      <a:lnTo>
                        <a:pt x="45340" y="10527"/>
                      </a:lnTo>
                      <a:cubicBezTo>
                        <a:pt x="45596" y="10887"/>
                        <a:pt x="45933" y="11178"/>
                        <a:pt x="46096" y="11550"/>
                      </a:cubicBezTo>
                      <a:cubicBezTo>
                        <a:pt x="45980" y="11399"/>
                        <a:pt x="45840" y="11178"/>
                        <a:pt x="45712" y="11027"/>
                      </a:cubicBezTo>
                      <a:lnTo>
                        <a:pt x="45712" y="11027"/>
                      </a:lnTo>
                      <a:cubicBezTo>
                        <a:pt x="45829" y="11271"/>
                        <a:pt x="45968" y="11504"/>
                        <a:pt x="46108" y="11737"/>
                      </a:cubicBezTo>
                      <a:lnTo>
                        <a:pt x="46096" y="11702"/>
                      </a:lnTo>
                      <a:lnTo>
                        <a:pt x="46096" y="11702"/>
                      </a:lnTo>
                      <a:cubicBezTo>
                        <a:pt x="46224" y="11923"/>
                        <a:pt x="46352" y="12132"/>
                        <a:pt x="46468" y="12341"/>
                      </a:cubicBezTo>
                      <a:cubicBezTo>
                        <a:pt x="46445" y="12283"/>
                        <a:pt x="46410" y="12237"/>
                        <a:pt x="46387" y="12179"/>
                      </a:cubicBezTo>
                      <a:lnTo>
                        <a:pt x="46387" y="12179"/>
                      </a:lnTo>
                      <a:cubicBezTo>
                        <a:pt x="46585" y="12388"/>
                        <a:pt x="46748" y="12621"/>
                        <a:pt x="46887" y="12888"/>
                      </a:cubicBezTo>
                      <a:cubicBezTo>
                        <a:pt x="47038" y="13144"/>
                        <a:pt x="47190" y="13435"/>
                        <a:pt x="47399" y="13760"/>
                      </a:cubicBezTo>
                      <a:cubicBezTo>
                        <a:pt x="47246" y="13534"/>
                        <a:pt x="47193" y="13464"/>
                        <a:pt x="47183" y="13464"/>
                      </a:cubicBezTo>
                      <a:lnTo>
                        <a:pt x="47183" y="13464"/>
                      </a:lnTo>
                      <a:cubicBezTo>
                        <a:pt x="47167" y="13464"/>
                        <a:pt x="47261" y="13645"/>
                        <a:pt x="47229" y="13645"/>
                      </a:cubicBezTo>
                      <a:cubicBezTo>
                        <a:pt x="47227" y="13645"/>
                        <a:pt x="47226" y="13645"/>
                        <a:pt x="47224" y="13644"/>
                      </a:cubicBezTo>
                      <a:lnTo>
                        <a:pt x="47224" y="13644"/>
                      </a:lnTo>
                      <a:cubicBezTo>
                        <a:pt x="47287" y="13812"/>
                        <a:pt x="47388" y="14036"/>
                        <a:pt x="47365" y="14036"/>
                      </a:cubicBezTo>
                      <a:cubicBezTo>
                        <a:pt x="47362" y="14036"/>
                        <a:pt x="47358" y="14034"/>
                        <a:pt x="47352" y="14028"/>
                      </a:cubicBezTo>
                      <a:lnTo>
                        <a:pt x="47352" y="14028"/>
                      </a:lnTo>
                      <a:cubicBezTo>
                        <a:pt x="47562" y="14319"/>
                        <a:pt x="47585" y="14563"/>
                        <a:pt x="47841" y="14982"/>
                      </a:cubicBezTo>
                      <a:cubicBezTo>
                        <a:pt x="47841" y="15003"/>
                        <a:pt x="47972" y="15277"/>
                        <a:pt x="47934" y="15277"/>
                      </a:cubicBezTo>
                      <a:cubicBezTo>
                        <a:pt x="47931" y="15277"/>
                        <a:pt x="47927" y="15276"/>
                        <a:pt x="47922" y="15273"/>
                      </a:cubicBezTo>
                      <a:lnTo>
                        <a:pt x="47922" y="15273"/>
                      </a:lnTo>
                      <a:cubicBezTo>
                        <a:pt x="47978" y="15388"/>
                        <a:pt x="48002" y="15428"/>
                        <a:pt x="48007" y="15428"/>
                      </a:cubicBezTo>
                      <a:cubicBezTo>
                        <a:pt x="48021" y="15428"/>
                        <a:pt x="47929" y="15189"/>
                        <a:pt x="47943" y="15189"/>
                      </a:cubicBezTo>
                      <a:lnTo>
                        <a:pt x="47943" y="15189"/>
                      </a:lnTo>
                      <a:cubicBezTo>
                        <a:pt x="47944" y="15189"/>
                        <a:pt x="47944" y="15190"/>
                        <a:pt x="47946" y="15191"/>
                      </a:cubicBezTo>
                      <a:cubicBezTo>
                        <a:pt x="48295" y="15808"/>
                        <a:pt x="48492" y="16738"/>
                        <a:pt x="48888" y="17669"/>
                      </a:cubicBezTo>
                      <a:cubicBezTo>
                        <a:pt x="49039" y="18076"/>
                        <a:pt x="49132" y="18320"/>
                        <a:pt x="49225" y="18553"/>
                      </a:cubicBezTo>
                      <a:cubicBezTo>
                        <a:pt x="49341" y="18832"/>
                        <a:pt x="49434" y="19111"/>
                        <a:pt x="49516" y="19402"/>
                      </a:cubicBezTo>
                      <a:cubicBezTo>
                        <a:pt x="49521" y="19465"/>
                        <a:pt x="49518" y="19489"/>
                        <a:pt x="49510" y="19489"/>
                      </a:cubicBezTo>
                      <a:cubicBezTo>
                        <a:pt x="49483" y="19489"/>
                        <a:pt x="49400" y="19204"/>
                        <a:pt x="49399" y="19204"/>
                      </a:cubicBezTo>
                      <a:lnTo>
                        <a:pt x="49399" y="19204"/>
                      </a:lnTo>
                      <a:cubicBezTo>
                        <a:pt x="49458" y="19634"/>
                        <a:pt x="49551" y="19960"/>
                        <a:pt x="49655" y="20367"/>
                      </a:cubicBezTo>
                      <a:cubicBezTo>
                        <a:pt x="49646" y="20346"/>
                        <a:pt x="49640" y="20337"/>
                        <a:pt x="49635" y="20337"/>
                      </a:cubicBezTo>
                      <a:cubicBezTo>
                        <a:pt x="49620" y="20337"/>
                        <a:pt x="49620" y="20412"/>
                        <a:pt x="49620" y="20507"/>
                      </a:cubicBezTo>
                      <a:cubicBezTo>
                        <a:pt x="49690" y="20832"/>
                        <a:pt x="49725" y="20704"/>
                        <a:pt x="49783" y="21146"/>
                      </a:cubicBezTo>
                      <a:cubicBezTo>
                        <a:pt x="49725" y="21042"/>
                        <a:pt x="49679" y="20937"/>
                        <a:pt x="49644" y="20832"/>
                      </a:cubicBezTo>
                      <a:lnTo>
                        <a:pt x="49644" y="20832"/>
                      </a:lnTo>
                      <a:cubicBezTo>
                        <a:pt x="49690" y="21018"/>
                        <a:pt x="49737" y="21216"/>
                        <a:pt x="49783" y="21402"/>
                      </a:cubicBezTo>
                      <a:cubicBezTo>
                        <a:pt x="49830" y="21600"/>
                        <a:pt x="49853" y="21798"/>
                        <a:pt x="49888" y="21984"/>
                      </a:cubicBezTo>
                      <a:cubicBezTo>
                        <a:pt x="49886" y="22000"/>
                        <a:pt x="49884" y="22007"/>
                        <a:pt x="49880" y="22007"/>
                      </a:cubicBezTo>
                      <a:cubicBezTo>
                        <a:pt x="49858" y="22007"/>
                        <a:pt x="49802" y="21732"/>
                        <a:pt x="49772" y="21612"/>
                      </a:cubicBezTo>
                      <a:lnTo>
                        <a:pt x="49772" y="21612"/>
                      </a:lnTo>
                      <a:cubicBezTo>
                        <a:pt x="49841" y="22065"/>
                        <a:pt x="49958" y="22775"/>
                        <a:pt x="50004" y="22914"/>
                      </a:cubicBezTo>
                      <a:lnTo>
                        <a:pt x="50004" y="22722"/>
                      </a:lnTo>
                      <a:lnTo>
                        <a:pt x="50004" y="22722"/>
                      </a:lnTo>
                      <a:cubicBezTo>
                        <a:pt x="50003" y="22724"/>
                        <a:pt x="50001" y="22724"/>
                        <a:pt x="50000" y="22724"/>
                      </a:cubicBezTo>
                      <a:cubicBezTo>
                        <a:pt x="49985" y="22724"/>
                        <a:pt x="49960" y="22668"/>
                        <a:pt x="49946" y="22600"/>
                      </a:cubicBezTo>
                      <a:cubicBezTo>
                        <a:pt x="49853" y="22217"/>
                        <a:pt x="49900" y="22042"/>
                        <a:pt x="49911" y="22019"/>
                      </a:cubicBezTo>
                      <a:lnTo>
                        <a:pt x="49911" y="22019"/>
                      </a:lnTo>
                      <a:lnTo>
                        <a:pt x="49958" y="22310"/>
                      </a:lnTo>
                      <a:cubicBezTo>
                        <a:pt x="49981" y="22054"/>
                        <a:pt x="49958" y="21798"/>
                        <a:pt x="49900" y="21542"/>
                      </a:cubicBezTo>
                      <a:cubicBezTo>
                        <a:pt x="49841" y="21228"/>
                        <a:pt x="49737" y="20867"/>
                        <a:pt x="49690" y="20588"/>
                      </a:cubicBezTo>
                      <a:lnTo>
                        <a:pt x="49690" y="20588"/>
                      </a:lnTo>
                      <a:lnTo>
                        <a:pt x="49807" y="20809"/>
                      </a:lnTo>
                      <a:lnTo>
                        <a:pt x="49644" y="20228"/>
                      </a:lnTo>
                      <a:cubicBezTo>
                        <a:pt x="49644" y="20161"/>
                        <a:pt x="49650" y="20104"/>
                        <a:pt x="49664" y="20104"/>
                      </a:cubicBezTo>
                      <a:cubicBezTo>
                        <a:pt x="49677" y="20104"/>
                        <a:pt x="49697" y="20152"/>
                        <a:pt x="49725" y="20286"/>
                      </a:cubicBezTo>
                      <a:cubicBezTo>
                        <a:pt x="49690" y="19867"/>
                        <a:pt x="49620" y="19925"/>
                        <a:pt x="49586" y="19565"/>
                      </a:cubicBezTo>
                      <a:cubicBezTo>
                        <a:pt x="49586" y="19550"/>
                        <a:pt x="49586" y="19543"/>
                        <a:pt x="49586" y="19543"/>
                      </a:cubicBezTo>
                      <a:cubicBezTo>
                        <a:pt x="49588" y="19543"/>
                        <a:pt x="49590" y="19556"/>
                        <a:pt x="49597" y="19576"/>
                      </a:cubicBezTo>
                      <a:lnTo>
                        <a:pt x="49481" y="19192"/>
                      </a:lnTo>
                      <a:lnTo>
                        <a:pt x="49481" y="19192"/>
                      </a:lnTo>
                      <a:cubicBezTo>
                        <a:pt x="49489" y="19209"/>
                        <a:pt x="49496" y="19213"/>
                        <a:pt x="49502" y="19213"/>
                      </a:cubicBezTo>
                      <a:cubicBezTo>
                        <a:pt x="49509" y="19213"/>
                        <a:pt x="49515" y="19208"/>
                        <a:pt x="49522" y="19208"/>
                      </a:cubicBezTo>
                      <a:cubicBezTo>
                        <a:pt x="49535" y="19208"/>
                        <a:pt x="49550" y="19229"/>
                        <a:pt x="49574" y="19355"/>
                      </a:cubicBezTo>
                      <a:cubicBezTo>
                        <a:pt x="49458" y="18634"/>
                        <a:pt x="49202" y="18227"/>
                        <a:pt x="49190" y="17936"/>
                      </a:cubicBezTo>
                      <a:lnTo>
                        <a:pt x="49190" y="17936"/>
                      </a:lnTo>
                      <a:lnTo>
                        <a:pt x="49213" y="17994"/>
                      </a:lnTo>
                      <a:cubicBezTo>
                        <a:pt x="49071" y="17571"/>
                        <a:pt x="49037" y="17506"/>
                        <a:pt x="49020" y="17506"/>
                      </a:cubicBezTo>
                      <a:cubicBezTo>
                        <a:pt x="49012" y="17506"/>
                        <a:pt x="49007" y="17519"/>
                        <a:pt x="48996" y="17519"/>
                      </a:cubicBezTo>
                      <a:cubicBezTo>
                        <a:pt x="48977" y="17519"/>
                        <a:pt x="48940" y="17474"/>
                        <a:pt x="48830" y="17215"/>
                      </a:cubicBezTo>
                      <a:lnTo>
                        <a:pt x="48795" y="16680"/>
                      </a:lnTo>
                      <a:lnTo>
                        <a:pt x="48713" y="16610"/>
                      </a:lnTo>
                      <a:cubicBezTo>
                        <a:pt x="48680" y="16512"/>
                        <a:pt x="48606" y="16341"/>
                        <a:pt x="48637" y="16341"/>
                      </a:cubicBezTo>
                      <a:cubicBezTo>
                        <a:pt x="48638" y="16341"/>
                        <a:pt x="48641" y="16341"/>
                        <a:pt x="48643" y="16343"/>
                      </a:cubicBezTo>
                      <a:cubicBezTo>
                        <a:pt x="48584" y="16231"/>
                        <a:pt x="48563" y="16198"/>
                        <a:pt x="48557" y="16198"/>
                      </a:cubicBezTo>
                      <a:lnTo>
                        <a:pt x="48557" y="16198"/>
                      </a:lnTo>
                      <a:cubicBezTo>
                        <a:pt x="48548" y="16198"/>
                        <a:pt x="48573" y="16271"/>
                        <a:pt x="48561" y="16271"/>
                      </a:cubicBezTo>
                      <a:cubicBezTo>
                        <a:pt x="48555" y="16271"/>
                        <a:pt x="48542" y="16256"/>
                        <a:pt x="48516" y="16215"/>
                      </a:cubicBezTo>
                      <a:cubicBezTo>
                        <a:pt x="48434" y="15924"/>
                        <a:pt x="48329" y="15645"/>
                        <a:pt x="48201" y="15366"/>
                      </a:cubicBezTo>
                      <a:cubicBezTo>
                        <a:pt x="48074" y="15098"/>
                        <a:pt x="47980" y="14865"/>
                        <a:pt x="48004" y="14796"/>
                      </a:cubicBezTo>
                      <a:cubicBezTo>
                        <a:pt x="47990" y="14778"/>
                        <a:pt x="47982" y="14771"/>
                        <a:pt x="47978" y="14771"/>
                      </a:cubicBezTo>
                      <a:lnTo>
                        <a:pt x="47978" y="14771"/>
                      </a:lnTo>
                      <a:cubicBezTo>
                        <a:pt x="47956" y="14771"/>
                        <a:pt x="48034" y="14959"/>
                        <a:pt x="48021" y="14959"/>
                      </a:cubicBezTo>
                      <a:cubicBezTo>
                        <a:pt x="48015" y="14959"/>
                        <a:pt x="47986" y="14912"/>
                        <a:pt x="47911" y="14772"/>
                      </a:cubicBezTo>
                      <a:cubicBezTo>
                        <a:pt x="47899" y="14621"/>
                        <a:pt x="47853" y="14482"/>
                        <a:pt x="47771" y="14365"/>
                      </a:cubicBezTo>
                      <a:cubicBezTo>
                        <a:pt x="47655" y="14179"/>
                        <a:pt x="47550" y="13981"/>
                        <a:pt x="47469" y="13784"/>
                      </a:cubicBezTo>
                      <a:lnTo>
                        <a:pt x="47469" y="13784"/>
                      </a:lnTo>
                      <a:cubicBezTo>
                        <a:pt x="47538" y="13853"/>
                        <a:pt x="47643" y="14055"/>
                        <a:pt x="47655" y="14055"/>
                      </a:cubicBezTo>
                      <a:cubicBezTo>
                        <a:pt x="47662" y="14055"/>
                        <a:pt x="47644" y="14003"/>
                        <a:pt x="47585" y="13854"/>
                      </a:cubicBezTo>
                      <a:cubicBezTo>
                        <a:pt x="47376" y="13644"/>
                        <a:pt x="47190" y="13039"/>
                        <a:pt x="46969" y="12714"/>
                      </a:cubicBezTo>
                      <a:cubicBezTo>
                        <a:pt x="46967" y="12714"/>
                        <a:pt x="46966" y="12714"/>
                        <a:pt x="46965" y="12714"/>
                      </a:cubicBezTo>
                      <a:cubicBezTo>
                        <a:pt x="46927" y="12714"/>
                        <a:pt x="46824" y="12532"/>
                        <a:pt x="46678" y="12295"/>
                      </a:cubicBezTo>
                      <a:cubicBezTo>
                        <a:pt x="46538" y="12039"/>
                        <a:pt x="46329" y="11725"/>
                        <a:pt x="46143" y="11457"/>
                      </a:cubicBezTo>
                      <a:lnTo>
                        <a:pt x="46143" y="11457"/>
                      </a:lnTo>
                      <a:cubicBezTo>
                        <a:pt x="46143" y="11458"/>
                        <a:pt x="46144" y="11458"/>
                        <a:pt x="46144" y="11458"/>
                      </a:cubicBezTo>
                      <a:cubicBezTo>
                        <a:pt x="46174" y="11458"/>
                        <a:pt x="45476" y="10405"/>
                        <a:pt x="45119" y="9922"/>
                      </a:cubicBezTo>
                      <a:lnTo>
                        <a:pt x="45142" y="9922"/>
                      </a:lnTo>
                      <a:cubicBezTo>
                        <a:pt x="45003" y="9876"/>
                        <a:pt x="44642" y="9352"/>
                        <a:pt x="44328" y="9026"/>
                      </a:cubicBezTo>
                      <a:cubicBezTo>
                        <a:pt x="44333" y="9025"/>
                        <a:pt x="44337" y="9025"/>
                        <a:pt x="44342" y="9025"/>
                      </a:cubicBezTo>
                      <a:cubicBezTo>
                        <a:pt x="44389" y="9025"/>
                        <a:pt x="44461" y="9078"/>
                        <a:pt x="44619" y="9236"/>
                      </a:cubicBezTo>
                      <a:cubicBezTo>
                        <a:pt x="44526" y="9120"/>
                        <a:pt x="44433" y="9015"/>
                        <a:pt x="44340" y="8910"/>
                      </a:cubicBezTo>
                      <a:cubicBezTo>
                        <a:pt x="44200" y="8805"/>
                        <a:pt x="44084" y="8678"/>
                        <a:pt x="43968" y="8550"/>
                      </a:cubicBezTo>
                      <a:lnTo>
                        <a:pt x="43968" y="8550"/>
                      </a:lnTo>
                      <a:lnTo>
                        <a:pt x="44084" y="8596"/>
                      </a:lnTo>
                      <a:cubicBezTo>
                        <a:pt x="43886" y="8375"/>
                        <a:pt x="43677" y="8154"/>
                        <a:pt x="43456" y="7956"/>
                      </a:cubicBezTo>
                      <a:cubicBezTo>
                        <a:pt x="43235" y="7747"/>
                        <a:pt x="43014" y="7503"/>
                        <a:pt x="42758" y="7235"/>
                      </a:cubicBezTo>
                      <a:lnTo>
                        <a:pt x="42758" y="7235"/>
                      </a:lnTo>
                      <a:cubicBezTo>
                        <a:pt x="42712" y="7235"/>
                        <a:pt x="42869" y="7454"/>
                        <a:pt x="42813" y="7454"/>
                      </a:cubicBezTo>
                      <a:cubicBezTo>
                        <a:pt x="42784" y="7454"/>
                        <a:pt x="42699" y="7397"/>
                        <a:pt x="42502" y="7224"/>
                      </a:cubicBezTo>
                      <a:cubicBezTo>
                        <a:pt x="42502" y="7200"/>
                        <a:pt x="42502" y="7176"/>
                        <a:pt x="42524" y="7176"/>
                      </a:cubicBezTo>
                      <a:cubicBezTo>
                        <a:pt x="42536" y="7176"/>
                        <a:pt x="42555" y="7182"/>
                        <a:pt x="42583" y="7200"/>
                      </a:cubicBezTo>
                      <a:lnTo>
                        <a:pt x="42583" y="7200"/>
                      </a:lnTo>
                      <a:cubicBezTo>
                        <a:pt x="42511" y="7144"/>
                        <a:pt x="42445" y="7082"/>
                        <a:pt x="42386" y="7014"/>
                      </a:cubicBezTo>
                      <a:lnTo>
                        <a:pt x="42386" y="7014"/>
                      </a:lnTo>
                      <a:lnTo>
                        <a:pt x="42642" y="7200"/>
                      </a:lnTo>
                      <a:cubicBezTo>
                        <a:pt x="42409" y="6944"/>
                        <a:pt x="42490" y="7107"/>
                        <a:pt x="42293" y="6910"/>
                      </a:cubicBezTo>
                      <a:cubicBezTo>
                        <a:pt x="42328" y="6886"/>
                        <a:pt x="42165" y="6758"/>
                        <a:pt x="42223" y="6758"/>
                      </a:cubicBezTo>
                      <a:cubicBezTo>
                        <a:pt x="42269" y="6805"/>
                        <a:pt x="42374" y="6933"/>
                        <a:pt x="42467" y="6991"/>
                      </a:cubicBezTo>
                      <a:cubicBezTo>
                        <a:pt x="42246" y="6782"/>
                        <a:pt x="42002" y="6514"/>
                        <a:pt x="41920" y="6409"/>
                      </a:cubicBezTo>
                      <a:cubicBezTo>
                        <a:pt x="41920" y="6422"/>
                        <a:pt x="41916" y="6432"/>
                        <a:pt x="41902" y="6432"/>
                      </a:cubicBezTo>
                      <a:cubicBezTo>
                        <a:pt x="41877" y="6432"/>
                        <a:pt x="41823" y="6401"/>
                        <a:pt x="41711" y="6305"/>
                      </a:cubicBezTo>
                      <a:cubicBezTo>
                        <a:pt x="41281" y="5932"/>
                        <a:pt x="41595" y="6142"/>
                        <a:pt x="41362" y="5909"/>
                      </a:cubicBezTo>
                      <a:cubicBezTo>
                        <a:pt x="41243" y="5844"/>
                        <a:pt x="41001" y="5627"/>
                        <a:pt x="40932" y="5627"/>
                      </a:cubicBezTo>
                      <a:cubicBezTo>
                        <a:pt x="40927" y="5627"/>
                        <a:pt x="40923" y="5628"/>
                        <a:pt x="40920" y="5630"/>
                      </a:cubicBezTo>
                      <a:cubicBezTo>
                        <a:pt x="40850" y="5572"/>
                        <a:pt x="40781" y="5502"/>
                        <a:pt x="40734" y="5432"/>
                      </a:cubicBezTo>
                      <a:cubicBezTo>
                        <a:pt x="40618" y="5351"/>
                        <a:pt x="40339" y="5130"/>
                        <a:pt x="40118" y="4979"/>
                      </a:cubicBezTo>
                      <a:cubicBezTo>
                        <a:pt x="39966" y="4875"/>
                        <a:pt x="39847" y="4793"/>
                        <a:pt x="39825" y="4793"/>
                      </a:cubicBezTo>
                      <a:cubicBezTo>
                        <a:pt x="39815" y="4793"/>
                        <a:pt x="39825" y="4811"/>
                        <a:pt x="39862" y="4851"/>
                      </a:cubicBezTo>
                      <a:lnTo>
                        <a:pt x="39920" y="4897"/>
                      </a:lnTo>
                      <a:lnTo>
                        <a:pt x="39920" y="4897"/>
                      </a:lnTo>
                      <a:lnTo>
                        <a:pt x="39873" y="4874"/>
                      </a:lnTo>
                      <a:cubicBezTo>
                        <a:pt x="39466" y="4607"/>
                        <a:pt x="39059" y="4316"/>
                        <a:pt x="38640" y="4037"/>
                      </a:cubicBezTo>
                      <a:cubicBezTo>
                        <a:pt x="38233" y="3757"/>
                        <a:pt x="37803" y="3490"/>
                        <a:pt x="37361" y="3257"/>
                      </a:cubicBezTo>
                      <a:lnTo>
                        <a:pt x="37373" y="3246"/>
                      </a:lnTo>
                      <a:cubicBezTo>
                        <a:pt x="36884" y="2978"/>
                        <a:pt x="36372" y="2734"/>
                        <a:pt x="35849" y="2513"/>
                      </a:cubicBezTo>
                      <a:cubicBezTo>
                        <a:pt x="35693" y="2446"/>
                        <a:pt x="35516" y="2326"/>
                        <a:pt x="35562" y="2326"/>
                      </a:cubicBezTo>
                      <a:cubicBezTo>
                        <a:pt x="35564" y="2326"/>
                        <a:pt x="35567" y="2326"/>
                        <a:pt x="35570" y="2327"/>
                      </a:cubicBezTo>
                      <a:cubicBezTo>
                        <a:pt x="35163" y="2164"/>
                        <a:pt x="35116" y="2152"/>
                        <a:pt x="34534" y="1896"/>
                      </a:cubicBezTo>
                      <a:lnTo>
                        <a:pt x="34534" y="1896"/>
                      </a:lnTo>
                      <a:cubicBezTo>
                        <a:pt x="34650" y="1932"/>
                        <a:pt x="34692" y="1941"/>
                        <a:pt x="34704" y="1941"/>
                      </a:cubicBezTo>
                      <a:cubicBezTo>
                        <a:pt x="34718" y="1941"/>
                        <a:pt x="34691" y="1928"/>
                        <a:pt x="34693" y="1928"/>
                      </a:cubicBezTo>
                      <a:lnTo>
                        <a:pt x="34693" y="1928"/>
                      </a:lnTo>
                      <a:cubicBezTo>
                        <a:pt x="34695" y="1928"/>
                        <a:pt x="34743" y="1948"/>
                        <a:pt x="34965" y="2036"/>
                      </a:cubicBezTo>
                      <a:cubicBezTo>
                        <a:pt x="34569" y="1850"/>
                        <a:pt x="34162" y="1687"/>
                        <a:pt x="33744" y="1559"/>
                      </a:cubicBezTo>
                      <a:lnTo>
                        <a:pt x="33744" y="1559"/>
                      </a:lnTo>
                      <a:cubicBezTo>
                        <a:pt x="33754" y="1560"/>
                        <a:pt x="33762" y="1561"/>
                        <a:pt x="33769" y="1561"/>
                      </a:cubicBezTo>
                      <a:cubicBezTo>
                        <a:pt x="33894" y="1561"/>
                        <a:pt x="33335" y="1358"/>
                        <a:pt x="33092" y="1292"/>
                      </a:cubicBezTo>
                      <a:lnTo>
                        <a:pt x="33092" y="1292"/>
                      </a:lnTo>
                      <a:lnTo>
                        <a:pt x="33453" y="1454"/>
                      </a:lnTo>
                      <a:cubicBezTo>
                        <a:pt x="33162" y="1361"/>
                        <a:pt x="32906" y="1268"/>
                        <a:pt x="32650" y="1187"/>
                      </a:cubicBezTo>
                      <a:lnTo>
                        <a:pt x="32813" y="1164"/>
                      </a:lnTo>
                      <a:cubicBezTo>
                        <a:pt x="31708" y="745"/>
                        <a:pt x="30743" y="733"/>
                        <a:pt x="29894" y="442"/>
                      </a:cubicBezTo>
                      <a:cubicBezTo>
                        <a:pt x="29882" y="442"/>
                        <a:pt x="29872" y="442"/>
                        <a:pt x="29864" y="442"/>
                      </a:cubicBezTo>
                      <a:cubicBezTo>
                        <a:pt x="29647" y="442"/>
                        <a:pt x="30500" y="582"/>
                        <a:pt x="30231" y="582"/>
                      </a:cubicBezTo>
                      <a:cubicBezTo>
                        <a:pt x="29696" y="489"/>
                        <a:pt x="29161" y="291"/>
                        <a:pt x="28986" y="268"/>
                      </a:cubicBezTo>
                      <a:cubicBezTo>
                        <a:pt x="28689" y="215"/>
                        <a:pt x="28518" y="206"/>
                        <a:pt x="28367" y="206"/>
                      </a:cubicBezTo>
                      <a:cubicBezTo>
                        <a:pt x="28284" y="206"/>
                        <a:pt x="28208" y="209"/>
                        <a:pt x="28119" y="209"/>
                      </a:cubicBezTo>
                      <a:cubicBezTo>
                        <a:pt x="27975" y="209"/>
                        <a:pt x="27801" y="201"/>
                        <a:pt x="27521" y="163"/>
                      </a:cubicBezTo>
                      <a:lnTo>
                        <a:pt x="27521" y="163"/>
                      </a:lnTo>
                      <a:cubicBezTo>
                        <a:pt x="27611" y="183"/>
                        <a:pt x="27684" y="238"/>
                        <a:pt x="27339" y="238"/>
                      </a:cubicBezTo>
                      <a:cubicBezTo>
                        <a:pt x="27283" y="238"/>
                        <a:pt x="27216" y="236"/>
                        <a:pt x="27137" y="233"/>
                      </a:cubicBezTo>
                      <a:cubicBezTo>
                        <a:pt x="26602" y="187"/>
                        <a:pt x="26474" y="94"/>
                        <a:pt x="26823" y="94"/>
                      </a:cubicBezTo>
                      <a:cubicBezTo>
                        <a:pt x="26951" y="94"/>
                        <a:pt x="27009" y="117"/>
                        <a:pt x="27009" y="117"/>
                      </a:cubicBezTo>
                      <a:cubicBezTo>
                        <a:pt x="27079" y="117"/>
                        <a:pt x="27156" y="119"/>
                        <a:pt x="27210" y="119"/>
                      </a:cubicBezTo>
                      <a:cubicBezTo>
                        <a:pt x="27291" y="119"/>
                        <a:pt x="27321" y="114"/>
                        <a:pt x="27195" y="94"/>
                      </a:cubicBezTo>
                      <a:lnTo>
                        <a:pt x="27125" y="105"/>
                      </a:lnTo>
                      <a:cubicBezTo>
                        <a:pt x="26997" y="82"/>
                        <a:pt x="26741" y="59"/>
                        <a:pt x="26544" y="35"/>
                      </a:cubicBezTo>
                      <a:cubicBezTo>
                        <a:pt x="26346" y="12"/>
                        <a:pt x="26206" y="12"/>
                        <a:pt x="26288"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5572875" y="3903425"/>
                  <a:ext cx="4100" cy="2650"/>
                </a:xfrm>
                <a:custGeom>
                  <a:avLst/>
                  <a:gdLst/>
                  <a:ahLst/>
                  <a:cxnLst/>
                  <a:rect l="l" t="t" r="r" b="b"/>
                  <a:pathLst>
                    <a:path w="164" h="106" extrusionOk="0">
                      <a:moveTo>
                        <a:pt x="164" y="1"/>
                      </a:moveTo>
                      <a:lnTo>
                        <a:pt x="59" y="47"/>
                      </a:lnTo>
                      <a:lnTo>
                        <a:pt x="1" y="106"/>
                      </a:lnTo>
                      <a:lnTo>
                        <a:pt x="1" y="106"/>
                      </a:lnTo>
                      <a:lnTo>
                        <a:pt x="94" y="47"/>
                      </a:lnTo>
                      <a:lnTo>
                        <a:pt x="164"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5616200" y="2857175"/>
                  <a:ext cx="900" cy="900"/>
                </a:xfrm>
                <a:custGeom>
                  <a:avLst/>
                  <a:gdLst/>
                  <a:ahLst/>
                  <a:cxnLst/>
                  <a:rect l="l" t="t" r="r" b="b"/>
                  <a:pathLst>
                    <a:path w="36" h="36" extrusionOk="0">
                      <a:moveTo>
                        <a:pt x="1" y="1"/>
                      </a:moveTo>
                      <a:cubicBezTo>
                        <a:pt x="12" y="13"/>
                        <a:pt x="24" y="24"/>
                        <a:pt x="36" y="36"/>
                      </a:cubicBezTo>
                      <a:lnTo>
                        <a:pt x="24" y="13"/>
                      </a:lnTo>
                      <a:lnTo>
                        <a:pt x="1"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5110250" y="3969150"/>
                  <a:ext cx="2625" cy="600"/>
                </a:xfrm>
                <a:custGeom>
                  <a:avLst/>
                  <a:gdLst/>
                  <a:ahLst/>
                  <a:cxnLst/>
                  <a:rect l="l" t="t" r="r" b="b"/>
                  <a:pathLst>
                    <a:path w="105" h="24" extrusionOk="0">
                      <a:moveTo>
                        <a:pt x="0" y="1"/>
                      </a:moveTo>
                      <a:lnTo>
                        <a:pt x="0" y="12"/>
                      </a:lnTo>
                      <a:lnTo>
                        <a:pt x="105" y="24"/>
                      </a:lnTo>
                      <a:lnTo>
                        <a:pt x="0"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5732225" y="2972925"/>
                  <a:ext cx="1200" cy="2050"/>
                </a:xfrm>
                <a:custGeom>
                  <a:avLst/>
                  <a:gdLst/>
                  <a:ahLst/>
                  <a:cxnLst/>
                  <a:rect l="l" t="t" r="r" b="b"/>
                  <a:pathLst>
                    <a:path w="48" h="82" extrusionOk="0">
                      <a:moveTo>
                        <a:pt x="1" y="0"/>
                      </a:moveTo>
                      <a:cubicBezTo>
                        <a:pt x="12" y="23"/>
                        <a:pt x="24" y="47"/>
                        <a:pt x="47" y="82"/>
                      </a:cubicBezTo>
                      <a:cubicBezTo>
                        <a:pt x="24" y="47"/>
                        <a:pt x="12" y="23"/>
                        <a:pt x="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5773225" y="3029900"/>
                  <a:ext cx="4975" cy="8750"/>
                </a:xfrm>
                <a:custGeom>
                  <a:avLst/>
                  <a:gdLst/>
                  <a:ahLst/>
                  <a:cxnLst/>
                  <a:rect l="l" t="t" r="r" b="b"/>
                  <a:pathLst>
                    <a:path w="199" h="350" extrusionOk="0">
                      <a:moveTo>
                        <a:pt x="1" y="1"/>
                      </a:moveTo>
                      <a:lnTo>
                        <a:pt x="199" y="35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5799975" y="3077025"/>
                  <a:ext cx="900" cy="600"/>
                </a:xfrm>
                <a:custGeom>
                  <a:avLst/>
                  <a:gdLst/>
                  <a:ahLst/>
                  <a:cxnLst/>
                  <a:rect l="l" t="t" r="r" b="b"/>
                  <a:pathLst>
                    <a:path w="36" h="24" extrusionOk="0">
                      <a:moveTo>
                        <a:pt x="1" y="0"/>
                      </a:moveTo>
                      <a:lnTo>
                        <a:pt x="1" y="0"/>
                      </a:lnTo>
                      <a:cubicBezTo>
                        <a:pt x="13" y="12"/>
                        <a:pt x="24" y="24"/>
                        <a:pt x="36" y="24"/>
                      </a:cubicBezTo>
                      <a:lnTo>
                        <a:pt x="1"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5064550" y="2772850"/>
                  <a:ext cx="4425" cy="1575"/>
                </a:xfrm>
                <a:custGeom>
                  <a:avLst/>
                  <a:gdLst/>
                  <a:ahLst/>
                  <a:cxnLst/>
                  <a:rect l="l" t="t" r="r" b="b"/>
                  <a:pathLst>
                    <a:path w="177" h="63" extrusionOk="0">
                      <a:moveTo>
                        <a:pt x="176" y="1"/>
                      </a:moveTo>
                      <a:cubicBezTo>
                        <a:pt x="83" y="32"/>
                        <a:pt x="1" y="63"/>
                        <a:pt x="8" y="63"/>
                      </a:cubicBezTo>
                      <a:cubicBezTo>
                        <a:pt x="11" y="63"/>
                        <a:pt x="37" y="55"/>
                        <a:pt x="95" y="36"/>
                      </a:cubicBezTo>
                      <a:lnTo>
                        <a:pt x="176"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5313500" y="2746675"/>
                  <a:ext cx="8175" cy="925"/>
                </a:xfrm>
                <a:custGeom>
                  <a:avLst/>
                  <a:gdLst/>
                  <a:ahLst/>
                  <a:cxnLst/>
                  <a:rect l="l" t="t" r="r" b="b"/>
                  <a:pathLst>
                    <a:path w="327" h="37" extrusionOk="0">
                      <a:moveTo>
                        <a:pt x="0" y="1"/>
                      </a:moveTo>
                      <a:lnTo>
                        <a:pt x="0" y="1"/>
                      </a:lnTo>
                      <a:cubicBezTo>
                        <a:pt x="113" y="23"/>
                        <a:pt x="211" y="36"/>
                        <a:pt x="270" y="36"/>
                      </a:cubicBezTo>
                      <a:cubicBezTo>
                        <a:pt x="302" y="36"/>
                        <a:pt x="322" y="32"/>
                        <a:pt x="326" y="24"/>
                      </a:cubicBezTo>
                      <a:lnTo>
                        <a:pt x="0"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4824675" y="2915925"/>
                  <a:ext cx="1200" cy="1175"/>
                </a:xfrm>
                <a:custGeom>
                  <a:avLst/>
                  <a:gdLst/>
                  <a:ahLst/>
                  <a:cxnLst/>
                  <a:rect l="l" t="t" r="r" b="b"/>
                  <a:pathLst>
                    <a:path w="48" h="47" extrusionOk="0">
                      <a:moveTo>
                        <a:pt x="48" y="0"/>
                      </a:moveTo>
                      <a:lnTo>
                        <a:pt x="48" y="0"/>
                      </a:lnTo>
                      <a:lnTo>
                        <a:pt x="1" y="47"/>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5301575" y="2745825"/>
                  <a:ext cx="11950" cy="875"/>
                </a:xfrm>
                <a:custGeom>
                  <a:avLst/>
                  <a:gdLst/>
                  <a:ahLst/>
                  <a:cxnLst/>
                  <a:rect l="l" t="t" r="r" b="b"/>
                  <a:pathLst>
                    <a:path w="478" h="35" extrusionOk="0">
                      <a:moveTo>
                        <a:pt x="1" y="0"/>
                      </a:moveTo>
                      <a:cubicBezTo>
                        <a:pt x="163" y="23"/>
                        <a:pt x="315" y="35"/>
                        <a:pt x="477" y="35"/>
                      </a:cubicBezTo>
                      <a:cubicBezTo>
                        <a:pt x="326" y="23"/>
                        <a:pt x="152" y="0"/>
                        <a:pt x="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5867150" y="3300050"/>
                  <a:ext cx="325" cy="2925"/>
                </a:xfrm>
                <a:custGeom>
                  <a:avLst/>
                  <a:gdLst/>
                  <a:ahLst/>
                  <a:cxnLst/>
                  <a:rect l="l" t="t" r="r" b="b"/>
                  <a:pathLst>
                    <a:path w="13" h="117" extrusionOk="0">
                      <a:moveTo>
                        <a:pt x="1" y="1"/>
                      </a:moveTo>
                      <a:lnTo>
                        <a:pt x="12" y="117"/>
                      </a:lnTo>
                      <a:lnTo>
                        <a:pt x="12" y="105"/>
                      </a:lnTo>
                      <a:lnTo>
                        <a:pt x="1"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5867750" y="3302950"/>
                  <a:ext cx="300" cy="2650"/>
                </a:xfrm>
                <a:custGeom>
                  <a:avLst/>
                  <a:gdLst/>
                  <a:ahLst/>
                  <a:cxnLst/>
                  <a:rect l="l" t="t" r="r" b="b"/>
                  <a:pathLst>
                    <a:path w="12" h="106" extrusionOk="0">
                      <a:moveTo>
                        <a:pt x="0" y="1"/>
                      </a:moveTo>
                      <a:cubicBezTo>
                        <a:pt x="0" y="18"/>
                        <a:pt x="3" y="36"/>
                        <a:pt x="6" y="53"/>
                      </a:cubicBezTo>
                      <a:lnTo>
                        <a:pt x="6" y="53"/>
                      </a:lnTo>
                      <a:lnTo>
                        <a:pt x="0" y="1"/>
                      </a:lnTo>
                      <a:close/>
                      <a:moveTo>
                        <a:pt x="6" y="53"/>
                      </a:moveTo>
                      <a:lnTo>
                        <a:pt x="12" y="106"/>
                      </a:lnTo>
                      <a:cubicBezTo>
                        <a:pt x="12" y="88"/>
                        <a:pt x="9" y="71"/>
                        <a:pt x="6" y="53"/>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5868025" y="3305575"/>
                  <a:ext cx="900" cy="6125"/>
                </a:xfrm>
                <a:custGeom>
                  <a:avLst/>
                  <a:gdLst/>
                  <a:ahLst/>
                  <a:cxnLst/>
                  <a:rect l="l" t="t" r="r" b="b"/>
                  <a:pathLst>
                    <a:path w="36" h="245" extrusionOk="0">
                      <a:moveTo>
                        <a:pt x="1" y="1"/>
                      </a:moveTo>
                      <a:lnTo>
                        <a:pt x="1" y="1"/>
                      </a:lnTo>
                      <a:cubicBezTo>
                        <a:pt x="1" y="82"/>
                        <a:pt x="12" y="163"/>
                        <a:pt x="36" y="245"/>
                      </a:cubicBezTo>
                      <a:lnTo>
                        <a:pt x="1"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5855225" y="3228525"/>
                  <a:ext cx="900" cy="900"/>
                </a:xfrm>
                <a:custGeom>
                  <a:avLst/>
                  <a:gdLst/>
                  <a:ahLst/>
                  <a:cxnLst/>
                  <a:rect l="l" t="t" r="r" b="b"/>
                  <a:pathLst>
                    <a:path w="36" h="36" extrusionOk="0">
                      <a:moveTo>
                        <a:pt x="1" y="0"/>
                      </a:moveTo>
                      <a:lnTo>
                        <a:pt x="1" y="0"/>
                      </a:lnTo>
                      <a:cubicBezTo>
                        <a:pt x="12" y="24"/>
                        <a:pt x="24" y="35"/>
                        <a:pt x="36" y="35"/>
                      </a:cubicBezTo>
                      <a:lnTo>
                        <a:pt x="1"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5850875" y="3208175"/>
                  <a:ext cx="4375" cy="20375"/>
                </a:xfrm>
                <a:custGeom>
                  <a:avLst/>
                  <a:gdLst/>
                  <a:ahLst/>
                  <a:cxnLst/>
                  <a:rect l="l" t="t" r="r" b="b"/>
                  <a:pathLst>
                    <a:path w="175" h="815" extrusionOk="0">
                      <a:moveTo>
                        <a:pt x="0" y="0"/>
                      </a:moveTo>
                      <a:cubicBezTo>
                        <a:pt x="47" y="198"/>
                        <a:pt x="82" y="523"/>
                        <a:pt x="163" y="791"/>
                      </a:cubicBezTo>
                      <a:lnTo>
                        <a:pt x="175" y="814"/>
                      </a:lnTo>
                      <a:cubicBezTo>
                        <a:pt x="117" y="698"/>
                        <a:pt x="82" y="186"/>
                        <a:pt x="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5827025" y="3120050"/>
                  <a:ext cx="8175" cy="17475"/>
                </a:xfrm>
                <a:custGeom>
                  <a:avLst/>
                  <a:gdLst/>
                  <a:ahLst/>
                  <a:cxnLst/>
                  <a:rect l="l" t="t" r="r" b="b"/>
                  <a:pathLst>
                    <a:path w="327" h="699" extrusionOk="0">
                      <a:moveTo>
                        <a:pt x="1" y="1"/>
                      </a:moveTo>
                      <a:cubicBezTo>
                        <a:pt x="18" y="44"/>
                        <a:pt x="34" y="82"/>
                        <a:pt x="48" y="116"/>
                      </a:cubicBezTo>
                      <a:lnTo>
                        <a:pt x="48" y="116"/>
                      </a:lnTo>
                      <a:cubicBezTo>
                        <a:pt x="32" y="77"/>
                        <a:pt x="17" y="39"/>
                        <a:pt x="1" y="1"/>
                      </a:cubicBezTo>
                      <a:close/>
                      <a:moveTo>
                        <a:pt x="48" y="116"/>
                      </a:moveTo>
                      <a:cubicBezTo>
                        <a:pt x="122" y="302"/>
                        <a:pt x="191" y="494"/>
                        <a:pt x="268" y="687"/>
                      </a:cubicBezTo>
                      <a:cubicBezTo>
                        <a:pt x="248" y="613"/>
                        <a:pt x="228" y="527"/>
                        <a:pt x="239" y="527"/>
                      </a:cubicBezTo>
                      <a:lnTo>
                        <a:pt x="239" y="527"/>
                      </a:lnTo>
                      <a:cubicBezTo>
                        <a:pt x="248" y="527"/>
                        <a:pt x="273" y="572"/>
                        <a:pt x="326" y="699"/>
                      </a:cubicBezTo>
                      <a:cubicBezTo>
                        <a:pt x="231" y="396"/>
                        <a:pt x="205" y="324"/>
                        <a:pt x="197" y="324"/>
                      </a:cubicBezTo>
                      <a:lnTo>
                        <a:pt x="197" y="324"/>
                      </a:lnTo>
                      <a:cubicBezTo>
                        <a:pt x="191" y="324"/>
                        <a:pt x="199" y="384"/>
                        <a:pt x="185" y="384"/>
                      </a:cubicBezTo>
                      <a:cubicBezTo>
                        <a:pt x="171" y="384"/>
                        <a:pt x="137" y="329"/>
                        <a:pt x="48" y="116"/>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5801050" y="3063700"/>
                  <a:ext cx="4625" cy="8375"/>
                </a:xfrm>
                <a:custGeom>
                  <a:avLst/>
                  <a:gdLst/>
                  <a:ahLst/>
                  <a:cxnLst/>
                  <a:rect l="l" t="t" r="r" b="b"/>
                  <a:pathLst>
                    <a:path w="185" h="335" extrusionOk="0">
                      <a:moveTo>
                        <a:pt x="6" y="1"/>
                      </a:moveTo>
                      <a:cubicBezTo>
                        <a:pt x="1" y="1"/>
                        <a:pt x="25" y="57"/>
                        <a:pt x="86" y="184"/>
                      </a:cubicBezTo>
                      <a:cubicBezTo>
                        <a:pt x="146" y="297"/>
                        <a:pt x="170" y="334"/>
                        <a:pt x="175" y="334"/>
                      </a:cubicBezTo>
                      <a:cubicBezTo>
                        <a:pt x="185" y="334"/>
                        <a:pt x="120" y="185"/>
                        <a:pt x="120" y="183"/>
                      </a:cubicBezTo>
                      <a:lnTo>
                        <a:pt x="120" y="183"/>
                      </a:lnTo>
                      <a:cubicBezTo>
                        <a:pt x="120" y="184"/>
                        <a:pt x="121" y="184"/>
                        <a:pt x="121" y="184"/>
                      </a:cubicBezTo>
                      <a:cubicBezTo>
                        <a:pt x="120" y="184"/>
                        <a:pt x="120" y="183"/>
                        <a:pt x="120" y="183"/>
                      </a:cubicBezTo>
                      <a:lnTo>
                        <a:pt x="120" y="183"/>
                      </a:lnTo>
                      <a:cubicBezTo>
                        <a:pt x="120" y="183"/>
                        <a:pt x="120" y="183"/>
                        <a:pt x="120" y="183"/>
                      </a:cubicBezTo>
                      <a:lnTo>
                        <a:pt x="120" y="183"/>
                      </a:lnTo>
                      <a:cubicBezTo>
                        <a:pt x="53" y="68"/>
                        <a:pt x="12" y="1"/>
                        <a:pt x="6"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5503750" y="2790425"/>
                  <a:ext cx="3725" cy="1950"/>
                </a:xfrm>
                <a:custGeom>
                  <a:avLst/>
                  <a:gdLst/>
                  <a:ahLst/>
                  <a:cxnLst/>
                  <a:rect l="l" t="t" r="r" b="b"/>
                  <a:pathLst>
                    <a:path w="149" h="78" extrusionOk="0">
                      <a:moveTo>
                        <a:pt x="16" y="0"/>
                      </a:moveTo>
                      <a:cubicBezTo>
                        <a:pt x="0" y="0"/>
                        <a:pt x="113" y="64"/>
                        <a:pt x="94" y="76"/>
                      </a:cubicBezTo>
                      <a:lnTo>
                        <a:pt x="94" y="76"/>
                      </a:lnTo>
                      <a:lnTo>
                        <a:pt x="149" y="54"/>
                      </a:lnTo>
                      <a:cubicBezTo>
                        <a:pt x="58" y="14"/>
                        <a:pt x="23" y="0"/>
                        <a:pt x="16" y="0"/>
                      </a:cubicBezTo>
                      <a:close/>
                      <a:moveTo>
                        <a:pt x="94" y="76"/>
                      </a:moveTo>
                      <a:lnTo>
                        <a:pt x="90" y="77"/>
                      </a:lnTo>
                      <a:cubicBezTo>
                        <a:pt x="92" y="77"/>
                        <a:pt x="93" y="76"/>
                        <a:pt x="94" y="76"/>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5430100" y="2770825"/>
                  <a:ext cx="10500" cy="2925"/>
                </a:xfrm>
                <a:custGeom>
                  <a:avLst/>
                  <a:gdLst/>
                  <a:ahLst/>
                  <a:cxnLst/>
                  <a:rect l="l" t="t" r="r" b="b"/>
                  <a:pathLst>
                    <a:path w="420" h="117" extrusionOk="0">
                      <a:moveTo>
                        <a:pt x="1" y="0"/>
                      </a:moveTo>
                      <a:lnTo>
                        <a:pt x="1" y="0"/>
                      </a:lnTo>
                      <a:cubicBezTo>
                        <a:pt x="94" y="35"/>
                        <a:pt x="187" y="70"/>
                        <a:pt x="280" y="117"/>
                      </a:cubicBezTo>
                      <a:lnTo>
                        <a:pt x="419" y="117"/>
                      </a:lnTo>
                      <a:cubicBezTo>
                        <a:pt x="280" y="70"/>
                        <a:pt x="152" y="35"/>
                        <a:pt x="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5378350" y="2748725"/>
                  <a:ext cx="12525" cy="2350"/>
                </a:xfrm>
                <a:custGeom>
                  <a:avLst/>
                  <a:gdLst/>
                  <a:ahLst/>
                  <a:cxnLst/>
                  <a:rect l="l" t="t" r="r" b="b"/>
                  <a:pathLst>
                    <a:path w="501" h="94" extrusionOk="0">
                      <a:moveTo>
                        <a:pt x="0" y="0"/>
                      </a:moveTo>
                      <a:lnTo>
                        <a:pt x="372" y="70"/>
                      </a:lnTo>
                      <a:lnTo>
                        <a:pt x="500" y="93"/>
                      </a:lnTo>
                      <a:lnTo>
                        <a:pt x="0"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762750" y="2961575"/>
                  <a:ext cx="4975" cy="4400"/>
                </a:xfrm>
                <a:custGeom>
                  <a:avLst/>
                  <a:gdLst/>
                  <a:ahLst/>
                  <a:cxnLst/>
                  <a:rect l="l" t="t" r="r" b="b"/>
                  <a:pathLst>
                    <a:path w="199" h="176" extrusionOk="0">
                      <a:moveTo>
                        <a:pt x="176" y="0"/>
                      </a:moveTo>
                      <a:cubicBezTo>
                        <a:pt x="157" y="0"/>
                        <a:pt x="99" y="49"/>
                        <a:pt x="0" y="175"/>
                      </a:cubicBezTo>
                      <a:lnTo>
                        <a:pt x="105" y="140"/>
                      </a:lnTo>
                      <a:cubicBezTo>
                        <a:pt x="173" y="60"/>
                        <a:pt x="198" y="0"/>
                        <a:pt x="176"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4631325" y="3234325"/>
                  <a:ext cx="3800" cy="16325"/>
                </a:xfrm>
                <a:custGeom>
                  <a:avLst/>
                  <a:gdLst/>
                  <a:ahLst/>
                  <a:cxnLst/>
                  <a:rect l="l" t="t" r="r" b="b"/>
                  <a:pathLst>
                    <a:path w="152" h="653" extrusionOk="0">
                      <a:moveTo>
                        <a:pt x="151" y="1"/>
                      </a:moveTo>
                      <a:cubicBezTo>
                        <a:pt x="58" y="210"/>
                        <a:pt x="12" y="431"/>
                        <a:pt x="0" y="652"/>
                      </a:cubicBezTo>
                      <a:cubicBezTo>
                        <a:pt x="47" y="385"/>
                        <a:pt x="116" y="129"/>
                        <a:pt x="15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5025325" y="3956650"/>
                  <a:ext cx="11075" cy="3500"/>
                </a:xfrm>
                <a:custGeom>
                  <a:avLst/>
                  <a:gdLst/>
                  <a:ahLst/>
                  <a:cxnLst/>
                  <a:rect l="l" t="t" r="r" b="b"/>
                  <a:pathLst>
                    <a:path w="443" h="140" extrusionOk="0">
                      <a:moveTo>
                        <a:pt x="1" y="0"/>
                      </a:moveTo>
                      <a:cubicBezTo>
                        <a:pt x="152" y="47"/>
                        <a:pt x="291" y="105"/>
                        <a:pt x="443" y="140"/>
                      </a:cubicBezTo>
                      <a:cubicBezTo>
                        <a:pt x="373" y="117"/>
                        <a:pt x="303" y="93"/>
                        <a:pt x="233" y="70"/>
                      </a:cubicBezTo>
                      <a:lnTo>
                        <a:pt x="1"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5980275" y="2925800"/>
                  <a:ext cx="1975" cy="6225"/>
                </a:xfrm>
                <a:custGeom>
                  <a:avLst/>
                  <a:gdLst/>
                  <a:ahLst/>
                  <a:cxnLst/>
                  <a:rect l="l" t="t" r="r" b="b"/>
                  <a:pathLst>
                    <a:path w="79" h="249" extrusionOk="0">
                      <a:moveTo>
                        <a:pt x="0" y="1"/>
                      </a:moveTo>
                      <a:lnTo>
                        <a:pt x="24" y="222"/>
                      </a:lnTo>
                      <a:cubicBezTo>
                        <a:pt x="31" y="240"/>
                        <a:pt x="39" y="249"/>
                        <a:pt x="47" y="249"/>
                      </a:cubicBezTo>
                      <a:cubicBezTo>
                        <a:pt x="64" y="249"/>
                        <a:pt x="78" y="202"/>
                        <a:pt x="70" y="106"/>
                      </a:cubicBezTo>
                      <a:lnTo>
                        <a:pt x="0"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5978825" y="2900625"/>
                  <a:ext cx="4375" cy="23175"/>
                </a:xfrm>
                <a:custGeom>
                  <a:avLst/>
                  <a:gdLst/>
                  <a:ahLst/>
                  <a:cxnLst/>
                  <a:rect l="l" t="t" r="r" b="b"/>
                  <a:pathLst>
                    <a:path w="175" h="927" extrusionOk="0">
                      <a:moveTo>
                        <a:pt x="31" y="0"/>
                      </a:moveTo>
                      <a:cubicBezTo>
                        <a:pt x="20" y="0"/>
                        <a:pt x="10" y="10"/>
                        <a:pt x="0" y="31"/>
                      </a:cubicBezTo>
                      <a:cubicBezTo>
                        <a:pt x="70" y="194"/>
                        <a:pt x="47" y="240"/>
                        <a:pt x="128" y="403"/>
                      </a:cubicBezTo>
                      <a:cubicBezTo>
                        <a:pt x="139" y="540"/>
                        <a:pt x="121" y="639"/>
                        <a:pt x="100" y="639"/>
                      </a:cubicBezTo>
                      <a:cubicBezTo>
                        <a:pt x="98" y="639"/>
                        <a:pt x="95" y="638"/>
                        <a:pt x="93" y="636"/>
                      </a:cubicBezTo>
                      <a:lnTo>
                        <a:pt x="93" y="636"/>
                      </a:lnTo>
                      <a:cubicBezTo>
                        <a:pt x="117" y="682"/>
                        <a:pt x="93" y="857"/>
                        <a:pt x="140" y="926"/>
                      </a:cubicBezTo>
                      <a:cubicBezTo>
                        <a:pt x="175" y="705"/>
                        <a:pt x="163" y="473"/>
                        <a:pt x="117" y="263"/>
                      </a:cubicBezTo>
                      <a:cubicBezTo>
                        <a:pt x="120" y="250"/>
                        <a:pt x="123" y="245"/>
                        <a:pt x="127" y="245"/>
                      </a:cubicBezTo>
                      <a:cubicBezTo>
                        <a:pt x="135" y="245"/>
                        <a:pt x="143" y="275"/>
                        <a:pt x="151" y="275"/>
                      </a:cubicBezTo>
                      <a:cubicBezTo>
                        <a:pt x="124" y="145"/>
                        <a:pt x="74" y="0"/>
                        <a:pt x="3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5821200" y="2612050"/>
                  <a:ext cx="1775" cy="1475"/>
                </a:xfrm>
                <a:custGeom>
                  <a:avLst/>
                  <a:gdLst/>
                  <a:ahLst/>
                  <a:cxnLst/>
                  <a:rect l="l" t="t" r="r" b="b"/>
                  <a:pathLst>
                    <a:path w="71" h="59" extrusionOk="0">
                      <a:moveTo>
                        <a:pt x="1" y="1"/>
                      </a:moveTo>
                      <a:lnTo>
                        <a:pt x="71" y="59"/>
                      </a:lnTo>
                      <a:cubicBezTo>
                        <a:pt x="48" y="35"/>
                        <a:pt x="24" y="12"/>
                        <a:pt x="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5619700" y="2539350"/>
                  <a:ext cx="2925" cy="325"/>
                </a:xfrm>
                <a:custGeom>
                  <a:avLst/>
                  <a:gdLst/>
                  <a:ahLst/>
                  <a:cxnLst/>
                  <a:rect l="l" t="t" r="r" b="b"/>
                  <a:pathLst>
                    <a:path w="117" h="13" extrusionOk="0">
                      <a:moveTo>
                        <a:pt x="117" y="1"/>
                      </a:moveTo>
                      <a:cubicBezTo>
                        <a:pt x="47" y="1"/>
                        <a:pt x="0" y="1"/>
                        <a:pt x="12" y="12"/>
                      </a:cubicBezTo>
                      <a:cubicBezTo>
                        <a:pt x="82" y="12"/>
                        <a:pt x="105" y="12"/>
                        <a:pt x="117"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5583050" y="2536800"/>
                  <a:ext cx="2350" cy="250"/>
                </a:xfrm>
                <a:custGeom>
                  <a:avLst/>
                  <a:gdLst/>
                  <a:ahLst/>
                  <a:cxnLst/>
                  <a:rect l="l" t="t" r="r" b="b"/>
                  <a:pathLst>
                    <a:path w="94" h="10" extrusionOk="0">
                      <a:moveTo>
                        <a:pt x="47" y="1"/>
                      </a:moveTo>
                      <a:cubicBezTo>
                        <a:pt x="33" y="1"/>
                        <a:pt x="18" y="4"/>
                        <a:pt x="1" y="10"/>
                      </a:cubicBezTo>
                      <a:lnTo>
                        <a:pt x="94" y="10"/>
                      </a:lnTo>
                      <a:cubicBezTo>
                        <a:pt x="76" y="4"/>
                        <a:pt x="62" y="1"/>
                        <a:pt x="47"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5816275" y="2608275"/>
                  <a:ext cx="4950" cy="3800"/>
                </a:xfrm>
                <a:custGeom>
                  <a:avLst/>
                  <a:gdLst/>
                  <a:ahLst/>
                  <a:cxnLst/>
                  <a:rect l="l" t="t" r="r" b="b"/>
                  <a:pathLst>
                    <a:path w="198" h="152" extrusionOk="0">
                      <a:moveTo>
                        <a:pt x="24" y="0"/>
                      </a:moveTo>
                      <a:cubicBezTo>
                        <a:pt x="0" y="0"/>
                        <a:pt x="117" y="82"/>
                        <a:pt x="198" y="152"/>
                      </a:cubicBezTo>
                      <a:lnTo>
                        <a:pt x="24"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5973300" y="2860675"/>
                  <a:ext cx="900" cy="2925"/>
                </a:xfrm>
                <a:custGeom>
                  <a:avLst/>
                  <a:gdLst/>
                  <a:ahLst/>
                  <a:cxnLst/>
                  <a:rect l="l" t="t" r="r" b="b"/>
                  <a:pathLst>
                    <a:path w="36" h="117" extrusionOk="0">
                      <a:moveTo>
                        <a:pt x="0" y="0"/>
                      </a:moveTo>
                      <a:lnTo>
                        <a:pt x="0" y="0"/>
                      </a:lnTo>
                      <a:cubicBezTo>
                        <a:pt x="12" y="47"/>
                        <a:pt x="23" y="82"/>
                        <a:pt x="35" y="117"/>
                      </a:cubicBezTo>
                      <a:lnTo>
                        <a:pt x="12" y="12"/>
                      </a:lnTo>
                      <a:lnTo>
                        <a:pt x="0"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5892750" y="2675450"/>
                  <a:ext cx="2625" cy="1750"/>
                </a:xfrm>
                <a:custGeom>
                  <a:avLst/>
                  <a:gdLst/>
                  <a:ahLst/>
                  <a:cxnLst/>
                  <a:rect l="l" t="t" r="r" b="b"/>
                  <a:pathLst>
                    <a:path w="105" h="70" extrusionOk="0">
                      <a:moveTo>
                        <a:pt x="0" y="0"/>
                      </a:moveTo>
                      <a:lnTo>
                        <a:pt x="47" y="47"/>
                      </a:lnTo>
                      <a:cubicBezTo>
                        <a:pt x="58" y="58"/>
                        <a:pt x="82" y="70"/>
                        <a:pt x="105" y="70"/>
                      </a:cubicBezTo>
                      <a:lnTo>
                        <a:pt x="0"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5932000" y="2733600"/>
                  <a:ext cx="3225" cy="2650"/>
                </a:xfrm>
                <a:custGeom>
                  <a:avLst/>
                  <a:gdLst/>
                  <a:ahLst/>
                  <a:cxnLst/>
                  <a:rect l="l" t="t" r="r" b="b"/>
                  <a:pathLst>
                    <a:path w="129" h="106" extrusionOk="0">
                      <a:moveTo>
                        <a:pt x="1" y="1"/>
                      </a:moveTo>
                      <a:cubicBezTo>
                        <a:pt x="47" y="24"/>
                        <a:pt x="82" y="59"/>
                        <a:pt x="105" y="105"/>
                      </a:cubicBezTo>
                      <a:cubicBezTo>
                        <a:pt x="117" y="105"/>
                        <a:pt x="129" y="94"/>
                        <a:pt x="129" y="59"/>
                      </a:cubicBezTo>
                      <a:cubicBezTo>
                        <a:pt x="94" y="1"/>
                        <a:pt x="35" y="12"/>
                        <a:pt x="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5975325" y="2843800"/>
                  <a:ext cx="600" cy="2075"/>
                </a:xfrm>
                <a:custGeom>
                  <a:avLst/>
                  <a:gdLst/>
                  <a:ahLst/>
                  <a:cxnLst/>
                  <a:rect l="l" t="t" r="r" b="b"/>
                  <a:pathLst>
                    <a:path w="24" h="83" extrusionOk="0">
                      <a:moveTo>
                        <a:pt x="1" y="1"/>
                      </a:moveTo>
                      <a:lnTo>
                        <a:pt x="24" y="82"/>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5855825" y="2636775"/>
                  <a:ext cx="25" cy="900"/>
                </a:xfrm>
                <a:custGeom>
                  <a:avLst/>
                  <a:gdLst/>
                  <a:ahLst/>
                  <a:cxnLst/>
                  <a:rect l="l" t="t" r="r" b="b"/>
                  <a:pathLst>
                    <a:path w="1" h="36" extrusionOk="0">
                      <a:moveTo>
                        <a:pt x="0" y="35"/>
                      </a:moveTo>
                      <a:cubicBezTo>
                        <a:pt x="0" y="23"/>
                        <a:pt x="0" y="12"/>
                        <a:pt x="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5968350" y="3013650"/>
                  <a:ext cx="500" cy="300"/>
                </a:xfrm>
                <a:custGeom>
                  <a:avLst/>
                  <a:gdLst/>
                  <a:ahLst/>
                  <a:cxnLst/>
                  <a:rect l="l" t="t" r="r" b="b"/>
                  <a:pathLst>
                    <a:path w="20" h="12" extrusionOk="0">
                      <a:moveTo>
                        <a:pt x="11" y="1"/>
                      </a:moveTo>
                      <a:cubicBezTo>
                        <a:pt x="8" y="1"/>
                        <a:pt x="4" y="3"/>
                        <a:pt x="0" y="11"/>
                      </a:cubicBezTo>
                      <a:lnTo>
                        <a:pt x="12" y="11"/>
                      </a:lnTo>
                      <a:cubicBezTo>
                        <a:pt x="20" y="11"/>
                        <a:pt x="17" y="1"/>
                        <a:pt x="1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5984625" y="2931325"/>
                  <a:ext cx="625" cy="1500"/>
                </a:xfrm>
                <a:custGeom>
                  <a:avLst/>
                  <a:gdLst/>
                  <a:ahLst/>
                  <a:cxnLst/>
                  <a:rect l="l" t="t" r="r" b="b"/>
                  <a:pathLst>
                    <a:path w="25" h="60" extrusionOk="0">
                      <a:moveTo>
                        <a:pt x="1" y="1"/>
                      </a:moveTo>
                      <a:lnTo>
                        <a:pt x="1" y="47"/>
                      </a:lnTo>
                      <a:cubicBezTo>
                        <a:pt x="1" y="59"/>
                        <a:pt x="12" y="59"/>
                        <a:pt x="24" y="59"/>
                      </a:cubicBezTo>
                      <a:lnTo>
                        <a:pt x="1"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5515025" y="2542325"/>
                  <a:ext cx="1400" cy="250"/>
                </a:xfrm>
                <a:custGeom>
                  <a:avLst/>
                  <a:gdLst/>
                  <a:ahLst/>
                  <a:cxnLst/>
                  <a:rect l="l" t="t" r="r" b="b"/>
                  <a:pathLst>
                    <a:path w="56" h="10" extrusionOk="0">
                      <a:moveTo>
                        <a:pt x="49" y="1"/>
                      </a:moveTo>
                      <a:cubicBezTo>
                        <a:pt x="44" y="1"/>
                        <a:pt x="23" y="4"/>
                        <a:pt x="0" y="10"/>
                      </a:cubicBezTo>
                      <a:lnTo>
                        <a:pt x="12" y="10"/>
                      </a:lnTo>
                      <a:cubicBezTo>
                        <a:pt x="47" y="4"/>
                        <a:pt x="55" y="1"/>
                        <a:pt x="49"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5206925" y="3011525"/>
                  <a:ext cx="3725" cy="7350"/>
                </a:xfrm>
                <a:custGeom>
                  <a:avLst/>
                  <a:gdLst/>
                  <a:ahLst/>
                  <a:cxnLst/>
                  <a:rect l="l" t="t" r="r" b="b"/>
                  <a:pathLst>
                    <a:path w="149" h="294" extrusionOk="0">
                      <a:moveTo>
                        <a:pt x="18" y="0"/>
                      </a:moveTo>
                      <a:cubicBezTo>
                        <a:pt x="4" y="0"/>
                        <a:pt x="0" y="36"/>
                        <a:pt x="18" y="143"/>
                      </a:cubicBezTo>
                      <a:cubicBezTo>
                        <a:pt x="14" y="92"/>
                        <a:pt x="17" y="72"/>
                        <a:pt x="23" y="72"/>
                      </a:cubicBezTo>
                      <a:cubicBezTo>
                        <a:pt x="47" y="72"/>
                        <a:pt x="117" y="293"/>
                        <a:pt x="139" y="293"/>
                      </a:cubicBezTo>
                      <a:cubicBezTo>
                        <a:pt x="147" y="293"/>
                        <a:pt x="148" y="257"/>
                        <a:pt x="134" y="154"/>
                      </a:cubicBezTo>
                      <a:cubicBezTo>
                        <a:pt x="134" y="157"/>
                        <a:pt x="134" y="158"/>
                        <a:pt x="133" y="158"/>
                      </a:cubicBezTo>
                      <a:cubicBezTo>
                        <a:pt x="121" y="158"/>
                        <a:pt x="48" y="0"/>
                        <a:pt x="18"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5972700" y="2856025"/>
                  <a:ext cx="625" cy="2925"/>
                </a:xfrm>
                <a:custGeom>
                  <a:avLst/>
                  <a:gdLst/>
                  <a:ahLst/>
                  <a:cxnLst/>
                  <a:rect l="l" t="t" r="r" b="b"/>
                  <a:pathLst>
                    <a:path w="25" h="117" extrusionOk="0">
                      <a:moveTo>
                        <a:pt x="1" y="0"/>
                      </a:moveTo>
                      <a:cubicBezTo>
                        <a:pt x="1" y="35"/>
                        <a:pt x="13" y="70"/>
                        <a:pt x="24" y="117"/>
                      </a:cubicBezTo>
                      <a:lnTo>
                        <a:pt x="1"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5210275" y="3014200"/>
                  <a:ext cx="25" cy="1200"/>
                </a:xfrm>
                <a:custGeom>
                  <a:avLst/>
                  <a:gdLst/>
                  <a:ahLst/>
                  <a:cxnLst/>
                  <a:rect l="l" t="t" r="r" b="b"/>
                  <a:pathLst>
                    <a:path w="1" h="48" extrusionOk="0">
                      <a:moveTo>
                        <a:pt x="0" y="47"/>
                      </a:moveTo>
                      <a:lnTo>
                        <a:pt x="0" y="47"/>
                      </a:lnTo>
                      <a:lnTo>
                        <a:pt x="0" y="1"/>
                      </a:lnTo>
                      <a:cubicBezTo>
                        <a:pt x="0" y="24"/>
                        <a:pt x="0" y="36"/>
                        <a:pt x="0" y="47"/>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5371075" y="2603625"/>
                  <a:ext cx="1775" cy="600"/>
                </a:xfrm>
                <a:custGeom>
                  <a:avLst/>
                  <a:gdLst/>
                  <a:ahLst/>
                  <a:cxnLst/>
                  <a:rect l="l" t="t" r="r" b="b"/>
                  <a:pathLst>
                    <a:path w="71" h="24" extrusionOk="0">
                      <a:moveTo>
                        <a:pt x="70" y="0"/>
                      </a:moveTo>
                      <a:cubicBezTo>
                        <a:pt x="70" y="0"/>
                        <a:pt x="47" y="0"/>
                        <a:pt x="0" y="24"/>
                      </a:cubicBezTo>
                      <a:cubicBezTo>
                        <a:pt x="24" y="24"/>
                        <a:pt x="47" y="12"/>
                        <a:pt x="7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5474025" y="2555050"/>
                  <a:ext cx="2925" cy="900"/>
                </a:xfrm>
                <a:custGeom>
                  <a:avLst/>
                  <a:gdLst/>
                  <a:ahLst/>
                  <a:cxnLst/>
                  <a:rect l="l" t="t" r="r" b="b"/>
                  <a:pathLst>
                    <a:path w="117" h="36" extrusionOk="0">
                      <a:moveTo>
                        <a:pt x="116" y="1"/>
                      </a:moveTo>
                      <a:lnTo>
                        <a:pt x="0" y="36"/>
                      </a:lnTo>
                      <a:cubicBezTo>
                        <a:pt x="47" y="24"/>
                        <a:pt x="81" y="12"/>
                        <a:pt x="116"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5321925" y="2643750"/>
                  <a:ext cx="3225" cy="2925"/>
                </a:xfrm>
                <a:custGeom>
                  <a:avLst/>
                  <a:gdLst/>
                  <a:ahLst/>
                  <a:cxnLst/>
                  <a:rect l="l" t="t" r="r" b="b"/>
                  <a:pathLst>
                    <a:path w="129" h="117" extrusionOk="0">
                      <a:moveTo>
                        <a:pt x="129" y="0"/>
                      </a:moveTo>
                      <a:lnTo>
                        <a:pt x="129" y="0"/>
                      </a:lnTo>
                      <a:cubicBezTo>
                        <a:pt x="82" y="35"/>
                        <a:pt x="36" y="70"/>
                        <a:pt x="1" y="117"/>
                      </a:cubicBezTo>
                      <a:lnTo>
                        <a:pt x="24" y="105"/>
                      </a:lnTo>
                      <a:cubicBezTo>
                        <a:pt x="47" y="70"/>
                        <a:pt x="82" y="35"/>
                        <a:pt x="129"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5282975" y="2687950"/>
                  <a:ext cx="2050" cy="2350"/>
                </a:xfrm>
                <a:custGeom>
                  <a:avLst/>
                  <a:gdLst/>
                  <a:ahLst/>
                  <a:cxnLst/>
                  <a:rect l="l" t="t" r="r" b="b"/>
                  <a:pathLst>
                    <a:path w="82" h="94" extrusionOk="0">
                      <a:moveTo>
                        <a:pt x="82" y="0"/>
                      </a:moveTo>
                      <a:lnTo>
                        <a:pt x="0" y="93"/>
                      </a:lnTo>
                      <a:lnTo>
                        <a:pt x="35" y="70"/>
                      </a:lnTo>
                      <a:lnTo>
                        <a:pt x="82"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5887225" y="3175725"/>
                  <a:ext cx="3850" cy="3975"/>
                </a:xfrm>
                <a:custGeom>
                  <a:avLst/>
                  <a:gdLst/>
                  <a:ahLst/>
                  <a:cxnLst/>
                  <a:rect l="l" t="t" r="r" b="b"/>
                  <a:pathLst>
                    <a:path w="154" h="159" extrusionOk="0">
                      <a:moveTo>
                        <a:pt x="146" y="0"/>
                      </a:moveTo>
                      <a:cubicBezTo>
                        <a:pt x="142" y="0"/>
                        <a:pt x="107" y="38"/>
                        <a:pt x="0" y="158"/>
                      </a:cubicBezTo>
                      <a:cubicBezTo>
                        <a:pt x="35" y="135"/>
                        <a:pt x="70" y="123"/>
                        <a:pt x="117" y="112"/>
                      </a:cubicBezTo>
                      <a:cubicBezTo>
                        <a:pt x="73" y="112"/>
                        <a:pt x="154" y="0"/>
                        <a:pt x="146"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5973300" y="2858925"/>
                  <a:ext cx="600" cy="2325"/>
                </a:xfrm>
                <a:custGeom>
                  <a:avLst/>
                  <a:gdLst/>
                  <a:ahLst/>
                  <a:cxnLst/>
                  <a:rect l="l" t="t" r="r" b="b"/>
                  <a:pathLst>
                    <a:path w="24" h="93" extrusionOk="0">
                      <a:moveTo>
                        <a:pt x="0" y="1"/>
                      </a:moveTo>
                      <a:cubicBezTo>
                        <a:pt x="0" y="24"/>
                        <a:pt x="0" y="59"/>
                        <a:pt x="12" y="82"/>
                      </a:cubicBezTo>
                      <a:cubicBezTo>
                        <a:pt x="12" y="89"/>
                        <a:pt x="13" y="92"/>
                        <a:pt x="15" y="92"/>
                      </a:cubicBezTo>
                      <a:cubicBezTo>
                        <a:pt x="18" y="92"/>
                        <a:pt x="23" y="78"/>
                        <a:pt x="23" y="70"/>
                      </a:cubicBezTo>
                      <a:cubicBezTo>
                        <a:pt x="12" y="47"/>
                        <a:pt x="0" y="24"/>
                        <a:pt x="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5323375" y="2653350"/>
                  <a:ext cx="7300" cy="6425"/>
                </a:xfrm>
                <a:custGeom>
                  <a:avLst/>
                  <a:gdLst/>
                  <a:ahLst/>
                  <a:cxnLst/>
                  <a:rect l="l" t="t" r="r" b="b"/>
                  <a:pathLst>
                    <a:path w="292" h="257" extrusionOk="0">
                      <a:moveTo>
                        <a:pt x="292" y="0"/>
                      </a:moveTo>
                      <a:lnTo>
                        <a:pt x="1" y="256"/>
                      </a:lnTo>
                      <a:cubicBezTo>
                        <a:pt x="82" y="186"/>
                        <a:pt x="199" y="93"/>
                        <a:pt x="292"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5487675" y="3300925"/>
                  <a:ext cx="2350" cy="325"/>
                </a:xfrm>
                <a:custGeom>
                  <a:avLst/>
                  <a:gdLst/>
                  <a:ahLst/>
                  <a:cxnLst/>
                  <a:rect l="l" t="t" r="r" b="b"/>
                  <a:pathLst>
                    <a:path w="94" h="13" extrusionOk="0">
                      <a:moveTo>
                        <a:pt x="1" y="0"/>
                      </a:moveTo>
                      <a:lnTo>
                        <a:pt x="94" y="12"/>
                      </a:lnTo>
                      <a:cubicBezTo>
                        <a:pt x="59" y="0"/>
                        <a:pt x="36" y="0"/>
                        <a:pt x="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5299250" y="2681250"/>
                  <a:ext cx="4975" cy="4675"/>
                </a:xfrm>
                <a:custGeom>
                  <a:avLst/>
                  <a:gdLst/>
                  <a:ahLst/>
                  <a:cxnLst/>
                  <a:rect l="l" t="t" r="r" b="b"/>
                  <a:pathLst>
                    <a:path w="199" h="187" extrusionOk="0">
                      <a:moveTo>
                        <a:pt x="198" y="1"/>
                      </a:moveTo>
                      <a:cubicBezTo>
                        <a:pt x="128" y="47"/>
                        <a:pt x="70" y="94"/>
                        <a:pt x="12" y="152"/>
                      </a:cubicBezTo>
                      <a:cubicBezTo>
                        <a:pt x="12" y="164"/>
                        <a:pt x="1" y="175"/>
                        <a:pt x="1" y="187"/>
                      </a:cubicBezTo>
                      <a:lnTo>
                        <a:pt x="198"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5890125" y="3178500"/>
                  <a:ext cx="25" cy="25"/>
                </a:xfrm>
                <a:custGeom>
                  <a:avLst/>
                  <a:gdLst/>
                  <a:ahLst/>
                  <a:cxnLst/>
                  <a:rect l="l" t="t" r="r" b="b"/>
                  <a:pathLst>
                    <a:path w="1" h="1" extrusionOk="0">
                      <a:moveTo>
                        <a:pt x="1" y="1"/>
                      </a:move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5198650" y="2536750"/>
                  <a:ext cx="789200" cy="789950"/>
                </a:xfrm>
                <a:custGeom>
                  <a:avLst/>
                  <a:gdLst/>
                  <a:ahLst/>
                  <a:cxnLst/>
                  <a:rect l="l" t="t" r="r" b="b"/>
                  <a:pathLst>
                    <a:path w="31568" h="31598" extrusionOk="0">
                      <a:moveTo>
                        <a:pt x="12643" y="244"/>
                      </a:moveTo>
                      <a:cubicBezTo>
                        <a:pt x="12637" y="244"/>
                        <a:pt x="12630" y="245"/>
                        <a:pt x="12623" y="247"/>
                      </a:cubicBezTo>
                      <a:lnTo>
                        <a:pt x="12623" y="247"/>
                      </a:lnTo>
                      <a:cubicBezTo>
                        <a:pt x="12630" y="246"/>
                        <a:pt x="12637" y="245"/>
                        <a:pt x="12643" y="244"/>
                      </a:cubicBezTo>
                      <a:close/>
                      <a:moveTo>
                        <a:pt x="13777" y="460"/>
                      </a:moveTo>
                      <a:cubicBezTo>
                        <a:pt x="13752" y="466"/>
                        <a:pt x="13727" y="471"/>
                        <a:pt x="13702" y="477"/>
                      </a:cubicBezTo>
                      <a:cubicBezTo>
                        <a:pt x="13752" y="471"/>
                        <a:pt x="13770" y="466"/>
                        <a:pt x="13777" y="460"/>
                      </a:cubicBezTo>
                      <a:close/>
                      <a:moveTo>
                        <a:pt x="10998" y="810"/>
                      </a:moveTo>
                      <a:lnTo>
                        <a:pt x="10998" y="810"/>
                      </a:lnTo>
                      <a:cubicBezTo>
                        <a:pt x="10997" y="810"/>
                        <a:pt x="10991" y="811"/>
                        <a:pt x="10980" y="814"/>
                      </a:cubicBezTo>
                      <a:cubicBezTo>
                        <a:pt x="10976" y="817"/>
                        <a:pt x="10971" y="820"/>
                        <a:pt x="10967" y="822"/>
                      </a:cubicBezTo>
                      <a:lnTo>
                        <a:pt x="10967" y="822"/>
                      </a:lnTo>
                      <a:cubicBezTo>
                        <a:pt x="10986" y="815"/>
                        <a:pt x="11000" y="810"/>
                        <a:pt x="10998" y="810"/>
                      </a:cubicBezTo>
                      <a:close/>
                      <a:moveTo>
                        <a:pt x="10967" y="822"/>
                      </a:moveTo>
                      <a:lnTo>
                        <a:pt x="10967" y="822"/>
                      </a:lnTo>
                      <a:cubicBezTo>
                        <a:pt x="10934" y="835"/>
                        <a:pt x="10886" y="855"/>
                        <a:pt x="10869" y="870"/>
                      </a:cubicBezTo>
                      <a:lnTo>
                        <a:pt x="10869" y="870"/>
                      </a:lnTo>
                      <a:cubicBezTo>
                        <a:pt x="10904" y="856"/>
                        <a:pt x="10936" y="840"/>
                        <a:pt x="10967" y="822"/>
                      </a:cubicBezTo>
                      <a:close/>
                      <a:moveTo>
                        <a:pt x="26690" y="4568"/>
                      </a:moveTo>
                      <a:cubicBezTo>
                        <a:pt x="26703" y="4577"/>
                        <a:pt x="26716" y="4586"/>
                        <a:pt x="26729" y="4594"/>
                      </a:cubicBezTo>
                      <a:cubicBezTo>
                        <a:pt x="26715" y="4583"/>
                        <a:pt x="26702" y="4574"/>
                        <a:pt x="26690" y="4568"/>
                      </a:cubicBezTo>
                      <a:close/>
                      <a:moveTo>
                        <a:pt x="133" y="14097"/>
                      </a:moveTo>
                      <a:lnTo>
                        <a:pt x="133" y="14097"/>
                      </a:lnTo>
                      <a:cubicBezTo>
                        <a:pt x="130" y="14132"/>
                        <a:pt x="128" y="14167"/>
                        <a:pt x="128" y="14202"/>
                      </a:cubicBezTo>
                      <a:cubicBezTo>
                        <a:pt x="129" y="14167"/>
                        <a:pt x="131" y="14132"/>
                        <a:pt x="133" y="14097"/>
                      </a:cubicBezTo>
                      <a:close/>
                      <a:moveTo>
                        <a:pt x="31289" y="14190"/>
                      </a:moveTo>
                      <a:lnTo>
                        <a:pt x="31286" y="14229"/>
                      </a:lnTo>
                      <a:lnTo>
                        <a:pt x="31286" y="14229"/>
                      </a:lnTo>
                      <a:cubicBezTo>
                        <a:pt x="31288" y="14220"/>
                        <a:pt x="31289" y="14207"/>
                        <a:pt x="31289" y="14190"/>
                      </a:cubicBezTo>
                      <a:close/>
                      <a:moveTo>
                        <a:pt x="31161" y="16342"/>
                      </a:moveTo>
                      <a:lnTo>
                        <a:pt x="31161" y="16342"/>
                      </a:lnTo>
                      <a:cubicBezTo>
                        <a:pt x="31136" y="16449"/>
                        <a:pt x="31129" y="16555"/>
                        <a:pt x="31139" y="16658"/>
                      </a:cubicBezTo>
                      <a:lnTo>
                        <a:pt x="31139" y="16658"/>
                      </a:lnTo>
                      <a:lnTo>
                        <a:pt x="31161" y="16342"/>
                      </a:lnTo>
                      <a:close/>
                      <a:moveTo>
                        <a:pt x="2687" y="23833"/>
                      </a:moveTo>
                      <a:cubicBezTo>
                        <a:pt x="2687" y="23833"/>
                        <a:pt x="2686" y="23833"/>
                        <a:pt x="2686" y="23833"/>
                      </a:cubicBezTo>
                      <a:lnTo>
                        <a:pt x="2686" y="23833"/>
                      </a:lnTo>
                      <a:cubicBezTo>
                        <a:pt x="2694" y="23845"/>
                        <a:pt x="2702" y="23856"/>
                        <a:pt x="2710" y="23868"/>
                      </a:cubicBezTo>
                      <a:lnTo>
                        <a:pt x="2687" y="23833"/>
                      </a:lnTo>
                      <a:close/>
                      <a:moveTo>
                        <a:pt x="27674" y="25666"/>
                      </a:moveTo>
                      <a:lnTo>
                        <a:pt x="27674" y="25666"/>
                      </a:lnTo>
                      <a:cubicBezTo>
                        <a:pt x="27669" y="25667"/>
                        <a:pt x="27664" y="25669"/>
                        <a:pt x="27660" y="25671"/>
                      </a:cubicBezTo>
                      <a:cubicBezTo>
                        <a:pt x="27664" y="25671"/>
                        <a:pt x="27669" y="25669"/>
                        <a:pt x="27674" y="25666"/>
                      </a:cubicBezTo>
                      <a:close/>
                      <a:moveTo>
                        <a:pt x="22542" y="29695"/>
                      </a:moveTo>
                      <a:cubicBezTo>
                        <a:pt x="22565" y="29695"/>
                        <a:pt x="22553" y="29730"/>
                        <a:pt x="22484" y="29765"/>
                      </a:cubicBezTo>
                      <a:cubicBezTo>
                        <a:pt x="22490" y="29758"/>
                        <a:pt x="22490" y="29755"/>
                        <a:pt x="22484" y="29755"/>
                      </a:cubicBezTo>
                      <a:cubicBezTo>
                        <a:pt x="22458" y="29755"/>
                        <a:pt x="22336" y="29806"/>
                        <a:pt x="22251" y="29835"/>
                      </a:cubicBezTo>
                      <a:lnTo>
                        <a:pt x="22542" y="29695"/>
                      </a:lnTo>
                      <a:close/>
                      <a:moveTo>
                        <a:pt x="10379" y="30116"/>
                      </a:moveTo>
                      <a:cubicBezTo>
                        <a:pt x="10404" y="30123"/>
                        <a:pt x="10433" y="30130"/>
                        <a:pt x="10468" y="30137"/>
                      </a:cubicBezTo>
                      <a:cubicBezTo>
                        <a:pt x="10440" y="30129"/>
                        <a:pt x="10410" y="30122"/>
                        <a:pt x="10379" y="30116"/>
                      </a:cubicBezTo>
                      <a:close/>
                      <a:moveTo>
                        <a:pt x="19717" y="31011"/>
                      </a:moveTo>
                      <a:cubicBezTo>
                        <a:pt x="19699" y="31015"/>
                        <a:pt x="19679" y="31018"/>
                        <a:pt x="19657" y="31021"/>
                      </a:cubicBezTo>
                      <a:cubicBezTo>
                        <a:pt x="19682" y="31019"/>
                        <a:pt x="19702" y="31015"/>
                        <a:pt x="19717" y="31011"/>
                      </a:cubicBezTo>
                      <a:close/>
                      <a:moveTo>
                        <a:pt x="16493" y="0"/>
                      </a:moveTo>
                      <a:lnTo>
                        <a:pt x="16493" y="0"/>
                      </a:lnTo>
                      <a:cubicBezTo>
                        <a:pt x="16238" y="12"/>
                        <a:pt x="16389" y="35"/>
                        <a:pt x="16575" y="58"/>
                      </a:cubicBezTo>
                      <a:cubicBezTo>
                        <a:pt x="16302" y="24"/>
                        <a:pt x="16030" y="3"/>
                        <a:pt x="15753" y="3"/>
                      </a:cubicBezTo>
                      <a:cubicBezTo>
                        <a:pt x="15651" y="3"/>
                        <a:pt x="15549" y="5"/>
                        <a:pt x="15447" y="12"/>
                      </a:cubicBezTo>
                      <a:cubicBezTo>
                        <a:pt x="15528" y="23"/>
                        <a:pt x="15586" y="47"/>
                        <a:pt x="15516" y="47"/>
                      </a:cubicBezTo>
                      <a:cubicBezTo>
                        <a:pt x="14865" y="47"/>
                        <a:pt x="15226" y="105"/>
                        <a:pt x="14795" y="140"/>
                      </a:cubicBezTo>
                      <a:cubicBezTo>
                        <a:pt x="14611" y="123"/>
                        <a:pt x="14734" y="82"/>
                        <a:pt x="14653" y="82"/>
                      </a:cubicBezTo>
                      <a:cubicBezTo>
                        <a:pt x="14622" y="82"/>
                        <a:pt x="14559" y="88"/>
                        <a:pt x="14435" y="105"/>
                      </a:cubicBezTo>
                      <a:cubicBezTo>
                        <a:pt x="14156" y="93"/>
                        <a:pt x="14365" y="47"/>
                        <a:pt x="14481" y="12"/>
                      </a:cubicBezTo>
                      <a:lnTo>
                        <a:pt x="14481" y="12"/>
                      </a:lnTo>
                      <a:cubicBezTo>
                        <a:pt x="14377" y="35"/>
                        <a:pt x="14283" y="35"/>
                        <a:pt x="14190" y="47"/>
                      </a:cubicBezTo>
                      <a:cubicBezTo>
                        <a:pt x="14086" y="58"/>
                        <a:pt x="14004" y="70"/>
                        <a:pt x="13911" y="70"/>
                      </a:cubicBezTo>
                      <a:cubicBezTo>
                        <a:pt x="13748" y="81"/>
                        <a:pt x="13597" y="93"/>
                        <a:pt x="13481" y="105"/>
                      </a:cubicBezTo>
                      <a:lnTo>
                        <a:pt x="13690" y="47"/>
                      </a:lnTo>
                      <a:lnTo>
                        <a:pt x="13690" y="47"/>
                      </a:lnTo>
                      <a:cubicBezTo>
                        <a:pt x="13562" y="81"/>
                        <a:pt x="13458" y="93"/>
                        <a:pt x="13353" y="116"/>
                      </a:cubicBezTo>
                      <a:lnTo>
                        <a:pt x="13481" y="140"/>
                      </a:lnTo>
                      <a:cubicBezTo>
                        <a:pt x="13390" y="148"/>
                        <a:pt x="13312" y="156"/>
                        <a:pt x="13273" y="156"/>
                      </a:cubicBezTo>
                      <a:cubicBezTo>
                        <a:pt x="13257" y="156"/>
                        <a:pt x="13248" y="155"/>
                        <a:pt x="13248" y="151"/>
                      </a:cubicBezTo>
                      <a:lnTo>
                        <a:pt x="13248" y="151"/>
                      </a:lnTo>
                      <a:cubicBezTo>
                        <a:pt x="13120" y="198"/>
                        <a:pt x="13365" y="209"/>
                        <a:pt x="13109" y="291"/>
                      </a:cubicBezTo>
                      <a:cubicBezTo>
                        <a:pt x="12962" y="291"/>
                        <a:pt x="12699" y="357"/>
                        <a:pt x="12585" y="357"/>
                      </a:cubicBezTo>
                      <a:cubicBezTo>
                        <a:pt x="12564" y="357"/>
                        <a:pt x="12548" y="354"/>
                        <a:pt x="12539" y="349"/>
                      </a:cubicBezTo>
                      <a:cubicBezTo>
                        <a:pt x="13062" y="279"/>
                        <a:pt x="12469" y="302"/>
                        <a:pt x="12911" y="221"/>
                      </a:cubicBezTo>
                      <a:lnTo>
                        <a:pt x="12911" y="221"/>
                      </a:lnTo>
                      <a:cubicBezTo>
                        <a:pt x="12806" y="233"/>
                        <a:pt x="12690" y="256"/>
                        <a:pt x="12585" y="268"/>
                      </a:cubicBezTo>
                      <a:cubicBezTo>
                        <a:pt x="12576" y="268"/>
                        <a:pt x="12597" y="253"/>
                        <a:pt x="12623" y="247"/>
                      </a:cubicBezTo>
                      <a:lnTo>
                        <a:pt x="12623" y="247"/>
                      </a:lnTo>
                      <a:cubicBezTo>
                        <a:pt x="12139" y="304"/>
                        <a:pt x="12416" y="362"/>
                        <a:pt x="11911" y="489"/>
                      </a:cubicBezTo>
                      <a:cubicBezTo>
                        <a:pt x="11938" y="467"/>
                        <a:pt x="11909" y="458"/>
                        <a:pt x="11863" y="458"/>
                      </a:cubicBezTo>
                      <a:cubicBezTo>
                        <a:pt x="11810" y="458"/>
                        <a:pt x="11733" y="470"/>
                        <a:pt x="11690" y="489"/>
                      </a:cubicBezTo>
                      <a:cubicBezTo>
                        <a:pt x="11732" y="479"/>
                        <a:pt x="11763" y="475"/>
                        <a:pt x="11782" y="475"/>
                      </a:cubicBezTo>
                      <a:cubicBezTo>
                        <a:pt x="11858" y="475"/>
                        <a:pt x="11770" y="538"/>
                        <a:pt x="11631" y="593"/>
                      </a:cubicBezTo>
                      <a:cubicBezTo>
                        <a:pt x="11445" y="628"/>
                        <a:pt x="11271" y="675"/>
                        <a:pt x="11108" y="744"/>
                      </a:cubicBezTo>
                      <a:lnTo>
                        <a:pt x="11306" y="698"/>
                      </a:lnTo>
                      <a:lnTo>
                        <a:pt x="11306" y="698"/>
                      </a:lnTo>
                      <a:cubicBezTo>
                        <a:pt x="11166" y="768"/>
                        <a:pt x="11015" y="826"/>
                        <a:pt x="10864" y="884"/>
                      </a:cubicBezTo>
                      <a:cubicBezTo>
                        <a:pt x="10860" y="880"/>
                        <a:pt x="10863" y="876"/>
                        <a:pt x="10869" y="870"/>
                      </a:cubicBezTo>
                      <a:lnTo>
                        <a:pt x="10869" y="870"/>
                      </a:lnTo>
                      <a:cubicBezTo>
                        <a:pt x="10652" y="958"/>
                        <a:pt x="10360" y="979"/>
                        <a:pt x="10085" y="1117"/>
                      </a:cubicBezTo>
                      <a:cubicBezTo>
                        <a:pt x="10056" y="1122"/>
                        <a:pt x="10036" y="1125"/>
                        <a:pt x="10021" y="1125"/>
                      </a:cubicBezTo>
                      <a:cubicBezTo>
                        <a:pt x="9959" y="1125"/>
                        <a:pt x="9993" y="1085"/>
                        <a:pt x="9948" y="1085"/>
                      </a:cubicBezTo>
                      <a:cubicBezTo>
                        <a:pt x="9937" y="1085"/>
                        <a:pt x="9921" y="1088"/>
                        <a:pt x="9898" y="1093"/>
                      </a:cubicBezTo>
                      <a:cubicBezTo>
                        <a:pt x="9526" y="1268"/>
                        <a:pt x="9468" y="1221"/>
                        <a:pt x="9096" y="1442"/>
                      </a:cubicBezTo>
                      <a:cubicBezTo>
                        <a:pt x="9134" y="1439"/>
                        <a:pt x="9163" y="1434"/>
                        <a:pt x="9178" y="1434"/>
                      </a:cubicBezTo>
                      <a:cubicBezTo>
                        <a:pt x="9213" y="1434"/>
                        <a:pt x="9171" y="1459"/>
                        <a:pt x="8991" y="1582"/>
                      </a:cubicBezTo>
                      <a:lnTo>
                        <a:pt x="9608" y="1256"/>
                      </a:lnTo>
                      <a:lnTo>
                        <a:pt x="9235" y="1512"/>
                      </a:lnTo>
                      <a:cubicBezTo>
                        <a:pt x="9398" y="1407"/>
                        <a:pt x="9573" y="1326"/>
                        <a:pt x="9747" y="1245"/>
                      </a:cubicBezTo>
                      <a:lnTo>
                        <a:pt x="9747" y="1245"/>
                      </a:lnTo>
                      <a:cubicBezTo>
                        <a:pt x="9617" y="1326"/>
                        <a:pt x="9589" y="1345"/>
                        <a:pt x="9620" y="1345"/>
                      </a:cubicBezTo>
                      <a:cubicBezTo>
                        <a:pt x="9633" y="1345"/>
                        <a:pt x="9657" y="1341"/>
                        <a:pt x="9689" y="1338"/>
                      </a:cubicBezTo>
                      <a:lnTo>
                        <a:pt x="9689" y="1338"/>
                      </a:lnTo>
                      <a:cubicBezTo>
                        <a:pt x="9398" y="1396"/>
                        <a:pt x="9189" y="1628"/>
                        <a:pt x="8863" y="1721"/>
                      </a:cubicBezTo>
                      <a:lnTo>
                        <a:pt x="8828" y="1617"/>
                      </a:lnTo>
                      <a:cubicBezTo>
                        <a:pt x="8596" y="1698"/>
                        <a:pt x="8375" y="1815"/>
                        <a:pt x="8177" y="1942"/>
                      </a:cubicBezTo>
                      <a:cubicBezTo>
                        <a:pt x="7956" y="2105"/>
                        <a:pt x="7723" y="2257"/>
                        <a:pt x="7479" y="2396"/>
                      </a:cubicBezTo>
                      <a:lnTo>
                        <a:pt x="7665" y="2303"/>
                      </a:lnTo>
                      <a:lnTo>
                        <a:pt x="7665" y="2303"/>
                      </a:lnTo>
                      <a:cubicBezTo>
                        <a:pt x="7619" y="2384"/>
                        <a:pt x="7328" y="2524"/>
                        <a:pt x="7153" y="2652"/>
                      </a:cubicBezTo>
                      <a:cubicBezTo>
                        <a:pt x="7153" y="2639"/>
                        <a:pt x="7145" y="2634"/>
                        <a:pt x="7130" y="2634"/>
                      </a:cubicBezTo>
                      <a:cubicBezTo>
                        <a:pt x="7092" y="2634"/>
                        <a:pt x="7012" y="2670"/>
                        <a:pt x="6944" y="2687"/>
                      </a:cubicBezTo>
                      <a:cubicBezTo>
                        <a:pt x="6967" y="2710"/>
                        <a:pt x="6549" y="2978"/>
                        <a:pt x="6549" y="3071"/>
                      </a:cubicBezTo>
                      <a:lnTo>
                        <a:pt x="6293" y="3210"/>
                      </a:lnTo>
                      <a:cubicBezTo>
                        <a:pt x="5851" y="3513"/>
                        <a:pt x="5862" y="3641"/>
                        <a:pt x="5490" y="3978"/>
                      </a:cubicBezTo>
                      <a:cubicBezTo>
                        <a:pt x="5571" y="3838"/>
                        <a:pt x="5385" y="3978"/>
                        <a:pt x="5618" y="3722"/>
                      </a:cubicBezTo>
                      <a:lnTo>
                        <a:pt x="5618" y="3722"/>
                      </a:lnTo>
                      <a:cubicBezTo>
                        <a:pt x="5490" y="3838"/>
                        <a:pt x="5374" y="3943"/>
                        <a:pt x="5385" y="3955"/>
                      </a:cubicBezTo>
                      <a:cubicBezTo>
                        <a:pt x="5304" y="4013"/>
                        <a:pt x="5071" y="4315"/>
                        <a:pt x="4932" y="4397"/>
                      </a:cubicBezTo>
                      <a:cubicBezTo>
                        <a:pt x="4897" y="4490"/>
                        <a:pt x="4839" y="4560"/>
                        <a:pt x="4757" y="4629"/>
                      </a:cubicBezTo>
                      <a:cubicBezTo>
                        <a:pt x="4746" y="4629"/>
                        <a:pt x="4746" y="4606"/>
                        <a:pt x="4746" y="4606"/>
                      </a:cubicBezTo>
                      <a:cubicBezTo>
                        <a:pt x="4746" y="4606"/>
                        <a:pt x="4611" y="4775"/>
                        <a:pt x="4657" y="4775"/>
                      </a:cubicBezTo>
                      <a:cubicBezTo>
                        <a:pt x="4665" y="4775"/>
                        <a:pt x="4678" y="4769"/>
                        <a:pt x="4699" y="4757"/>
                      </a:cubicBezTo>
                      <a:lnTo>
                        <a:pt x="4699" y="4757"/>
                      </a:lnTo>
                      <a:cubicBezTo>
                        <a:pt x="4443" y="4955"/>
                        <a:pt x="4211" y="5188"/>
                        <a:pt x="4001" y="5444"/>
                      </a:cubicBezTo>
                      <a:lnTo>
                        <a:pt x="3664" y="5827"/>
                      </a:lnTo>
                      <a:cubicBezTo>
                        <a:pt x="3583" y="5932"/>
                        <a:pt x="3478" y="6037"/>
                        <a:pt x="3385" y="6130"/>
                      </a:cubicBezTo>
                      <a:cubicBezTo>
                        <a:pt x="3164" y="6432"/>
                        <a:pt x="2908" y="6804"/>
                        <a:pt x="2722" y="7072"/>
                      </a:cubicBezTo>
                      <a:cubicBezTo>
                        <a:pt x="2722" y="7049"/>
                        <a:pt x="2710" y="7060"/>
                        <a:pt x="2745" y="7014"/>
                      </a:cubicBezTo>
                      <a:lnTo>
                        <a:pt x="2745" y="7014"/>
                      </a:lnTo>
                      <a:cubicBezTo>
                        <a:pt x="2466" y="7386"/>
                        <a:pt x="2687" y="7316"/>
                        <a:pt x="2384" y="7735"/>
                      </a:cubicBezTo>
                      <a:cubicBezTo>
                        <a:pt x="2348" y="7771"/>
                        <a:pt x="2329" y="7786"/>
                        <a:pt x="2321" y="7786"/>
                      </a:cubicBezTo>
                      <a:cubicBezTo>
                        <a:pt x="2293" y="7786"/>
                        <a:pt x="2425" y="7584"/>
                        <a:pt x="2410" y="7584"/>
                      </a:cubicBezTo>
                      <a:lnTo>
                        <a:pt x="2410" y="7584"/>
                      </a:lnTo>
                      <a:cubicBezTo>
                        <a:pt x="2407" y="7584"/>
                        <a:pt x="2399" y="7591"/>
                        <a:pt x="2384" y="7607"/>
                      </a:cubicBezTo>
                      <a:cubicBezTo>
                        <a:pt x="2245" y="7607"/>
                        <a:pt x="2059" y="8154"/>
                        <a:pt x="1838" y="8433"/>
                      </a:cubicBezTo>
                      <a:lnTo>
                        <a:pt x="1873" y="8351"/>
                      </a:lnTo>
                      <a:lnTo>
                        <a:pt x="1873" y="8351"/>
                      </a:lnTo>
                      <a:cubicBezTo>
                        <a:pt x="1710" y="8584"/>
                        <a:pt x="1628" y="8979"/>
                        <a:pt x="1431" y="9375"/>
                      </a:cubicBezTo>
                      <a:cubicBezTo>
                        <a:pt x="1431" y="9375"/>
                        <a:pt x="1431" y="9360"/>
                        <a:pt x="1419" y="9360"/>
                      </a:cubicBezTo>
                      <a:cubicBezTo>
                        <a:pt x="1416" y="9360"/>
                        <a:pt x="1412" y="9361"/>
                        <a:pt x="1407" y="9363"/>
                      </a:cubicBezTo>
                      <a:cubicBezTo>
                        <a:pt x="1314" y="9654"/>
                        <a:pt x="1163" y="10212"/>
                        <a:pt x="1024" y="10608"/>
                      </a:cubicBezTo>
                      <a:cubicBezTo>
                        <a:pt x="1024" y="10508"/>
                        <a:pt x="1048" y="10455"/>
                        <a:pt x="1035" y="10455"/>
                      </a:cubicBezTo>
                      <a:cubicBezTo>
                        <a:pt x="1030" y="10455"/>
                        <a:pt x="1020" y="10464"/>
                        <a:pt x="1000" y="10480"/>
                      </a:cubicBezTo>
                      <a:cubicBezTo>
                        <a:pt x="942" y="10666"/>
                        <a:pt x="1093" y="10457"/>
                        <a:pt x="977" y="10817"/>
                      </a:cubicBezTo>
                      <a:cubicBezTo>
                        <a:pt x="907" y="10945"/>
                        <a:pt x="826" y="11073"/>
                        <a:pt x="733" y="11189"/>
                      </a:cubicBezTo>
                      <a:cubicBezTo>
                        <a:pt x="756" y="11073"/>
                        <a:pt x="814" y="10968"/>
                        <a:pt x="849" y="10852"/>
                      </a:cubicBezTo>
                      <a:lnTo>
                        <a:pt x="849" y="10852"/>
                      </a:lnTo>
                      <a:cubicBezTo>
                        <a:pt x="779" y="10934"/>
                        <a:pt x="733" y="11038"/>
                        <a:pt x="710" y="11155"/>
                      </a:cubicBezTo>
                      <a:cubicBezTo>
                        <a:pt x="686" y="11271"/>
                        <a:pt x="675" y="11387"/>
                        <a:pt x="651" y="11480"/>
                      </a:cubicBezTo>
                      <a:lnTo>
                        <a:pt x="628" y="11445"/>
                      </a:lnTo>
                      <a:cubicBezTo>
                        <a:pt x="500" y="11980"/>
                        <a:pt x="570" y="12004"/>
                        <a:pt x="419" y="12574"/>
                      </a:cubicBezTo>
                      <a:lnTo>
                        <a:pt x="454" y="12527"/>
                      </a:lnTo>
                      <a:lnTo>
                        <a:pt x="454" y="12527"/>
                      </a:lnTo>
                      <a:cubicBezTo>
                        <a:pt x="454" y="12853"/>
                        <a:pt x="361" y="12783"/>
                        <a:pt x="361" y="13109"/>
                      </a:cubicBezTo>
                      <a:lnTo>
                        <a:pt x="279" y="13190"/>
                      </a:lnTo>
                      <a:cubicBezTo>
                        <a:pt x="256" y="13399"/>
                        <a:pt x="221" y="13934"/>
                        <a:pt x="198" y="14318"/>
                      </a:cubicBezTo>
                      <a:cubicBezTo>
                        <a:pt x="151" y="14097"/>
                        <a:pt x="209" y="13655"/>
                        <a:pt x="209" y="13376"/>
                      </a:cubicBezTo>
                      <a:lnTo>
                        <a:pt x="209" y="13376"/>
                      </a:lnTo>
                      <a:cubicBezTo>
                        <a:pt x="169" y="13610"/>
                        <a:pt x="146" y="13853"/>
                        <a:pt x="133" y="14097"/>
                      </a:cubicBezTo>
                      <a:lnTo>
                        <a:pt x="133" y="14097"/>
                      </a:lnTo>
                      <a:cubicBezTo>
                        <a:pt x="138" y="14039"/>
                        <a:pt x="148" y="13981"/>
                        <a:pt x="163" y="13923"/>
                      </a:cubicBezTo>
                      <a:cubicBezTo>
                        <a:pt x="175" y="14260"/>
                        <a:pt x="186" y="14597"/>
                        <a:pt x="175" y="14935"/>
                      </a:cubicBezTo>
                      <a:cubicBezTo>
                        <a:pt x="169" y="14932"/>
                        <a:pt x="165" y="14931"/>
                        <a:pt x="160" y="14931"/>
                      </a:cubicBezTo>
                      <a:cubicBezTo>
                        <a:pt x="26" y="14931"/>
                        <a:pt x="56" y="16039"/>
                        <a:pt x="0" y="16342"/>
                      </a:cubicBezTo>
                      <a:cubicBezTo>
                        <a:pt x="47" y="16714"/>
                        <a:pt x="58" y="17087"/>
                        <a:pt x="70" y="17470"/>
                      </a:cubicBezTo>
                      <a:cubicBezTo>
                        <a:pt x="116" y="17854"/>
                        <a:pt x="163" y="18261"/>
                        <a:pt x="233" y="18692"/>
                      </a:cubicBezTo>
                      <a:cubicBezTo>
                        <a:pt x="248" y="18618"/>
                        <a:pt x="259" y="18590"/>
                        <a:pt x="268" y="18590"/>
                      </a:cubicBezTo>
                      <a:cubicBezTo>
                        <a:pt x="296" y="18590"/>
                        <a:pt x="302" y="18872"/>
                        <a:pt x="367" y="18872"/>
                      </a:cubicBezTo>
                      <a:cubicBezTo>
                        <a:pt x="372" y="18872"/>
                        <a:pt x="378" y="18870"/>
                        <a:pt x="384" y="18866"/>
                      </a:cubicBezTo>
                      <a:cubicBezTo>
                        <a:pt x="419" y="19064"/>
                        <a:pt x="442" y="19134"/>
                        <a:pt x="442" y="19157"/>
                      </a:cubicBezTo>
                      <a:lnTo>
                        <a:pt x="523" y="19762"/>
                      </a:lnTo>
                      <a:cubicBezTo>
                        <a:pt x="523" y="19791"/>
                        <a:pt x="521" y="19802"/>
                        <a:pt x="517" y="19802"/>
                      </a:cubicBezTo>
                      <a:cubicBezTo>
                        <a:pt x="499" y="19802"/>
                        <a:pt x="453" y="19609"/>
                        <a:pt x="433" y="19609"/>
                      </a:cubicBezTo>
                      <a:cubicBezTo>
                        <a:pt x="432" y="19609"/>
                        <a:pt x="431" y="19610"/>
                        <a:pt x="430" y="19611"/>
                      </a:cubicBezTo>
                      <a:cubicBezTo>
                        <a:pt x="535" y="20041"/>
                        <a:pt x="430" y="19808"/>
                        <a:pt x="465" y="20099"/>
                      </a:cubicBezTo>
                      <a:cubicBezTo>
                        <a:pt x="470" y="20090"/>
                        <a:pt x="476" y="20085"/>
                        <a:pt x="482" y="20085"/>
                      </a:cubicBezTo>
                      <a:cubicBezTo>
                        <a:pt x="519" y="20085"/>
                        <a:pt x="576" y="20262"/>
                        <a:pt x="616" y="20483"/>
                      </a:cubicBezTo>
                      <a:lnTo>
                        <a:pt x="582" y="20122"/>
                      </a:lnTo>
                      <a:lnTo>
                        <a:pt x="582" y="20122"/>
                      </a:lnTo>
                      <a:cubicBezTo>
                        <a:pt x="640" y="20309"/>
                        <a:pt x="698" y="20495"/>
                        <a:pt x="721" y="20681"/>
                      </a:cubicBezTo>
                      <a:cubicBezTo>
                        <a:pt x="756" y="20878"/>
                        <a:pt x="814" y="21065"/>
                        <a:pt x="907" y="21239"/>
                      </a:cubicBezTo>
                      <a:lnTo>
                        <a:pt x="803" y="21065"/>
                      </a:lnTo>
                      <a:lnTo>
                        <a:pt x="803" y="21065"/>
                      </a:lnTo>
                      <a:cubicBezTo>
                        <a:pt x="872" y="21216"/>
                        <a:pt x="977" y="21495"/>
                        <a:pt x="1082" y="21774"/>
                      </a:cubicBezTo>
                      <a:cubicBezTo>
                        <a:pt x="1175" y="22007"/>
                        <a:pt x="1303" y="22228"/>
                        <a:pt x="1454" y="22425"/>
                      </a:cubicBezTo>
                      <a:cubicBezTo>
                        <a:pt x="1461" y="22461"/>
                        <a:pt x="1468" y="22505"/>
                        <a:pt x="1457" y="22505"/>
                      </a:cubicBezTo>
                      <a:cubicBezTo>
                        <a:pt x="1449" y="22505"/>
                        <a:pt x="1435" y="22487"/>
                        <a:pt x="1407" y="22437"/>
                      </a:cubicBezTo>
                      <a:lnTo>
                        <a:pt x="1407" y="22437"/>
                      </a:lnTo>
                      <a:cubicBezTo>
                        <a:pt x="1570" y="22809"/>
                        <a:pt x="1768" y="23170"/>
                        <a:pt x="1989" y="23507"/>
                      </a:cubicBezTo>
                      <a:cubicBezTo>
                        <a:pt x="2210" y="23798"/>
                        <a:pt x="2408" y="24112"/>
                        <a:pt x="2582" y="24426"/>
                      </a:cubicBezTo>
                      <a:lnTo>
                        <a:pt x="2536" y="24391"/>
                      </a:lnTo>
                      <a:lnTo>
                        <a:pt x="2536" y="24391"/>
                      </a:lnTo>
                      <a:cubicBezTo>
                        <a:pt x="2629" y="24496"/>
                        <a:pt x="2710" y="24612"/>
                        <a:pt x="2792" y="24740"/>
                      </a:cubicBezTo>
                      <a:cubicBezTo>
                        <a:pt x="2779" y="24740"/>
                        <a:pt x="2763" y="24730"/>
                        <a:pt x="2756" y="24730"/>
                      </a:cubicBezTo>
                      <a:cubicBezTo>
                        <a:pt x="2751" y="24730"/>
                        <a:pt x="2752" y="24737"/>
                        <a:pt x="2768" y="24763"/>
                      </a:cubicBezTo>
                      <a:cubicBezTo>
                        <a:pt x="2908" y="24891"/>
                        <a:pt x="3024" y="25043"/>
                        <a:pt x="3141" y="25194"/>
                      </a:cubicBezTo>
                      <a:lnTo>
                        <a:pt x="3013" y="25089"/>
                      </a:lnTo>
                      <a:lnTo>
                        <a:pt x="3013" y="25089"/>
                      </a:lnTo>
                      <a:cubicBezTo>
                        <a:pt x="3187" y="25345"/>
                        <a:pt x="3385" y="25589"/>
                        <a:pt x="3594" y="25810"/>
                      </a:cubicBezTo>
                      <a:cubicBezTo>
                        <a:pt x="3792" y="25996"/>
                        <a:pt x="4001" y="26171"/>
                        <a:pt x="4211" y="26392"/>
                      </a:cubicBezTo>
                      <a:cubicBezTo>
                        <a:pt x="4152" y="26438"/>
                        <a:pt x="4513" y="26915"/>
                        <a:pt x="4734" y="27125"/>
                      </a:cubicBezTo>
                      <a:lnTo>
                        <a:pt x="4711" y="27125"/>
                      </a:lnTo>
                      <a:cubicBezTo>
                        <a:pt x="5036" y="27415"/>
                        <a:pt x="5327" y="27660"/>
                        <a:pt x="5606" y="27881"/>
                      </a:cubicBezTo>
                      <a:cubicBezTo>
                        <a:pt x="5886" y="28113"/>
                        <a:pt x="6211" y="28288"/>
                        <a:pt x="6537" y="28520"/>
                      </a:cubicBezTo>
                      <a:cubicBezTo>
                        <a:pt x="6653" y="28637"/>
                        <a:pt x="6770" y="28741"/>
                        <a:pt x="6909" y="28846"/>
                      </a:cubicBezTo>
                      <a:cubicBezTo>
                        <a:pt x="7049" y="28962"/>
                        <a:pt x="7246" y="29079"/>
                        <a:pt x="7444" y="29207"/>
                      </a:cubicBezTo>
                      <a:cubicBezTo>
                        <a:pt x="7840" y="29439"/>
                        <a:pt x="8258" y="29730"/>
                        <a:pt x="8619" y="29904"/>
                      </a:cubicBezTo>
                      <a:cubicBezTo>
                        <a:pt x="8572" y="29873"/>
                        <a:pt x="8579" y="29860"/>
                        <a:pt x="8613" y="29860"/>
                      </a:cubicBezTo>
                      <a:cubicBezTo>
                        <a:pt x="8654" y="29860"/>
                        <a:pt x="8735" y="29879"/>
                        <a:pt x="8805" y="29904"/>
                      </a:cubicBezTo>
                      <a:cubicBezTo>
                        <a:pt x="8968" y="30009"/>
                        <a:pt x="9305" y="30079"/>
                        <a:pt x="9247" y="30137"/>
                      </a:cubicBezTo>
                      <a:lnTo>
                        <a:pt x="9177" y="30102"/>
                      </a:lnTo>
                      <a:lnTo>
                        <a:pt x="9177" y="30102"/>
                      </a:lnTo>
                      <a:cubicBezTo>
                        <a:pt x="9282" y="30230"/>
                        <a:pt x="9631" y="30393"/>
                        <a:pt x="9922" y="30498"/>
                      </a:cubicBezTo>
                      <a:lnTo>
                        <a:pt x="10003" y="30416"/>
                      </a:lnTo>
                      <a:cubicBezTo>
                        <a:pt x="10422" y="30637"/>
                        <a:pt x="10852" y="30812"/>
                        <a:pt x="11306" y="30916"/>
                      </a:cubicBezTo>
                      <a:cubicBezTo>
                        <a:pt x="11771" y="31021"/>
                        <a:pt x="12190" y="31114"/>
                        <a:pt x="12388" y="31230"/>
                      </a:cubicBezTo>
                      <a:cubicBezTo>
                        <a:pt x="12597" y="31265"/>
                        <a:pt x="12795" y="31289"/>
                        <a:pt x="13004" y="31300"/>
                      </a:cubicBezTo>
                      <a:lnTo>
                        <a:pt x="12981" y="31358"/>
                      </a:lnTo>
                      <a:cubicBezTo>
                        <a:pt x="13458" y="31451"/>
                        <a:pt x="13946" y="31521"/>
                        <a:pt x="14423" y="31556"/>
                      </a:cubicBezTo>
                      <a:lnTo>
                        <a:pt x="14295" y="31591"/>
                      </a:lnTo>
                      <a:cubicBezTo>
                        <a:pt x="14320" y="31593"/>
                        <a:pt x="14344" y="31593"/>
                        <a:pt x="14366" y="31593"/>
                      </a:cubicBezTo>
                      <a:cubicBezTo>
                        <a:pt x="14660" y="31593"/>
                        <a:pt x="14777" y="31472"/>
                        <a:pt x="15044" y="31472"/>
                      </a:cubicBezTo>
                      <a:cubicBezTo>
                        <a:pt x="15065" y="31472"/>
                        <a:pt x="15087" y="31473"/>
                        <a:pt x="15109" y="31475"/>
                      </a:cubicBezTo>
                      <a:lnTo>
                        <a:pt x="15214" y="31556"/>
                      </a:lnTo>
                      <a:cubicBezTo>
                        <a:pt x="15474" y="31584"/>
                        <a:pt x="15735" y="31597"/>
                        <a:pt x="15997" y="31597"/>
                      </a:cubicBezTo>
                      <a:cubicBezTo>
                        <a:pt x="16381" y="31597"/>
                        <a:pt x="16765" y="31570"/>
                        <a:pt x="17145" y="31521"/>
                      </a:cubicBezTo>
                      <a:lnTo>
                        <a:pt x="17145" y="31521"/>
                      </a:lnTo>
                      <a:cubicBezTo>
                        <a:pt x="17133" y="31533"/>
                        <a:pt x="17122" y="31556"/>
                        <a:pt x="17017" y="31556"/>
                      </a:cubicBezTo>
                      <a:cubicBezTo>
                        <a:pt x="17046" y="31558"/>
                        <a:pt x="17080" y="31559"/>
                        <a:pt x="17118" y="31559"/>
                      </a:cubicBezTo>
                      <a:cubicBezTo>
                        <a:pt x="17463" y="31559"/>
                        <a:pt x="18125" y="31473"/>
                        <a:pt x="18074" y="31392"/>
                      </a:cubicBezTo>
                      <a:lnTo>
                        <a:pt x="18074" y="31392"/>
                      </a:lnTo>
                      <a:cubicBezTo>
                        <a:pt x="18084" y="31397"/>
                        <a:pt x="18103" y="31399"/>
                        <a:pt x="18129" y="31399"/>
                      </a:cubicBezTo>
                      <a:cubicBezTo>
                        <a:pt x="18304" y="31399"/>
                        <a:pt x="18786" y="31282"/>
                        <a:pt x="19064" y="31196"/>
                      </a:cubicBezTo>
                      <a:lnTo>
                        <a:pt x="19064" y="31196"/>
                      </a:lnTo>
                      <a:lnTo>
                        <a:pt x="19029" y="31265"/>
                      </a:lnTo>
                      <a:cubicBezTo>
                        <a:pt x="19238" y="31137"/>
                        <a:pt x="19459" y="31044"/>
                        <a:pt x="19692" y="30986"/>
                      </a:cubicBezTo>
                      <a:cubicBezTo>
                        <a:pt x="19710" y="30982"/>
                        <a:pt x="19725" y="30980"/>
                        <a:pt x="19736" y="30980"/>
                      </a:cubicBezTo>
                      <a:cubicBezTo>
                        <a:pt x="19770" y="30980"/>
                        <a:pt x="19766" y="30998"/>
                        <a:pt x="19717" y="31011"/>
                      </a:cubicBezTo>
                      <a:lnTo>
                        <a:pt x="19717" y="31011"/>
                      </a:lnTo>
                      <a:cubicBezTo>
                        <a:pt x="19962" y="30966"/>
                        <a:pt x="19916" y="30912"/>
                        <a:pt x="20274" y="30847"/>
                      </a:cubicBezTo>
                      <a:lnTo>
                        <a:pt x="20274" y="30847"/>
                      </a:lnTo>
                      <a:lnTo>
                        <a:pt x="20146" y="30916"/>
                      </a:lnTo>
                      <a:cubicBezTo>
                        <a:pt x="20309" y="30893"/>
                        <a:pt x="20460" y="30823"/>
                        <a:pt x="20599" y="30730"/>
                      </a:cubicBezTo>
                      <a:cubicBezTo>
                        <a:pt x="20762" y="30649"/>
                        <a:pt x="21095" y="30550"/>
                        <a:pt x="21214" y="30550"/>
                      </a:cubicBezTo>
                      <a:cubicBezTo>
                        <a:pt x="21231" y="30550"/>
                        <a:pt x="21243" y="30552"/>
                        <a:pt x="21251" y="30556"/>
                      </a:cubicBezTo>
                      <a:cubicBezTo>
                        <a:pt x="21367" y="30451"/>
                        <a:pt x="21495" y="30393"/>
                        <a:pt x="21635" y="30358"/>
                      </a:cubicBezTo>
                      <a:cubicBezTo>
                        <a:pt x="21669" y="30358"/>
                        <a:pt x="21600" y="30393"/>
                        <a:pt x="21576" y="30416"/>
                      </a:cubicBezTo>
                      <a:cubicBezTo>
                        <a:pt x="21704" y="30381"/>
                        <a:pt x="21821" y="30335"/>
                        <a:pt x="21925" y="30288"/>
                      </a:cubicBezTo>
                      <a:cubicBezTo>
                        <a:pt x="22018" y="30253"/>
                        <a:pt x="22100" y="30195"/>
                        <a:pt x="22181" y="30149"/>
                      </a:cubicBezTo>
                      <a:cubicBezTo>
                        <a:pt x="22344" y="30056"/>
                        <a:pt x="22507" y="29974"/>
                        <a:pt x="22670" y="29916"/>
                      </a:cubicBezTo>
                      <a:cubicBezTo>
                        <a:pt x="22681" y="29922"/>
                        <a:pt x="22693" y="29925"/>
                        <a:pt x="22705" y="29925"/>
                      </a:cubicBezTo>
                      <a:cubicBezTo>
                        <a:pt x="22715" y="29925"/>
                        <a:pt x="22725" y="29923"/>
                        <a:pt x="22735" y="29918"/>
                      </a:cubicBezTo>
                      <a:lnTo>
                        <a:pt x="22735" y="29918"/>
                      </a:lnTo>
                      <a:cubicBezTo>
                        <a:pt x="22356" y="30097"/>
                        <a:pt x="22042" y="30242"/>
                        <a:pt x="22051" y="30242"/>
                      </a:cubicBezTo>
                      <a:cubicBezTo>
                        <a:pt x="22051" y="30242"/>
                        <a:pt x="22052" y="30242"/>
                        <a:pt x="22053" y="30242"/>
                      </a:cubicBezTo>
                      <a:cubicBezTo>
                        <a:pt x="22055" y="30249"/>
                        <a:pt x="22064" y="30251"/>
                        <a:pt x="22077" y="30251"/>
                      </a:cubicBezTo>
                      <a:cubicBezTo>
                        <a:pt x="22116" y="30251"/>
                        <a:pt x="22194" y="30228"/>
                        <a:pt x="22231" y="30228"/>
                      </a:cubicBezTo>
                      <a:cubicBezTo>
                        <a:pt x="22265" y="30228"/>
                        <a:pt x="22264" y="30247"/>
                        <a:pt x="22170" y="30323"/>
                      </a:cubicBezTo>
                      <a:cubicBezTo>
                        <a:pt x="22472" y="30102"/>
                        <a:pt x="22809" y="29904"/>
                        <a:pt x="23147" y="29742"/>
                      </a:cubicBezTo>
                      <a:lnTo>
                        <a:pt x="23193" y="29742"/>
                      </a:lnTo>
                      <a:lnTo>
                        <a:pt x="23170" y="29765"/>
                      </a:lnTo>
                      <a:cubicBezTo>
                        <a:pt x="23240" y="29742"/>
                        <a:pt x="23298" y="29707"/>
                        <a:pt x="23356" y="29660"/>
                      </a:cubicBezTo>
                      <a:cubicBezTo>
                        <a:pt x="23461" y="29614"/>
                        <a:pt x="23519" y="29579"/>
                        <a:pt x="23612" y="29521"/>
                      </a:cubicBezTo>
                      <a:cubicBezTo>
                        <a:pt x="23613" y="29521"/>
                        <a:pt x="23615" y="29521"/>
                        <a:pt x="23617" y="29521"/>
                      </a:cubicBezTo>
                      <a:cubicBezTo>
                        <a:pt x="23635" y="29521"/>
                        <a:pt x="23667" y="29508"/>
                        <a:pt x="23707" y="29488"/>
                      </a:cubicBezTo>
                      <a:lnTo>
                        <a:pt x="23707" y="29488"/>
                      </a:lnTo>
                      <a:lnTo>
                        <a:pt x="23658" y="29521"/>
                      </a:lnTo>
                      <a:cubicBezTo>
                        <a:pt x="23670" y="29521"/>
                        <a:pt x="23717" y="29509"/>
                        <a:pt x="23821" y="29439"/>
                      </a:cubicBezTo>
                      <a:lnTo>
                        <a:pt x="23810" y="29439"/>
                      </a:lnTo>
                      <a:cubicBezTo>
                        <a:pt x="23819" y="29434"/>
                        <a:pt x="23825" y="29427"/>
                        <a:pt x="23829" y="29420"/>
                      </a:cubicBezTo>
                      <a:lnTo>
                        <a:pt x="23829" y="29420"/>
                      </a:lnTo>
                      <a:cubicBezTo>
                        <a:pt x="23785" y="29447"/>
                        <a:pt x="23743" y="29470"/>
                        <a:pt x="23707" y="29488"/>
                      </a:cubicBezTo>
                      <a:lnTo>
                        <a:pt x="23707" y="29488"/>
                      </a:lnTo>
                      <a:lnTo>
                        <a:pt x="23833" y="29404"/>
                      </a:lnTo>
                      <a:lnTo>
                        <a:pt x="23844" y="29393"/>
                      </a:lnTo>
                      <a:lnTo>
                        <a:pt x="23844" y="29393"/>
                      </a:lnTo>
                      <a:cubicBezTo>
                        <a:pt x="23838" y="29399"/>
                        <a:pt x="23835" y="29410"/>
                        <a:pt x="23829" y="29420"/>
                      </a:cubicBezTo>
                      <a:lnTo>
                        <a:pt x="23829" y="29420"/>
                      </a:lnTo>
                      <a:cubicBezTo>
                        <a:pt x="23936" y="29357"/>
                        <a:pt x="24057" y="29278"/>
                        <a:pt x="24135" y="29230"/>
                      </a:cubicBezTo>
                      <a:cubicBezTo>
                        <a:pt x="24099" y="29202"/>
                        <a:pt x="24221" y="29131"/>
                        <a:pt x="24172" y="29131"/>
                      </a:cubicBezTo>
                      <a:cubicBezTo>
                        <a:pt x="24159" y="29131"/>
                        <a:pt x="24135" y="29136"/>
                        <a:pt x="24095" y="29147"/>
                      </a:cubicBezTo>
                      <a:lnTo>
                        <a:pt x="24095" y="29147"/>
                      </a:lnTo>
                      <a:cubicBezTo>
                        <a:pt x="24095" y="29146"/>
                        <a:pt x="24095" y="29146"/>
                        <a:pt x="24094" y="29146"/>
                      </a:cubicBezTo>
                      <a:lnTo>
                        <a:pt x="24094" y="29146"/>
                      </a:lnTo>
                      <a:cubicBezTo>
                        <a:pt x="24094" y="29146"/>
                        <a:pt x="24092" y="29147"/>
                        <a:pt x="24089" y="29148"/>
                      </a:cubicBezTo>
                      <a:cubicBezTo>
                        <a:pt x="24091" y="29148"/>
                        <a:pt x="24093" y="29147"/>
                        <a:pt x="24095" y="29147"/>
                      </a:cubicBezTo>
                      <a:lnTo>
                        <a:pt x="24095" y="29147"/>
                      </a:lnTo>
                      <a:cubicBezTo>
                        <a:pt x="24092" y="29152"/>
                        <a:pt x="24045" y="29185"/>
                        <a:pt x="23961" y="29241"/>
                      </a:cubicBezTo>
                      <a:cubicBezTo>
                        <a:pt x="23938" y="29253"/>
                        <a:pt x="23914" y="29265"/>
                        <a:pt x="23903" y="29288"/>
                      </a:cubicBezTo>
                      <a:lnTo>
                        <a:pt x="23903" y="29276"/>
                      </a:lnTo>
                      <a:lnTo>
                        <a:pt x="23530" y="29509"/>
                      </a:lnTo>
                      <a:cubicBezTo>
                        <a:pt x="23647" y="29393"/>
                        <a:pt x="23786" y="29300"/>
                        <a:pt x="23938" y="29241"/>
                      </a:cubicBezTo>
                      <a:cubicBezTo>
                        <a:pt x="23996" y="29160"/>
                        <a:pt x="24066" y="29079"/>
                        <a:pt x="24100" y="29032"/>
                      </a:cubicBezTo>
                      <a:cubicBezTo>
                        <a:pt x="24345" y="28974"/>
                        <a:pt x="24775" y="28765"/>
                        <a:pt x="24845" y="28741"/>
                      </a:cubicBezTo>
                      <a:lnTo>
                        <a:pt x="25531" y="28183"/>
                      </a:lnTo>
                      <a:cubicBezTo>
                        <a:pt x="25647" y="28090"/>
                        <a:pt x="25764" y="27997"/>
                        <a:pt x="25845" y="27916"/>
                      </a:cubicBezTo>
                      <a:cubicBezTo>
                        <a:pt x="25927" y="27834"/>
                        <a:pt x="25996" y="27741"/>
                        <a:pt x="26054" y="27648"/>
                      </a:cubicBezTo>
                      <a:cubicBezTo>
                        <a:pt x="26101" y="27590"/>
                        <a:pt x="26171" y="27543"/>
                        <a:pt x="26252" y="27520"/>
                      </a:cubicBezTo>
                      <a:lnTo>
                        <a:pt x="26252" y="27520"/>
                      </a:lnTo>
                      <a:cubicBezTo>
                        <a:pt x="26194" y="27590"/>
                        <a:pt x="26113" y="27671"/>
                        <a:pt x="26089" y="27706"/>
                      </a:cubicBezTo>
                      <a:cubicBezTo>
                        <a:pt x="26299" y="27474"/>
                        <a:pt x="26764" y="27078"/>
                        <a:pt x="26764" y="26985"/>
                      </a:cubicBezTo>
                      <a:cubicBezTo>
                        <a:pt x="26838" y="26926"/>
                        <a:pt x="26869" y="26907"/>
                        <a:pt x="26880" y="26907"/>
                      </a:cubicBezTo>
                      <a:cubicBezTo>
                        <a:pt x="26899" y="26907"/>
                        <a:pt x="26857" y="26963"/>
                        <a:pt x="26864" y="26963"/>
                      </a:cubicBezTo>
                      <a:cubicBezTo>
                        <a:pt x="26870" y="26963"/>
                        <a:pt x="26907" y="26928"/>
                        <a:pt x="27032" y="26799"/>
                      </a:cubicBezTo>
                      <a:lnTo>
                        <a:pt x="27032" y="26799"/>
                      </a:lnTo>
                      <a:lnTo>
                        <a:pt x="26997" y="26869"/>
                      </a:lnTo>
                      <a:cubicBezTo>
                        <a:pt x="27334" y="26555"/>
                        <a:pt x="27648" y="26194"/>
                        <a:pt x="27916" y="25810"/>
                      </a:cubicBezTo>
                      <a:cubicBezTo>
                        <a:pt x="28171" y="25391"/>
                        <a:pt x="28462" y="24984"/>
                        <a:pt x="28800" y="24624"/>
                      </a:cubicBezTo>
                      <a:lnTo>
                        <a:pt x="28800" y="24624"/>
                      </a:lnTo>
                      <a:cubicBezTo>
                        <a:pt x="28741" y="24682"/>
                        <a:pt x="28718" y="24717"/>
                        <a:pt x="28695" y="24717"/>
                      </a:cubicBezTo>
                      <a:cubicBezTo>
                        <a:pt x="29497" y="23658"/>
                        <a:pt x="30079" y="22356"/>
                        <a:pt x="30591" y="21158"/>
                      </a:cubicBezTo>
                      <a:cubicBezTo>
                        <a:pt x="30672" y="20960"/>
                        <a:pt x="30730" y="20751"/>
                        <a:pt x="30754" y="20530"/>
                      </a:cubicBezTo>
                      <a:lnTo>
                        <a:pt x="30835" y="20471"/>
                      </a:lnTo>
                      <a:cubicBezTo>
                        <a:pt x="30858" y="20343"/>
                        <a:pt x="30858" y="20204"/>
                        <a:pt x="30870" y="20076"/>
                      </a:cubicBezTo>
                      <a:cubicBezTo>
                        <a:pt x="30928" y="19820"/>
                        <a:pt x="30998" y="19576"/>
                        <a:pt x="31103" y="19343"/>
                      </a:cubicBezTo>
                      <a:cubicBezTo>
                        <a:pt x="31149" y="19227"/>
                        <a:pt x="31196" y="19099"/>
                        <a:pt x="31242" y="18959"/>
                      </a:cubicBezTo>
                      <a:cubicBezTo>
                        <a:pt x="31265" y="18796"/>
                        <a:pt x="31289" y="18645"/>
                        <a:pt x="31289" y="18482"/>
                      </a:cubicBezTo>
                      <a:lnTo>
                        <a:pt x="31289" y="18482"/>
                      </a:lnTo>
                      <a:lnTo>
                        <a:pt x="31230" y="18564"/>
                      </a:lnTo>
                      <a:cubicBezTo>
                        <a:pt x="31275" y="18329"/>
                        <a:pt x="31330" y="17817"/>
                        <a:pt x="31366" y="17817"/>
                      </a:cubicBezTo>
                      <a:cubicBezTo>
                        <a:pt x="31367" y="17817"/>
                        <a:pt x="31369" y="17818"/>
                        <a:pt x="31370" y="17819"/>
                      </a:cubicBezTo>
                      <a:cubicBezTo>
                        <a:pt x="31347" y="17761"/>
                        <a:pt x="31347" y="17703"/>
                        <a:pt x="31370" y="17645"/>
                      </a:cubicBezTo>
                      <a:lnTo>
                        <a:pt x="31405" y="17645"/>
                      </a:lnTo>
                      <a:cubicBezTo>
                        <a:pt x="31417" y="17436"/>
                        <a:pt x="31417" y="17226"/>
                        <a:pt x="31405" y="17028"/>
                      </a:cubicBezTo>
                      <a:cubicBezTo>
                        <a:pt x="31451" y="16552"/>
                        <a:pt x="31521" y="17110"/>
                        <a:pt x="31568" y="16412"/>
                      </a:cubicBezTo>
                      <a:cubicBezTo>
                        <a:pt x="31568" y="16170"/>
                        <a:pt x="31520" y="15757"/>
                        <a:pt x="31494" y="15757"/>
                      </a:cubicBezTo>
                      <a:cubicBezTo>
                        <a:pt x="31491" y="15757"/>
                        <a:pt x="31489" y="15762"/>
                        <a:pt x="31486" y="15772"/>
                      </a:cubicBezTo>
                      <a:cubicBezTo>
                        <a:pt x="31463" y="15865"/>
                        <a:pt x="31451" y="16028"/>
                        <a:pt x="31417" y="16040"/>
                      </a:cubicBezTo>
                      <a:lnTo>
                        <a:pt x="31417" y="15807"/>
                      </a:lnTo>
                      <a:cubicBezTo>
                        <a:pt x="31382" y="15788"/>
                        <a:pt x="31348" y="15745"/>
                        <a:pt x="31313" y="15745"/>
                      </a:cubicBezTo>
                      <a:cubicBezTo>
                        <a:pt x="31265" y="15745"/>
                        <a:pt x="31215" y="15826"/>
                        <a:pt x="31161" y="16156"/>
                      </a:cubicBezTo>
                      <a:lnTo>
                        <a:pt x="31196" y="16552"/>
                      </a:lnTo>
                      <a:lnTo>
                        <a:pt x="31141" y="16673"/>
                      </a:lnTo>
                      <a:lnTo>
                        <a:pt x="31141" y="16673"/>
                      </a:lnTo>
                      <a:cubicBezTo>
                        <a:pt x="31140" y="16668"/>
                        <a:pt x="31139" y="16663"/>
                        <a:pt x="31139" y="16658"/>
                      </a:cubicBezTo>
                      <a:lnTo>
                        <a:pt x="31139" y="16658"/>
                      </a:lnTo>
                      <a:lnTo>
                        <a:pt x="31137" y="16680"/>
                      </a:lnTo>
                      <a:lnTo>
                        <a:pt x="31141" y="16673"/>
                      </a:lnTo>
                      <a:lnTo>
                        <a:pt x="31141" y="16673"/>
                      </a:lnTo>
                      <a:cubicBezTo>
                        <a:pt x="31145" y="16711"/>
                        <a:pt x="31152" y="16748"/>
                        <a:pt x="31161" y="16784"/>
                      </a:cubicBezTo>
                      <a:cubicBezTo>
                        <a:pt x="31126" y="16842"/>
                        <a:pt x="31103" y="16889"/>
                        <a:pt x="31103" y="16947"/>
                      </a:cubicBezTo>
                      <a:lnTo>
                        <a:pt x="31172" y="17343"/>
                      </a:lnTo>
                      <a:cubicBezTo>
                        <a:pt x="31168" y="17347"/>
                        <a:pt x="31163" y="17349"/>
                        <a:pt x="31159" y="17349"/>
                      </a:cubicBezTo>
                      <a:cubicBezTo>
                        <a:pt x="31138" y="17349"/>
                        <a:pt x="31125" y="17298"/>
                        <a:pt x="31110" y="17298"/>
                      </a:cubicBezTo>
                      <a:cubicBezTo>
                        <a:pt x="31098" y="17298"/>
                        <a:pt x="31085" y="17326"/>
                        <a:pt x="31068" y="17424"/>
                      </a:cubicBezTo>
                      <a:cubicBezTo>
                        <a:pt x="31070" y="17468"/>
                        <a:pt x="31078" y="17482"/>
                        <a:pt x="31087" y="17482"/>
                      </a:cubicBezTo>
                      <a:cubicBezTo>
                        <a:pt x="31104" y="17482"/>
                        <a:pt x="31127" y="17434"/>
                        <a:pt x="31141" y="17434"/>
                      </a:cubicBezTo>
                      <a:cubicBezTo>
                        <a:pt x="31152" y="17434"/>
                        <a:pt x="31157" y="17463"/>
                        <a:pt x="31149" y="17564"/>
                      </a:cubicBezTo>
                      <a:cubicBezTo>
                        <a:pt x="31079" y="17750"/>
                        <a:pt x="31056" y="17680"/>
                        <a:pt x="31056" y="17912"/>
                      </a:cubicBezTo>
                      <a:cubicBezTo>
                        <a:pt x="31052" y="17916"/>
                        <a:pt x="31048" y="17918"/>
                        <a:pt x="31045" y="17918"/>
                      </a:cubicBezTo>
                      <a:cubicBezTo>
                        <a:pt x="31029" y="17918"/>
                        <a:pt x="31021" y="17873"/>
                        <a:pt x="31021" y="17796"/>
                      </a:cubicBezTo>
                      <a:cubicBezTo>
                        <a:pt x="31021" y="18006"/>
                        <a:pt x="30951" y="18320"/>
                        <a:pt x="30986" y="18436"/>
                      </a:cubicBezTo>
                      <a:cubicBezTo>
                        <a:pt x="30951" y="18564"/>
                        <a:pt x="30916" y="18692"/>
                        <a:pt x="30905" y="18831"/>
                      </a:cubicBezTo>
                      <a:cubicBezTo>
                        <a:pt x="30873" y="18958"/>
                        <a:pt x="30842" y="19056"/>
                        <a:pt x="30810" y="19056"/>
                      </a:cubicBezTo>
                      <a:cubicBezTo>
                        <a:pt x="30807" y="19056"/>
                        <a:pt x="30803" y="19055"/>
                        <a:pt x="30800" y="19052"/>
                      </a:cubicBezTo>
                      <a:cubicBezTo>
                        <a:pt x="30800" y="19238"/>
                        <a:pt x="30777" y="19413"/>
                        <a:pt x="30730" y="19587"/>
                      </a:cubicBezTo>
                      <a:cubicBezTo>
                        <a:pt x="30729" y="19536"/>
                        <a:pt x="30724" y="19514"/>
                        <a:pt x="30716" y="19514"/>
                      </a:cubicBezTo>
                      <a:cubicBezTo>
                        <a:pt x="30675" y="19514"/>
                        <a:pt x="30560" y="20143"/>
                        <a:pt x="30489" y="20143"/>
                      </a:cubicBezTo>
                      <a:cubicBezTo>
                        <a:pt x="30484" y="20143"/>
                        <a:pt x="30479" y="20140"/>
                        <a:pt x="30474" y="20134"/>
                      </a:cubicBezTo>
                      <a:lnTo>
                        <a:pt x="30474" y="20134"/>
                      </a:lnTo>
                      <a:cubicBezTo>
                        <a:pt x="30521" y="20402"/>
                        <a:pt x="30219" y="20983"/>
                        <a:pt x="30126" y="21414"/>
                      </a:cubicBezTo>
                      <a:cubicBezTo>
                        <a:pt x="30126" y="21367"/>
                        <a:pt x="30137" y="21332"/>
                        <a:pt x="30149" y="21297"/>
                      </a:cubicBezTo>
                      <a:lnTo>
                        <a:pt x="30149" y="21297"/>
                      </a:lnTo>
                      <a:cubicBezTo>
                        <a:pt x="30091" y="21448"/>
                        <a:pt x="30021" y="21588"/>
                        <a:pt x="29939" y="21728"/>
                      </a:cubicBezTo>
                      <a:cubicBezTo>
                        <a:pt x="29998" y="21786"/>
                        <a:pt x="29846" y="22135"/>
                        <a:pt x="29788" y="22344"/>
                      </a:cubicBezTo>
                      <a:cubicBezTo>
                        <a:pt x="29746" y="22393"/>
                        <a:pt x="29722" y="22412"/>
                        <a:pt x="29709" y="22412"/>
                      </a:cubicBezTo>
                      <a:cubicBezTo>
                        <a:pt x="29664" y="22412"/>
                        <a:pt x="29750" y="22187"/>
                        <a:pt x="29700" y="22187"/>
                      </a:cubicBezTo>
                      <a:cubicBezTo>
                        <a:pt x="29695" y="22187"/>
                        <a:pt x="29690" y="22189"/>
                        <a:pt x="29684" y="22193"/>
                      </a:cubicBezTo>
                      <a:cubicBezTo>
                        <a:pt x="29738" y="22204"/>
                        <a:pt x="29539" y="22630"/>
                        <a:pt x="29588" y="22630"/>
                      </a:cubicBezTo>
                      <a:cubicBezTo>
                        <a:pt x="29591" y="22630"/>
                        <a:pt x="29596" y="22628"/>
                        <a:pt x="29602" y="22623"/>
                      </a:cubicBezTo>
                      <a:lnTo>
                        <a:pt x="29602" y="22623"/>
                      </a:lnTo>
                      <a:cubicBezTo>
                        <a:pt x="29463" y="22809"/>
                        <a:pt x="29497" y="22786"/>
                        <a:pt x="29393" y="22867"/>
                      </a:cubicBezTo>
                      <a:cubicBezTo>
                        <a:pt x="29451" y="22949"/>
                        <a:pt x="29323" y="23077"/>
                        <a:pt x="29265" y="23263"/>
                      </a:cubicBezTo>
                      <a:cubicBezTo>
                        <a:pt x="29055" y="23519"/>
                        <a:pt x="29148" y="23286"/>
                        <a:pt x="28974" y="23623"/>
                      </a:cubicBezTo>
                      <a:cubicBezTo>
                        <a:pt x="28955" y="23655"/>
                        <a:pt x="28945" y="23667"/>
                        <a:pt x="28943" y="23667"/>
                      </a:cubicBezTo>
                      <a:cubicBezTo>
                        <a:pt x="28933" y="23667"/>
                        <a:pt x="29020" y="23484"/>
                        <a:pt x="29021" y="23484"/>
                      </a:cubicBezTo>
                      <a:lnTo>
                        <a:pt x="29021" y="23484"/>
                      </a:lnTo>
                      <a:cubicBezTo>
                        <a:pt x="28823" y="23798"/>
                        <a:pt x="28986" y="23670"/>
                        <a:pt x="28986" y="23763"/>
                      </a:cubicBezTo>
                      <a:cubicBezTo>
                        <a:pt x="28873" y="23959"/>
                        <a:pt x="28836" y="23991"/>
                        <a:pt x="28811" y="23991"/>
                      </a:cubicBezTo>
                      <a:cubicBezTo>
                        <a:pt x="28799" y="23991"/>
                        <a:pt x="28790" y="23984"/>
                        <a:pt x="28776" y="23984"/>
                      </a:cubicBezTo>
                      <a:cubicBezTo>
                        <a:pt x="28763" y="23984"/>
                        <a:pt x="28746" y="23991"/>
                        <a:pt x="28718" y="24019"/>
                      </a:cubicBezTo>
                      <a:cubicBezTo>
                        <a:pt x="28660" y="24135"/>
                        <a:pt x="28613" y="24252"/>
                        <a:pt x="28567" y="24368"/>
                      </a:cubicBezTo>
                      <a:cubicBezTo>
                        <a:pt x="28520" y="24461"/>
                        <a:pt x="28462" y="24554"/>
                        <a:pt x="28404" y="24635"/>
                      </a:cubicBezTo>
                      <a:cubicBezTo>
                        <a:pt x="28390" y="24635"/>
                        <a:pt x="28376" y="24648"/>
                        <a:pt x="28370" y="24648"/>
                      </a:cubicBezTo>
                      <a:cubicBezTo>
                        <a:pt x="28365" y="24648"/>
                        <a:pt x="28365" y="24642"/>
                        <a:pt x="28369" y="24624"/>
                      </a:cubicBezTo>
                      <a:lnTo>
                        <a:pt x="28369" y="24624"/>
                      </a:lnTo>
                      <a:cubicBezTo>
                        <a:pt x="28241" y="24891"/>
                        <a:pt x="27857" y="25333"/>
                        <a:pt x="27695" y="25647"/>
                      </a:cubicBezTo>
                      <a:cubicBezTo>
                        <a:pt x="27688" y="25654"/>
                        <a:pt x="27681" y="25661"/>
                        <a:pt x="27674" y="25666"/>
                      </a:cubicBezTo>
                      <a:lnTo>
                        <a:pt x="27674" y="25666"/>
                      </a:lnTo>
                      <a:cubicBezTo>
                        <a:pt x="27685" y="25662"/>
                        <a:pt x="27695" y="25661"/>
                        <a:pt x="27705" y="25661"/>
                      </a:cubicBezTo>
                      <a:cubicBezTo>
                        <a:pt x="27736" y="25661"/>
                        <a:pt x="27756" y="25677"/>
                        <a:pt x="27764" y="25694"/>
                      </a:cubicBezTo>
                      <a:cubicBezTo>
                        <a:pt x="27660" y="25822"/>
                        <a:pt x="27590" y="25950"/>
                        <a:pt x="27508" y="25973"/>
                      </a:cubicBezTo>
                      <a:cubicBezTo>
                        <a:pt x="27555" y="25927"/>
                        <a:pt x="27578" y="25880"/>
                        <a:pt x="27601" y="25822"/>
                      </a:cubicBezTo>
                      <a:lnTo>
                        <a:pt x="27601" y="25822"/>
                      </a:lnTo>
                      <a:lnTo>
                        <a:pt x="27497" y="25973"/>
                      </a:lnTo>
                      <a:cubicBezTo>
                        <a:pt x="27478" y="25981"/>
                        <a:pt x="27466" y="25985"/>
                        <a:pt x="27458" y="25985"/>
                      </a:cubicBezTo>
                      <a:cubicBezTo>
                        <a:pt x="27399" y="25985"/>
                        <a:pt x="27632" y="25771"/>
                        <a:pt x="27601" y="25740"/>
                      </a:cubicBezTo>
                      <a:lnTo>
                        <a:pt x="27601" y="25740"/>
                      </a:lnTo>
                      <a:cubicBezTo>
                        <a:pt x="27404" y="26020"/>
                        <a:pt x="27194" y="26275"/>
                        <a:pt x="26962" y="26531"/>
                      </a:cubicBezTo>
                      <a:cubicBezTo>
                        <a:pt x="26896" y="26531"/>
                        <a:pt x="27205" y="26217"/>
                        <a:pt x="27175" y="26217"/>
                      </a:cubicBezTo>
                      <a:lnTo>
                        <a:pt x="27175" y="26217"/>
                      </a:lnTo>
                      <a:cubicBezTo>
                        <a:pt x="27168" y="26217"/>
                        <a:pt x="27142" y="26234"/>
                        <a:pt x="27090" y="26275"/>
                      </a:cubicBezTo>
                      <a:lnTo>
                        <a:pt x="27380" y="25985"/>
                      </a:lnTo>
                      <a:lnTo>
                        <a:pt x="27380" y="25985"/>
                      </a:lnTo>
                      <a:cubicBezTo>
                        <a:pt x="27321" y="26018"/>
                        <a:pt x="27293" y="26030"/>
                        <a:pt x="27283" y="26030"/>
                      </a:cubicBezTo>
                      <a:cubicBezTo>
                        <a:pt x="27253" y="26030"/>
                        <a:pt x="27393" y="25915"/>
                        <a:pt x="27359" y="25915"/>
                      </a:cubicBezTo>
                      <a:cubicBezTo>
                        <a:pt x="27349" y="25915"/>
                        <a:pt x="27324" y="25925"/>
                        <a:pt x="27276" y="25950"/>
                      </a:cubicBezTo>
                      <a:cubicBezTo>
                        <a:pt x="26892" y="26322"/>
                        <a:pt x="26915" y="26427"/>
                        <a:pt x="26508" y="26776"/>
                      </a:cubicBezTo>
                      <a:cubicBezTo>
                        <a:pt x="26450" y="26880"/>
                        <a:pt x="26578" y="26787"/>
                        <a:pt x="26508" y="26892"/>
                      </a:cubicBezTo>
                      <a:cubicBezTo>
                        <a:pt x="25996" y="27450"/>
                        <a:pt x="25961" y="27171"/>
                        <a:pt x="25612" y="27613"/>
                      </a:cubicBezTo>
                      <a:cubicBezTo>
                        <a:pt x="25519" y="27799"/>
                        <a:pt x="25368" y="27950"/>
                        <a:pt x="25182" y="28032"/>
                      </a:cubicBezTo>
                      <a:lnTo>
                        <a:pt x="25252" y="27892"/>
                      </a:lnTo>
                      <a:lnTo>
                        <a:pt x="25252" y="27892"/>
                      </a:lnTo>
                      <a:cubicBezTo>
                        <a:pt x="24833" y="28195"/>
                        <a:pt x="25077" y="28148"/>
                        <a:pt x="24612" y="28439"/>
                      </a:cubicBezTo>
                      <a:cubicBezTo>
                        <a:pt x="24665" y="28354"/>
                        <a:pt x="24882" y="28202"/>
                        <a:pt x="24868" y="28202"/>
                      </a:cubicBezTo>
                      <a:lnTo>
                        <a:pt x="24868" y="28202"/>
                      </a:lnTo>
                      <a:cubicBezTo>
                        <a:pt x="24866" y="28202"/>
                        <a:pt x="24863" y="28203"/>
                        <a:pt x="24856" y="28206"/>
                      </a:cubicBezTo>
                      <a:cubicBezTo>
                        <a:pt x="24542" y="28369"/>
                        <a:pt x="24682" y="28392"/>
                        <a:pt x="24461" y="28555"/>
                      </a:cubicBezTo>
                      <a:lnTo>
                        <a:pt x="24380" y="28532"/>
                      </a:lnTo>
                      <a:cubicBezTo>
                        <a:pt x="24147" y="28672"/>
                        <a:pt x="23914" y="28834"/>
                        <a:pt x="23670" y="29009"/>
                      </a:cubicBezTo>
                      <a:cubicBezTo>
                        <a:pt x="23426" y="29183"/>
                        <a:pt x="23170" y="29346"/>
                        <a:pt x="22891" y="29486"/>
                      </a:cubicBezTo>
                      <a:cubicBezTo>
                        <a:pt x="22909" y="29459"/>
                        <a:pt x="22967" y="29412"/>
                        <a:pt x="22931" y="29412"/>
                      </a:cubicBezTo>
                      <a:cubicBezTo>
                        <a:pt x="22920" y="29412"/>
                        <a:pt x="22900" y="29417"/>
                        <a:pt x="22867" y="29428"/>
                      </a:cubicBezTo>
                      <a:cubicBezTo>
                        <a:pt x="22530" y="29614"/>
                        <a:pt x="22158" y="29788"/>
                        <a:pt x="21786" y="29951"/>
                      </a:cubicBezTo>
                      <a:cubicBezTo>
                        <a:pt x="21402" y="30079"/>
                        <a:pt x="21018" y="30195"/>
                        <a:pt x="20669" y="30312"/>
                      </a:cubicBezTo>
                      <a:lnTo>
                        <a:pt x="20413" y="30451"/>
                      </a:lnTo>
                      <a:cubicBezTo>
                        <a:pt x="20395" y="30458"/>
                        <a:pt x="20377" y="30461"/>
                        <a:pt x="20363" y="30461"/>
                      </a:cubicBezTo>
                      <a:cubicBezTo>
                        <a:pt x="20330" y="30461"/>
                        <a:pt x="20315" y="30448"/>
                        <a:pt x="20355" y="30440"/>
                      </a:cubicBezTo>
                      <a:lnTo>
                        <a:pt x="20355" y="30440"/>
                      </a:lnTo>
                      <a:cubicBezTo>
                        <a:pt x="20064" y="30486"/>
                        <a:pt x="20355" y="30474"/>
                        <a:pt x="20227" y="30533"/>
                      </a:cubicBezTo>
                      <a:cubicBezTo>
                        <a:pt x="20163" y="30546"/>
                        <a:pt x="20115" y="30553"/>
                        <a:pt x="20086" y="30553"/>
                      </a:cubicBezTo>
                      <a:cubicBezTo>
                        <a:pt x="20042" y="30553"/>
                        <a:pt x="20043" y="30537"/>
                        <a:pt x="20099" y="30509"/>
                      </a:cubicBezTo>
                      <a:lnTo>
                        <a:pt x="20099" y="30509"/>
                      </a:lnTo>
                      <a:cubicBezTo>
                        <a:pt x="19867" y="30591"/>
                        <a:pt x="19518" y="30707"/>
                        <a:pt x="19169" y="30812"/>
                      </a:cubicBezTo>
                      <a:cubicBezTo>
                        <a:pt x="18994" y="30870"/>
                        <a:pt x="18820" y="30905"/>
                        <a:pt x="18634" y="30928"/>
                      </a:cubicBezTo>
                      <a:cubicBezTo>
                        <a:pt x="18471" y="30951"/>
                        <a:pt x="18308" y="30963"/>
                        <a:pt x="18168" y="30975"/>
                      </a:cubicBezTo>
                      <a:lnTo>
                        <a:pt x="18273" y="30940"/>
                      </a:lnTo>
                      <a:lnTo>
                        <a:pt x="18273" y="30940"/>
                      </a:lnTo>
                      <a:cubicBezTo>
                        <a:pt x="17866" y="30975"/>
                        <a:pt x="17831" y="31126"/>
                        <a:pt x="17436" y="31126"/>
                      </a:cubicBezTo>
                      <a:lnTo>
                        <a:pt x="17505" y="31114"/>
                      </a:lnTo>
                      <a:lnTo>
                        <a:pt x="17505" y="31114"/>
                      </a:lnTo>
                      <a:cubicBezTo>
                        <a:pt x="17052" y="31149"/>
                        <a:pt x="16575" y="31161"/>
                        <a:pt x="16121" y="31184"/>
                      </a:cubicBezTo>
                      <a:cubicBezTo>
                        <a:pt x="16017" y="31184"/>
                        <a:pt x="15900" y="31196"/>
                        <a:pt x="15796" y="31196"/>
                      </a:cubicBezTo>
                      <a:lnTo>
                        <a:pt x="15481" y="31172"/>
                      </a:lnTo>
                      <a:cubicBezTo>
                        <a:pt x="15272" y="31161"/>
                        <a:pt x="15074" y="31137"/>
                        <a:pt x="14912" y="31103"/>
                      </a:cubicBezTo>
                      <a:cubicBezTo>
                        <a:pt x="14880" y="31120"/>
                        <a:pt x="14821" y="31126"/>
                        <a:pt x="14748" y="31126"/>
                      </a:cubicBezTo>
                      <a:cubicBezTo>
                        <a:pt x="14549" y="31126"/>
                        <a:pt x="14241" y="31079"/>
                        <a:pt x="14069" y="31079"/>
                      </a:cubicBezTo>
                      <a:cubicBezTo>
                        <a:pt x="14006" y="31079"/>
                        <a:pt x="13961" y="31085"/>
                        <a:pt x="13946" y="31103"/>
                      </a:cubicBezTo>
                      <a:cubicBezTo>
                        <a:pt x="13597" y="30986"/>
                        <a:pt x="13237" y="30893"/>
                        <a:pt x="12876" y="30823"/>
                      </a:cubicBezTo>
                      <a:cubicBezTo>
                        <a:pt x="12814" y="30816"/>
                        <a:pt x="12761" y="30814"/>
                        <a:pt x="12709" y="30814"/>
                      </a:cubicBezTo>
                      <a:cubicBezTo>
                        <a:pt x="12683" y="30814"/>
                        <a:pt x="12657" y="30815"/>
                        <a:pt x="12630" y="30815"/>
                      </a:cubicBezTo>
                      <a:cubicBezTo>
                        <a:pt x="12550" y="30815"/>
                        <a:pt x="12463" y="30812"/>
                        <a:pt x="12341" y="30788"/>
                      </a:cubicBezTo>
                      <a:lnTo>
                        <a:pt x="12353" y="30730"/>
                      </a:lnTo>
                      <a:lnTo>
                        <a:pt x="12027" y="30707"/>
                      </a:lnTo>
                      <a:lnTo>
                        <a:pt x="11876" y="30602"/>
                      </a:lnTo>
                      <a:lnTo>
                        <a:pt x="11655" y="30556"/>
                      </a:lnTo>
                      <a:lnTo>
                        <a:pt x="11655" y="30556"/>
                      </a:lnTo>
                      <a:cubicBezTo>
                        <a:pt x="11736" y="30579"/>
                        <a:pt x="11829" y="30626"/>
                        <a:pt x="11818" y="30649"/>
                      </a:cubicBezTo>
                      <a:cubicBezTo>
                        <a:pt x="11631" y="30602"/>
                        <a:pt x="11445" y="30556"/>
                        <a:pt x="11271" y="30486"/>
                      </a:cubicBezTo>
                      <a:cubicBezTo>
                        <a:pt x="11178" y="30451"/>
                        <a:pt x="11085" y="30405"/>
                        <a:pt x="11003" y="30335"/>
                      </a:cubicBezTo>
                      <a:lnTo>
                        <a:pt x="10201" y="30091"/>
                      </a:lnTo>
                      <a:lnTo>
                        <a:pt x="10201" y="30091"/>
                      </a:lnTo>
                      <a:cubicBezTo>
                        <a:pt x="10261" y="30098"/>
                        <a:pt x="10322" y="30106"/>
                        <a:pt x="10379" y="30116"/>
                      </a:cubicBezTo>
                      <a:lnTo>
                        <a:pt x="10379" y="30116"/>
                      </a:lnTo>
                      <a:cubicBezTo>
                        <a:pt x="10095" y="30045"/>
                        <a:pt x="10389" y="30048"/>
                        <a:pt x="10015" y="29963"/>
                      </a:cubicBezTo>
                      <a:lnTo>
                        <a:pt x="10015" y="29963"/>
                      </a:lnTo>
                      <a:cubicBezTo>
                        <a:pt x="10061" y="29998"/>
                        <a:pt x="9980" y="29986"/>
                        <a:pt x="9957" y="29998"/>
                      </a:cubicBezTo>
                      <a:cubicBezTo>
                        <a:pt x="9782" y="29904"/>
                        <a:pt x="9375" y="29683"/>
                        <a:pt x="9061" y="29556"/>
                      </a:cubicBezTo>
                      <a:lnTo>
                        <a:pt x="9131" y="29544"/>
                      </a:lnTo>
                      <a:cubicBezTo>
                        <a:pt x="8538" y="29265"/>
                        <a:pt x="7956" y="28939"/>
                        <a:pt x="7386" y="28590"/>
                      </a:cubicBezTo>
                      <a:lnTo>
                        <a:pt x="7386" y="28590"/>
                      </a:lnTo>
                      <a:cubicBezTo>
                        <a:pt x="7513" y="28675"/>
                        <a:pt x="7529" y="28721"/>
                        <a:pt x="7483" y="28721"/>
                      </a:cubicBezTo>
                      <a:cubicBezTo>
                        <a:pt x="7453" y="28721"/>
                        <a:pt x="7397" y="28701"/>
                        <a:pt x="7328" y="28660"/>
                      </a:cubicBezTo>
                      <a:lnTo>
                        <a:pt x="7293" y="28567"/>
                      </a:lnTo>
                      <a:cubicBezTo>
                        <a:pt x="7279" y="28563"/>
                        <a:pt x="7270" y="28562"/>
                        <a:pt x="7263" y="28562"/>
                      </a:cubicBezTo>
                      <a:cubicBezTo>
                        <a:pt x="7222" y="28562"/>
                        <a:pt x="7336" y="28631"/>
                        <a:pt x="7300" y="28631"/>
                      </a:cubicBezTo>
                      <a:cubicBezTo>
                        <a:pt x="7288" y="28631"/>
                        <a:pt x="7258" y="28623"/>
                        <a:pt x="7200" y="28602"/>
                      </a:cubicBezTo>
                      <a:cubicBezTo>
                        <a:pt x="7073" y="28503"/>
                        <a:pt x="7066" y="28464"/>
                        <a:pt x="7108" y="28464"/>
                      </a:cubicBezTo>
                      <a:cubicBezTo>
                        <a:pt x="7135" y="28464"/>
                        <a:pt x="7184" y="28481"/>
                        <a:pt x="7235" y="28509"/>
                      </a:cubicBezTo>
                      <a:lnTo>
                        <a:pt x="6967" y="28334"/>
                      </a:lnTo>
                      <a:cubicBezTo>
                        <a:pt x="6967" y="28328"/>
                        <a:pt x="6971" y="28326"/>
                        <a:pt x="6978" y="28326"/>
                      </a:cubicBezTo>
                      <a:cubicBezTo>
                        <a:pt x="6992" y="28326"/>
                        <a:pt x="7020" y="28337"/>
                        <a:pt x="7043" y="28337"/>
                      </a:cubicBezTo>
                      <a:cubicBezTo>
                        <a:pt x="7049" y="28337"/>
                        <a:pt x="7055" y="28336"/>
                        <a:pt x="7060" y="28334"/>
                      </a:cubicBezTo>
                      <a:cubicBezTo>
                        <a:pt x="6932" y="28288"/>
                        <a:pt x="6665" y="27962"/>
                        <a:pt x="6479" y="27904"/>
                      </a:cubicBezTo>
                      <a:lnTo>
                        <a:pt x="6479" y="27881"/>
                      </a:lnTo>
                      <a:lnTo>
                        <a:pt x="6107" y="27601"/>
                      </a:lnTo>
                      <a:cubicBezTo>
                        <a:pt x="6002" y="27520"/>
                        <a:pt x="5909" y="27439"/>
                        <a:pt x="5816" y="27369"/>
                      </a:cubicBezTo>
                      <a:lnTo>
                        <a:pt x="5257" y="26880"/>
                      </a:lnTo>
                      <a:cubicBezTo>
                        <a:pt x="5254" y="26884"/>
                        <a:pt x="5250" y="26885"/>
                        <a:pt x="5244" y="26885"/>
                      </a:cubicBezTo>
                      <a:cubicBezTo>
                        <a:pt x="5192" y="26885"/>
                        <a:pt x="5045" y="26745"/>
                        <a:pt x="4909" y="26671"/>
                      </a:cubicBezTo>
                      <a:cubicBezTo>
                        <a:pt x="4641" y="26345"/>
                        <a:pt x="4362" y="25985"/>
                        <a:pt x="4025" y="25612"/>
                      </a:cubicBezTo>
                      <a:cubicBezTo>
                        <a:pt x="3913" y="25506"/>
                        <a:pt x="3879" y="25483"/>
                        <a:pt x="3865" y="25483"/>
                      </a:cubicBezTo>
                      <a:cubicBezTo>
                        <a:pt x="3855" y="25483"/>
                        <a:pt x="3856" y="25495"/>
                        <a:pt x="3846" y="25495"/>
                      </a:cubicBezTo>
                      <a:cubicBezTo>
                        <a:pt x="3838" y="25495"/>
                        <a:pt x="3824" y="25487"/>
                        <a:pt x="3792" y="25461"/>
                      </a:cubicBezTo>
                      <a:cubicBezTo>
                        <a:pt x="3811" y="25423"/>
                        <a:pt x="3613" y="25145"/>
                        <a:pt x="3641" y="25145"/>
                      </a:cubicBezTo>
                      <a:cubicBezTo>
                        <a:pt x="3647" y="25145"/>
                        <a:pt x="3665" y="25159"/>
                        <a:pt x="3699" y="25194"/>
                      </a:cubicBezTo>
                      <a:lnTo>
                        <a:pt x="3268" y="24647"/>
                      </a:lnTo>
                      <a:lnTo>
                        <a:pt x="3047" y="24368"/>
                      </a:lnTo>
                      <a:lnTo>
                        <a:pt x="2780" y="23972"/>
                      </a:lnTo>
                      <a:lnTo>
                        <a:pt x="2780" y="23972"/>
                      </a:lnTo>
                      <a:cubicBezTo>
                        <a:pt x="2800" y="24042"/>
                        <a:pt x="2828" y="24120"/>
                        <a:pt x="2814" y="24120"/>
                      </a:cubicBezTo>
                      <a:cubicBezTo>
                        <a:pt x="2812" y="24120"/>
                        <a:pt x="2808" y="24117"/>
                        <a:pt x="2803" y="24112"/>
                      </a:cubicBezTo>
                      <a:cubicBezTo>
                        <a:pt x="2723" y="23997"/>
                        <a:pt x="2665" y="23837"/>
                        <a:pt x="2686" y="23833"/>
                      </a:cubicBezTo>
                      <a:lnTo>
                        <a:pt x="2686" y="23833"/>
                      </a:lnTo>
                      <a:cubicBezTo>
                        <a:pt x="2429" y="23459"/>
                        <a:pt x="2217" y="23063"/>
                        <a:pt x="2059" y="22635"/>
                      </a:cubicBezTo>
                      <a:cubicBezTo>
                        <a:pt x="1977" y="22414"/>
                        <a:pt x="1884" y="22204"/>
                        <a:pt x="1803" y="22007"/>
                      </a:cubicBezTo>
                      <a:cubicBezTo>
                        <a:pt x="1756" y="21914"/>
                        <a:pt x="1710" y="21821"/>
                        <a:pt x="1663" y="21739"/>
                      </a:cubicBezTo>
                      <a:cubicBezTo>
                        <a:pt x="1628" y="21646"/>
                        <a:pt x="1594" y="21565"/>
                        <a:pt x="1547" y="21495"/>
                      </a:cubicBezTo>
                      <a:lnTo>
                        <a:pt x="1547" y="21495"/>
                      </a:lnTo>
                      <a:lnTo>
                        <a:pt x="1570" y="21518"/>
                      </a:lnTo>
                      <a:lnTo>
                        <a:pt x="1279" y="20878"/>
                      </a:lnTo>
                      <a:cubicBezTo>
                        <a:pt x="1253" y="20801"/>
                        <a:pt x="1246" y="20774"/>
                        <a:pt x="1249" y="20774"/>
                      </a:cubicBezTo>
                      <a:lnTo>
                        <a:pt x="1249" y="20774"/>
                      </a:lnTo>
                      <a:cubicBezTo>
                        <a:pt x="1257" y="20774"/>
                        <a:pt x="1311" y="20887"/>
                        <a:pt x="1328" y="20887"/>
                      </a:cubicBezTo>
                      <a:cubicBezTo>
                        <a:pt x="1335" y="20887"/>
                        <a:pt x="1336" y="20869"/>
                        <a:pt x="1326" y="20820"/>
                      </a:cubicBezTo>
                      <a:cubicBezTo>
                        <a:pt x="1245" y="20646"/>
                        <a:pt x="1175" y="20483"/>
                        <a:pt x="1117" y="20343"/>
                      </a:cubicBezTo>
                      <a:cubicBezTo>
                        <a:pt x="1047" y="20192"/>
                        <a:pt x="1035" y="20053"/>
                        <a:pt x="1000" y="19901"/>
                      </a:cubicBezTo>
                      <a:cubicBezTo>
                        <a:pt x="942" y="19622"/>
                        <a:pt x="872" y="19343"/>
                        <a:pt x="779" y="19076"/>
                      </a:cubicBezTo>
                      <a:cubicBezTo>
                        <a:pt x="768" y="18692"/>
                        <a:pt x="721" y="18320"/>
                        <a:pt x="651" y="17959"/>
                      </a:cubicBezTo>
                      <a:cubicBezTo>
                        <a:pt x="616" y="17738"/>
                        <a:pt x="570" y="17505"/>
                        <a:pt x="547" y="17296"/>
                      </a:cubicBezTo>
                      <a:cubicBezTo>
                        <a:pt x="535" y="17098"/>
                        <a:pt x="535" y="16912"/>
                        <a:pt x="547" y="16714"/>
                      </a:cubicBezTo>
                      <a:lnTo>
                        <a:pt x="547" y="16714"/>
                      </a:lnTo>
                      <a:lnTo>
                        <a:pt x="512" y="16749"/>
                      </a:lnTo>
                      <a:cubicBezTo>
                        <a:pt x="465" y="16586"/>
                        <a:pt x="523" y="16552"/>
                        <a:pt x="523" y="16424"/>
                      </a:cubicBezTo>
                      <a:lnTo>
                        <a:pt x="523" y="16424"/>
                      </a:lnTo>
                      <a:cubicBezTo>
                        <a:pt x="497" y="16441"/>
                        <a:pt x="497" y="16540"/>
                        <a:pt x="489" y="16540"/>
                      </a:cubicBezTo>
                      <a:cubicBezTo>
                        <a:pt x="486" y="16540"/>
                        <a:pt x="482" y="16530"/>
                        <a:pt x="477" y="16505"/>
                      </a:cubicBezTo>
                      <a:cubicBezTo>
                        <a:pt x="384" y="15796"/>
                        <a:pt x="477" y="15051"/>
                        <a:pt x="523" y="14318"/>
                      </a:cubicBezTo>
                      <a:cubicBezTo>
                        <a:pt x="558" y="13946"/>
                        <a:pt x="651" y="13586"/>
                        <a:pt x="710" y="13225"/>
                      </a:cubicBezTo>
                      <a:lnTo>
                        <a:pt x="814" y="12678"/>
                      </a:lnTo>
                      <a:cubicBezTo>
                        <a:pt x="861" y="12504"/>
                        <a:pt x="919" y="12318"/>
                        <a:pt x="954" y="12143"/>
                      </a:cubicBezTo>
                      <a:cubicBezTo>
                        <a:pt x="1105" y="11631"/>
                        <a:pt x="861" y="11806"/>
                        <a:pt x="1105" y="11178"/>
                      </a:cubicBezTo>
                      <a:lnTo>
                        <a:pt x="1117" y="11376"/>
                      </a:lnTo>
                      <a:cubicBezTo>
                        <a:pt x="1256" y="10852"/>
                        <a:pt x="1431" y="10329"/>
                        <a:pt x="1628" y="9817"/>
                      </a:cubicBezTo>
                      <a:cubicBezTo>
                        <a:pt x="1861" y="9328"/>
                        <a:pt x="2105" y="8828"/>
                        <a:pt x="2315" y="8351"/>
                      </a:cubicBezTo>
                      <a:lnTo>
                        <a:pt x="2315" y="8351"/>
                      </a:lnTo>
                      <a:cubicBezTo>
                        <a:pt x="2303" y="8398"/>
                        <a:pt x="2291" y="8456"/>
                        <a:pt x="2268" y="8514"/>
                      </a:cubicBezTo>
                      <a:cubicBezTo>
                        <a:pt x="2408" y="8340"/>
                        <a:pt x="2687" y="7805"/>
                        <a:pt x="2652" y="7781"/>
                      </a:cubicBezTo>
                      <a:cubicBezTo>
                        <a:pt x="2690" y="7724"/>
                        <a:pt x="2707" y="7712"/>
                        <a:pt x="2718" y="7712"/>
                      </a:cubicBezTo>
                      <a:cubicBezTo>
                        <a:pt x="2726" y="7712"/>
                        <a:pt x="2731" y="7718"/>
                        <a:pt x="2740" y="7718"/>
                      </a:cubicBezTo>
                      <a:cubicBezTo>
                        <a:pt x="2748" y="7718"/>
                        <a:pt x="2760" y="7712"/>
                        <a:pt x="2780" y="7688"/>
                      </a:cubicBezTo>
                      <a:cubicBezTo>
                        <a:pt x="2920" y="7514"/>
                        <a:pt x="3013" y="7177"/>
                        <a:pt x="3129" y="7107"/>
                      </a:cubicBezTo>
                      <a:cubicBezTo>
                        <a:pt x="3130" y="7106"/>
                        <a:pt x="3130" y="7106"/>
                        <a:pt x="3131" y="7106"/>
                      </a:cubicBezTo>
                      <a:lnTo>
                        <a:pt x="3131" y="7106"/>
                      </a:lnTo>
                      <a:cubicBezTo>
                        <a:pt x="3134" y="7106"/>
                        <a:pt x="3093" y="7168"/>
                        <a:pt x="3082" y="7200"/>
                      </a:cubicBezTo>
                      <a:cubicBezTo>
                        <a:pt x="3135" y="7083"/>
                        <a:pt x="3429" y="6736"/>
                        <a:pt x="3394" y="6736"/>
                      </a:cubicBezTo>
                      <a:cubicBezTo>
                        <a:pt x="3390" y="6736"/>
                        <a:pt x="3384" y="6739"/>
                        <a:pt x="3373" y="6746"/>
                      </a:cubicBezTo>
                      <a:cubicBezTo>
                        <a:pt x="3629" y="6444"/>
                        <a:pt x="3792" y="6107"/>
                        <a:pt x="4025" y="5897"/>
                      </a:cubicBezTo>
                      <a:cubicBezTo>
                        <a:pt x="4129" y="5699"/>
                        <a:pt x="4513" y="5409"/>
                        <a:pt x="4490" y="5304"/>
                      </a:cubicBezTo>
                      <a:lnTo>
                        <a:pt x="4490" y="5304"/>
                      </a:lnTo>
                      <a:cubicBezTo>
                        <a:pt x="4493" y="5309"/>
                        <a:pt x="4498" y="5312"/>
                        <a:pt x="4505" y="5312"/>
                      </a:cubicBezTo>
                      <a:cubicBezTo>
                        <a:pt x="4598" y="5312"/>
                        <a:pt x="5013" y="4815"/>
                        <a:pt x="5176" y="4641"/>
                      </a:cubicBezTo>
                      <a:lnTo>
                        <a:pt x="5176" y="4641"/>
                      </a:lnTo>
                      <a:cubicBezTo>
                        <a:pt x="5168" y="4655"/>
                        <a:pt x="5168" y="4660"/>
                        <a:pt x="5173" y="4660"/>
                      </a:cubicBezTo>
                      <a:cubicBezTo>
                        <a:pt x="5191" y="4660"/>
                        <a:pt x="5283" y="4582"/>
                        <a:pt x="5305" y="4582"/>
                      </a:cubicBezTo>
                      <a:cubicBezTo>
                        <a:pt x="5312" y="4582"/>
                        <a:pt x="5313" y="4588"/>
                        <a:pt x="5304" y="4606"/>
                      </a:cubicBezTo>
                      <a:cubicBezTo>
                        <a:pt x="5513" y="4420"/>
                        <a:pt x="5699" y="4234"/>
                        <a:pt x="5630" y="4222"/>
                      </a:cubicBezTo>
                      <a:cubicBezTo>
                        <a:pt x="6072" y="3931"/>
                        <a:pt x="6409" y="3489"/>
                        <a:pt x="6723" y="3420"/>
                      </a:cubicBezTo>
                      <a:lnTo>
                        <a:pt x="7212" y="3013"/>
                      </a:lnTo>
                      <a:lnTo>
                        <a:pt x="7712" y="2675"/>
                      </a:lnTo>
                      <a:lnTo>
                        <a:pt x="8212" y="2350"/>
                      </a:lnTo>
                      <a:lnTo>
                        <a:pt x="8456" y="2187"/>
                      </a:lnTo>
                      <a:lnTo>
                        <a:pt x="8712" y="2059"/>
                      </a:lnTo>
                      <a:lnTo>
                        <a:pt x="8712" y="2059"/>
                      </a:lnTo>
                      <a:cubicBezTo>
                        <a:pt x="8724" y="2105"/>
                        <a:pt x="8526" y="2187"/>
                        <a:pt x="8351" y="2291"/>
                      </a:cubicBezTo>
                      <a:cubicBezTo>
                        <a:pt x="8177" y="2408"/>
                        <a:pt x="8014" y="2512"/>
                        <a:pt x="8049" y="2536"/>
                      </a:cubicBezTo>
                      <a:lnTo>
                        <a:pt x="8456" y="2245"/>
                      </a:lnTo>
                      <a:cubicBezTo>
                        <a:pt x="8584" y="2175"/>
                        <a:pt x="8712" y="2105"/>
                        <a:pt x="8840" y="2024"/>
                      </a:cubicBezTo>
                      <a:cubicBezTo>
                        <a:pt x="9107" y="1873"/>
                        <a:pt x="9387" y="1733"/>
                        <a:pt x="9666" y="1605"/>
                      </a:cubicBezTo>
                      <a:cubicBezTo>
                        <a:pt x="9698" y="1592"/>
                        <a:pt x="9715" y="1587"/>
                        <a:pt x="9722" y="1587"/>
                      </a:cubicBezTo>
                      <a:cubicBezTo>
                        <a:pt x="9753" y="1587"/>
                        <a:pt x="9576" y="1693"/>
                        <a:pt x="9538" y="1721"/>
                      </a:cubicBezTo>
                      <a:cubicBezTo>
                        <a:pt x="9852" y="1559"/>
                        <a:pt x="10178" y="1419"/>
                        <a:pt x="10503" y="1314"/>
                      </a:cubicBezTo>
                      <a:cubicBezTo>
                        <a:pt x="10829" y="1210"/>
                        <a:pt x="11131" y="1058"/>
                        <a:pt x="11445" y="977"/>
                      </a:cubicBezTo>
                      <a:lnTo>
                        <a:pt x="11445" y="977"/>
                      </a:lnTo>
                      <a:cubicBezTo>
                        <a:pt x="11410" y="1000"/>
                        <a:pt x="11364" y="1012"/>
                        <a:pt x="11317" y="1035"/>
                      </a:cubicBezTo>
                      <a:cubicBezTo>
                        <a:pt x="11445" y="1000"/>
                        <a:pt x="11608" y="965"/>
                        <a:pt x="11585" y="931"/>
                      </a:cubicBezTo>
                      <a:lnTo>
                        <a:pt x="11585" y="931"/>
                      </a:lnTo>
                      <a:lnTo>
                        <a:pt x="11469" y="977"/>
                      </a:lnTo>
                      <a:cubicBezTo>
                        <a:pt x="11256" y="977"/>
                        <a:pt x="11872" y="751"/>
                        <a:pt x="11940" y="703"/>
                      </a:cubicBezTo>
                      <a:lnTo>
                        <a:pt x="11940" y="703"/>
                      </a:lnTo>
                      <a:cubicBezTo>
                        <a:pt x="11902" y="738"/>
                        <a:pt x="11916" y="750"/>
                        <a:pt x="11956" y="750"/>
                      </a:cubicBezTo>
                      <a:cubicBezTo>
                        <a:pt x="12035" y="750"/>
                        <a:pt x="12216" y="704"/>
                        <a:pt x="12298" y="704"/>
                      </a:cubicBezTo>
                      <a:cubicBezTo>
                        <a:pt x="12352" y="704"/>
                        <a:pt x="12362" y="724"/>
                        <a:pt x="12271" y="791"/>
                      </a:cubicBezTo>
                      <a:cubicBezTo>
                        <a:pt x="12353" y="768"/>
                        <a:pt x="12446" y="721"/>
                        <a:pt x="12422" y="698"/>
                      </a:cubicBezTo>
                      <a:cubicBezTo>
                        <a:pt x="12465" y="689"/>
                        <a:pt x="12498" y="684"/>
                        <a:pt x="12518" y="684"/>
                      </a:cubicBezTo>
                      <a:cubicBezTo>
                        <a:pt x="12551" y="684"/>
                        <a:pt x="12543" y="700"/>
                        <a:pt x="12469" y="744"/>
                      </a:cubicBezTo>
                      <a:lnTo>
                        <a:pt x="12818" y="616"/>
                      </a:lnTo>
                      <a:cubicBezTo>
                        <a:pt x="12923" y="582"/>
                        <a:pt x="13039" y="558"/>
                        <a:pt x="13155" y="547"/>
                      </a:cubicBezTo>
                      <a:lnTo>
                        <a:pt x="13155" y="547"/>
                      </a:lnTo>
                      <a:cubicBezTo>
                        <a:pt x="13155" y="570"/>
                        <a:pt x="13074" y="582"/>
                        <a:pt x="13027" y="616"/>
                      </a:cubicBezTo>
                      <a:cubicBezTo>
                        <a:pt x="13272" y="523"/>
                        <a:pt x="13527" y="465"/>
                        <a:pt x="13783" y="442"/>
                      </a:cubicBezTo>
                      <a:lnTo>
                        <a:pt x="13783" y="442"/>
                      </a:lnTo>
                      <a:cubicBezTo>
                        <a:pt x="13777" y="448"/>
                        <a:pt x="13784" y="454"/>
                        <a:pt x="13777" y="460"/>
                      </a:cubicBezTo>
                      <a:lnTo>
                        <a:pt x="13777" y="460"/>
                      </a:lnTo>
                      <a:cubicBezTo>
                        <a:pt x="14310" y="343"/>
                        <a:pt x="14844" y="279"/>
                        <a:pt x="15388" y="279"/>
                      </a:cubicBezTo>
                      <a:cubicBezTo>
                        <a:pt x="15290" y="326"/>
                        <a:pt x="15345" y="329"/>
                        <a:pt x="15429" y="329"/>
                      </a:cubicBezTo>
                      <a:cubicBezTo>
                        <a:pt x="15441" y="329"/>
                        <a:pt x="15454" y="329"/>
                        <a:pt x="15467" y="329"/>
                      </a:cubicBezTo>
                      <a:cubicBezTo>
                        <a:pt x="15544" y="329"/>
                        <a:pt x="15629" y="331"/>
                        <a:pt x="15644" y="361"/>
                      </a:cubicBezTo>
                      <a:cubicBezTo>
                        <a:pt x="15727" y="352"/>
                        <a:pt x="15809" y="344"/>
                        <a:pt x="15895" y="344"/>
                      </a:cubicBezTo>
                      <a:cubicBezTo>
                        <a:pt x="15931" y="344"/>
                        <a:pt x="15967" y="346"/>
                        <a:pt x="16005" y="349"/>
                      </a:cubicBezTo>
                      <a:lnTo>
                        <a:pt x="15854" y="302"/>
                      </a:lnTo>
                      <a:lnTo>
                        <a:pt x="15854" y="302"/>
                      </a:lnTo>
                      <a:cubicBezTo>
                        <a:pt x="15922" y="308"/>
                        <a:pt x="15989" y="309"/>
                        <a:pt x="16053" y="309"/>
                      </a:cubicBezTo>
                      <a:cubicBezTo>
                        <a:pt x="16198" y="309"/>
                        <a:pt x="16334" y="301"/>
                        <a:pt x="16469" y="301"/>
                      </a:cubicBezTo>
                      <a:cubicBezTo>
                        <a:pt x="16551" y="301"/>
                        <a:pt x="16632" y="304"/>
                        <a:pt x="16714" y="314"/>
                      </a:cubicBezTo>
                      <a:lnTo>
                        <a:pt x="16482" y="337"/>
                      </a:lnTo>
                      <a:lnTo>
                        <a:pt x="17063" y="349"/>
                      </a:lnTo>
                      <a:lnTo>
                        <a:pt x="16726" y="314"/>
                      </a:lnTo>
                      <a:cubicBezTo>
                        <a:pt x="16989" y="295"/>
                        <a:pt x="16813" y="246"/>
                        <a:pt x="16954" y="246"/>
                      </a:cubicBezTo>
                      <a:cubicBezTo>
                        <a:pt x="16988" y="246"/>
                        <a:pt x="17040" y="249"/>
                        <a:pt x="17122" y="256"/>
                      </a:cubicBezTo>
                      <a:cubicBezTo>
                        <a:pt x="17028" y="256"/>
                        <a:pt x="17436" y="268"/>
                        <a:pt x="17587" y="349"/>
                      </a:cubicBezTo>
                      <a:cubicBezTo>
                        <a:pt x="17620" y="347"/>
                        <a:pt x="17652" y="346"/>
                        <a:pt x="17685" y="346"/>
                      </a:cubicBezTo>
                      <a:cubicBezTo>
                        <a:pt x="17835" y="346"/>
                        <a:pt x="17980" y="367"/>
                        <a:pt x="18133" y="395"/>
                      </a:cubicBezTo>
                      <a:cubicBezTo>
                        <a:pt x="18192" y="430"/>
                        <a:pt x="18075" y="465"/>
                        <a:pt x="18110" y="489"/>
                      </a:cubicBezTo>
                      <a:cubicBezTo>
                        <a:pt x="18125" y="486"/>
                        <a:pt x="18145" y="485"/>
                        <a:pt x="18168" y="485"/>
                      </a:cubicBezTo>
                      <a:cubicBezTo>
                        <a:pt x="18360" y="485"/>
                        <a:pt x="18796" y="559"/>
                        <a:pt x="18995" y="559"/>
                      </a:cubicBezTo>
                      <a:cubicBezTo>
                        <a:pt x="19002" y="559"/>
                        <a:pt x="19010" y="559"/>
                        <a:pt x="19017" y="559"/>
                      </a:cubicBezTo>
                      <a:lnTo>
                        <a:pt x="19017" y="559"/>
                      </a:lnTo>
                      <a:cubicBezTo>
                        <a:pt x="18969" y="563"/>
                        <a:pt x="18961" y="594"/>
                        <a:pt x="18983" y="605"/>
                      </a:cubicBezTo>
                      <a:lnTo>
                        <a:pt x="19111" y="593"/>
                      </a:lnTo>
                      <a:cubicBezTo>
                        <a:pt x="19250" y="640"/>
                        <a:pt x="19262" y="663"/>
                        <a:pt x="19238" y="686"/>
                      </a:cubicBezTo>
                      <a:cubicBezTo>
                        <a:pt x="19325" y="710"/>
                        <a:pt x="19371" y="719"/>
                        <a:pt x="19393" y="719"/>
                      </a:cubicBezTo>
                      <a:cubicBezTo>
                        <a:pt x="19451" y="719"/>
                        <a:pt x="19357" y="663"/>
                        <a:pt x="19401" y="663"/>
                      </a:cubicBezTo>
                      <a:cubicBezTo>
                        <a:pt x="19423" y="663"/>
                        <a:pt x="19480" y="678"/>
                        <a:pt x="19611" y="721"/>
                      </a:cubicBezTo>
                      <a:lnTo>
                        <a:pt x="19506" y="721"/>
                      </a:lnTo>
                      <a:cubicBezTo>
                        <a:pt x="20006" y="872"/>
                        <a:pt x="20495" y="931"/>
                        <a:pt x="20925" y="1140"/>
                      </a:cubicBezTo>
                      <a:cubicBezTo>
                        <a:pt x="20949" y="1163"/>
                        <a:pt x="20946" y="1172"/>
                        <a:pt x="20929" y="1172"/>
                      </a:cubicBezTo>
                      <a:cubicBezTo>
                        <a:pt x="20878" y="1172"/>
                        <a:pt x="20696" y="1096"/>
                        <a:pt x="20654" y="1096"/>
                      </a:cubicBezTo>
                      <a:cubicBezTo>
                        <a:pt x="20639" y="1096"/>
                        <a:pt x="20641" y="1105"/>
                        <a:pt x="20669" y="1128"/>
                      </a:cubicBezTo>
                      <a:cubicBezTo>
                        <a:pt x="20983" y="1233"/>
                        <a:pt x="21332" y="1338"/>
                        <a:pt x="21669" y="1442"/>
                      </a:cubicBezTo>
                      <a:cubicBezTo>
                        <a:pt x="21995" y="1559"/>
                        <a:pt x="22309" y="1698"/>
                        <a:pt x="22612" y="1861"/>
                      </a:cubicBezTo>
                      <a:lnTo>
                        <a:pt x="22507" y="1791"/>
                      </a:lnTo>
                      <a:cubicBezTo>
                        <a:pt x="22516" y="1788"/>
                        <a:pt x="22526" y="1786"/>
                        <a:pt x="22536" y="1786"/>
                      </a:cubicBezTo>
                      <a:cubicBezTo>
                        <a:pt x="22673" y="1786"/>
                        <a:pt x="22941" y="2038"/>
                        <a:pt x="23223" y="2153"/>
                      </a:cubicBezTo>
                      <a:lnTo>
                        <a:pt x="23223" y="2153"/>
                      </a:lnTo>
                      <a:cubicBezTo>
                        <a:pt x="23211" y="2149"/>
                        <a:pt x="23200" y="2148"/>
                        <a:pt x="23191" y="2148"/>
                      </a:cubicBezTo>
                      <a:cubicBezTo>
                        <a:pt x="23158" y="2148"/>
                        <a:pt x="23143" y="2163"/>
                        <a:pt x="23158" y="2163"/>
                      </a:cubicBezTo>
                      <a:cubicBezTo>
                        <a:pt x="23530" y="2419"/>
                        <a:pt x="23972" y="2617"/>
                        <a:pt x="24566" y="2966"/>
                      </a:cubicBezTo>
                      <a:lnTo>
                        <a:pt x="24484" y="2943"/>
                      </a:lnTo>
                      <a:lnTo>
                        <a:pt x="24484" y="2943"/>
                      </a:lnTo>
                      <a:cubicBezTo>
                        <a:pt x="24682" y="3117"/>
                        <a:pt x="25043" y="3373"/>
                        <a:pt x="25264" y="3559"/>
                      </a:cubicBezTo>
                      <a:cubicBezTo>
                        <a:pt x="25329" y="3576"/>
                        <a:pt x="25411" y="3632"/>
                        <a:pt x="25435" y="3632"/>
                      </a:cubicBezTo>
                      <a:cubicBezTo>
                        <a:pt x="25445" y="3632"/>
                        <a:pt x="25444" y="3622"/>
                        <a:pt x="25426" y="3594"/>
                      </a:cubicBezTo>
                      <a:lnTo>
                        <a:pt x="25426" y="3594"/>
                      </a:lnTo>
                      <a:lnTo>
                        <a:pt x="25892" y="4059"/>
                      </a:lnTo>
                      <a:cubicBezTo>
                        <a:pt x="26054" y="4199"/>
                        <a:pt x="26217" y="4339"/>
                        <a:pt x="26380" y="4466"/>
                      </a:cubicBezTo>
                      <a:cubicBezTo>
                        <a:pt x="26543" y="4594"/>
                        <a:pt x="26694" y="4722"/>
                        <a:pt x="26845" y="4862"/>
                      </a:cubicBezTo>
                      <a:cubicBezTo>
                        <a:pt x="26973" y="5013"/>
                        <a:pt x="27101" y="5176"/>
                        <a:pt x="27218" y="5339"/>
                      </a:cubicBezTo>
                      <a:cubicBezTo>
                        <a:pt x="27165" y="5286"/>
                        <a:pt x="27091" y="5226"/>
                        <a:pt x="27085" y="5226"/>
                      </a:cubicBezTo>
                      <a:lnTo>
                        <a:pt x="27085" y="5226"/>
                      </a:lnTo>
                      <a:cubicBezTo>
                        <a:pt x="27083" y="5226"/>
                        <a:pt x="27087" y="5232"/>
                        <a:pt x="27101" y="5246"/>
                      </a:cubicBezTo>
                      <a:lnTo>
                        <a:pt x="27567" y="5723"/>
                      </a:lnTo>
                      <a:cubicBezTo>
                        <a:pt x="27567" y="5653"/>
                        <a:pt x="27532" y="5641"/>
                        <a:pt x="27462" y="5513"/>
                      </a:cubicBezTo>
                      <a:lnTo>
                        <a:pt x="27462" y="5513"/>
                      </a:lnTo>
                      <a:cubicBezTo>
                        <a:pt x="27590" y="5595"/>
                        <a:pt x="27695" y="5699"/>
                        <a:pt x="27799" y="5816"/>
                      </a:cubicBezTo>
                      <a:cubicBezTo>
                        <a:pt x="27736" y="5758"/>
                        <a:pt x="27703" y="5736"/>
                        <a:pt x="27691" y="5736"/>
                      </a:cubicBezTo>
                      <a:cubicBezTo>
                        <a:pt x="27659" y="5736"/>
                        <a:pt x="27769" y="5894"/>
                        <a:pt x="27811" y="5979"/>
                      </a:cubicBezTo>
                      <a:cubicBezTo>
                        <a:pt x="27811" y="5970"/>
                        <a:pt x="27816" y="5968"/>
                        <a:pt x="27822" y="5968"/>
                      </a:cubicBezTo>
                      <a:cubicBezTo>
                        <a:pt x="27828" y="5968"/>
                        <a:pt x="27836" y="5970"/>
                        <a:pt x="27841" y="5970"/>
                      </a:cubicBezTo>
                      <a:cubicBezTo>
                        <a:pt x="27844" y="5970"/>
                        <a:pt x="27846" y="5970"/>
                        <a:pt x="27846" y="5967"/>
                      </a:cubicBezTo>
                      <a:cubicBezTo>
                        <a:pt x="27997" y="6293"/>
                        <a:pt x="27950" y="5955"/>
                        <a:pt x="28206" y="6374"/>
                      </a:cubicBezTo>
                      <a:lnTo>
                        <a:pt x="28171" y="6374"/>
                      </a:lnTo>
                      <a:cubicBezTo>
                        <a:pt x="28288" y="6502"/>
                        <a:pt x="28416" y="6642"/>
                        <a:pt x="28520" y="6793"/>
                      </a:cubicBezTo>
                      <a:cubicBezTo>
                        <a:pt x="28520" y="6808"/>
                        <a:pt x="28517" y="6814"/>
                        <a:pt x="28511" y="6814"/>
                      </a:cubicBezTo>
                      <a:cubicBezTo>
                        <a:pt x="28483" y="6814"/>
                        <a:pt x="28395" y="6663"/>
                        <a:pt x="28353" y="6663"/>
                      </a:cubicBezTo>
                      <a:cubicBezTo>
                        <a:pt x="28350" y="6663"/>
                        <a:pt x="28348" y="6664"/>
                        <a:pt x="28346" y="6665"/>
                      </a:cubicBezTo>
                      <a:cubicBezTo>
                        <a:pt x="28509" y="6886"/>
                        <a:pt x="28765" y="7037"/>
                        <a:pt x="28834" y="7281"/>
                      </a:cubicBezTo>
                      <a:cubicBezTo>
                        <a:pt x="28765" y="7177"/>
                        <a:pt x="28695" y="7072"/>
                        <a:pt x="28613" y="6979"/>
                      </a:cubicBezTo>
                      <a:lnTo>
                        <a:pt x="28613" y="6979"/>
                      </a:lnTo>
                      <a:cubicBezTo>
                        <a:pt x="28672" y="7130"/>
                        <a:pt x="28753" y="7281"/>
                        <a:pt x="28834" y="7433"/>
                      </a:cubicBezTo>
                      <a:lnTo>
                        <a:pt x="28834" y="7409"/>
                      </a:lnTo>
                      <a:lnTo>
                        <a:pt x="29044" y="7816"/>
                      </a:lnTo>
                      <a:lnTo>
                        <a:pt x="28997" y="7712"/>
                      </a:lnTo>
                      <a:lnTo>
                        <a:pt x="28997" y="7712"/>
                      </a:lnTo>
                      <a:cubicBezTo>
                        <a:pt x="29137" y="7828"/>
                        <a:pt x="29253" y="7968"/>
                        <a:pt x="29346" y="8130"/>
                      </a:cubicBezTo>
                      <a:lnTo>
                        <a:pt x="29497" y="8386"/>
                      </a:lnTo>
                      <a:cubicBezTo>
                        <a:pt x="29535" y="8462"/>
                        <a:pt x="29580" y="8537"/>
                        <a:pt x="29633" y="8612"/>
                      </a:cubicBezTo>
                      <a:lnTo>
                        <a:pt x="29633" y="8612"/>
                      </a:lnTo>
                      <a:cubicBezTo>
                        <a:pt x="29564" y="8519"/>
                        <a:pt x="29536" y="8487"/>
                        <a:pt x="29526" y="8487"/>
                      </a:cubicBezTo>
                      <a:lnTo>
                        <a:pt x="29526" y="8487"/>
                      </a:lnTo>
                      <a:cubicBezTo>
                        <a:pt x="29506" y="8487"/>
                        <a:pt x="29565" y="8619"/>
                        <a:pt x="29521" y="8619"/>
                      </a:cubicBezTo>
                      <a:cubicBezTo>
                        <a:pt x="29563" y="8714"/>
                        <a:pt x="29615" y="8868"/>
                        <a:pt x="29598" y="8868"/>
                      </a:cubicBezTo>
                      <a:cubicBezTo>
                        <a:pt x="29596" y="8868"/>
                        <a:pt x="29594" y="8866"/>
                        <a:pt x="29590" y="8863"/>
                      </a:cubicBezTo>
                      <a:lnTo>
                        <a:pt x="29590" y="8863"/>
                      </a:lnTo>
                      <a:cubicBezTo>
                        <a:pt x="29718" y="9038"/>
                        <a:pt x="29707" y="9200"/>
                        <a:pt x="29905" y="9445"/>
                      </a:cubicBezTo>
                      <a:cubicBezTo>
                        <a:pt x="29894" y="9467"/>
                        <a:pt x="29996" y="9633"/>
                        <a:pt x="29950" y="9633"/>
                      </a:cubicBezTo>
                      <a:cubicBezTo>
                        <a:pt x="29947" y="9633"/>
                        <a:pt x="29943" y="9632"/>
                        <a:pt x="29939" y="9631"/>
                      </a:cubicBezTo>
                      <a:lnTo>
                        <a:pt x="29939" y="9631"/>
                      </a:lnTo>
                      <a:cubicBezTo>
                        <a:pt x="29979" y="9700"/>
                        <a:pt x="29996" y="9724"/>
                        <a:pt x="30001" y="9724"/>
                      </a:cubicBezTo>
                      <a:cubicBezTo>
                        <a:pt x="30014" y="9724"/>
                        <a:pt x="29952" y="9572"/>
                        <a:pt x="29973" y="9572"/>
                      </a:cubicBezTo>
                      <a:lnTo>
                        <a:pt x="29973" y="9572"/>
                      </a:lnTo>
                      <a:cubicBezTo>
                        <a:pt x="29973" y="9572"/>
                        <a:pt x="29974" y="9572"/>
                        <a:pt x="29974" y="9573"/>
                      </a:cubicBezTo>
                      <a:cubicBezTo>
                        <a:pt x="30219" y="9945"/>
                        <a:pt x="30265" y="10550"/>
                        <a:pt x="30567" y="11108"/>
                      </a:cubicBezTo>
                      <a:cubicBezTo>
                        <a:pt x="30754" y="11620"/>
                        <a:pt x="30835" y="11701"/>
                        <a:pt x="30986" y="12178"/>
                      </a:cubicBezTo>
                      <a:cubicBezTo>
                        <a:pt x="30992" y="12218"/>
                        <a:pt x="30990" y="12234"/>
                        <a:pt x="30983" y="12234"/>
                      </a:cubicBezTo>
                      <a:cubicBezTo>
                        <a:pt x="30962" y="12234"/>
                        <a:pt x="30893" y="12062"/>
                        <a:pt x="30893" y="12062"/>
                      </a:cubicBezTo>
                      <a:lnTo>
                        <a:pt x="30893" y="12062"/>
                      </a:lnTo>
                      <a:cubicBezTo>
                        <a:pt x="30928" y="12306"/>
                        <a:pt x="30986" y="12550"/>
                        <a:pt x="31056" y="12783"/>
                      </a:cubicBezTo>
                      <a:cubicBezTo>
                        <a:pt x="31050" y="12772"/>
                        <a:pt x="31046" y="12766"/>
                        <a:pt x="31043" y="12766"/>
                      </a:cubicBezTo>
                      <a:cubicBezTo>
                        <a:pt x="31032" y="12766"/>
                        <a:pt x="31030" y="12815"/>
                        <a:pt x="31021" y="12876"/>
                      </a:cubicBezTo>
                      <a:cubicBezTo>
                        <a:pt x="31056" y="13074"/>
                        <a:pt x="31114" y="12992"/>
                        <a:pt x="31126" y="13271"/>
                      </a:cubicBezTo>
                      <a:cubicBezTo>
                        <a:pt x="31079" y="13213"/>
                        <a:pt x="31044" y="13144"/>
                        <a:pt x="31021" y="13085"/>
                      </a:cubicBezTo>
                      <a:lnTo>
                        <a:pt x="31021" y="13085"/>
                      </a:lnTo>
                      <a:cubicBezTo>
                        <a:pt x="31079" y="13318"/>
                        <a:pt x="31137" y="13551"/>
                        <a:pt x="31196" y="13795"/>
                      </a:cubicBezTo>
                      <a:cubicBezTo>
                        <a:pt x="31192" y="13805"/>
                        <a:pt x="31189" y="13809"/>
                        <a:pt x="31185" y="13809"/>
                      </a:cubicBezTo>
                      <a:cubicBezTo>
                        <a:pt x="31160" y="13809"/>
                        <a:pt x="31121" y="13644"/>
                        <a:pt x="31091" y="13574"/>
                      </a:cubicBezTo>
                      <a:lnTo>
                        <a:pt x="31091" y="13574"/>
                      </a:lnTo>
                      <a:cubicBezTo>
                        <a:pt x="31137" y="13841"/>
                        <a:pt x="31196" y="14109"/>
                        <a:pt x="31277" y="14376"/>
                      </a:cubicBezTo>
                      <a:lnTo>
                        <a:pt x="31286" y="14229"/>
                      </a:lnTo>
                      <a:lnTo>
                        <a:pt x="31286" y="14229"/>
                      </a:lnTo>
                      <a:cubicBezTo>
                        <a:pt x="31284" y="14245"/>
                        <a:pt x="31279" y="14252"/>
                        <a:pt x="31274" y="14252"/>
                      </a:cubicBezTo>
                      <a:cubicBezTo>
                        <a:pt x="31261" y="14252"/>
                        <a:pt x="31244" y="14219"/>
                        <a:pt x="31230" y="14179"/>
                      </a:cubicBezTo>
                      <a:cubicBezTo>
                        <a:pt x="31149" y="13934"/>
                        <a:pt x="31196" y="13830"/>
                        <a:pt x="31207" y="13807"/>
                      </a:cubicBezTo>
                      <a:lnTo>
                        <a:pt x="31207" y="13807"/>
                      </a:lnTo>
                      <a:lnTo>
                        <a:pt x="31254" y="13981"/>
                      </a:lnTo>
                      <a:cubicBezTo>
                        <a:pt x="31335" y="13783"/>
                        <a:pt x="31126" y="13271"/>
                        <a:pt x="31079" y="12911"/>
                      </a:cubicBezTo>
                      <a:lnTo>
                        <a:pt x="31079" y="12911"/>
                      </a:lnTo>
                      <a:lnTo>
                        <a:pt x="31172" y="13051"/>
                      </a:lnTo>
                      <a:lnTo>
                        <a:pt x="31056" y="12690"/>
                      </a:lnTo>
                      <a:cubicBezTo>
                        <a:pt x="31056" y="12647"/>
                        <a:pt x="31066" y="12611"/>
                        <a:pt x="31081" y="12611"/>
                      </a:cubicBezTo>
                      <a:cubicBezTo>
                        <a:pt x="31096" y="12611"/>
                        <a:pt x="31115" y="12641"/>
                        <a:pt x="31137" y="12725"/>
                      </a:cubicBezTo>
                      <a:cubicBezTo>
                        <a:pt x="31126" y="12457"/>
                        <a:pt x="31056" y="12504"/>
                        <a:pt x="31044" y="12271"/>
                      </a:cubicBezTo>
                      <a:cubicBezTo>
                        <a:pt x="31044" y="12261"/>
                        <a:pt x="31044" y="12258"/>
                        <a:pt x="31046" y="12258"/>
                      </a:cubicBezTo>
                      <a:cubicBezTo>
                        <a:pt x="31049" y="12258"/>
                        <a:pt x="31054" y="12264"/>
                        <a:pt x="31068" y="12271"/>
                      </a:cubicBezTo>
                      <a:lnTo>
                        <a:pt x="30975" y="12027"/>
                      </a:lnTo>
                      <a:lnTo>
                        <a:pt x="30975" y="12027"/>
                      </a:lnTo>
                      <a:cubicBezTo>
                        <a:pt x="30984" y="12039"/>
                        <a:pt x="30991" y="12042"/>
                        <a:pt x="30998" y="12042"/>
                      </a:cubicBezTo>
                      <a:cubicBezTo>
                        <a:pt x="31003" y="12042"/>
                        <a:pt x="31008" y="12040"/>
                        <a:pt x="31012" y="12040"/>
                      </a:cubicBezTo>
                      <a:cubicBezTo>
                        <a:pt x="31023" y="12040"/>
                        <a:pt x="31032" y="12051"/>
                        <a:pt x="31044" y="12131"/>
                      </a:cubicBezTo>
                      <a:lnTo>
                        <a:pt x="31044" y="12131"/>
                      </a:lnTo>
                      <a:cubicBezTo>
                        <a:pt x="30975" y="11679"/>
                        <a:pt x="30812" y="11435"/>
                        <a:pt x="30823" y="11249"/>
                      </a:cubicBezTo>
                      <a:lnTo>
                        <a:pt x="30823" y="11249"/>
                      </a:lnTo>
                      <a:cubicBezTo>
                        <a:pt x="30827" y="11260"/>
                        <a:pt x="30831" y="11271"/>
                        <a:pt x="30835" y="11283"/>
                      </a:cubicBezTo>
                      <a:lnTo>
                        <a:pt x="30823" y="11248"/>
                      </a:lnTo>
                      <a:lnTo>
                        <a:pt x="30823" y="11248"/>
                      </a:lnTo>
                      <a:cubicBezTo>
                        <a:pt x="30823" y="11248"/>
                        <a:pt x="30823" y="11248"/>
                        <a:pt x="30823" y="11249"/>
                      </a:cubicBezTo>
                      <a:lnTo>
                        <a:pt x="30823" y="11249"/>
                      </a:lnTo>
                      <a:cubicBezTo>
                        <a:pt x="30742" y="11016"/>
                        <a:pt x="30718" y="10976"/>
                        <a:pt x="30701" y="10976"/>
                      </a:cubicBezTo>
                      <a:cubicBezTo>
                        <a:pt x="30693" y="10976"/>
                        <a:pt x="30686" y="10986"/>
                        <a:pt x="30675" y="10986"/>
                      </a:cubicBezTo>
                      <a:cubicBezTo>
                        <a:pt x="30656" y="10986"/>
                        <a:pt x="30622" y="10958"/>
                        <a:pt x="30544" y="10806"/>
                      </a:cubicBezTo>
                      <a:lnTo>
                        <a:pt x="30579" y="10457"/>
                      </a:lnTo>
                      <a:lnTo>
                        <a:pt x="30498" y="10422"/>
                      </a:lnTo>
                      <a:cubicBezTo>
                        <a:pt x="30475" y="10366"/>
                        <a:pt x="30443" y="10247"/>
                        <a:pt x="30460" y="10247"/>
                      </a:cubicBezTo>
                      <a:lnTo>
                        <a:pt x="30460" y="10247"/>
                      </a:lnTo>
                      <a:cubicBezTo>
                        <a:pt x="30461" y="10247"/>
                        <a:pt x="30462" y="10247"/>
                        <a:pt x="30463" y="10247"/>
                      </a:cubicBezTo>
                      <a:cubicBezTo>
                        <a:pt x="30426" y="10182"/>
                        <a:pt x="30412" y="10162"/>
                        <a:pt x="30406" y="10162"/>
                      </a:cubicBezTo>
                      <a:lnTo>
                        <a:pt x="30406" y="10162"/>
                      </a:lnTo>
                      <a:cubicBezTo>
                        <a:pt x="30397" y="10162"/>
                        <a:pt x="30411" y="10209"/>
                        <a:pt x="30400" y="10209"/>
                      </a:cubicBezTo>
                      <a:cubicBezTo>
                        <a:pt x="30395" y="10209"/>
                        <a:pt x="30386" y="10201"/>
                        <a:pt x="30370" y="10178"/>
                      </a:cubicBezTo>
                      <a:cubicBezTo>
                        <a:pt x="30323" y="9991"/>
                        <a:pt x="30265" y="9817"/>
                        <a:pt x="30195" y="9642"/>
                      </a:cubicBezTo>
                      <a:cubicBezTo>
                        <a:pt x="30114" y="9480"/>
                        <a:pt x="30044" y="9328"/>
                        <a:pt x="30067" y="9282"/>
                      </a:cubicBezTo>
                      <a:cubicBezTo>
                        <a:pt x="30059" y="9274"/>
                        <a:pt x="30053" y="9270"/>
                        <a:pt x="30050" y="9270"/>
                      </a:cubicBezTo>
                      <a:lnTo>
                        <a:pt x="30050" y="9270"/>
                      </a:lnTo>
                      <a:cubicBezTo>
                        <a:pt x="30030" y="9270"/>
                        <a:pt x="30085" y="9395"/>
                        <a:pt x="30074" y="9395"/>
                      </a:cubicBezTo>
                      <a:cubicBezTo>
                        <a:pt x="30068" y="9395"/>
                        <a:pt x="30048" y="9366"/>
                        <a:pt x="29998" y="9282"/>
                      </a:cubicBezTo>
                      <a:cubicBezTo>
                        <a:pt x="30044" y="9154"/>
                        <a:pt x="29811" y="8933"/>
                        <a:pt x="29730" y="8654"/>
                      </a:cubicBezTo>
                      <a:lnTo>
                        <a:pt x="29730" y="8654"/>
                      </a:lnTo>
                      <a:cubicBezTo>
                        <a:pt x="29784" y="8692"/>
                        <a:pt x="29843" y="8817"/>
                        <a:pt x="29853" y="8817"/>
                      </a:cubicBezTo>
                      <a:cubicBezTo>
                        <a:pt x="29858" y="8817"/>
                        <a:pt x="29851" y="8784"/>
                        <a:pt x="29823" y="8689"/>
                      </a:cubicBezTo>
                      <a:cubicBezTo>
                        <a:pt x="29730" y="8596"/>
                        <a:pt x="29672" y="8491"/>
                        <a:pt x="29637" y="8363"/>
                      </a:cubicBezTo>
                      <a:cubicBezTo>
                        <a:pt x="29579" y="8223"/>
                        <a:pt x="29521" y="8096"/>
                        <a:pt x="29439" y="7979"/>
                      </a:cubicBezTo>
                      <a:cubicBezTo>
                        <a:pt x="29438" y="7980"/>
                        <a:pt x="29436" y="7980"/>
                        <a:pt x="29435" y="7980"/>
                      </a:cubicBezTo>
                      <a:cubicBezTo>
                        <a:pt x="29369" y="7980"/>
                        <a:pt x="29131" y="7529"/>
                        <a:pt x="28904" y="7200"/>
                      </a:cubicBezTo>
                      <a:cubicBezTo>
                        <a:pt x="28962" y="7200"/>
                        <a:pt x="28497" y="6549"/>
                        <a:pt x="28288" y="6223"/>
                      </a:cubicBezTo>
                      <a:lnTo>
                        <a:pt x="28299" y="6223"/>
                      </a:lnTo>
                      <a:cubicBezTo>
                        <a:pt x="28195" y="6223"/>
                        <a:pt x="27985" y="5874"/>
                        <a:pt x="27776" y="5676"/>
                      </a:cubicBezTo>
                      <a:cubicBezTo>
                        <a:pt x="27785" y="5674"/>
                        <a:pt x="27793" y="5673"/>
                        <a:pt x="27803" y="5673"/>
                      </a:cubicBezTo>
                      <a:cubicBezTo>
                        <a:pt x="27842" y="5673"/>
                        <a:pt x="27891" y="5698"/>
                        <a:pt x="27985" y="5792"/>
                      </a:cubicBezTo>
                      <a:cubicBezTo>
                        <a:pt x="27927" y="5723"/>
                        <a:pt x="27869" y="5665"/>
                        <a:pt x="27811" y="5595"/>
                      </a:cubicBezTo>
                      <a:cubicBezTo>
                        <a:pt x="27706" y="5537"/>
                        <a:pt x="27625" y="5467"/>
                        <a:pt x="27555" y="5385"/>
                      </a:cubicBezTo>
                      <a:lnTo>
                        <a:pt x="27555" y="5385"/>
                      </a:lnTo>
                      <a:lnTo>
                        <a:pt x="27636" y="5397"/>
                      </a:lnTo>
                      <a:cubicBezTo>
                        <a:pt x="27392" y="5141"/>
                        <a:pt x="27125" y="4897"/>
                        <a:pt x="26811" y="4548"/>
                      </a:cubicBezTo>
                      <a:lnTo>
                        <a:pt x="26811" y="4548"/>
                      </a:lnTo>
                      <a:cubicBezTo>
                        <a:pt x="26771" y="4564"/>
                        <a:pt x="26868" y="4722"/>
                        <a:pt x="26808" y="4722"/>
                      </a:cubicBezTo>
                      <a:cubicBezTo>
                        <a:pt x="26781" y="4722"/>
                        <a:pt x="26722" y="4689"/>
                        <a:pt x="26601" y="4594"/>
                      </a:cubicBezTo>
                      <a:cubicBezTo>
                        <a:pt x="26601" y="4574"/>
                        <a:pt x="26609" y="4549"/>
                        <a:pt x="26637" y="4549"/>
                      </a:cubicBezTo>
                      <a:cubicBezTo>
                        <a:pt x="26650" y="4549"/>
                        <a:pt x="26668" y="4554"/>
                        <a:pt x="26690" y="4568"/>
                      </a:cubicBezTo>
                      <a:lnTo>
                        <a:pt x="26690" y="4568"/>
                      </a:lnTo>
                      <a:cubicBezTo>
                        <a:pt x="26637" y="4530"/>
                        <a:pt x="26590" y="4490"/>
                        <a:pt x="26543" y="4443"/>
                      </a:cubicBezTo>
                      <a:lnTo>
                        <a:pt x="26543" y="4443"/>
                      </a:lnTo>
                      <a:lnTo>
                        <a:pt x="26729" y="4548"/>
                      </a:lnTo>
                      <a:cubicBezTo>
                        <a:pt x="26578" y="4385"/>
                        <a:pt x="26613" y="4501"/>
                        <a:pt x="26496" y="4385"/>
                      </a:cubicBezTo>
                      <a:cubicBezTo>
                        <a:pt x="26520" y="4362"/>
                        <a:pt x="26427" y="4280"/>
                        <a:pt x="26462" y="4269"/>
                      </a:cubicBezTo>
                      <a:lnTo>
                        <a:pt x="26462" y="4269"/>
                      </a:lnTo>
                      <a:cubicBezTo>
                        <a:pt x="26508" y="4327"/>
                        <a:pt x="26555" y="4373"/>
                        <a:pt x="26613" y="4420"/>
                      </a:cubicBezTo>
                      <a:cubicBezTo>
                        <a:pt x="26496" y="4304"/>
                        <a:pt x="26380" y="4176"/>
                        <a:pt x="26287" y="4036"/>
                      </a:cubicBezTo>
                      <a:cubicBezTo>
                        <a:pt x="26287" y="4051"/>
                        <a:pt x="26281" y="4062"/>
                        <a:pt x="26265" y="4062"/>
                      </a:cubicBezTo>
                      <a:cubicBezTo>
                        <a:pt x="26244" y="4062"/>
                        <a:pt x="26207" y="4043"/>
                        <a:pt x="26148" y="3990"/>
                      </a:cubicBezTo>
                      <a:cubicBezTo>
                        <a:pt x="25880" y="3745"/>
                        <a:pt x="26089" y="3873"/>
                        <a:pt x="25938" y="3722"/>
                      </a:cubicBezTo>
                      <a:cubicBezTo>
                        <a:pt x="25877" y="3681"/>
                        <a:pt x="25735" y="3551"/>
                        <a:pt x="25670" y="3551"/>
                      </a:cubicBezTo>
                      <a:cubicBezTo>
                        <a:pt x="25661" y="3551"/>
                        <a:pt x="25653" y="3554"/>
                        <a:pt x="25647" y="3559"/>
                      </a:cubicBezTo>
                      <a:cubicBezTo>
                        <a:pt x="25601" y="3524"/>
                        <a:pt x="25566" y="3478"/>
                        <a:pt x="25543" y="3420"/>
                      </a:cubicBezTo>
                      <a:cubicBezTo>
                        <a:pt x="25407" y="3352"/>
                        <a:pt x="25012" y="3041"/>
                        <a:pt x="24959" y="3041"/>
                      </a:cubicBezTo>
                      <a:cubicBezTo>
                        <a:pt x="24949" y="3041"/>
                        <a:pt x="24952" y="3053"/>
                        <a:pt x="24973" y="3082"/>
                      </a:cubicBezTo>
                      <a:lnTo>
                        <a:pt x="24984" y="3094"/>
                      </a:lnTo>
                      <a:cubicBezTo>
                        <a:pt x="24856" y="3024"/>
                        <a:pt x="24729" y="2931"/>
                        <a:pt x="24601" y="2838"/>
                      </a:cubicBezTo>
                      <a:cubicBezTo>
                        <a:pt x="24473" y="2745"/>
                        <a:pt x="24345" y="2664"/>
                        <a:pt x="24205" y="2582"/>
                      </a:cubicBezTo>
                      <a:cubicBezTo>
                        <a:pt x="23949" y="2408"/>
                        <a:pt x="23682" y="2233"/>
                        <a:pt x="23426" y="2082"/>
                      </a:cubicBezTo>
                      <a:lnTo>
                        <a:pt x="23426" y="2070"/>
                      </a:lnTo>
                      <a:cubicBezTo>
                        <a:pt x="23123" y="1908"/>
                        <a:pt x="22798" y="1756"/>
                        <a:pt x="22460" y="1640"/>
                      </a:cubicBezTo>
                      <a:cubicBezTo>
                        <a:pt x="22367" y="1594"/>
                        <a:pt x="22251" y="1500"/>
                        <a:pt x="22298" y="1500"/>
                      </a:cubicBezTo>
                      <a:cubicBezTo>
                        <a:pt x="22042" y="1396"/>
                        <a:pt x="22018" y="1384"/>
                        <a:pt x="21646" y="1221"/>
                      </a:cubicBezTo>
                      <a:lnTo>
                        <a:pt x="21646" y="1221"/>
                      </a:lnTo>
                      <a:cubicBezTo>
                        <a:pt x="21710" y="1235"/>
                        <a:pt x="21741" y="1239"/>
                        <a:pt x="21755" y="1239"/>
                      </a:cubicBezTo>
                      <a:cubicBezTo>
                        <a:pt x="21778" y="1239"/>
                        <a:pt x="21755" y="1228"/>
                        <a:pt x="21757" y="1228"/>
                      </a:cubicBezTo>
                      <a:lnTo>
                        <a:pt x="21757" y="1228"/>
                      </a:lnTo>
                      <a:cubicBezTo>
                        <a:pt x="21758" y="1228"/>
                        <a:pt x="21787" y="1240"/>
                        <a:pt x="21925" y="1291"/>
                      </a:cubicBezTo>
                      <a:cubicBezTo>
                        <a:pt x="21681" y="1163"/>
                        <a:pt x="21425" y="1070"/>
                        <a:pt x="21146" y="1012"/>
                      </a:cubicBezTo>
                      <a:cubicBezTo>
                        <a:pt x="21297" y="1012"/>
                        <a:pt x="20913" y="872"/>
                        <a:pt x="20751" y="814"/>
                      </a:cubicBezTo>
                      <a:lnTo>
                        <a:pt x="20751" y="814"/>
                      </a:lnTo>
                      <a:lnTo>
                        <a:pt x="20972" y="942"/>
                      </a:lnTo>
                      <a:cubicBezTo>
                        <a:pt x="20797" y="884"/>
                        <a:pt x="20634" y="814"/>
                        <a:pt x="20483" y="756"/>
                      </a:cubicBezTo>
                      <a:lnTo>
                        <a:pt x="20588" y="721"/>
                      </a:lnTo>
                      <a:cubicBezTo>
                        <a:pt x="20274" y="605"/>
                        <a:pt x="19936" y="523"/>
                        <a:pt x="19599" y="489"/>
                      </a:cubicBezTo>
                      <a:cubicBezTo>
                        <a:pt x="19308" y="442"/>
                        <a:pt x="19029" y="372"/>
                        <a:pt x="18750" y="268"/>
                      </a:cubicBezTo>
                      <a:lnTo>
                        <a:pt x="18750" y="268"/>
                      </a:lnTo>
                      <a:cubicBezTo>
                        <a:pt x="18552" y="291"/>
                        <a:pt x="19145" y="361"/>
                        <a:pt x="18959" y="384"/>
                      </a:cubicBezTo>
                      <a:cubicBezTo>
                        <a:pt x="18634" y="326"/>
                        <a:pt x="18296" y="186"/>
                        <a:pt x="18192" y="163"/>
                      </a:cubicBezTo>
                      <a:cubicBezTo>
                        <a:pt x="18044" y="133"/>
                        <a:pt x="17946" y="125"/>
                        <a:pt x="17865" y="125"/>
                      </a:cubicBezTo>
                      <a:cubicBezTo>
                        <a:pt x="17757" y="125"/>
                        <a:pt x="17680" y="140"/>
                        <a:pt x="17559" y="140"/>
                      </a:cubicBezTo>
                      <a:cubicBezTo>
                        <a:pt x="17486" y="140"/>
                        <a:pt x="17396" y="134"/>
                        <a:pt x="17273" y="116"/>
                      </a:cubicBezTo>
                      <a:lnTo>
                        <a:pt x="17273" y="116"/>
                      </a:lnTo>
                      <a:cubicBezTo>
                        <a:pt x="17331" y="140"/>
                        <a:pt x="17377" y="198"/>
                        <a:pt x="17017" y="209"/>
                      </a:cubicBezTo>
                      <a:cubicBezTo>
                        <a:pt x="16691" y="186"/>
                        <a:pt x="16610" y="93"/>
                        <a:pt x="16831" y="81"/>
                      </a:cubicBezTo>
                      <a:cubicBezTo>
                        <a:pt x="16912" y="81"/>
                        <a:pt x="16947" y="93"/>
                        <a:pt x="16947" y="105"/>
                      </a:cubicBezTo>
                      <a:cubicBezTo>
                        <a:pt x="17052" y="105"/>
                        <a:pt x="17203" y="105"/>
                        <a:pt x="17063" y="58"/>
                      </a:cubicBezTo>
                      <a:lnTo>
                        <a:pt x="17063" y="58"/>
                      </a:lnTo>
                      <a:lnTo>
                        <a:pt x="17017" y="81"/>
                      </a:lnTo>
                      <a:cubicBezTo>
                        <a:pt x="16854" y="47"/>
                        <a:pt x="16389" y="35"/>
                        <a:pt x="16493"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5796200" y="3267775"/>
                  <a:ext cx="2350" cy="1475"/>
                </a:xfrm>
                <a:custGeom>
                  <a:avLst/>
                  <a:gdLst/>
                  <a:ahLst/>
                  <a:cxnLst/>
                  <a:rect l="l" t="t" r="r" b="b"/>
                  <a:pathLst>
                    <a:path w="94" h="59" extrusionOk="0">
                      <a:moveTo>
                        <a:pt x="94" y="0"/>
                      </a:moveTo>
                      <a:lnTo>
                        <a:pt x="36" y="24"/>
                      </a:lnTo>
                      <a:lnTo>
                        <a:pt x="1" y="59"/>
                      </a:lnTo>
                      <a:lnTo>
                        <a:pt x="59" y="24"/>
                      </a:lnTo>
                      <a:lnTo>
                        <a:pt x="94"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5823250" y="2613800"/>
                  <a:ext cx="325" cy="300"/>
                </a:xfrm>
                <a:custGeom>
                  <a:avLst/>
                  <a:gdLst/>
                  <a:ahLst/>
                  <a:cxnLst/>
                  <a:rect l="l" t="t" r="r" b="b"/>
                  <a:pathLst>
                    <a:path w="13" h="12" extrusionOk="0">
                      <a:moveTo>
                        <a:pt x="0" y="0"/>
                      </a:moveTo>
                      <a:lnTo>
                        <a:pt x="0" y="0"/>
                      </a:lnTo>
                      <a:cubicBezTo>
                        <a:pt x="2" y="2"/>
                        <a:pt x="4" y="4"/>
                        <a:pt x="6" y="6"/>
                      </a:cubicBezTo>
                      <a:cubicBezTo>
                        <a:pt x="6" y="3"/>
                        <a:pt x="6" y="0"/>
                        <a:pt x="0" y="0"/>
                      </a:cubicBezTo>
                      <a:close/>
                      <a:moveTo>
                        <a:pt x="6" y="6"/>
                      </a:moveTo>
                      <a:cubicBezTo>
                        <a:pt x="6" y="9"/>
                        <a:pt x="6" y="12"/>
                        <a:pt x="12" y="12"/>
                      </a:cubicBezTo>
                      <a:cubicBezTo>
                        <a:pt x="10" y="10"/>
                        <a:pt x="8" y="8"/>
                        <a:pt x="6" y="6"/>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5507750" y="3305275"/>
                  <a:ext cx="1475" cy="325"/>
                </a:xfrm>
                <a:custGeom>
                  <a:avLst/>
                  <a:gdLst/>
                  <a:ahLst/>
                  <a:cxnLst/>
                  <a:rect l="l" t="t" r="r" b="b"/>
                  <a:pathLst>
                    <a:path w="59" h="13" extrusionOk="0">
                      <a:moveTo>
                        <a:pt x="0" y="1"/>
                      </a:moveTo>
                      <a:lnTo>
                        <a:pt x="0" y="13"/>
                      </a:lnTo>
                      <a:lnTo>
                        <a:pt x="58" y="13"/>
                      </a:lnTo>
                      <a:lnTo>
                        <a:pt x="0"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5894200" y="2686775"/>
                  <a:ext cx="600" cy="1200"/>
                </a:xfrm>
                <a:custGeom>
                  <a:avLst/>
                  <a:gdLst/>
                  <a:ahLst/>
                  <a:cxnLst/>
                  <a:rect l="l" t="t" r="r" b="b"/>
                  <a:pathLst>
                    <a:path w="24" h="48" extrusionOk="0">
                      <a:moveTo>
                        <a:pt x="1" y="1"/>
                      </a:moveTo>
                      <a:lnTo>
                        <a:pt x="1" y="1"/>
                      </a:lnTo>
                      <a:cubicBezTo>
                        <a:pt x="12" y="13"/>
                        <a:pt x="12" y="36"/>
                        <a:pt x="24" y="47"/>
                      </a:cubicBezTo>
                      <a:cubicBezTo>
                        <a:pt x="24" y="36"/>
                        <a:pt x="12" y="13"/>
                        <a:pt x="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5919500" y="2722550"/>
                  <a:ext cx="2925" cy="5550"/>
                </a:xfrm>
                <a:custGeom>
                  <a:avLst/>
                  <a:gdLst/>
                  <a:ahLst/>
                  <a:cxnLst/>
                  <a:rect l="l" t="t" r="r" b="b"/>
                  <a:pathLst>
                    <a:path w="117" h="222" extrusionOk="0">
                      <a:moveTo>
                        <a:pt x="0" y="1"/>
                      </a:moveTo>
                      <a:lnTo>
                        <a:pt x="117" y="222"/>
                      </a:lnTo>
                      <a:cubicBezTo>
                        <a:pt x="70" y="128"/>
                        <a:pt x="35" y="47"/>
                        <a:pt x="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5936075" y="2751925"/>
                  <a:ext cx="900" cy="300"/>
                </a:xfrm>
                <a:custGeom>
                  <a:avLst/>
                  <a:gdLst/>
                  <a:ahLst/>
                  <a:cxnLst/>
                  <a:rect l="l" t="t" r="r" b="b"/>
                  <a:pathLst>
                    <a:path w="36" h="12" extrusionOk="0">
                      <a:moveTo>
                        <a:pt x="0" y="0"/>
                      </a:moveTo>
                      <a:lnTo>
                        <a:pt x="18" y="6"/>
                      </a:lnTo>
                      <a:lnTo>
                        <a:pt x="18" y="6"/>
                      </a:lnTo>
                      <a:cubicBezTo>
                        <a:pt x="12" y="3"/>
                        <a:pt x="6" y="0"/>
                        <a:pt x="0" y="0"/>
                      </a:cubicBezTo>
                      <a:close/>
                      <a:moveTo>
                        <a:pt x="18" y="6"/>
                      </a:moveTo>
                      <a:lnTo>
                        <a:pt x="18" y="6"/>
                      </a:lnTo>
                      <a:cubicBezTo>
                        <a:pt x="24" y="9"/>
                        <a:pt x="29" y="12"/>
                        <a:pt x="35" y="12"/>
                      </a:cubicBezTo>
                      <a:lnTo>
                        <a:pt x="18" y="6"/>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5479200" y="2563200"/>
                  <a:ext cx="2700" cy="1025"/>
                </a:xfrm>
                <a:custGeom>
                  <a:avLst/>
                  <a:gdLst/>
                  <a:ahLst/>
                  <a:cxnLst/>
                  <a:rect l="l" t="t" r="r" b="b"/>
                  <a:pathLst>
                    <a:path w="108" h="41" extrusionOk="0">
                      <a:moveTo>
                        <a:pt x="107" y="0"/>
                      </a:moveTo>
                      <a:cubicBezTo>
                        <a:pt x="54" y="23"/>
                        <a:pt x="1" y="41"/>
                        <a:pt x="3" y="41"/>
                      </a:cubicBezTo>
                      <a:cubicBezTo>
                        <a:pt x="3" y="41"/>
                        <a:pt x="20" y="36"/>
                        <a:pt x="61" y="24"/>
                      </a:cubicBezTo>
                      <a:lnTo>
                        <a:pt x="107"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5633650" y="2546050"/>
                  <a:ext cx="5275" cy="575"/>
                </a:xfrm>
                <a:custGeom>
                  <a:avLst/>
                  <a:gdLst/>
                  <a:ahLst/>
                  <a:cxnLst/>
                  <a:rect l="l" t="t" r="r" b="b"/>
                  <a:pathLst>
                    <a:path w="211" h="23" extrusionOk="0">
                      <a:moveTo>
                        <a:pt x="1" y="0"/>
                      </a:moveTo>
                      <a:cubicBezTo>
                        <a:pt x="64" y="13"/>
                        <a:pt x="118" y="22"/>
                        <a:pt x="155" y="22"/>
                      </a:cubicBezTo>
                      <a:cubicBezTo>
                        <a:pt x="185" y="22"/>
                        <a:pt x="205" y="16"/>
                        <a:pt x="21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5330650" y="2652750"/>
                  <a:ext cx="900" cy="625"/>
                </a:xfrm>
                <a:custGeom>
                  <a:avLst/>
                  <a:gdLst/>
                  <a:ahLst/>
                  <a:cxnLst/>
                  <a:rect l="l" t="t" r="r" b="b"/>
                  <a:pathLst>
                    <a:path w="36" h="25" extrusionOk="0">
                      <a:moveTo>
                        <a:pt x="36" y="1"/>
                      </a:moveTo>
                      <a:lnTo>
                        <a:pt x="36" y="1"/>
                      </a:lnTo>
                      <a:lnTo>
                        <a:pt x="1" y="24"/>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5626375" y="2545625"/>
                  <a:ext cx="7300" cy="450"/>
                </a:xfrm>
                <a:custGeom>
                  <a:avLst/>
                  <a:gdLst/>
                  <a:ahLst/>
                  <a:cxnLst/>
                  <a:rect l="l" t="t" r="r" b="b"/>
                  <a:pathLst>
                    <a:path w="292" h="18" extrusionOk="0">
                      <a:moveTo>
                        <a:pt x="83" y="1"/>
                      </a:moveTo>
                      <a:cubicBezTo>
                        <a:pt x="55" y="1"/>
                        <a:pt x="28" y="2"/>
                        <a:pt x="1" y="6"/>
                      </a:cubicBezTo>
                      <a:cubicBezTo>
                        <a:pt x="94" y="17"/>
                        <a:pt x="187" y="17"/>
                        <a:pt x="292" y="17"/>
                      </a:cubicBezTo>
                      <a:cubicBezTo>
                        <a:pt x="218" y="9"/>
                        <a:pt x="149" y="1"/>
                        <a:pt x="83"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5977650" y="2890325"/>
                  <a:ext cx="325" cy="1775"/>
                </a:xfrm>
                <a:custGeom>
                  <a:avLst/>
                  <a:gdLst/>
                  <a:ahLst/>
                  <a:cxnLst/>
                  <a:rect l="l" t="t" r="r" b="b"/>
                  <a:pathLst>
                    <a:path w="13" h="71" extrusionOk="0">
                      <a:moveTo>
                        <a:pt x="1" y="1"/>
                      </a:moveTo>
                      <a:lnTo>
                        <a:pt x="1" y="71"/>
                      </a:lnTo>
                      <a:lnTo>
                        <a:pt x="12" y="71"/>
                      </a:lnTo>
                      <a:lnTo>
                        <a:pt x="1"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5977950" y="2892075"/>
                  <a:ext cx="300" cy="1775"/>
                </a:xfrm>
                <a:custGeom>
                  <a:avLst/>
                  <a:gdLst/>
                  <a:ahLst/>
                  <a:cxnLst/>
                  <a:rect l="l" t="t" r="r" b="b"/>
                  <a:pathLst>
                    <a:path w="12" h="71" extrusionOk="0">
                      <a:moveTo>
                        <a:pt x="0" y="1"/>
                      </a:moveTo>
                      <a:lnTo>
                        <a:pt x="12" y="70"/>
                      </a:lnTo>
                      <a:cubicBezTo>
                        <a:pt x="12" y="47"/>
                        <a:pt x="12" y="24"/>
                        <a:pt x="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5978225" y="2894125"/>
                  <a:ext cx="625" cy="3500"/>
                </a:xfrm>
                <a:custGeom>
                  <a:avLst/>
                  <a:gdLst/>
                  <a:ahLst/>
                  <a:cxnLst/>
                  <a:rect l="l" t="t" r="r" b="b"/>
                  <a:pathLst>
                    <a:path w="25" h="140" extrusionOk="0">
                      <a:moveTo>
                        <a:pt x="1" y="0"/>
                      </a:moveTo>
                      <a:cubicBezTo>
                        <a:pt x="1" y="47"/>
                        <a:pt x="13" y="93"/>
                        <a:pt x="24" y="140"/>
                      </a:cubicBezTo>
                      <a:lnTo>
                        <a:pt x="1"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5970100" y="2846125"/>
                  <a:ext cx="900" cy="325"/>
                </a:xfrm>
                <a:custGeom>
                  <a:avLst/>
                  <a:gdLst/>
                  <a:ahLst/>
                  <a:cxnLst/>
                  <a:rect l="l" t="t" r="r" b="b"/>
                  <a:pathLst>
                    <a:path w="36" h="13" extrusionOk="0">
                      <a:moveTo>
                        <a:pt x="0" y="1"/>
                      </a:moveTo>
                      <a:lnTo>
                        <a:pt x="0" y="1"/>
                      </a:lnTo>
                      <a:cubicBezTo>
                        <a:pt x="12" y="13"/>
                        <a:pt x="24" y="13"/>
                        <a:pt x="35" y="13"/>
                      </a:cubicBezTo>
                      <a:lnTo>
                        <a:pt x="0"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5967475" y="2833350"/>
                  <a:ext cx="2650" cy="12800"/>
                </a:xfrm>
                <a:custGeom>
                  <a:avLst/>
                  <a:gdLst/>
                  <a:ahLst/>
                  <a:cxnLst/>
                  <a:rect l="l" t="t" r="r" b="b"/>
                  <a:pathLst>
                    <a:path w="106" h="512" extrusionOk="0">
                      <a:moveTo>
                        <a:pt x="1" y="0"/>
                      </a:moveTo>
                      <a:lnTo>
                        <a:pt x="1" y="0"/>
                      </a:lnTo>
                      <a:cubicBezTo>
                        <a:pt x="12" y="163"/>
                        <a:pt x="47" y="337"/>
                        <a:pt x="94" y="500"/>
                      </a:cubicBezTo>
                      <a:lnTo>
                        <a:pt x="105" y="512"/>
                      </a:lnTo>
                      <a:cubicBezTo>
                        <a:pt x="59" y="430"/>
                        <a:pt x="59" y="116"/>
                        <a:pt x="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5954975" y="2777500"/>
                  <a:ext cx="5250" cy="11075"/>
                </a:xfrm>
                <a:custGeom>
                  <a:avLst/>
                  <a:gdLst/>
                  <a:ahLst/>
                  <a:cxnLst/>
                  <a:rect l="l" t="t" r="r" b="b"/>
                  <a:pathLst>
                    <a:path w="210" h="443" extrusionOk="0">
                      <a:moveTo>
                        <a:pt x="0" y="1"/>
                      </a:moveTo>
                      <a:lnTo>
                        <a:pt x="0" y="1"/>
                      </a:lnTo>
                      <a:cubicBezTo>
                        <a:pt x="10" y="27"/>
                        <a:pt x="19" y="50"/>
                        <a:pt x="27" y="71"/>
                      </a:cubicBezTo>
                      <a:lnTo>
                        <a:pt x="27" y="71"/>
                      </a:lnTo>
                      <a:cubicBezTo>
                        <a:pt x="18" y="48"/>
                        <a:pt x="10" y="24"/>
                        <a:pt x="0" y="1"/>
                      </a:cubicBezTo>
                      <a:close/>
                      <a:moveTo>
                        <a:pt x="27" y="71"/>
                      </a:moveTo>
                      <a:lnTo>
                        <a:pt x="27" y="71"/>
                      </a:lnTo>
                      <a:cubicBezTo>
                        <a:pt x="73" y="196"/>
                        <a:pt x="112" y="315"/>
                        <a:pt x="152" y="443"/>
                      </a:cubicBezTo>
                      <a:cubicBezTo>
                        <a:pt x="145" y="389"/>
                        <a:pt x="138" y="330"/>
                        <a:pt x="150" y="330"/>
                      </a:cubicBezTo>
                      <a:lnTo>
                        <a:pt x="150" y="330"/>
                      </a:lnTo>
                      <a:cubicBezTo>
                        <a:pt x="158" y="330"/>
                        <a:pt x="176" y="360"/>
                        <a:pt x="210" y="443"/>
                      </a:cubicBezTo>
                      <a:cubicBezTo>
                        <a:pt x="162" y="248"/>
                        <a:pt x="147" y="202"/>
                        <a:pt x="139" y="202"/>
                      </a:cubicBezTo>
                      <a:cubicBezTo>
                        <a:pt x="132" y="202"/>
                        <a:pt x="132" y="242"/>
                        <a:pt x="118" y="242"/>
                      </a:cubicBezTo>
                      <a:cubicBezTo>
                        <a:pt x="105" y="242"/>
                        <a:pt x="80" y="207"/>
                        <a:pt x="27" y="7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5939075" y="2742100"/>
                  <a:ext cx="3050" cy="5250"/>
                </a:xfrm>
                <a:custGeom>
                  <a:avLst/>
                  <a:gdLst/>
                  <a:ahLst/>
                  <a:cxnLst/>
                  <a:rect l="l" t="t" r="r" b="b"/>
                  <a:pathLst>
                    <a:path w="122" h="210" extrusionOk="0">
                      <a:moveTo>
                        <a:pt x="6" y="1"/>
                      </a:moveTo>
                      <a:cubicBezTo>
                        <a:pt x="1" y="1"/>
                        <a:pt x="16" y="36"/>
                        <a:pt x="55" y="114"/>
                      </a:cubicBezTo>
                      <a:cubicBezTo>
                        <a:pt x="93" y="186"/>
                        <a:pt x="108" y="210"/>
                        <a:pt x="113" y="210"/>
                      </a:cubicBezTo>
                      <a:cubicBezTo>
                        <a:pt x="121" y="210"/>
                        <a:pt x="85" y="114"/>
                        <a:pt x="89" y="114"/>
                      </a:cubicBezTo>
                      <a:lnTo>
                        <a:pt x="89" y="114"/>
                      </a:lnTo>
                      <a:cubicBezTo>
                        <a:pt x="89" y="114"/>
                        <a:pt x="89" y="114"/>
                        <a:pt x="90" y="114"/>
                      </a:cubicBezTo>
                      <a:cubicBezTo>
                        <a:pt x="41" y="42"/>
                        <a:pt x="12" y="1"/>
                        <a:pt x="6"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5752850" y="2571000"/>
                  <a:ext cx="2675" cy="1525"/>
                </a:xfrm>
                <a:custGeom>
                  <a:avLst/>
                  <a:gdLst/>
                  <a:ahLst/>
                  <a:cxnLst/>
                  <a:rect l="l" t="t" r="r" b="b"/>
                  <a:pathLst>
                    <a:path w="107" h="61" extrusionOk="0">
                      <a:moveTo>
                        <a:pt x="23" y="0"/>
                      </a:moveTo>
                      <a:cubicBezTo>
                        <a:pt x="1" y="0"/>
                        <a:pt x="71" y="43"/>
                        <a:pt x="64" y="57"/>
                      </a:cubicBezTo>
                      <a:lnTo>
                        <a:pt x="64" y="57"/>
                      </a:lnTo>
                      <a:lnTo>
                        <a:pt x="106" y="26"/>
                      </a:lnTo>
                      <a:cubicBezTo>
                        <a:pt x="56" y="7"/>
                        <a:pt x="32" y="0"/>
                        <a:pt x="23" y="0"/>
                      </a:cubicBezTo>
                      <a:close/>
                      <a:moveTo>
                        <a:pt x="64" y="57"/>
                      </a:moveTo>
                      <a:lnTo>
                        <a:pt x="60" y="61"/>
                      </a:lnTo>
                      <a:cubicBezTo>
                        <a:pt x="62" y="60"/>
                        <a:pt x="63" y="59"/>
                        <a:pt x="64" y="57"/>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5706350" y="2561175"/>
                  <a:ext cx="6425" cy="2050"/>
                </a:xfrm>
                <a:custGeom>
                  <a:avLst/>
                  <a:gdLst/>
                  <a:ahLst/>
                  <a:cxnLst/>
                  <a:rect l="l" t="t" r="r" b="b"/>
                  <a:pathLst>
                    <a:path w="257" h="82" extrusionOk="0">
                      <a:moveTo>
                        <a:pt x="1" y="0"/>
                      </a:moveTo>
                      <a:lnTo>
                        <a:pt x="1" y="0"/>
                      </a:lnTo>
                      <a:cubicBezTo>
                        <a:pt x="59" y="35"/>
                        <a:pt x="105" y="58"/>
                        <a:pt x="163" y="81"/>
                      </a:cubicBezTo>
                      <a:lnTo>
                        <a:pt x="256" y="70"/>
                      </a:lnTo>
                      <a:cubicBezTo>
                        <a:pt x="175" y="47"/>
                        <a:pt x="82" y="23"/>
                        <a:pt x="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5674650" y="2544300"/>
                  <a:ext cx="7875" cy="1475"/>
                </a:xfrm>
                <a:custGeom>
                  <a:avLst/>
                  <a:gdLst/>
                  <a:ahLst/>
                  <a:cxnLst/>
                  <a:rect l="l" t="t" r="r" b="b"/>
                  <a:pathLst>
                    <a:path w="315" h="59" extrusionOk="0">
                      <a:moveTo>
                        <a:pt x="1" y="0"/>
                      </a:moveTo>
                      <a:lnTo>
                        <a:pt x="233" y="47"/>
                      </a:lnTo>
                      <a:lnTo>
                        <a:pt x="315" y="59"/>
                      </a:lnTo>
                      <a:lnTo>
                        <a:pt x="315" y="59"/>
                      </a:lnTo>
                      <a:lnTo>
                        <a:pt x="1"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5288775" y="2678025"/>
                  <a:ext cx="3350" cy="2675"/>
                </a:xfrm>
                <a:custGeom>
                  <a:avLst/>
                  <a:gdLst/>
                  <a:ahLst/>
                  <a:cxnLst/>
                  <a:rect l="l" t="t" r="r" b="b"/>
                  <a:pathLst>
                    <a:path w="134" h="107" extrusionOk="0">
                      <a:moveTo>
                        <a:pt x="109" y="0"/>
                      </a:moveTo>
                      <a:cubicBezTo>
                        <a:pt x="90" y="0"/>
                        <a:pt x="52" y="30"/>
                        <a:pt x="1" y="107"/>
                      </a:cubicBezTo>
                      <a:lnTo>
                        <a:pt x="82" y="107"/>
                      </a:lnTo>
                      <a:cubicBezTo>
                        <a:pt x="128" y="48"/>
                        <a:pt x="133" y="0"/>
                        <a:pt x="109"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5206500" y="2849050"/>
                  <a:ext cx="2625" cy="10200"/>
                </a:xfrm>
                <a:custGeom>
                  <a:avLst/>
                  <a:gdLst/>
                  <a:ahLst/>
                  <a:cxnLst/>
                  <a:rect l="l" t="t" r="r" b="b"/>
                  <a:pathLst>
                    <a:path w="105" h="408" extrusionOk="0">
                      <a:moveTo>
                        <a:pt x="105" y="0"/>
                      </a:moveTo>
                      <a:lnTo>
                        <a:pt x="105" y="0"/>
                      </a:lnTo>
                      <a:cubicBezTo>
                        <a:pt x="35" y="117"/>
                        <a:pt x="0" y="268"/>
                        <a:pt x="12" y="407"/>
                      </a:cubicBezTo>
                      <a:cubicBezTo>
                        <a:pt x="35" y="233"/>
                        <a:pt x="93" y="82"/>
                        <a:pt x="105"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5453375" y="3301800"/>
                  <a:ext cx="6700" cy="2050"/>
                </a:xfrm>
                <a:custGeom>
                  <a:avLst/>
                  <a:gdLst/>
                  <a:ahLst/>
                  <a:cxnLst/>
                  <a:rect l="l" t="t" r="r" b="b"/>
                  <a:pathLst>
                    <a:path w="268" h="82" extrusionOk="0">
                      <a:moveTo>
                        <a:pt x="0" y="0"/>
                      </a:moveTo>
                      <a:lnTo>
                        <a:pt x="268" y="82"/>
                      </a:lnTo>
                      <a:lnTo>
                        <a:pt x="151" y="35"/>
                      </a:lnTo>
                      <a:lnTo>
                        <a:pt x="0"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6176250" y="3690275"/>
                  <a:ext cx="2000" cy="7950"/>
                </a:xfrm>
                <a:custGeom>
                  <a:avLst/>
                  <a:gdLst/>
                  <a:ahLst/>
                  <a:cxnLst/>
                  <a:rect l="l" t="t" r="r" b="b"/>
                  <a:pathLst>
                    <a:path w="80" h="318" extrusionOk="0">
                      <a:moveTo>
                        <a:pt x="1" y="1"/>
                      </a:moveTo>
                      <a:lnTo>
                        <a:pt x="24" y="292"/>
                      </a:lnTo>
                      <a:cubicBezTo>
                        <a:pt x="31" y="309"/>
                        <a:pt x="39" y="318"/>
                        <a:pt x="46" y="318"/>
                      </a:cubicBezTo>
                      <a:cubicBezTo>
                        <a:pt x="64" y="318"/>
                        <a:pt x="79" y="264"/>
                        <a:pt x="71" y="141"/>
                      </a:cubicBezTo>
                      <a:lnTo>
                        <a:pt x="1"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6174225" y="3657850"/>
                  <a:ext cx="4675" cy="29850"/>
                </a:xfrm>
                <a:custGeom>
                  <a:avLst/>
                  <a:gdLst/>
                  <a:ahLst/>
                  <a:cxnLst/>
                  <a:rect l="l" t="t" r="r" b="b"/>
                  <a:pathLst>
                    <a:path w="187" h="1194" extrusionOk="0">
                      <a:moveTo>
                        <a:pt x="37" y="1"/>
                      </a:moveTo>
                      <a:cubicBezTo>
                        <a:pt x="25" y="1"/>
                        <a:pt x="12" y="13"/>
                        <a:pt x="1" y="42"/>
                      </a:cubicBezTo>
                      <a:cubicBezTo>
                        <a:pt x="82" y="251"/>
                        <a:pt x="59" y="309"/>
                        <a:pt x="140" y="530"/>
                      </a:cubicBezTo>
                      <a:cubicBezTo>
                        <a:pt x="151" y="692"/>
                        <a:pt x="142" y="824"/>
                        <a:pt x="113" y="824"/>
                      </a:cubicBezTo>
                      <a:cubicBezTo>
                        <a:pt x="110" y="824"/>
                        <a:pt x="108" y="823"/>
                        <a:pt x="105" y="821"/>
                      </a:cubicBezTo>
                      <a:lnTo>
                        <a:pt x="105" y="821"/>
                      </a:lnTo>
                      <a:cubicBezTo>
                        <a:pt x="117" y="949"/>
                        <a:pt x="129" y="1077"/>
                        <a:pt x="152" y="1193"/>
                      </a:cubicBezTo>
                      <a:cubicBezTo>
                        <a:pt x="187" y="914"/>
                        <a:pt x="175" y="623"/>
                        <a:pt x="117" y="344"/>
                      </a:cubicBezTo>
                      <a:cubicBezTo>
                        <a:pt x="121" y="322"/>
                        <a:pt x="126" y="314"/>
                        <a:pt x="131" y="314"/>
                      </a:cubicBezTo>
                      <a:cubicBezTo>
                        <a:pt x="142" y="314"/>
                        <a:pt x="156" y="348"/>
                        <a:pt x="163" y="356"/>
                      </a:cubicBezTo>
                      <a:cubicBezTo>
                        <a:pt x="136" y="189"/>
                        <a:pt x="86" y="1"/>
                        <a:pt x="37"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5970375" y="3286975"/>
                  <a:ext cx="2075" cy="1750"/>
                </a:xfrm>
                <a:custGeom>
                  <a:avLst/>
                  <a:gdLst/>
                  <a:ahLst/>
                  <a:cxnLst/>
                  <a:rect l="l" t="t" r="r" b="b"/>
                  <a:pathLst>
                    <a:path w="83" h="70" extrusionOk="0">
                      <a:moveTo>
                        <a:pt x="1" y="0"/>
                      </a:moveTo>
                      <a:cubicBezTo>
                        <a:pt x="13" y="12"/>
                        <a:pt x="27" y="23"/>
                        <a:pt x="42" y="35"/>
                      </a:cubicBezTo>
                      <a:lnTo>
                        <a:pt x="42" y="35"/>
                      </a:lnTo>
                      <a:lnTo>
                        <a:pt x="1" y="0"/>
                      </a:lnTo>
                      <a:close/>
                      <a:moveTo>
                        <a:pt x="42" y="35"/>
                      </a:moveTo>
                      <a:lnTo>
                        <a:pt x="82" y="70"/>
                      </a:lnTo>
                      <a:cubicBezTo>
                        <a:pt x="71" y="58"/>
                        <a:pt x="56" y="47"/>
                        <a:pt x="42" y="35"/>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5711575" y="3193925"/>
                  <a:ext cx="3225" cy="225"/>
                </a:xfrm>
                <a:custGeom>
                  <a:avLst/>
                  <a:gdLst/>
                  <a:ahLst/>
                  <a:cxnLst/>
                  <a:rect l="l" t="t" r="r" b="b"/>
                  <a:pathLst>
                    <a:path w="129" h="9" extrusionOk="0">
                      <a:moveTo>
                        <a:pt x="1" y="0"/>
                      </a:moveTo>
                      <a:cubicBezTo>
                        <a:pt x="24" y="6"/>
                        <a:pt x="45" y="9"/>
                        <a:pt x="65" y="9"/>
                      </a:cubicBezTo>
                      <a:cubicBezTo>
                        <a:pt x="85" y="9"/>
                        <a:pt x="106" y="6"/>
                        <a:pt x="129"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5664175" y="3191300"/>
                  <a:ext cx="2650" cy="25"/>
                </a:xfrm>
                <a:custGeom>
                  <a:avLst/>
                  <a:gdLst/>
                  <a:ahLst/>
                  <a:cxnLst/>
                  <a:rect l="l" t="t" r="r" b="b"/>
                  <a:pathLst>
                    <a:path w="106" h="1" extrusionOk="0">
                      <a:moveTo>
                        <a:pt x="1" y="0"/>
                      </a:moveTo>
                      <a:lnTo>
                        <a:pt x="106" y="0"/>
                      </a:lnTo>
                      <a:cubicBezTo>
                        <a:pt x="71" y="0"/>
                        <a:pt x="36" y="0"/>
                        <a:pt x="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5964000" y="3282025"/>
                  <a:ext cx="6400" cy="4975"/>
                </a:xfrm>
                <a:custGeom>
                  <a:avLst/>
                  <a:gdLst/>
                  <a:ahLst/>
                  <a:cxnLst/>
                  <a:rect l="l" t="t" r="r" b="b"/>
                  <a:pathLst>
                    <a:path w="256" h="199" extrusionOk="0">
                      <a:moveTo>
                        <a:pt x="23" y="0"/>
                      </a:moveTo>
                      <a:cubicBezTo>
                        <a:pt x="0" y="12"/>
                        <a:pt x="140" y="105"/>
                        <a:pt x="256" y="198"/>
                      </a:cubicBezTo>
                      <a:lnTo>
                        <a:pt x="23"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6167250" y="3606250"/>
                  <a:ext cx="1175" cy="4100"/>
                </a:xfrm>
                <a:custGeom>
                  <a:avLst/>
                  <a:gdLst/>
                  <a:ahLst/>
                  <a:cxnLst/>
                  <a:rect l="l" t="t" r="r" b="b"/>
                  <a:pathLst>
                    <a:path w="47" h="164" extrusionOk="0">
                      <a:moveTo>
                        <a:pt x="0" y="1"/>
                      </a:moveTo>
                      <a:cubicBezTo>
                        <a:pt x="12" y="59"/>
                        <a:pt x="24" y="105"/>
                        <a:pt x="47" y="163"/>
                      </a:cubicBezTo>
                      <a:lnTo>
                        <a:pt x="12" y="12"/>
                      </a:lnTo>
                      <a:lnTo>
                        <a:pt x="0"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6061700" y="3368675"/>
                  <a:ext cx="3225" cy="2650"/>
                </a:xfrm>
                <a:custGeom>
                  <a:avLst/>
                  <a:gdLst/>
                  <a:ahLst/>
                  <a:cxnLst/>
                  <a:rect l="l" t="t" r="r" b="b"/>
                  <a:pathLst>
                    <a:path w="129" h="106" extrusionOk="0">
                      <a:moveTo>
                        <a:pt x="0" y="1"/>
                      </a:moveTo>
                      <a:lnTo>
                        <a:pt x="58" y="59"/>
                      </a:lnTo>
                      <a:lnTo>
                        <a:pt x="128" y="105"/>
                      </a:lnTo>
                      <a:lnTo>
                        <a:pt x="0"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6112575" y="3443125"/>
                  <a:ext cx="3800" cy="3800"/>
                </a:xfrm>
                <a:custGeom>
                  <a:avLst/>
                  <a:gdLst/>
                  <a:ahLst/>
                  <a:cxnLst/>
                  <a:rect l="l" t="t" r="r" b="b"/>
                  <a:pathLst>
                    <a:path w="152" h="152" extrusionOk="0">
                      <a:moveTo>
                        <a:pt x="1" y="0"/>
                      </a:moveTo>
                      <a:lnTo>
                        <a:pt x="1" y="0"/>
                      </a:lnTo>
                      <a:cubicBezTo>
                        <a:pt x="47" y="47"/>
                        <a:pt x="94" y="93"/>
                        <a:pt x="129" y="151"/>
                      </a:cubicBezTo>
                      <a:cubicBezTo>
                        <a:pt x="140" y="140"/>
                        <a:pt x="152" y="128"/>
                        <a:pt x="152" y="93"/>
                      </a:cubicBezTo>
                      <a:cubicBezTo>
                        <a:pt x="105" y="24"/>
                        <a:pt x="47" y="24"/>
                        <a:pt x="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6168400" y="3584725"/>
                  <a:ext cx="900" cy="2650"/>
                </a:xfrm>
                <a:custGeom>
                  <a:avLst/>
                  <a:gdLst/>
                  <a:ahLst/>
                  <a:cxnLst/>
                  <a:rect l="l" t="t" r="r" b="b"/>
                  <a:pathLst>
                    <a:path w="36" h="106" extrusionOk="0">
                      <a:moveTo>
                        <a:pt x="1" y="1"/>
                      </a:moveTo>
                      <a:lnTo>
                        <a:pt x="36" y="105"/>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6014000" y="3319250"/>
                  <a:ext cx="325" cy="1175"/>
                </a:xfrm>
                <a:custGeom>
                  <a:avLst/>
                  <a:gdLst/>
                  <a:ahLst/>
                  <a:cxnLst/>
                  <a:rect l="l" t="t" r="r" b="b"/>
                  <a:pathLst>
                    <a:path w="13" h="47" extrusionOk="0">
                      <a:moveTo>
                        <a:pt x="1" y="0"/>
                      </a:moveTo>
                      <a:cubicBezTo>
                        <a:pt x="1" y="0"/>
                        <a:pt x="12" y="24"/>
                        <a:pt x="12" y="47"/>
                      </a:cubicBezTo>
                      <a:cubicBezTo>
                        <a:pt x="12" y="24"/>
                        <a:pt x="12" y="12"/>
                        <a:pt x="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6162025" y="3803425"/>
                  <a:ext cx="300" cy="575"/>
                </a:xfrm>
                <a:custGeom>
                  <a:avLst/>
                  <a:gdLst/>
                  <a:ahLst/>
                  <a:cxnLst/>
                  <a:rect l="l" t="t" r="r" b="b"/>
                  <a:pathLst>
                    <a:path w="12" h="23" extrusionOk="0">
                      <a:moveTo>
                        <a:pt x="10" y="1"/>
                      </a:moveTo>
                      <a:cubicBezTo>
                        <a:pt x="8" y="1"/>
                        <a:pt x="5" y="7"/>
                        <a:pt x="0" y="23"/>
                      </a:cubicBezTo>
                      <a:lnTo>
                        <a:pt x="12" y="23"/>
                      </a:lnTo>
                      <a:cubicBezTo>
                        <a:pt x="12" y="10"/>
                        <a:pt x="12" y="1"/>
                        <a:pt x="1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6180625" y="3697550"/>
                  <a:ext cx="600" cy="1775"/>
                </a:xfrm>
                <a:custGeom>
                  <a:avLst/>
                  <a:gdLst/>
                  <a:ahLst/>
                  <a:cxnLst/>
                  <a:rect l="l" t="t" r="r" b="b"/>
                  <a:pathLst>
                    <a:path w="24" h="71" extrusionOk="0">
                      <a:moveTo>
                        <a:pt x="0" y="1"/>
                      </a:moveTo>
                      <a:lnTo>
                        <a:pt x="0" y="59"/>
                      </a:lnTo>
                      <a:cubicBezTo>
                        <a:pt x="0" y="59"/>
                        <a:pt x="12" y="71"/>
                        <a:pt x="24" y="71"/>
                      </a:cubicBezTo>
                      <a:lnTo>
                        <a:pt x="0"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5576950" y="3198650"/>
                  <a:ext cx="1775" cy="225"/>
                </a:xfrm>
                <a:custGeom>
                  <a:avLst/>
                  <a:gdLst/>
                  <a:ahLst/>
                  <a:cxnLst/>
                  <a:rect l="l" t="t" r="r" b="b"/>
                  <a:pathLst>
                    <a:path w="71" h="9" extrusionOk="0">
                      <a:moveTo>
                        <a:pt x="63" y="0"/>
                      </a:moveTo>
                      <a:cubicBezTo>
                        <a:pt x="56" y="0"/>
                        <a:pt x="30" y="3"/>
                        <a:pt x="1" y="9"/>
                      </a:cubicBezTo>
                      <a:lnTo>
                        <a:pt x="12" y="9"/>
                      </a:lnTo>
                      <a:cubicBezTo>
                        <a:pt x="59" y="3"/>
                        <a:pt x="70" y="0"/>
                        <a:pt x="63"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5181725" y="3800325"/>
                  <a:ext cx="4075" cy="9425"/>
                </a:xfrm>
                <a:custGeom>
                  <a:avLst/>
                  <a:gdLst/>
                  <a:ahLst/>
                  <a:cxnLst/>
                  <a:rect l="l" t="t" r="r" b="b"/>
                  <a:pathLst>
                    <a:path w="163" h="377" extrusionOk="0">
                      <a:moveTo>
                        <a:pt x="16" y="1"/>
                      </a:moveTo>
                      <a:cubicBezTo>
                        <a:pt x="2" y="1"/>
                        <a:pt x="1" y="47"/>
                        <a:pt x="26" y="182"/>
                      </a:cubicBezTo>
                      <a:cubicBezTo>
                        <a:pt x="18" y="119"/>
                        <a:pt x="18" y="95"/>
                        <a:pt x="24" y="95"/>
                      </a:cubicBezTo>
                      <a:cubicBezTo>
                        <a:pt x="45" y="95"/>
                        <a:pt x="131" y="377"/>
                        <a:pt x="153" y="377"/>
                      </a:cubicBezTo>
                      <a:cubicBezTo>
                        <a:pt x="162" y="377"/>
                        <a:pt x="161" y="332"/>
                        <a:pt x="142" y="205"/>
                      </a:cubicBezTo>
                      <a:cubicBezTo>
                        <a:pt x="142" y="207"/>
                        <a:pt x="142" y="208"/>
                        <a:pt x="141" y="208"/>
                      </a:cubicBezTo>
                      <a:cubicBezTo>
                        <a:pt x="130" y="208"/>
                        <a:pt x="45" y="1"/>
                        <a:pt x="16"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6166675" y="3600150"/>
                  <a:ext cx="600" cy="3800"/>
                </a:xfrm>
                <a:custGeom>
                  <a:avLst/>
                  <a:gdLst/>
                  <a:ahLst/>
                  <a:cxnLst/>
                  <a:rect l="l" t="t" r="r" b="b"/>
                  <a:pathLst>
                    <a:path w="24" h="152" extrusionOk="0">
                      <a:moveTo>
                        <a:pt x="0" y="0"/>
                      </a:moveTo>
                      <a:cubicBezTo>
                        <a:pt x="0" y="58"/>
                        <a:pt x="12" y="105"/>
                        <a:pt x="23" y="151"/>
                      </a:cubicBezTo>
                      <a:lnTo>
                        <a:pt x="0"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5185250" y="3803975"/>
                  <a:ext cx="25" cy="1200"/>
                </a:xfrm>
                <a:custGeom>
                  <a:avLst/>
                  <a:gdLst/>
                  <a:ahLst/>
                  <a:cxnLst/>
                  <a:rect l="l" t="t" r="r" b="b"/>
                  <a:pathLst>
                    <a:path w="1" h="48" extrusionOk="0">
                      <a:moveTo>
                        <a:pt x="1" y="47"/>
                      </a:moveTo>
                      <a:lnTo>
                        <a:pt x="1" y="47"/>
                      </a:lnTo>
                      <a:lnTo>
                        <a:pt x="1" y="1"/>
                      </a:lnTo>
                      <a:cubicBezTo>
                        <a:pt x="1" y="24"/>
                        <a:pt x="1" y="36"/>
                        <a:pt x="1" y="47"/>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5392300" y="3277075"/>
                  <a:ext cx="2050" cy="600"/>
                </a:xfrm>
                <a:custGeom>
                  <a:avLst/>
                  <a:gdLst/>
                  <a:ahLst/>
                  <a:cxnLst/>
                  <a:rect l="l" t="t" r="r" b="b"/>
                  <a:pathLst>
                    <a:path w="82" h="24" extrusionOk="0">
                      <a:moveTo>
                        <a:pt x="82" y="1"/>
                      </a:moveTo>
                      <a:cubicBezTo>
                        <a:pt x="82" y="1"/>
                        <a:pt x="59" y="1"/>
                        <a:pt x="1" y="24"/>
                      </a:cubicBezTo>
                      <a:cubicBezTo>
                        <a:pt x="35" y="24"/>
                        <a:pt x="59" y="12"/>
                        <a:pt x="82"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5524325" y="3214275"/>
                  <a:ext cx="3500" cy="1175"/>
                </a:xfrm>
                <a:custGeom>
                  <a:avLst/>
                  <a:gdLst/>
                  <a:ahLst/>
                  <a:cxnLst/>
                  <a:rect l="l" t="t" r="r" b="b"/>
                  <a:pathLst>
                    <a:path w="140" h="47" extrusionOk="0">
                      <a:moveTo>
                        <a:pt x="140" y="0"/>
                      </a:moveTo>
                      <a:lnTo>
                        <a:pt x="0" y="47"/>
                      </a:lnTo>
                      <a:cubicBezTo>
                        <a:pt x="58" y="35"/>
                        <a:pt x="105" y="12"/>
                        <a:pt x="14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5328900" y="3328250"/>
                  <a:ext cx="4400" cy="3825"/>
                </a:xfrm>
                <a:custGeom>
                  <a:avLst/>
                  <a:gdLst/>
                  <a:ahLst/>
                  <a:cxnLst/>
                  <a:rect l="l" t="t" r="r" b="b"/>
                  <a:pathLst>
                    <a:path w="176" h="153" extrusionOk="0">
                      <a:moveTo>
                        <a:pt x="175" y="1"/>
                      </a:moveTo>
                      <a:cubicBezTo>
                        <a:pt x="146" y="19"/>
                        <a:pt x="119" y="40"/>
                        <a:pt x="95" y="62"/>
                      </a:cubicBezTo>
                      <a:lnTo>
                        <a:pt x="95" y="62"/>
                      </a:lnTo>
                      <a:cubicBezTo>
                        <a:pt x="119" y="41"/>
                        <a:pt x="145" y="21"/>
                        <a:pt x="175" y="1"/>
                      </a:cubicBezTo>
                      <a:close/>
                      <a:moveTo>
                        <a:pt x="95" y="62"/>
                      </a:moveTo>
                      <a:cubicBezTo>
                        <a:pt x="63" y="90"/>
                        <a:pt x="34" y="119"/>
                        <a:pt x="1" y="152"/>
                      </a:cubicBezTo>
                      <a:lnTo>
                        <a:pt x="36" y="129"/>
                      </a:lnTo>
                      <a:cubicBezTo>
                        <a:pt x="53" y="106"/>
                        <a:pt x="73" y="83"/>
                        <a:pt x="95" y="62"/>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5278600" y="3384675"/>
                  <a:ext cx="2650" cy="3225"/>
                </a:xfrm>
                <a:custGeom>
                  <a:avLst/>
                  <a:gdLst/>
                  <a:ahLst/>
                  <a:cxnLst/>
                  <a:rect l="l" t="t" r="r" b="b"/>
                  <a:pathLst>
                    <a:path w="106" h="129" extrusionOk="0">
                      <a:moveTo>
                        <a:pt x="105" y="0"/>
                      </a:moveTo>
                      <a:lnTo>
                        <a:pt x="1" y="128"/>
                      </a:lnTo>
                      <a:lnTo>
                        <a:pt x="47" y="93"/>
                      </a:lnTo>
                      <a:lnTo>
                        <a:pt x="105"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6056750" y="4012825"/>
                  <a:ext cx="4900" cy="5200"/>
                </a:xfrm>
                <a:custGeom>
                  <a:avLst/>
                  <a:gdLst/>
                  <a:ahLst/>
                  <a:cxnLst/>
                  <a:rect l="l" t="t" r="r" b="b"/>
                  <a:pathLst>
                    <a:path w="196" h="208" extrusionOk="0">
                      <a:moveTo>
                        <a:pt x="189" y="1"/>
                      </a:moveTo>
                      <a:cubicBezTo>
                        <a:pt x="185" y="1"/>
                        <a:pt x="141" y="50"/>
                        <a:pt x="0" y="208"/>
                      </a:cubicBezTo>
                      <a:cubicBezTo>
                        <a:pt x="35" y="173"/>
                        <a:pt x="82" y="149"/>
                        <a:pt x="128" y="126"/>
                      </a:cubicBezTo>
                      <a:lnTo>
                        <a:pt x="128" y="126"/>
                      </a:lnTo>
                      <a:cubicBezTo>
                        <a:pt x="127" y="126"/>
                        <a:pt x="127" y="127"/>
                        <a:pt x="126" y="127"/>
                      </a:cubicBezTo>
                      <a:cubicBezTo>
                        <a:pt x="98" y="127"/>
                        <a:pt x="196" y="1"/>
                        <a:pt x="189"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6167250" y="3603925"/>
                  <a:ext cx="900" cy="2825"/>
                </a:xfrm>
                <a:custGeom>
                  <a:avLst/>
                  <a:gdLst/>
                  <a:ahLst/>
                  <a:cxnLst/>
                  <a:rect l="l" t="t" r="r" b="b"/>
                  <a:pathLst>
                    <a:path w="36" h="113" extrusionOk="0">
                      <a:moveTo>
                        <a:pt x="0" y="0"/>
                      </a:moveTo>
                      <a:lnTo>
                        <a:pt x="0" y="0"/>
                      </a:lnTo>
                      <a:cubicBezTo>
                        <a:pt x="0" y="11"/>
                        <a:pt x="2" y="21"/>
                        <a:pt x="4" y="30"/>
                      </a:cubicBezTo>
                      <a:lnTo>
                        <a:pt x="4" y="30"/>
                      </a:lnTo>
                      <a:lnTo>
                        <a:pt x="0" y="0"/>
                      </a:lnTo>
                      <a:close/>
                      <a:moveTo>
                        <a:pt x="4" y="30"/>
                      </a:moveTo>
                      <a:lnTo>
                        <a:pt x="12" y="105"/>
                      </a:lnTo>
                      <a:cubicBezTo>
                        <a:pt x="17" y="110"/>
                        <a:pt x="22" y="113"/>
                        <a:pt x="26" y="113"/>
                      </a:cubicBezTo>
                      <a:cubicBezTo>
                        <a:pt x="31" y="113"/>
                        <a:pt x="35" y="107"/>
                        <a:pt x="35" y="94"/>
                      </a:cubicBezTo>
                      <a:cubicBezTo>
                        <a:pt x="19" y="69"/>
                        <a:pt x="9" y="51"/>
                        <a:pt x="4" y="3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5328625" y="3338150"/>
                  <a:ext cx="9625" cy="8450"/>
                </a:xfrm>
                <a:custGeom>
                  <a:avLst/>
                  <a:gdLst/>
                  <a:ahLst/>
                  <a:cxnLst/>
                  <a:rect l="l" t="t" r="r" b="b"/>
                  <a:pathLst>
                    <a:path w="385" h="338" extrusionOk="0">
                      <a:moveTo>
                        <a:pt x="384" y="0"/>
                      </a:moveTo>
                      <a:lnTo>
                        <a:pt x="55" y="289"/>
                      </a:lnTo>
                      <a:lnTo>
                        <a:pt x="55" y="289"/>
                      </a:lnTo>
                      <a:cubicBezTo>
                        <a:pt x="151" y="205"/>
                        <a:pt x="268" y="107"/>
                        <a:pt x="384" y="0"/>
                      </a:cubicBezTo>
                      <a:close/>
                      <a:moveTo>
                        <a:pt x="55" y="289"/>
                      </a:moveTo>
                      <a:cubicBezTo>
                        <a:pt x="36" y="306"/>
                        <a:pt x="18" y="322"/>
                        <a:pt x="0" y="338"/>
                      </a:cubicBezTo>
                      <a:lnTo>
                        <a:pt x="55" y="289"/>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5541175" y="4174150"/>
                  <a:ext cx="2650" cy="600"/>
                </a:xfrm>
                <a:custGeom>
                  <a:avLst/>
                  <a:gdLst/>
                  <a:ahLst/>
                  <a:cxnLst/>
                  <a:rect l="l" t="t" r="r" b="b"/>
                  <a:pathLst>
                    <a:path w="106" h="24" extrusionOk="0">
                      <a:moveTo>
                        <a:pt x="1" y="1"/>
                      </a:moveTo>
                      <a:lnTo>
                        <a:pt x="1" y="1"/>
                      </a:lnTo>
                      <a:cubicBezTo>
                        <a:pt x="18" y="7"/>
                        <a:pt x="36" y="9"/>
                        <a:pt x="53" y="12"/>
                      </a:cubicBezTo>
                      <a:lnTo>
                        <a:pt x="53" y="12"/>
                      </a:lnTo>
                      <a:lnTo>
                        <a:pt x="1" y="1"/>
                      </a:lnTo>
                      <a:close/>
                      <a:moveTo>
                        <a:pt x="53" y="12"/>
                      </a:moveTo>
                      <a:lnTo>
                        <a:pt x="106" y="24"/>
                      </a:lnTo>
                      <a:cubicBezTo>
                        <a:pt x="88" y="18"/>
                        <a:pt x="71" y="15"/>
                        <a:pt x="53" y="12"/>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5297500" y="3374200"/>
                  <a:ext cx="6125" cy="6125"/>
                </a:xfrm>
                <a:custGeom>
                  <a:avLst/>
                  <a:gdLst/>
                  <a:ahLst/>
                  <a:cxnLst/>
                  <a:rect l="l" t="t" r="r" b="b"/>
                  <a:pathLst>
                    <a:path w="245" h="245" extrusionOk="0">
                      <a:moveTo>
                        <a:pt x="245" y="1"/>
                      </a:moveTo>
                      <a:lnTo>
                        <a:pt x="245" y="1"/>
                      </a:lnTo>
                      <a:cubicBezTo>
                        <a:pt x="164" y="59"/>
                        <a:pt x="94" y="129"/>
                        <a:pt x="24" y="187"/>
                      </a:cubicBezTo>
                      <a:cubicBezTo>
                        <a:pt x="12" y="210"/>
                        <a:pt x="1" y="222"/>
                        <a:pt x="1" y="245"/>
                      </a:cubicBezTo>
                      <a:lnTo>
                        <a:pt x="245"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6059950" y="4015975"/>
                  <a:ext cx="25" cy="25"/>
                </a:xfrm>
                <a:custGeom>
                  <a:avLst/>
                  <a:gdLst/>
                  <a:ahLst/>
                  <a:cxnLst/>
                  <a:rect l="l" t="t" r="r" b="b"/>
                  <a:pathLst>
                    <a:path w="1" h="1" extrusionOk="0">
                      <a:moveTo>
                        <a:pt x="0" y="0"/>
                      </a:move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5171875" y="3190425"/>
                  <a:ext cx="1012550" cy="1014775"/>
                </a:xfrm>
                <a:custGeom>
                  <a:avLst/>
                  <a:gdLst/>
                  <a:ahLst/>
                  <a:cxnLst/>
                  <a:rect l="l" t="t" r="r" b="b"/>
                  <a:pathLst>
                    <a:path w="40502" h="40591" extrusionOk="0">
                      <a:moveTo>
                        <a:pt x="16541" y="280"/>
                      </a:moveTo>
                      <a:lnTo>
                        <a:pt x="16541" y="280"/>
                      </a:lnTo>
                      <a:cubicBezTo>
                        <a:pt x="16477" y="291"/>
                        <a:pt x="16430" y="301"/>
                        <a:pt x="16396" y="310"/>
                      </a:cubicBezTo>
                      <a:lnTo>
                        <a:pt x="16396" y="310"/>
                      </a:lnTo>
                      <a:cubicBezTo>
                        <a:pt x="16444" y="301"/>
                        <a:pt x="16491" y="292"/>
                        <a:pt x="16541" y="280"/>
                      </a:cubicBezTo>
                      <a:close/>
                      <a:moveTo>
                        <a:pt x="17624" y="556"/>
                      </a:moveTo>
                      <a:cubicBezTo>
                        <a:pt x="17600" y="560"/>
                        <a:pt x="17577" y="565"/>
                        <a:pt x="17553" y="570"/>
                      </a:cubicBezTo>
                      <a:cubicBezTo>
                        <a:pt x="17588" y="564"/>
                        <a:pt x="17610" y="559"/>
                        <a:pt x="17624" y="556"/>
                      </a:cubicBezTo>
                      <a:close/>
                      <a:moveTo>
                        <a:pt x="14096" y="1009"/>
                      </a:moveTo>
                      <a:cubicBezTo>
                        <a:pt x="14093" y="1009"/>
                        <a:pt x="14086" y="1010"/>
                        <a:pt x="14075" y="1012"/>
                      </a:cubicBezTo>
                      <a:cubicBezTo>
                        <a:pt x="14053" y="1026"/>
                        <a:pt x="14029" y="1038"/>
                        <a:pt x="14005" y="1050"/>
                      </a:cubicBezTo>
                      <a:lnTo>
                        <a:pt x="14005" y="1050"/>
                      </a:lnTo>
                      <a:cubicBezTo>
                        <a:pt x="14056" y="1028"/>
                        <a:pt x="14108" y="1009"/>
                        <a:pt x="14096" y="1009"/>
                      </a:cubicBezTo>
                      <a:close/>
                      <a:moveTo>
                        <a:pt x="14005" y="1050"/>
                      </a:moveTo>
                      <a:lnTo>
                        <a:pt x="14005" y="1050"/>
                      </a:lnTo>
                      <a:cubicBezTo>
                        <a:pt x="13990" y="1057"/>
                        <a:pt x="13975" y="1064"/>
                        <a:pt x="13961" y="1070"/>
                      </a:cubicBezTo>
                      <a:lnTo>
                        <a:pt x="13961" y="1070"/>
                      </a:lnTo>
                      <a:cubicBezTo>
                        <a:pt x="13976" y="1064"/>
                        <a:pt x="13991" y="1057"/>
                        <a:pt x="14005" y="1050"/>
                      </a:cubicBezTo>
                      <a:close/>
                      <a:moveTo>
                        <a:pt x="14506" y="1252"/>
                      </a:moveTo>
                      <a:cubicBezTo>
                        <a:pt x="14486" y="1258"/>
                        <a:pt x="14466" y="1263"/>
                        <a:pt x="14447" y="1268"/>
                      </a:cubicBezTo>
                      <a:cubicBezTo>
                        <a:pt x="14467" y="1264"/>
                        <a:pt x="14487" y="1259"/>
                        <a:pt x="14506" y="1252"/>
                      </a:cubicBezTo>
                      <a:close/>
                      <a:moveTo>
                        <a:pt x="28906" y="2278"/>
                      </a:moveTo>
                      <a:cubicBezTo>
                        <a:pt x="28902" y="2279"/>
                        <a:pt x="28897" y="2279"/>
                        <a:pt x="28893" y="2280"/>
                      </a:cubicBezTo>
                      <a:lnTo>
                        <a:pt x="29045" y="2350"/>
                      </a:lnTo>
                      <a:cubicBezTo>
                        <a:pt x="28999" y="2326"/>
                        <a:pt x="28952" y="2302"/>
                        <a:pt x="28906" y="2278"/>
                      </a:cubicBezTo>
                      <a:close/>
                      <a:moveTo>
                        <a:pt x="34250" y="5824"/>
                      </a:moveTo>
                      <a:lnTo>
                        <a:pt x="34250" y="5824"/>
                      </a:lnTo>
                      <a:cubicBezTo>
                        <a:pt x="34267" y="5837"/>
                        <a:pt x="34285" y="5850"/>
                        <a:pt x="34302" y="5863"/>
                      </a:cubicBezTo>
                      <a:cubicBezTo>
                        <a:pt x="34282" y="5846"/>
                        <a:pt x="34265" y="5834"/>
                        <a:pt x="34250" y="5824"/>
                      </a:cubicBezTo>
                      <a:close/>
                      <a:moveTo>
                        <a:pt x="39961" y="16805"/>
                      </a:moveTo>
                      <a:lnTo>
                        <a:pt x="39961" y="16805"/>
                      </a:lnTo>
                      <a:cubicBezTo>
                        <a:pt x="39964" y="16825"/>
                        <a:pt x="39968" y="16844"/>
                        <a:pt x="39973" y="16864"/>
                      </a:cubicBezTo>
                      <a:lnTo>
                        <a:pt x="39973" y="16864"/>
                      </a:lnTo>
                      <a:cubicBezTo>
                        <a:pt x="39969" y="16841"/>
                        <a:pt x="39965" y="16822"/>
                        <a:pt x="39961" y="16805"/>
                      </a:cubicBezTo>
                      <a:close/>
                      <a:moveTo>
                        <a:pt x="39874" y="16773"/>
                      </a:moveTo>
                      <a:lnTo>
                        <a:pt x="40083" y="17704"/>
                      </a:lnTo>
                      <a:cubicBezTo>
                        <a:pt x="40081" y="17717"/>
                        <a:pt x="40079" y="17722"/>
                        <a:pt x="40075" y="17722"/>
                      </a:cubicBezTo>
                      <a:cubicBezTo>
                        <a:pt x="40053" y="17722"/>
                        <a:pt x="39997" y="17501"/>
                        <a:pt x="39967" y="17401"/>
                      </a:cubicBezTo>
                      <a:lnTo>
                        <a:pt x="39967" y="17401"/>
                      </a:lnTo>
                      <a:cubicBezTo>
                        <a:pt x="39999" y="17568"/>
                        <a:pt x="40041" y="17779"/>
                        <a:pt x="40080" y="17969"/>
                      </a:cubicBezTo>
                      <a:lnTo>
                        <a:pt x="40080" y="17969"/>
                      </a:lnTo>
                      <a:cubicBezTo>
                        <a:pt x="40060" y="17809"/>
                        <a:pt x="40086" y="17732"/>
                        <a:pt x="40095" y="17715"/>
                      </a:cubicBezTo>
                      <a:lnTo>
                        <a:pt x="40095" y="17715"/>
                      </a:lnTo>
                      <a:lnTo>
                        <a:pt x="40141" y="17948"/>
                      </a:lnTo>
                      <a:cubicBezTo>
                        <a:pt x="40197" y="17744"/>
                        <a:pt x="40060" y="17280"/>
                        <a:pt x="39973" y="16864"/>
                      </a:cubicBezTo>
                      <a:lnTo>
                        <a:pt x="39973" y="16864"/>
                      </a:lnTo>
                      <a:cubicBezTo>
                        <a:pt x="39979" y="16905"/>
                        <a:pt x="39985" y="16958"/>
                        <a:pt x="39990" y="17029"/>
                      </a:cubicBezTo>
                      <a:cubicBezTo>
                        <a:pt x="39943" y="16948"/>
                        <a:pt x="39908" y="16866"/>
                        <a:pt x="39874" y="16773"/>
                      </a:cubicBezTo>
                      <a:close/>
                      <a:moveTo>
                        <a:pt x="40080" y="17969"/>
                      </a:moveTo>
                      <a:cubicBezTo>
                        <a:pt x="40088" y="18025"/>
                        <a:pt x="40101" y="18090"/>
                        <a:pt x="40122" y="18165"/>
                      </a:cubicBezTo>
                      <a:lnTo>
                        <a:pt x="40122" y="18165"/>
                      </a:lnTo>
                      <a:cubicBezTo>
                        <a:pt x="40109" y="18105"/>
                        <a:pt x="40095" y="18038"/>
                        <a:pt x="40080" y="17969"/>
                      </a:cubicBezTo>
                      <a:close/>
                      <a:moveTo>
                        <a:pt x="160" y="18046"/>
                      </a:moveTo>
                      <a:lnTo>
                        <a:pt x="160" y="18046"/>
                      </a:lnTo>
                      <a:cubicBezTo>
                        <a:pt x="155" y="18102"/>
                        <a:pt x="152" y="18159"/>
                        <a:pt x="152" y="18215"/>
                      </a:cubicBezTo>
                      <a:cubicBezTo>
                        <a:pt x="154" y="18159"/>
                        <a:pt x="157" y="18102"/>
                        <a:pt x="160" y="18046"/>
                      </a:cubicBezTo>
                      <a:close/>
                      <a:moveTo>
                        <a:pt x="40188" y="18215"/>
                      </a:moveTo>
                      <a:lnTo>
                        <a:pt x="40188" y="18275"/>
                      </a:lnTo>
                      <a:lnTo>
                        <a:pt x="40188" y="18275"/>
                      </a:lnTo>
                      <a:cubicBezTo>
                        <a:pt x="40190" y="18263"/>
                        <a:pt x="40190" y="18244"/>
                        <a:pt x="40188" y="18215"/>
                      </a:cubicBezTo>
                      <a:close/>
                      <a:moveTo>
                        <a:pt x="40122" y="18165"/>
                      </a:moveTo>
                      <a:cubicBezTo>
                        <a:pt x="40151" y="18299"/>
                        <a:pt x="40175" y="18405"/>
                        <a:pt x="40188" y="18448"/>
                      </a:cubicBezTo>
                      <a:lnTo>
                        <a:pt x="40188" y="18275"/>
                      </a:lnTo>
                      <a:lnTo>
                        <a:pt x="40188" y="18275"/>
                      </a:lnTo>
                      <a:cubicBezTo>
                        <a:pt x="40186" y="18285"/>
                        <a:pt x="40182" y="18289"/>
                        <a:pt x="40178" y="18289"/>
                      </a:cubicBezTo>
                      <a:cubicBezTo>
                        <a:pt x="40165" y="18289"/>
                        <a:pt x="40143" y="18247"/>
                        <a:pt x="40129" y="18192"/>
                      </a:cubicBezTo>
                      <a:cubicBezTo>
                        <a:pt x="40127" y="18183"/>
                        <a:pt x="40124" y="18174"/>
                        <a:pt x="40122" y="18165"/>
                      </a:cubicBezTo>
                      <a:close/>
                      <a:moveTo>
                        <a:pt x="39920" y="22926"/>
                      </a:moveTo>
                      <a:cubicBezTo>
                        <a:pt x="39918" y="22952"/>
                        <a:pt x="39916" y="22975"/>
                        <a:pt x="39916" y="22995"/>
                      </a:cubicBezTo>
                      <a:lnTo>
                        <a:pt x="39916" y="22995"/>
                      </a:lnTo>
                      <a:cubicBezTo>
                        <a:pt x="39918" y="22971"/>
                        <a:pt x="39919" y="22948"/>
                        <a:pt x="39920" y="22926"/>
                      </a:cubicBezTo>
                      <a:close/>
                      <a:moveTo>
                        <a:pt x="38792" y="27427"/>
                      </a:moveTo>
                      <a:cubicBezTo>
                        <a:pt x="38783" y="27444"/>
                        <a:pt x="38777" y="27461"/>
                        <a:pt x="38771" y="27478"/>
                      </a:cubicBezTo>
                      <a:lnTo>
                        <a:pt x="38771" y="27478"/>
                      </a:lnTo>
                      <a:cubicBezTo>
                        <a:pt x="38778" y="27462"/>
                        <a:pt x="38785" y="27445"/>
                        <a:pt x="38792" y="27427"/>
                      </a:cubicBezTo>
                      <a:close/>
                      <a:moveTo>
                        <a:pt x="3326" y="30696"/>
                      </a:moveTo>
                      <a:cubicBezTo>
                        <a:pt x="3334" y="30707"/>
                        <a:pt x="3342" y="30719"/>
                        <a:pt x="3351" y="30731"/>
                      </a:cubicBezTo>
                      <a:lnTo>
                        <a:pt x="3328" y="30696"/>
                      </a:lnTo>
                      <a:cubicBezTo>
                        <a:pt x="3327" y="30696"/>
                        <a:pt x="3326" y="30696"/>
                        <a:pt x="3326" y="30696"/>
                      </a:cubicBezTo>
                      <a:close/>
                      <a:moveTo>
                        <a:pt x="36942" y="31673"/>
                      </a:moveTo>
                      <a:lnTo>
                        <a:pt x="36942" y="31673"/>
                      </a:lnTo>
                      <a:cubicBezTo>
                        <a:pt x="36923" y="31696"/>
                        <a:pt x="36903" y="31718"/>
                        <a:pt x="36883" y="31741"/>
                      </a:cubicBezTo>
                      <a:lnTo>
                        <a:pt x="36883" y="31741"/>
                      </a:lnTo>
                      <a:cubicBezTo>
                        <a:pt x="36905" y="31719"/>
                        <a:pt x="36925" y="31696"/>
                        <a:pt x="36942" y="31673"/>
                      </a:cubicBezTo>
                      <a:close/>
                      <a:moveTo>
                        <a:pt x="30557" y="37733"/>
                      </a:moveTo>
                      <a:lnTo>
                        <a:pt x="30557" y="37733"/>
                      </a:lnTo>
                      <a:cubicBezTo>
                        <a:pt x="30545" y="37756"/>
                        <a:pt x="30534" y="37779"/>
                        <a:pt x="30510" y="37791"/>
                      </a:cubicBezTo>
                      <a:cubicBezTo>
                        <a:pt x="30382" y="37873"/>
                        <a:pt x="30336" y="37896"/>
                        <a:pt x="30313" y="37896"/>
                      </a:cubicBezTo>
                      <a:lnTo>
                        <a:pt x="30545" y="37745"/>
                      </a:lnTo>
                      <a:lnTo>
                        <a:pt x="30557" y="37733"/>
                      </a:lnTo>
                      <a:close/>
                      <a:moveTo>
                        <a:pt x="28917" y="38210"/>
                      </a:moveTo>
                      <a:cubicBezTo>
                        <a:pt x="28952" y="38210"/>
                        <a:pt x="28928" y="38256"/>
                        <a:pt x="28847" y="38291"/>
                      </a:cubicBezTo>
                      <a:cubicBezTo>
                        <a:pt x="28854" y="38286"/>
                        <a:pt x="28855" y="38284"/>
                        <a:pt x="28852" y="38284"/>
                      </a:cubicBezTo>
                      <a:cubicBezTo>
                        <a:pt x="28831" y="38284"/>
                        <a:pt x="28663" y="38357"/>
                        <a:pt x="28545" y="38396"/>
                      </a:cubicBezTo>
                      <a:lnTo>
                        <a:pt x="28917" y="38210"/>
                      </a:lnTo>
                      <a:close/>
                      <a:moveTo>
                        <a:pt x="13188" y="38817"/>
                      </a:moveTo>
                      <a:cubicBezTo>
                        <a:pt x="13228" y="38829"/>
                        <a:pt x="13278" y="38844"/>
                        <a:pt x="13342" y="38861"/>
                      </a:cubicBezTo>
                      <a:cubicBezTo>
                        <a:pt x="13289" y="38845"/>
                        <a:pt x="13238" y="38829"/>
                        <a:pt x="13188" y="38817"/>
                      </a:cubicBezTo>
                      <a:close/>
                      <a:moveTo>
                        <a:pt x="21147" y="1"/>
                      </a:moveTo>
                      <a:cubicBezTo>
                        <a:pt x="20883" y="1"/>
                        <a:pt x="20939" y="22"/>
                        <a:pt x="21093" y="42"/>
                      </a:cubicBezTo>
                      <a:lnTo>
                        <a:pt x="21093" y="42"/>
                      </a:lnTo>
                      <a:cubicBezTo>
                        <a:pt x="20815" y="14"/>
                        <a:pt x="20533" y="1"/>
                        <a:pt x="20253" y="1"/>
                      </a:cubicBezTo>
                      <a:cubicBezTo>
                        <a:pt x="20101" y="1"/>
                        <a:pt x="19949" y="5"/>
                        <a:pt x="19798" y="12"/>
                      </a:cubicBezTo>
                      <a:cubicBezTo>
                        <a:pt x="19891" y="24"/>
                        <a:pt x="19972" y="35"/>
                        <a:pt x="19879" y="47"/>
                      </a:cubicBezTo>
                      <a:cubicBezTo>
                        <a:pt x="19042" y="59"/>
                        <a:pt x="19519" y="105"/>
                        <a:pt x="18949" y="152"/>
                      </a:cubicBezTo>
                      <a:cubicBezTo>
                        <a:pt x="18714" y="135"/>
                        <a:pt x="18871" y="94"/>
                        <a:pt x="18766" y="94"/>
                      </a:cubicBezTo>
                      <a:cubicBezTo>
                        <a:pt x="18725" y="94"/>
                        <a:pt x="18644" y="100"/>
                        <a:pt x="18483" y="117"/>
                      </a:cubicBezTo>
                      <a:cubicBezTo>
                        <a:pt x="18134" y="117"/>
                        <a:pt x="18402" y="59"/>
                        <a:pt x="18541" y="35"/>
                      </a:cubicBezTo>
                      <a:lnTo>
                        <a:pt x="18541" y="35"/>
                      </a:lnTo>
                      <a:cubicBezTo>
                        <a:pt x="18414" y="47"/>
                        <a:pt x="18286" y="59"/>
                        <a:pt x="18169" y="70"/>
                      </a:cubicBezTo>
                      <a:cubicBezTo>
                        <a:pt x="18041" y="70"/>
                        <a:pt x="17937" y="94"/>
                        <a:pt x="17820" y="105"/>
                      </a:cubicBezTo>
                      <a:cubicBezTo>
                        <a:pt x="17611" y="128"/>
                        <a:pt x="17413" y="128"/>
                        <a:pt x="17274" y="152"/>
                      </a:cubicBezTo>
                      <a:lnTo>
                        <a:pt x="17541" y="94"/>
                      </a:lnTo>
                      <a:lnTo>
                        <a:pt x="17541" y="94"/>
                      </a:lnTo>
                      <a:cubicBezTo>
                        <a:pt x="17378" y="128"/>
                        <a:pt x="17250" y="152"/>
                        <a:pt x="17099" y="163"/>
                      </a:cubicBezTo>
                      <a:lnTo>
                        <a:pt x="17274" y="187"/>
                      </a:lnTo>
                      <a:cubicBezTo>
                        <a:pt x="17197" y="204"/>
                        <a:pt x="17120" y="214"/>
                        <a:pt x="17048" y="214"/>
                      </a:cubicBezTo>
                      <a:cubicBezTo>
                        <a:pt x="17022" y="214"/>
                        <a:pt x="16996" y="213"/>
                        <a:pt x="16971" y="210"/>
                      </a:cubicBezTo>
                      <a:lnTo>
                        <a:pt x="16971" y="210"/>
                      </a:lnTo>
                      <a:cubicBezTo>
                        <a:pt x="16808" y="268"/>
                        <a:pt x="17111" y="268"/>
                        <a:pt x="16785" y="349"/>
                      </a:cubicBezTo>
                      <a:cubicBezTo>
                        <a:pt x="16599" y="370"/>
                        <a:pt x="16237" y="446"/>
                        <a:pt x="16103" y="446"/>
                      </a:cubicBezTo>
                      <a:cubicBezTo>
                        <a:pt x="16086" y="446"/>
                        <a:pt x="16073" y="445"/>
                        <a:pt x="16064" y="443"/>
                      </a:cubicBezTo>
                      <a:cubicBezTo>
                        <a:pt x="16663" y="350"/>
                        <a:pt x="16124" y="376"/>
                        <a:pt x="16396" y="310"/>
                      </a:cubicBezTo>
                      <a:lnTo>
                        <a:pt x="16396" y="310"/>
                      </a:lnTo>
                      <a:cubicBezTo>
                        <a:pt x="16309" y="324"/>
                        <a:pt x="16224" y="334"/>
                        <a:pt x="16134" y="349"/>
                      </a:cubicBezTo>
                      <a:cubicBezTo>
                        <a:pt x="16111" y="349"/>
                        <a:pt x="16157" y="326"/>
                        <a:pt x="16204" y="315"/>
                      </a:cubicBezTo>
                      <a:lnTo>
                        <a:pt x="16204" y="315"/>
                      </a:lnTo>
                      <a:cubicBezTo>
                        <a:pt x="15552" y="419"/>
                        <a:pt x="15924" y="466"/>
                        <a:pt x="15273" y="617"/>
                      </a:cubicBezTo>
                      <a:cubicBezTo>
                        <a:pt x="15301" y="598"/>
                        <a:pt x="15279" y="591"/>
                        <a:pt x="15235" y="591"/>
                      </a:cubicBezTo>
                      <a:cubicBezTo>
                        <a:pt x="15170" y="591"/>
                        <a:pt x="15057" y="608"/>
                        <a:pt x="14994" y="629"/>
                      </a:cubicBezTo>
                      <a:cubicBezTo>
                        <a:pt x="15059" y="612"/>
                        <a:pt x="15102" y="604"/>
                        <a:pt x="15125" y="604"/>
                      </a:cubicBezTo>
                      <a:cubicBezTo>
                        <a:pt x="15197" y="604"/>
                        <a:pt x="15085" y="675"/>
                        <a:pt x="14901" y="745"/>
                      </a:cubicBezTo>
                      <a:cubicBezTo>
                        <a:pt x="14680" y="791"/>
                        <a:pt x="14447" y="850"/>
                        <a:pt x="14238" y="931"/>
                      </a:cubicBezTo>
                      <a:lnTo>
                        <a:pt x="14482" y="885"/>
                      </a:lnTo>
                      <a:lnTo>
                        <a:pt x="14482" y="885"/>
                      </a:lnTo>
                      <a:cubicBezTo>
                        <a:pt x="14412" y="931"/>
                        <a:pt x="14191" y="978"/>
                        <a:pt x="13924" y="1106"/>
                      </a:cubicBezTo>
                      <a:cubicBezTo>
                        <a:pt x="13913" y="1098"/>
                        <a:pt x="13932" y="1085"/>
                        <a:pt x="13961" y="1070"/>
                      </a:cubicBezTo>
                      <a:lnTo>
                        <a:pt x="13961" y="1070"/>
                      </a:lnTo>
                      <a:cubicBezTo>
                        <a:pt x="13676" y="1195"/>
                        <a:pt x="13291" y="1234"/>
                        <a:pt x="12923" y="1408"/>
                      </a:cubicBezTo>
                      <a:cubicBezTo>
                        <a:pt x="12875" y="1421"/>
                        <a:pt x="12847" y="1426"/>
                        <a:pt x="12829" y="1426"/>
                      </a:cubicBezTo>
                      <a:cubicBezTo>
                        <a:pt x="12785" y="1426"/>
                        <a:pt x="12810" y="1396"/>
                        <a:pt x="12765" y="1396"/>
                      </a:cubicBezTo>
                      <a:cubicBezTo>
                        <a:pt x="12750" y="1396"/>
                        <a:pt x="12727" y="1399"/>
                        <a:pt x="12691" y="1408"/>
                      </a:cubicBezTo>
                      <a:cubicBezTo>
                        <a:pt x="12214" y="1629"/>
                        <a:pt x="12156" y="1594"/>
                        <a:pt x="11667" y="1850"/>
                      </a:cubicBezTo>
                      <a:cubicBezTo>
                        <a:pt x="11719" y="1843"/>
                        <a:pt x="11756" y="1835"/>
                        <a:pt x="11773" y="1835"/>
                      </a:cubicBezTo>
                      <a:cubicBezTo>
                        <a:pt x="11809" y="1835"/>
                        <a:pt x="11747" y="1870"/>
                        <a:pt x="11516" y="2013"/>
                      </a:cubicBezTo>
                      <a:lnTo>
                        <a:pt x="12319" y="1582"/>
                      </a:lnTo>
                      <a:lnTo>
                        <a:pt x="12319" y="1582"/>
                      </a:lnTo>
                      <a:lnTo>
                        <a:pt x="11830" y="1896"/>
                      </a:lnTo>
                      <a:cubicBezTo>
                        <a:pt x="12039" y="1780"/>
                        <a:pt x="12260" y="1664"/>
                        <a:pt x="12481" y="1571"/>
                      </a:cubicBezTo>
                      <a:lnTo>
                        <a:pt x="12481" y="1571"/>
                      </a:lnTo>
                      <a:cubicBezTo>
                        <a:pt x="12318" y="1660"/>
                        <a:pt x="12281" y="1687"/>
                        <a:pt x="12317" y="1687"/>
                      </a:cubicBezTo>
                      <a:cubicBezTo>
                        <a:pt x="12333" y="1687"/>
                        <a:pt x="12362" y="1682"/>
                        <a:pt x="12400" y="1675"/>
                      </a:cubicBezTo>
                      <a:lnTo>
                        <a:pt x="12400" y="1675"/>
                      </a:lnTo>
                      <a:cubicBezTo>
                        <a:pt x="12039" y="1769"/>
                        <a:pt x="11760" y="2024"/>
                        <a:pt x="11353" y="2176"/>
                      </a:cubicBezTo>
                      <a:lnTo>
                        <a:pt x="11307" y="2059"/>
                      </a:lnTo>
                      <a:cubicBezTo>
                        <a:pt x="11028" y="2176"/>
                        <a:pt x="10748" y="2315"/>
                        <a:pt x="10481" y="2478"/>
                      </a:cubicBezTo>
                      <a:cubicBezTo>
                        <a:pt x="10225" y="2652"/>
                        <a:pt x="9946" y="2850"/>
                        <a:pt x="9585" y="3060"/>
                      </a:cubicBezTo>
                      <a:lnTo>
                        <a:pt x="9830" y="2932"/>
                      </a:lnTo>
                      <a:lnTo>
                        <a:pt x="9830" y="2932"/>
                      </a:lnTo>
                      <a:cubicBezTo>
                        <a:pt x="9748" y="3036"/>
                        <a:pt x="9388" y="3211"/>
                        <a:pt x="9167" y="3374"/>
                      </a:cubicBezTo>
                      <a:cubicBezTo>
                        <a:pt x="9167" y="3364"/>
                        <a:pt x="9160" y="3360"/>
                        <a:pt x="9148" y="3360"/>
                      </a:cubicBezTo>
                      <a:cubicBezTo>
                        <a:pt x="9104" y="3360"/>
                        <a:pt x="8991" y="3416"/>
                        <a:pt x="8899" y="3443"/>
                      </a:cubicBezTo>
                      <a:cubicBezTo>
                        <a:pt x="8922" y="3455"/>
                        <a:pt x="8399" y="3816"/>
                        <a:pt x="8387" y="3920"/>
                      </a:cubicBezTo>
                      <a:lnTo>
                        <a:pt x="8062" y="4106"/>
                      </a:lnTo>
                      <a:cubicBezTo>
                        <a:pt x="7503" y="4502"/>
                        <a:pt x="7492" y="4641"/>
                        <a:pt x="7015" y="5072"/>
                      </a:cubicBezTo>
                      <a:cubicBezTo>
                        <a:pt x="7131" y="4909"/>
                        <a:pt x="6887" y="5083"/>
                        <a:pt x="7189" y="4769"/>
                      </a:cubicBezTo>
                      <a:lnTo>
                        <a:pt x="7189" y="4769"/>
                      </a:lnTo>
                      <a:cubicBezTo>
                        <a:pt x="7038" y="4921"/>
                        <a:pt x="6887" y="5049"/>
                        <a:pt x="6898" y="5060"/>
                      </a:cubicBezTo>
                      <a:cubicBezTo>
                        <a:pt x="6794" y="5130"/>
                        <a:pt x="6491" y="5502"/>
                        <a:pt x="6317" y="5619"/>
                      </a:cubicBezTo>
                      <a:cubicBezTo>
                        <a:pt x="6259" y="5723"/>
                        <a:pt x="6189" y="5828"/>
                        <a:pt x="6084" y="5909"/>
                      </a:cubicBezTo>
                      <a:cubicBezTo>
                        <a:pt x="6081" y="5911"/>
                        <a:pt x="6078" y="5912"/>
                        <a:pt x="6076" y="5912"/>
                      </a:cubicBezTo>
                      <a:cubicBezTo>
                        <a:pt x="6064" y="5912"/>
                        <a:pt x="6073" y="5886"/>
                        <a:pt x="6073" y="5886"/>
                      </a:cubicBezTo>
                      <a:lnTo>
                        <a:pt x="6073" y="5886"/>
                      </a:lnTo>
                      <a:cubicBezTo>
                        <a:pt x="6072" y="5886"/>
                        <a:pt x="5903" y="6088"/>
                        <a:pt x="5947" y="6088"/>
                      </a:cubicBezTo>
                      <a:cubicBezTo>
                        <a:pt x="5956" y="6088"/>
                        <a:pt x="5974" y="6080"/>
                        <a:pt x="6003" y="6061"/>
                      </a:cubicBezTo>
                      <a:lnTo>
                        <a:pt x="6003" y="6061"/>
                      </a:lnTo>
                      <a:cubicBezTo>
                        <a:pt x="5677" y="6328"/>
                        <a:pt x="5386" y="6630"/>
                        <a:pt x="5119" y="6945"/>
                      </a:cubicBezTo>
                      <a:lnTo>
                        <a:pt x="4677" y="7433"/>
                      </a:lnTo>
                      <a:cubicBezTo>
                        <a:pt x="4572" y="7584"/>
                        <a:pt x="4456" y="7712"/>
                        <a:pt x="4328" y="7840"/>
                      </a:cubicBezTo>
                      <a:cubicBezTo>
                        <a:pt x="4060" y="8236"/>
                        <a:pt x="3711" y="8689"/>
                        <a:pt x="3479" y="9050"/>
                      </a:cubicBezTo>
                      <a:cubicBezTo>
                        <a:pt x="3479" y="9015"/>
                        <a:pt x="3455" y="9038"/>
                        <a:pt x="3502" y="8968"/>
                      </a:cubicBezTo>
                      <a:lnTo>
                        <a:pt x="3502" y="8968"/>
                      </a:lnTo>
                      <a:cubicBezTo>
                        <a:pt x="3165" y="9457"/>
                        <a:pt x="3409" y="9341"/>
                        <a:pt x="3025" y="9887"/>
                      </a:cubicBezTo>
                      <a:cubicBezTo>
                        <a:pt x="2980" y="9939"/>
                        <a:pt x="2958" y="9959"/>
                        <a:pt x="2951" y="9959"/>
                      </a:cubicBezTo>
                      <a:cubicBezTo>
                        <a:pt x="2926" y="9959"/>
                        <a:pt x="3082" y="9714"/>
                        <a:pt x="3075" y="9714"/>
                      </a:cubicBezTo>
                      <a:lnTo>
                        <a:pt x="3075" y="9714"/>
                      </a:lnTo>
                      <a:cubicBezTo>
                        <a:pt x="3074" y="9714"/>
                        <a:pt x="3066" y="9724"/>
                        <a:pt x="3048" y="9748"/>
                      </a:cubicBezTo>
                      <a:cubicBezTo>
                        <a:pt x="2909" y="9771"/>
                        <a:pt x="2618" y="10446"/>
                        <a:pt x="2362" y="10818"/>
                      </a:cubicBezTo>
                      <a:lnTo>
                        <a:pt x="2397" y="10713"/>
                      </a:lnTo>
                      <a:lnTo>
                        <a:pt x="2397" y="10713"/>
                      </a:lnTo>
                      <a:cubicBezTo>
                        <a:pt x="2211" y="11004"/>
                        <a:pt x="2071" y="11504"/>
                        <a:pt x="1815" y="12016"/>
                      </a:cubicBezTo>
                      <a:cubicBezTo>
                        <a:pt x="1815" y="12016"/>
                        <a:pt x="1815" y="11990"/>
                        <a:pt x="1808" y="11990"/>
                      </a:cubicBezTo>
                      <a:cubicBezTo>
                        <a:pt x="1807" y="11990"/>
                        <a:pt x="1805" y="11991"/>
                        <a:pt x="1804" y="11993"/>
                      </a:cubicBezTo>
                      <a:cubicBezTo>
                        <a:pt x="1664" y="12365"/>
                        <a:pt x="1466" y="13074"/>
                        <a:pt x="1280" y="13586"/>
                      </a:cubicBezTo>
                      <a:cubicBezTo>
                        <a:pt x="1297" y="13461"/>
                        <a:pt x="1326" y="13389"/>
                        <a:pt x="1310" y="13389"/>
                      </a:cubicBezTo>
                      <a:cubicBezTo>
                        <a:pt x="1304" y="13389"/>
                        <a:pt x="1292" y="13400"/>
                        <a:pt x="1269" y="13423"/>
                      </a:cubicBezTo>
                      <a:cubicBezTo>
                        <a:pt x="1187" y="13656"/>
                        <a:pt x="1362" y="13388"/>
                        <a:pt x="1211" y="13854"/>
                      </a:cubicBezTo>
                      <a:cubicBezTo>
                        <a:pt x="1129" y="14016"/>
                        <a:pt x="1036" y="14191"/>
                        <a:pt x="931" y="14342"/>
                      </a:cubicBezTo>
                      <a:cubicBezTo>
                        <a:pt x="966" y="14203"/>
                        <a:pt x="1025" y="14051"/>
                        <a:pt x="1071" y="13912"/>
                      </a:cubicBezTo>
                      <a:lnTo>
                        <a:pt x="1071" y="13912"/>
                      </a:lnTo>
                      <a:cubicBezTo>
                        <a:pt x="990" y="14028"/>
                        <a:pt x="943" y="14156"/>
                        <a:pt x="908" y="14296"/>
                      </a:cubicBezTo>
                      <a:cubicBezTo>
                        <a:pt x="885" y="14435"/>
                        <a:pt x="862" y="14586"/>
                        <a:pt x="815" y="14703"/>
                      </a:cubicBezTo>
                      <a:lnTo>
                        <a:pt x="804" y="14668"/>
                      </a:lnTo>
                      <a:cubicBezTo>
                        <a:pt x="629" y="15354"/>
                        <a:pt x="699" y="15389"/>
                        <a:pt x="513" y="16122"/>
                      </a:cubicBezTo>
                      <a:lnTo>
                        <a:pt x="548" y="16052"/>
                      </a:lnTo>
                      <a:lnTo>
                        <a:pt x="548" y="16052"/>
                      </a:lnTo>
                      <a:cubicBezTo>
                        <a:pt x="524" y="16471"/>
                        <a:pt x="443" y="16389"/>
                        <a:pt x="431" y="16808"/>
                      </a:cubicBezTo>
                      <a:lnTo>
                        <a:pt x="338" y="16913"/>
                      </a:lnTo>
                      <a:cubicBezTo>
                        <a:pt x="327" y="17192"/>
                        <a:pt x="257" y="17866"/>
                        <a:pt x="222" y="18367"/>
                      </a:cubicBezTo>
                      <a:cubicBezTo>
                        <a:pt x="175" y="18087"/>
                        <a:pt x="257" y="17517"/>
                        <a:pt x="268" y="17157"/>
                      </a:cubicBezTo>
                      <a:lnTo>
                        <a:pt x="268" y="17157"/>
                      </a:lnTo>
                      <a:cubicBezTo>
                        <a:pt x="220" y="17450"/>
                        <a:pt x="179" y="17750"/>
                        <a:pt x="160" y="18046"/>
                      </a:cubicBezTo>
                      <a:lnTo>
                        <a:pt x="160" y="18046"/>
                      </a:lnTo>
                      <a:cubicBezTo>
                        <a:pt x="166" y="17986"/>
                        <a:pt x="175" y="17926"/>
                        <a:pt x="187" y="17866"/>
                      </a:cubicBezTo>
                      <a:lnTo>
                        <a:pt x="187" y="17866"/>
                      </a:lnTo>
                      <a:cubicBezTo>
                        <a:pt x="187" y="18192"/>
                        <a:pt x="210" y="18634"/>
                        <a:pt x="175" y="19169"/>
                      </a:cubicBezTo>
                      <a:cubicBezTo>
                        <a:pt x="171" y="19166"/>
                        <a:pt x="167" y="19165"/>
                        <a:pt x="163" y="19165"/>
                      </a:cubicBezTo>
                      <a:cubicBezTo>
                        <a:pt x="103" y="19165"/>
                        <a:pt x="81" y="19497"/>
                        <a:pt x="59" y="19890"/>
                      </a:cubicBezTo>
                      <a:cubicBezTo>
                        <a:pt x="24" y="20297"/>
                        <a:pt x="59" y="20774"/>
                        <a:pt x="1" y="20972"/>
                      </a:cubicBezTo>
                      <a:cubicBezTo>
                        <a:pt x="59" y="21449"/>
                        <a:pt x="71" y="21926"/>
                        <a:pt x="94" y="22426"/>
                      </a:cubicBezTo>
                      <a:cubicBezTo>
                        <a:pt x="164" y="22914"/>
                        <a:pt x="222" y="23426"/>
                        <a:pt x="315" y="23985"/>
                      </a:cubicBezTo>
                      <a:cubicBezTo>
                        <a:pt x="325" y="23895"/>
                        <a:pt x="333" y="23860"/>
                        <a:pt x="341" y="23860"/>
                      </a:cubicBezTo>
                      <a:cubicBezTo>
                        <a:pt x="365" y="23860"/>
                        <a:pt x="382" y="24225"/>
                        <a:pt x="448" y="24225"/>
                      </a:cubicBezTo>
                      <a:cubicBezTo>
                        <a:pt x="454" y="24225"/>
                        <a:pt x="460" y="24223"/>
                        <a:pt x="466" y="24217"/>
                      </a:cubicBezTo>
                      <a:cubicBezTo>
                        <a:pt x="513" y="24473"/>
                        <a:pt x="559" y="24566"/>
                        <a:pt x="548" y="24589"/>
                      </a:cubicBezTo>
                      <a:lnTo>
                        <a:pt x="676" y="25369"/>
                      </a:lnTo>
                      <a:cubicBezTo>
                        <a:pt x="678" y="25403"/>
                        <a:pt x="676" y="25417"/>
                        <a:pt x="672" y="25417"/>
                      </a:cubicBezTo>
                      <a:cubicBezTo>
                        <a:pt x="656" y="25417"/>
                        <a:pt x="596" y="25169"/>
                        <a:pt x="574" y="25169"/>
                      </a:cubicBezTo>
                      <a:cubicBezTo>
                        <a:pt x="573" y="25169"/>
                        <a:pt x="572" y="25170"/>
                        <a:pt x="571" y="25171"/>
                      </a:cubicBezTo>
                      <a:cubicBezTo>
                        <a:pt x="699" y="25718"/>
                        <a:pt x="583" y="25415"/>
                        <a:pt x="641" y="25787"/>
                      </a:cubicBezTo>
                      <a:cubicBezTo>
                        <a:pt x="644" y="25775"/>
                        <a:pt x="648" y="25769"/>
                        <a:pt x="654" y="25769"/>
                      </a:cubicBezTo>
                      <a:cubicBezTo>
                        <a:pt x="689" y="25769"/>
                        <a:pt x="765" y="26007"/>
                        <a:pt x="815" y="26288"/>
                      </a:cubicBezTo>
                      <a:lnTo>
                        <a:pt x="757" y="25822"/>
                      </a:lnTo>
                      <a:lnTo>
                        <a:pt x="757" y="25822"/>
                      </a:lnTo>
                      <a:cubicBezTo>
                        <a:pt x="838" y="26067"/>
                        <a:pt x="897" y="26299"/>
                        <a:pt x="943" y="26555"/>
                      </a:cubicBezTo>
                      <a:cubicBezTo>
                        <a:pt x="990" y="26799"/>
                        <a:pt x="1071" y="27032"/>
                        <a:pt x="1187" y="27265"/>
                      </a:cubicBezTo>
                      <a:lnTo>
                        <a:pt x="1059" y="27032"/>
                      </a:lnTo>
                      <a:lnTo>
                        <a:pt x="1059" y="27032"/>
                      </a:lnTo>
                      <a:cubicBezTo>
                        <a:pt x="1141" y="27230"/>
                        <a:pt x="1280" y="27579"/>
                        <a:pt x="1420" y="27939"/>
                      </a:cubicBezTo>
                      <a:cubicBezTo>
                        <a:pt x="1455" y="28021"/>
                        <a:pt x="1490" y="28114"/>
                        <a:pt x="1525" y="28195"/>
                      </a:cubicBezTo>
                      <a:cubicBezTo>
                        <a:pt x="1560" y="28288"/>
                        <a:pt x="1606" y="28358"/>
                        <a:pt x="1653" y="28439"/>
                      </a:cubicBezTo>
                      <a:cubicBezTo>
                        <a:pt x="1711" y="28556"/>
                        <a:pt x="1792" y="28672"/>
                        <a:pt x="1874" y="28788"/>
                      </a:cubicBezTo>
                      <a:cubicBezTo>
                        <a:pt x="1888" y="28831"/>
                        <a:pt x="1898" y="28886"/>
                        <a:pt x="1885" y="28886"/>
                      </a:cubicBezTo>
                      <a:cubicBezTo>
                        <a:pt x="1876" y="28886"/>
                        <a:pt x="1859" y="28864"/>
                        <a:pt x="1827" y="28800"/>
                      </a:cubicBezTo>
                      <a:lnTo>
                        <a:pt x="1827" y="28800"/>
                      </a:lnTo>
                      <a:cubicBezTo>
                        <a:pt x="1932" y="29021"/>
                        <a:pt x="2048" y="29254"/>
                        <a:pt x="2164" y="29486"/>
                      </a:cubicBezTo>
                      <a:cubicBezTo>
                        <a:pt x="2281" y="29731"/>
                        <a:pt x="2409" y="29963"/>
                        <a:pt x="2560" y="30184"/>
                      </a:cubicBezTo>
                      <a:cubicBezTo>
                        <a:pt x="2816" y="30568"/>
                        <a:pt x="3060" y="30963"/>
                        <a:pt x="3281" y="31371"/>
                      </a:cubicBezTo>
                      <a:lnTo>
                        <a:pt x="3223" y="31324"/>
                      </a:lnTo>
                      <a:lnTo>
                        <a:pt x="3223" y="31324"/>
                      </a:lnTo>
                      <a:cubicBezTo>
                        <a:pt x="3339" y="31464"/>
                        <a:pt x="3444" y="31615"/>
                        <a:pt x="3537" y="31778"/>
                      </a:cubicBezTo>
                      <a:cubicBezTo>
                        <a:pt x="3530" y="31778"/>
                        <a:pt x="3512" y="31762"/>
                        <a:pt x="3507" y="31762"/>
                      </a:cubicBezTo>
                      <a:cubicBezTo>
                        <a:pt x="3502" y="31762"/>
                        <a:pt x="3505" y="31771"/>
                        <a:pt x="3525" y="31801"/>
                      </a:cubicBezTo>
                      <a:cubicBezTo>
                        <a:pt x="3688" y="31975"/>
                        <a:pt x="3851" y="32161"/>
                        <a:pt x="3991" y="32371"/>
                      </a:cubicBezTo>
                      <a:lnTo>
                        <a:pt x="3851" y="32220"/>
                      </a:lnTo>
                      <a:lnTo>
                        <a:pt x="3851" y="32220"/>
                      </a:lnTo>
                      <a:cubicBezTo>
                        <a:pt x="4072" y="32545"/>
                        <a:pt x="4316" y="32871"/>
                        <a:pt x="4584" y="33162"/>
                      </a:cubicBezTo>
                      <a:cubicBezTo>
                        <a:pt x="4840" y="33406"/>
                        <a:pt x="5084" y="33627"/>
                        <a:pt x="5363" y="33918"/>
                      </a:cubicBezTo>
                      <a:cubicBezTo>
                        <a:pt x="5305" y="33964"/>
                        <a:pt x="5770" y="34569"/>
                        <a:pt x="6049" y="34837"/>
                      </a:cubicBezTo>
                      <a:lnTo>
                        <a:pt x="6038" y="34837"/>
                      </a:lnTo>
                      <a:cubicBezTo>
                        <a:pt x="6445" y="35209"/>
                        <a:pt x="6817" y="35523"/>
                        <a:pt x="7178" y="35814"/>
                      </a:cubicBezTo>
                      <a:cubicBezTo>
                        <a:pt x="7526" y="36116"/>
                        <a:pt x="7934" y="36337"/>
                        <a:pt x="8352" y="36640"/>
                      </a:cubicBezTo>
                      <a:cubicBezTo>
                        <a:pt x="8469" y="36756"/>
                        <a:pt x="8631" y="36895"/>
                        <a:pt x="8829" y="37058"/>
                      </a:cubicBezTo>
                      <a:cubicBezTo>
                        <a:pt x="9027" y="37210"/>
                        <a:pt x="9283" y="37349"/>
                        <a:pt x="9527" y="37512"/>
                      </a:cubicBezTo>
                      <a:cubicBezTo>
                        <a:pt x="10039" y="37814"/>
                        <a:pt x="10574" y="38175"/>
                        <a:pt x="11039" y="38408"/>
                      </a:cubicBezTo>
                      <a:cubicBezTo>
                        <a:pt x="10987" y="38374"/>
                        <a:pt x="10987" y="38360"/>
                        <a:pt x="11017" y="38360"/>
                      </a:cubicBezTo>
                      <a:cubicBezTo>
                        <a:pt x="11061" y="38360"/>
                        <a:pt x="11169" y="38390"/>
                        <a:pt x="11272" y="38431"/>
                      </a:cubicBezTo>
                      <a:cubicBezTo>
                        <a:pt x="11481" y="38547"/>
                        <a:pt x="11900" y="38663"/>
                        <a:pt x="11830" y="38722"/>
                      </a:cubicBezTo>
                      <a:lnTo>
                        <a:pt x="11749" y="38687"/>
                      </a:lnTo>
                      <a:lnTo>
                        <a:pt x="11749" y="38687"/>
                      </a:lnTo>
                      <a:cubicBezTo>
                        <a:pt x="11888" y="38826"/>
                        <a:pt x="12330" y="39047"/>
                        <a:pt x="12714" y="39164"/>
                      </a:cubicBezTo>
                      <a:lnTo>
                        <a:pt x="12807" y="39094"/>
                      </a:lnTo>
                      <a:cubicBezTo>
                        <a:pt x="13063" y="39222"/>
                        <a:pt x="13331" y="39338"/>
                        <a:pt x="13598" y="39443"/>
                      </a:cubicBezTo>
                      <a:cubicBezTo>
                        <a:pt x="13877" y="39559"/>
                        <a:pt x="14180" y="39652"/>
                        <a:pt x="14482" y="39734"/>
                      </a:cubicBezTo>
                      <a:cubicBezTo>
                        <a:pt x="15075" y="39873"/>
                        <a:pt x="15610" y="39989"/>
                        <a:pt x="15866" y="40117"/>
                      </a:cubicBezTo>
                      <a:cubicBezTo>
                        <a:pt x="16134" y="40176"/>
                        <a:pt x="16390" y="40210"/>
                        <a:pt x="16657" y="40222"/>
                      </a:cubicBezTo>
                      <a:lnTo>
                        <a:pt x="16634" y="40280"/>
                      </a:lnTo>
                      <a:lnTo>
                        <a:pt x="17495" y="40420"/>
                      </a:lnTo>
                      <a:lnTo>
                        <a:pt x="17937" y="40490"/>
                      </a:lnTo>
                      <a:lnTo>
                        <a:pt x="18193" y="40525"/>
                      </a:lnTo>
                      <a:lnTo>
                        <a:pt x="18483" y="40536"/>
                      </a:lnTo>
                      <a:lnTo>
                        <a:pt x="18309" y="40571"/>
                      </a:lnTo>
                      <a:cubicBezTo>
                        <a:pt x="18343" y="40573"/>
                        <a:pt x="18375" y="40573"/>
                        <a:pt x="18406" y="40573"/>
                      </a:cubicBezTo>
                      <a:cubicBezTo>
                        <a:pt x="18790" y="40573"/>
                        <a:pt x="18934" y="40454"/>
                        <a:pt x="19308" y="40454"/>
                      </a:cubicBezTo>
                      <a:cubicBezTo>
                        <a:pt x="19323" y="40454"/>
                        <a:pt x="19339" y="40454"/>
                        <a:pt x="19356" y="40455"/>
                      </a:cubicBezTo>
                      <a:lnTo>
                        <a:pt x="19484" y="40548"/>
                      </a:lnTo>
                      <a:cubicBezTo>
                        <a:pt x="19818" y="40576"/>
                        <a:pt x="20155" y="40591"/>
                        <a:pt x="20491" y="40591"/>
                      </a:cubicBezTo>
                      <a:cubicBezTo>
                        <a:pt x="20984" y="40591"/>
                        <a:pt x="21477" y="40559"/>
                        <a:pt x="21961" y="40490"/>
                      </a:cubicBezTo>
                      <a:lnTo>
                        <a:pt x="21961" y="40490"/>
                      </a:lnTo>
                      <a:cubicBezTo>
                        <a:pt x="21949" y="40513"/>
                        <a:pt x="21926" y="40536"/>
                        <a:pt x="21798" y="40548"/>
                      </a:cubicBezTo>
                      <a:cubicBezTo>
                        <a:pt x="21814" y="40548"/>
                        <a:pt x="21831" y="40548"/>
                        <a:pt x="21848" y="40548"/>
                      </a:cubicBezTo>
                      <a:cubicBezTo>
                        <a:pt x="22266" y="40548"/>
                        <a:pt x="23239" y="40425"/>
                        <a:pt x="23159" y="40346"/>
                      </a:cubicBezTo>
                      <a:lnTo>
                        <a:pt x="23159" y="40346"/>
                      </a:lnTo>
                      <a:cubicBezTo>
                        <a:pt x="23168" y="40349"/>
                        <a:pt x="23181" y="40350"/>
                        <a:pt x="23199" y="40350"/>
                      </a:cubicBezTo>
                      <a:cubicBezTo>
                        <a:pt x="23389" y="40350"/>
                        <a:pt x="24055" y="40206"/>
                        <a:pt x="24427" y="40106"/>
                      </a:cubicBezTo>
                      <a:lnTo>
                        <a:pt x="24427" y="40106"/>
                      </a:lnTo>
                      <a:lnTo>
                        <a:pt x="24380" y="40176"/>
                      </a:lnTo>
                      <a:cubicBezTo>
                        <a:pt x="24648" y="40036"/>
                        <a:pt x="24939" y="39920"/>
                        <a:pt x="25241" y="39838"/>
                      </a:cubicBezTo>
                      <a:cubicBezTo>
                        <a:pt x="25267" y="39833"/>
                        <a:pt x="25288" y="39831"/>
                        <a:pt x="25302" y="39831"/>
                      </a:cubicBezTo>
                      <a:cubicBezTo>
                        <a:pt x="25349" y="39831"/>
                        <a:pt x="25321" y="39858"/>
                        <a:pt x="25195" y="39885"/>
                      </a:cubicBezTo>
                      <a:cubicBezTo>
                        <a:pt x="25602" y="39803"/>
                        <a:pt x="25485" y="39757"/>
                        <a:pt x="25986" y="39652"/>
                      </a:cubicBezTo>
                      <a:lnTo>
                        <a:pt x="25986" y="39652"/>
                      </a:lnTo>
                      <a:lnTo>
                        <a:pt x="25811" y="39734"/>
                      </a:lnTo>
                      <a:cubicBezTo>
                        <a:pt x="26230" y="39629"/>
                        <a:pt x="26195" y="39629"/>
                        <a:pt x="26393" y="39513"/>
                      </a:cubicBezTo>
                      <a:cubicBezTo>
                        <a:pt x="26620" y="39404"/>
                        <a:pt x="27089" y="39266"/>
                        <a:pt x="27219" y="39266"/>
                      </a:cubicBezTo>
                      <a:cubicBezTo>
                        <a:pt x="27228" y="39266"/>
                        <a:pt x="27236" y="39267"/>
                        <a:pt x="27242" y="39268"/>
                      </a:cubicBezTo>
                      <a:cubicBezTo>
                        <a:pt x="27381" y="39164"/>
                        <a:pt x="27556" y="39082"/>
                        <a:pt x="27730" y="39036"/>
                      </a:cubicBezTo>
                      <a:cubicBezTo>
                        <a:pt x="27765" y="39036"/>
                        <a:pt x="27684" y="39082"/>
                        <a:pt x="27649" y="39105"/>
                      </a:cubicBezTo>
                      <a:cubicBezTo>
                        <a:pt x="27812" y="39047"/>
                        <a:pt x="27963" y="39001"/>
                        <a:pt x="28091" y="38943"/>
                      </a:cubicBezTo>
                      <a:cubicBezTo>
                        <a:pt x="28219" y="38896"/>
                        <a:pt x="28335" y="38815"/>
                        <a:pt x="28440" y="38768"/>
                      </a:cubicBezTo>
                      <a:cubicBezTo>
                        <a:pt x="28638" y="38640"/>
                        <a:pt x="28847" y="38547"/>
                        <a:pt x="29056" y="38466"/>
                      </a:cubicBezTo>
                      <a:cubicBezTo>
                        <a:pt x="29063" y="38469"/>
                        <a:pt x="29071" y="38471"/>
                        <a:pt x="29079" y="38471"/>
                      </a:cubicBezTo>
                      <a:cubicBezTo>
                        <a:pt x="29100" y="38471"/>
                        <a:pt x="29125" y="38462"/>
                        <a:pt x="29149" y="38454"/>
                      </a:cubicBezTo>
                      <a:lnTo>
                        <a:pt x="29149" y="38454"/>
                      </a:lnTo>
                      <a:cubicBezTo>
                        <a:pt x="28691" y="38673"/>
                        <a:pt x="28306" y="38855"/>
                        <a:pt x="28265" y="38873"/>
                      </a:cubicBezTo>
                      <a:lnTo>
                        <a:pt x="28265" y="38873"/>
                      </a:lnTo>
                      <a:cubicBezTo>
                        <a:pt x="28265" y="38873"/>
                        <a:pt x="28265" y="38873"/>
                        <a:pt x="28265" y="38873"/>
                      </a:cubicBezTo>
                      <a:cubicBezTo>
                        <a:pt x="28263" y="38874"/>
                        <a:pt x="28262" y="38875"/>
                        <a:pt x="28262" y="38875"/>
                      </a:cubicBezTo>
                      <a:cubicBezTo>
                        <a:pt x="28262" y="38875"/>
                        <a:pt x="28263" y="38874"/>
                        <a:pt x="28265" y="38873"/>
                      </a:cubicBezTo>
                      <a:lnTo>
                        <a:pt x="28265" y="38873"/>
                      </a:lnTo>
                      <a:cubicBezTo>
                        <a:pt x="28267" y="38878"/>
                        <a:pt x="28274" y="38881"/>
                        <a:pt x="28285" y="38881"/>
                      </a:cubicBezTo>
                      <a:cubicBezTo>
                        <a:pt x="28330" y="38881"/>
                        <a:pt x="28441" y="38844"/>
                        <a:pt x="28484" y="38844"/>
                      </a:cubicBezTo>
                      <a:cubicBezTo>
                        <a:pt x="28520" y="38844"/>
                        <a:pt x="28512" y="38868"/>
                        <a:pt x="28393" y="38954"/>
                      </a:cubicBezTo>
                      <a:cubicBezTo>
                        <a:pt x="28800" y="38687"/>
                        <a:pt x="29219" y="38442"/>
                        <a:pt x="29661" y="38233"/>
                      </a:cubicBezTo>
                      <a:cubicBezTo>
                        <a:pt x="29684" y="38233"/>
                        <a:pt x="29696" y="38221"/>
                        <a:pt x="29719" y="38221"/>
                      </a:cubicBezTo>
                      <a:lnTo>
                        <a:pt x="29684" y="38245"/>
                      </a:lnTo>
                      <a:cubicBezTo>
                        <a:pt x="29766" y="38210"/>
                        <a:pt x="29859" y="38163"/>
                        <a:pt x="29940" y="38117"/>
                      </a:cubicBezTo>
                      <a:cubicBezTo>
                        <a:pt x="30057" y="38047"/>
                        <a:pt x="30138" y="38012"/>
                        <a:pt x="30254" y="37942"/>
                      </a:cubicBezTo>
                      <a:cubicBezTo>
                        <a:pt x="30324" y="37942"/>
                        <a:pt x="30720" y="37686"/>
                        <a:pt x="30917" y="37570"/>
                      </a:cubicBezTo>
                      <a:cubicBezTo>
                        <a:pt x="30883" y="37536"/>
                        <a:pt x="31020" y="37451"/>
                        <a:pt x="30986" y="37451"/>
                      </a:cubicBezTo>
                      <a:cubicBezTo>
                        <a:pt x="30974" y="37451"/>
                        <a:pt x="30941" y="37461"/>
                        <a:pt x="30871" y="37489"/>
                      </a:cubicBezTo>
                      <a:cubicBezTo>
                        <a:pt x="30875" y="37487"/>
                        <a:pt x="30878" y="37487"/>
                        <a:pt x="30879" y="37487"/>
                      </a:cubicBezTo>
                      <a:cubicBezTo>
                        <a:pt x="30887" y="37487"/>
                        <a:pt x="30820" y="37522"/>
                        <a:pt x="30708" y="37593"/>
                      </a:cubicBezTo>
                      <a:cubicBezTo>
                        <a:pt x="30685" y="37617"/>
                        <a:pt x="30650" y="37640"/>
                        <a:pt x="30627" y="37652"/>
                      </a:cubicBezTo>
                      <a:lnTo>
                        <a:pt x="30638" y="37640"/>
                      </a:lnTo>
                      <a:lnTo>
                        <a:pt x="30161" y="37942"/>
                      </a:lnTo>
                      <a:cubicBezTo>
                        <a:pt x="30313" y="37803"/>
                        <a:pt x="30487" y="37686"/>
                        <a:pt x="30673" y="37593"/>
                      </a:cubicBezTo>
                      <a:cubicBezTo>
                        <a:pt x="30755" y="37500"/>
                        <a:pt x="30848" y="37407"/>
                        <a:pt x="30906" y="37361"/>
                      </a:cubicBezTo>
                      <a:cubicBezTo>
                        <a:pt x="31045" y="37303"/>
                        <a:pt x="31266" y="37210"/>
                        <a:pt x="31452" y="37128"/>
                      </a:cubicBezTo>
                      <a:cubicBezTo>
                        <a:pt x="31638" y="37047"/>
                        <a:pt x="31790" y="36954"/>
                        <a:pt x="31836" y="36954"/>
                      </a:cubicBezTo>
                      <a:lnTo>
                        <a:pt x="32732" y="36221"/>
                      </a:lnTo>
                      <a:cubicBezTo>
                        <a:pt x="32883" y="36105"/>
                        <a:pt x="33023" y="35988"/>
                        <a:pt x="33139" y="35884"/>
                      </a:cubicBezTo>
                      <a:cubicBezTo>
                        <a:pt x="33244" y="35779"/>
                        <a:pt x="33325" y="35674"/>
                        <a:pt x="33406" y="35558"/>
                      </a:cubicBezTo>
                      <a:cubicBezTo>
                        <a:pt x="33476" y="35476"/>
                        <a:pt x="33569" y="35418"/>
                        <a:pt x="33662" y="35395"/>
                      </a:cubicBezTo>
                      <a:lnTo>
                        <a:pt x="33662" y="35395"/>
                      </a:lnTo>
                      <a:cubicBezTo>
                        <a:pt x="33593" y="35476"/>
                        <a:pt x="33488" y="35570"/>
                        <a:pt x="33453" y="35616"/>
                      </a:cubicBezTo>
                      <a:cubicBezTo>
                        <a:pt x="33721" y="35325"/>
                        <a:pt x="34325" y="34813"/>
                        <a:pt x="34337" y="34709"/>
                      </a:cubicBezTo>
                      <a:cubicBezTo>
                        <a:pt x="34433" y="34627"/>
                        <a:pt x="34471" y="34602"/>
                        <a:pt x="34483" y="34602"/>
                      </a:cubicBezTo>
                      <a:cubicBezTo>
                        <a:pt x="34502" y="34602"/>
                        <a:pt x="34445" y="34673"/>
                        <a:pt x="34452" y="34673"/>
                      </a:cubicBezTo>
                      <a:cubicBezTo>
                        <a:pt x="34457" y="34673"/>
                        <a:pt x="34504" y="34627"/>
                        <a:pt x="34663" y="34465"/>
                      </a:cubicBezTo>
                      <a:lnTo>
                        <a:pt x="34663" y="34465"/>
                      </a:lnTo>
                      <a:lnTo>
                        <a:pt x="34616" y="34546"/>
                      </a:lnTo>
                      <a:cubicBezTo>
                        <a:pt x="35047" y="34127"/>
                        <a:pt x="35442" y="33674"/>
                        <a:pt x="35803" y="33197"/>
                      </a:cubicBezTo>
                      <a:cubicBezTo>
                        <a:pt x="36124" y="32687"/>
                        <a:pt x="36487" y="32198"/>
                        <a:pt x="36883" y="31741"/>
                      </a:cubicBezTo>
                      <a:lnTo>
                        <a:pt x="36883" y="31741"/>
                      </a:lnTo>
                      <a:cubicBezTo>
                        <a:pt x="36861" y="31763"/>
                        <a:pt x="36838" y="31783"/>
                        <a:pt x="36814" y="31801"/>
                      </a:cubicBezTo>
                      <a:cubicBezTo>
                        <a:pt x="36884" y="31720"/>
                        <a:pt x="36954" y="31638"/>
                        <a:pt x="37012" y="31545"/>
                      </a:cubicBezTo>
                      <a:lnTo>
                        <a:pt x="37187" y="31278"/>
                      </a:lnTo>
                      <a:lnTo>
                        <a:pt x="37524" y="30719"/>
                      </a:lnTo>
                      <a:cubicBezTo>
                        <a:pt x="37768" y="30347"/>
                        <a:pt x="37978" y="29963"/>
                        <a:pt x="38164" y="29568"/>
                      </a:cubicBezTo>
                      <a:cubicBezTo>
                        <a:pt x="38361" y="29172"/>
                        <a:pt x="38548" y="28777"/>
                        <a:pt x="38734" y="28393"/>
                      </a:cubicBezTo>
                      <a:cubicBezTo>
                        <a:pt x="38827" y="28195"/>
                        <a:pt x="38920" y="27997"/>
                        <a:pt x="38990" y="27800"/>
                      </a:cubicBezTo>
                      <a:cubicBezTo>
                        <a:pt x="39071" y="27602"/>
                        <a:pt x="39152" y="27404"/>
                        <a:pt x="39234" y="27218"/>
                      </a:cubicBezTo>
                      <a:cubicBezTo>
                        <a:pt x="39339" y="26962"/>
                        <a:pt x="39420" y="26695"/>
                        <a:pt x="39466" y="26427"/>
                      </a:cubicBezTo>
                      <a:lnTo>
                        <a:pt x="39548" y="26346"/>
                      </a:lnTo>
                      <a:cubicBezTo>
                        <a:pt x="39583" y="26183"/>
                        <a:pt x="39594" y="26008"/>
                        <a:pt x="39618" y="25846"/>
                      </a:cubicBezTo>
                      <a:cubicBezTo>
                        <a:pt x="39687" y="25520"/>
                        <a:pt x="39781" y="25194"/>
                        <a:pt x="39908" y="24892"/>
                      </a:cubicBezTo>
                      <a:cubicBezTo>
                        <a:pt x="39967" y="24741"/>
                        <a:pt x="40025" y="24578"/>
                        <a:pt x="40071" y="24392"/>
                      </a:cubicBezTo>
                      <a:cubicBezTo>
                        <a:pt x="40106" y="24194"/>
                        <a:pt x="40129" y="23985"/>
                        <a:pt x="40141" y="23787"/>
                      </a:cubicBezTo>
                      <a:lnTo>
                        <a:pt x="40141" y="23787"/>
                      </a:lnTo>
                      <a:lnTo>
                        <a:pt x="40083" y="23892"/>
                      </a:lnTo>
                      <a:cubicBezTo>
                        <a:pt x="40139" y="23590"/>
                        <a:pt x="40205" y="22934"/>
                        <a:pt x="40252" y="22934"/>
                      </a:cubicBezTo>
                      <a:cubicBezTo>
                        <a:pt x="40254" y="22934"/>
                        <a:pt x="40256" y="22935"/>
                        <a:pt x="40257" y="22938"/>
                      </a:cubicBezTo>
                      <a:cubicBezTo>
                        <a:pt x="40234" y="22868"/>
                        <a:pt x="40246" y="22787"/>
                        <a:pt x="40269" y="22705"/>
                      </a:cubicBezTo>
                      <a:lnTo>
                        <a:pt x="40304" y="22705"/>
                      </a:lnTo>
                      <a:cubicBezTo>
                        <a:pt x="40304" y="22577"/>
                        <a:pt x="40327" y="22449"/>
                        <a:pt x="40327" y="22310"/>
                      </a:cubicBezTo>
                      <a:lnTo>
                        <a:pt x="40327" y="21914"/>
                      </a:lnTo>
                      <a:cubicBezTo>
                        <a:pt x="40385" y="21309"/>
                        <a:pt x="40444" y="22019"/>
                        <a:pt x="40502" y="21123"/>
                      </a:cubicBezTo>
                      <a:cubicBezTo>
                        <a:pt x="40502" y="20815"/>
                        <a:pt x="40463" y="20283"/>
                        <a:pt x="40438" y="20283"/>
                      </a:cubicBezTo>
                      <a:cubicBezTo>
                        <a:pt x="40436" y="20283"/>
                        <a:pt x="40434" y="20287"/>
                        <a:pt x="40432" y="20297"/>
                      </a:cubicBezTo>
                      <a:cubicBezTo>
                        <a:pt x="40432" y="20425"/>
                        <a:pt x="40409" y="20542"/>
                        <a:pt x="40362" y="20658"/>
                      </a:cubicBezTo>
                      <a:lnTo>
                        <a:pt x="40362" y="20344"/>
                      </a:lnTo>
                      <a:cubicBezTo>
                        <a:pt x="40327" y="20324"/>
                        <a:pt x="40291" y="20269"/>
                        <a:pt x="40253" y="20269"/>
                      </a:cubicBezTo>
                      <a:cubicBezTo>
                        <a:pt x="40201" y="20269"/>
                        <a:pt x="40148" y="20370"/>
                        <a:pt x="40095" y="20798"/>
                      </a:cubicBezTo>
                      <a:lnTo>
                        <a:pt x="40129" y="21309"/>
                      </a:lnTo>
                      <a:lnTo>
                        <a:pt x="40071" y="21472"/>
                      </a:lnTo>
                      <a:lnTo>
                        <a:pt x="40095" y="21042"/>
                      </a:lnTo>
                      <a:lnTo>
                        <a:pt x="40095" y="21042"/>
                      </a:lnTo>
                      <a:cubicBezTo>
                        <a:pt x="40048" y="21228"/>
                        <a:pt x="40048" y="21426"/>
                        <a:pt x="40083" y="21623"/>
                      </a:cubicBezTo>
                      <a:cubicBezTo>
                        <a:pt x="40048" y="21682"/>
                        <a:pt x="40025" y="21763"/>
                        <a:pt x="40025" y="21833"/>
                      </a:cubicBezTo>
                      <a:lnTo>
                        <a:pt x="40083" y="22345"/>
                      </a:lnTo>
                      <a:cubicBezTo>
                        <a:pt x="40078" y="22350"/>
                        <a:pt x="40074" y="22353"/>
                        <a:pt x="40071" y="22353"/>
                      </a:cubicBezTo>
                      <a:cubicBezTo>
                        <a:pt x="40051" y="22353"/>
                        <a:pt x="40040" y="22283"/>
                        <a:pt x="40025" y="22283"/>
                      </a:cubicBezTo>
                      <a:cubicBezTo>
                        <a:pt x="40014" y="22283"/>
                        <a:pt x="40000" y="22320"/>
                        <a:pt x="39978" y="22449"/>
                      </a:cubicBezTo>
                      <a:cubicBezTo>
                        <a:pt x="39978" y="22502"/>
                        <a:pt x="39984" y="22519"/>
                        <a:pt x="39993" y="22519"/>
                      </a:cubicBezTo>
                      <a:cubicBezTo>
                        <a:pt x="40010" y="22519"/>
                        <a:pt x="40039" y="22451"/>
                        <a:pt x="40055" y="22451"/>
                      </a:cubicBezTo>
                      <a:cubicBezTo>
                        <a:pt x="40066" y="22451"/>
                        <a:pt x="40071" y="22487"/>
                        <a:pt x="40060" y="22612"/>
                      </a:cubicBezTo>
                      <a:cubicBezTo>
                        <a:pt x="39978" y="22856"/>
                        <a:pt x="39955" y="22775"/>
                        <a:pt x="39943" y="23066"/>
                      </a:cubicBezTo>
                      <a:cubicBezTo>
                        <a:pt x="39938" y="23076"/>
                        <a:pt x="39934" y="23080"/>
                        <a:pt x="39930" y="23080"/>
                      </a:cubicBezTo>
                      <a:cubicBezTo>
                        <a:pt x="39920" y="23080"/>
                        <a:pt x="39915" y="23048"/>
                        <a:pt x="39916" y="22995"/>
                      </a:cubicBezTo>
                      <a:lnTo>
                        <a:pt x="39916" y="22995"/>
                      </a:lnTo>
                      <a:cubicBezTo>
                        <a:pt x="39895" y="23252"/>
                        <a:pt x="39830" y="23613"/>
                        <a:pt x="39862" y="23740"/>
                      </a:cubicBezTo>
                      <a:cubicBezTo>
                        <a:pt x="39815" y="23903"/>
                        <a:pt x="39781" y="24078"/>
                        <a:pt x="39757" y="24252"/>
                      </a:cubicBezTo>
                      <a:cubicBezTo>
                        <a:pt x="39725" y="24414"/>
                        <a:pt x="39673" y="24545"/>
                        <a:pt x="39637" y="24545"/>
                      </a:cubicBezTo>
                      <a:cubicBezTo>
                        <a:pt x="39635" y="24545"/>
                        <a:pt x="39632" y="24545"/>
                        <a:pt x="39629" y="24543"/>
                      </a:cubicBezTo>
                      <a:cubicBezTo>
                        <a:pt x="39618" y="24764"/>
                        <a:pt x="39583" y="24997"/>
                        <a:pt x="39536" y="25218"/>
                      </a:cubicBezTo>
                      <a:cubicBezTo>
                        <a:pt x="39536" y="25156"/>
                        <a:pt x="39531" y="25129"/>
                        <a:pt x="39523" y="25129"/>
                      </a:cubicBezTo>
                      <a:cubicBezTo>
                        <a:pt x="39476" y="25129"/>
                        <a:pt x="39316" y="25939"/>
                        <a:pt x="39247" y="25939"/>
                      </a:cubicBezTo>
                      <a:cubicBezTo>
                        <a:pt x="39242" y="25939"/>
                        <a:pt x="39238" y="25935"/>
                        <a:pt x="39234" y="25927"/>
                      </a:cubicBezTo>
                      <a:cubicBezTo>
                        <a:pt x="39211" y="26183"/>
                        <a:pt x="39152" y="26439"/>
                        <a:pt x="39048" y="26671"/>
                      </a:cubicBezTo>
                      <a:cubicBezTo>
                        <a:pt x="38943" y="26974"/>
                        <a:pt x="38827" y="27300"/>
                        <a:pt x="38757" y="27579"/>
                      </a:cubicBezTo>
                      <a:cubicBezTo>
                        <a:pt x="38757" y="27542"/>
                        <a:pt x="38762" y="27509"/>
                        <a:pt x="38771" y="27478"/>
                      </a:cubicBezTo>
                      <a:lnTo>
                        <a:pt x="38771" y="27478"/>
                      </a:lnTo>
                      <a:cubicBezTo>
                        <a:pt x="38668" y="27729"/>
                        <a:pt x="38612" y="27811"/>
                        <a:pt x="38536" y="27986"/>
                      </a:cubicBezTo>
                      <a:cubicBezTo>
                        <a:pt x="38582" y="28056"/>
                        <a:pt x="38385" y="28498"/>
                        <a:pt x="38315" y="28765"/>
                      </a:cubicBezTo>
                      <a:cubicBezTo>
                        <a:pt x="38264" y="28834"/>
                        <a:pt x="38236" y="28860"/>
                        <a:pt x="38223" y="28860"/>
                      </a:cubicBezTo>
                      <a:cubicBezTo>
                        <a:pt x="38181" y="28860"/>
                        <a:pt x="38290" y="28583"/>
                        <a:pt x="38241" y="28583"/>
                      </a:cubicBezTo>
                      <a:cubicBezTo>
                        <a:pt x="38236" y="28583"/>
                        <a:pt x="38230" y="28585"/>
                        <a:pt x="38222" y="28591"/>
                      </a:cubicBezTo>
                      <a:cubicBezTo>
                        <a:pt x="38276" y="28601"/>
                        <a:pt x="38022" y="29137"/>
                        <a:pt x="38065" y="29137"/>
                      </a:cubicBezTo>
                      <a:cubicBezTo>
                        <a:pt x="38069" y="29137"/>
                        <a:pt x="38074" y="29134"/>
                        <a:pt x="38082" y="29126"/>
                      </a:cubicBezTo>
                      <a:lnTo>
                        <a:pt x="38082" y="29126"/>
                      </a:lnTo>
                      <a:cubicBezTo>
                        <a:pt x="37919" y="29382"/>
                        <a:pt x="37954" y="29347"/>
                        <a:pt x="37826" y="29463"/>
                      </a:cubicBezTo>
                      <a:cubicBezTo>
                        <a:pt x="37885" y="29556"/>
                        <a:pt x="37733" y="29719"/>
                        <a:pt x="37652" y="29952"/>
                      </a:cubicBezTo>
                      <a:cubicBezTo>
                        <a:pt x="37384" y="30300"/>
                        <a:pt x="37512" y="30010"/>
                        <a:pt x="37291" y="30428"/>
                      </a:cubicBezTo>
                      <a:cubicBezTo>
                        <a:pt x="37260" y="30462"/>
                        <a:pt x="37242" y="30475"/>
                        <a:pt x="37233" y="30475"/>
                      </a:cubicBezTo>
                      <a:cubicBezTo>
                        <a:pt x="37193" y="30475"/>
                        <a:pt x="37315" y="30231"/>
                        <a:pt x="37315" y="30231"/>
                      </a:cubicBezTo>
                      <a:lnTo>
                        <a:pt x="37315" y="30231"/>
                      </a:lnTo>
                      <a:cubicBezTo>
                        <a:pt x="37070" y="30638"/>
                        <a:pt x="37256" y="30463"/>
                        <a:pt x="37245" y="30568"/>
                      </a:cubicBezTo>
                      <a:cubicBezTo>
                        <a:pt x="37094" y="30837"/>
                        <a:pt x="37052" y="30874"/>
                        <a:pt x="37025" y="30874"/>
                      </a:cubicBezTo>
                      <a:cubicBezTo>
                        <a:pt x="37015" y="30874"/>
                        <a:pt x="37007" y="30869"/>
                        <a:pt x="36996" y="30869"/>
                      </a:cubicBezTo>
                      <a:cubicBezTo>
                        <a:pt x="36983" y="30869"/>
                        <a:pt x="36964" y="30877"/>
                        <a:pt x="36931" y="30917"/>
                      </a:cubicBezTo>
                      <a:cubicBezTo>
                        <a:pt x="36838" y="31068"/>
                        <a:pt x="36780" y="31219"/>
                        <a:pt x="36721" y="31347"/>
                      </a:cubicBezTo>
                      <a:cubicBezTo>
                        <a:pt x="36652" y="31475"/>
                        <a:pt x="36582" y="31592"/>
                        <a:pt x="36500" y="31708"/>
                      </a:cubicBezTo>
                      <a:cubicBezTo>
                        <a:pt x="36486" y="31708"/>
                        <a:pt x="36467" y="31725"/>
                        <a:pt x="36461" y="31725"/>
                      </a:cubicBezTo>
                      <a:cubicBezTo>
                        <a:pt x="36456" y="31725"/>
                        <a:pt x="36457" y="31719"/>
                        <a:pt x="36466" y="31696"/>
                      </a:cubicBezTo>
                      <a:lnTo>
                        <a:pt x="36466" y="31696"/>
                      </a:lnTo>
                      <a:cubicBezTo>
                        <a:pt x="36279" y="32034"/>
                        <a:pt x="35803" y="32603"/>
                        <a:pt x="35582" y="32987"/>
                      </a:cubicBezTo>
                      <a:cubicBezTo>
                        <a:pt x="35570" y="33011"/>
                        <a:pt x="35547" y="33011"/>
                        <a:pt x="35523" y="33022"/>
                      </a:cubicBezTo>
                      <a:cubicBezTo>
                        <a:pt x="35553" y="33009"/>
                        <a:pt x="35577" y="33004"/>
                        <a:pt x="35595" y="33004"/>
                      </a:cubicBezTo>
                      <a:cubicBezTo>
                        <a:pt x="35627" y="33004"/>
                        <a:pt x="35644" y="33019"/>
                        <a:pt x="35651" y="33034"/>
                      </a:cubicBezTo>
                      <a:cubicBezTo>
                        <a:pt x="35500" y="33197"/>
                        <a:pt x="35407" y="33360"/>
                        <a:pt x="35326" y="33394"/>
                      </a:cubicBezTo>
                      <a:cubicBezTo>
                        <a:pt x="35372" y="33348"/>
                        <a:pt x="35407" y="33290"/>
                        <a:pt x="35442" y="33220"/>
                      </a:cubicBezTo>
                      <a:lnTo>
                        <a:pt x="35442" y="33220"/>
                      </a:lnTo>
                      <a:lnTo>
                        <a:pt x="35302" y="33406"/>
                      </a:lnTo>
                      <a:cubicBezTo>
                        <a:pt x="35279" y="33419"/>
                        <a:pt x="35264" y="33425"/>
                        <a:pt x="35257" y="33425"/>
                      </a:cubicBezTo>
                      <a:cubicBezTo>
                        <a:pt x="35204" y="33425"/>
                        <a:pt x="35483" y="33147"/>
                        <a:pt x="35442" y="33127"/>
                      </a:cubicBezTo>
                      <a:lnTo>
                        <a:pt x="35442" y="33127"/>
                      </a:lnTo>
                      <a:cubicBezTo>
                        <a:pt x="35163" y="33464"/>
                        <a:pt x="34860" y="33883"/>
                        <a:pt x="34616" y="34127"/>
                      </a:cubicBezTo>
                      <a:cubicBezTo>
                        <a:pt x="34541" y="34127"/>
                        <a:pt x="34920" y="33734"/>
                        <a:pt x="34893" y="33734"/>
                      </a:cubicBezTo>
                      <a:cubicBezTo>
                        <a:pt x="34886" y="33734"/>
                        <a:pt x="34856" y="33757"/>
                        <a:pt x="34791" y="33813"/>
                      </a:cubicBezTo>
                      <a:lnTo>
                        <a:pt x="35163" y="33441"/>
                      </a:lnTo>
                      <a:lnTo>
                        <a:pt x="35163" y="33441"/>
                      </a:lnTo>
                      <a:cubicBezTo>
                        <a:pt x="35088" y="33491"/>
                        <a:pt x="35055" y="33509"/>
                        <a:pt x="35046" y="33509"/>
                      </a:cubicBezTo>
                      <a:cubicBezTo>
                        <a:pt x="35021" y="33509"/>
                        <a:pt x="35182" y="33366"/>
                        <a:pt x="35148" y="33366"/>
                      </a:cubicBezTo>
                      <a:cubicBezTo>
                        <a:pt x="35138" y="33366"/>
                        <a:pt x="35108" y="33380"/>
                        <a:pt x="35047" y="33418"/>
                      </a:cubicBezTo>
                      <a:cubicBezTo>
                        <a:pt x="34802" y="33662"/>
                        <a:pt x="34686" y="33813"/>
                        <a:pt x="34558" y="33953"/>
                      </a:cubicBezTo>
                      <a:cubicBezTo>
                        <a:pt x="34418" y="34150"/>
                        <a:pt x="34244" y="34325"/>
                        <a:pt x="34058" y="34476"/>
                      </a:cubicBezTo>
                      <a:cubicBezTo>
                        <a:pt x="33976" y="34604"/>
                        <a:pt x="34139" y="34476"/>
                        <a:pt x="34046" y="34616"/>
                      </a:cubicBezTo>
                      <a:cubicBezTo>
                        <a:pt x="33372" y="35325"/>
                        <a:pt x="33372" y="35011"/>
                        <a:pt x="32895" y="35558"/>
                      </a:cubicBezTo>
                      <a:cubicBezTo>
                        <a:pt x="32767" y="35779"/>
                        <a:pt x="32569" y="35965"/>
                        <a:pt x="32336" y="36081"/>
                      </a:cubicBezTo>
                      <a:lnTo>
                        <a:pt x="32429" y="35918"/>
                      </a:lnTo>
                      <a:lnTo>
                        <a:pt x="32429" y="35918"/>
                      </a:lnTo>
                      <a:cubicBezTo>
                        <a:pt x="31894" y="36314"/>
                        <a:pt x="32185" y="36233"/>
                        <a:pt x="31604" y="36616"/>
                      </a:cubicBezTo>
                      <a:cubicBezTo>
                        <a:pt x="31678" y="36521"/>
                        <a:pt x="31955" y="36319"/>
                        <a:pt x="31933" y="36319"/>
                      </a:cubicBezTo>
                      <a:cubicBezTo>
                        <a:pt x="31931" y="36319"/>
                        <a:pt x="31926" y="36321"/>
                        <a:pt x="31918" y="36326"/>
                      </a:cubicBezTo>
                      <a:cubicBezTo>
                        <a:pt x="31522" y="36558"/>
                        <a:pt x="31685" y="36558"/>
                        <a:pt x="31406" y="36768"/>
                      </a:cubicBezTo>
                      <a:lnTo>
                        <a:pt x="31313" y="36756"/>
                      </a:lnTo>
                      <a:cubicBezTo>
                        <a:pt x="31010" y="36942"/>
                        <a:pt x="30708" y="37151"/>
                        <a:pt x="30382" y="37361"/>
                      </a:cubicBezTo>
                      <a:cubicBezTo>
                        <a:pt x="30068" y="37582"/>
                        <a:pt x="29743" y="37791"/>
                        <a:pt x="29394" y="37966"/>
                      </a:cubicBezTo>
                      <a:cubicBezTo>
                        <a:pt x="29410" y="37940"/>
                        <a:pt x="29476" y="37897"/>
                        <a:pt x="29445" y="37897"/>
                      </a:cubicBezTo>
                      <a:cubicBezTo>
                        <a:pt x="29433" y="37897"/>
                        <a:pt x="29407" y="37903"/>
                        <a:pt x="29359" y="37919"/>
                      </a:cubicBezTo>
                      <a:cubicBezTo>
                        <a:pt x="28928" y="38152"/>
                        <a:pt x="28440" y="38373"/>
                        <a:pt x="27963" y="38594"/>
                      </a:cubicBezTo>
                      <a:lnTo>
                        <a:pt x="26521" y="39071"/>
                      </a:lnTo>
                      <a:lnTo>
                        <a:pt x="26195" y="39245"/>
                      </a:lnTo>
                      <a:cubicBezTo>
                        <a:pt x="26161" y="39260"/>
                        <a:pt x="26129" y="39266"/>
                        <a:pt x="26109" y="39266"/>
                      </a:cubicBezTo>
                      <a:cubicBezTo>
                        <a:pt x="26082" y="39266"/>
                        <a:pt x="26078" y="39254"/>
                        <a:pt x="26125" y="39233"/>
                      </a:cubicBezTo>
                      <a:lnTo>
                        <a:pt x="26125" y="39233"/>
                      </a:lnTo>
                      <a:cubicBezTo>
                        <a:pt x="25765" y="39303"/>
                        <a:pt x="26114" y="39268"/>
                        <a:pt x="25951" y="39338"/>
                      </a:cubicBezTo>
                      <a:cubicBezTo>
                        <a:pt x="25863" y="39363"/>
                        <a:pt x="25799" y="39373"/>
                        <a:pt x="25765" y="39373"/>
                      </a:cubicBezTo>
                      <a:cubicBezTo>
                        <a:pt x="25718" y="39373"/>
                        <a:pt x="25725" y="39353"/>
                        <a:pt x="25800" y="39326"/>
                      </a:cubicBezTo>
                      <a:lnTo>
                        <a:pt x="25800" y="39326"/>
                      </a:lnTo>
                      <a:cubicBezTo>
                        <a:pt x="25485" y="39431"/>
                        <a:pt x="25043" y="39571"/>
                        <a:pt x="24578" y="39699"/>
                      </a:cubicBezTo>
                      <a:cubicBezTo>
                        <a:pt x="24474" y="39734"/>
                        <a:pt x="24357" y="39768"/>
                        <a:pt x="24241" y="39792"/>
                      </a:cubicBezTo>
                      <a:lnTo>
                        <a:pt x="23904" y="39850"/>
                      </a:lnTo>
                      <a:cubicBezTo>
                        <a:pt x="23683" y="39873"/>
                        <a:pt x="23473" y="39896"/>
                        <a:pt x="23310" y="39908"/>
                      </a:cubicBezTo>
                      <a:lnTo>
                        <a:pt x="23438" y="39873"/>
                      </a:lnTo>
                      <a:lnTo>
                        <a:pt x="23438" y="39873"/>
                      </a:lnTo>
                      <a:cubicBezTo>
                        <a:pt x="22903" y="39931"/>
                        <a:pt x="22857" y="40083"/>
                        <a:pt x="22345" y="40106"/>
                      </a:cubicBezTo>
                      <a:lnTo>
                        <a:pt x="22438" y="40083"/>
                      </a:lnTo>
                      <a:lnTo>
                        <a:pt x="22438" y="40083"/>
                      </a:lnTo>
                      <a:cubicBezTo>
                        <a:pt x="21856" y="40129"/>
                        <a:pt x="21240" y="40141"/>
                        <a:pt x="20658" y="40176"/>
                      </a:cubicBezTo>
                      <a:cubicBezTo>
                        <a:pt x="20519" y="40176"/>
                        <a:pt x="20368" y="40199"/>
                        <a:pt x="20228" y="40199"/>
                      </a:cubicBezTo>
                      <a:lnTo>
                        <a:pt x="19809" y="40164"/>
                      </a:lnTo>
                      <a:cubicBezTo>
                        <a:pt x="19553" y="40141"/>
                        <a:pt x="19298" y="40117"/>
                        <a:pt x="19088" y="40083"/>
                      </a:cubicBezTo>
                      <a:cubicBezTo>
                        <a:pt x="18978" y="40100"/>
                        <a:pt x="18867" y="40109"/>
                        <a:pt x="18758" y="40109"/>
                      </a:cubicBezTo>
                      <a:cubicBezTo>
                        <a:pt x="18649" y="40109"/>
                        <a:pt x="18541" y="40100"/>
                        <a:pt x="18437" y="40083"/>
                      </a:cubicBezTo>
                      <a:cubicBezTo>
                        <a:pt x="18240" y="40083"/>
                        <a:pt x="18054" y="40048"/>
                        <a:pt x="17946" y="40048"/>
                      </a:cubicBezTo>
                      <a:cubicBezTo>
                        <a:pt x="17901" y="40048"/>
                        <a:pt x="17869" y="40054"/>
                        <a:pt x="17855" y="40071"/>
                      </a:cubicBezTo>
                      <a:cubicBezTo>
                        <a:pt x="17192" y="39920"/>
                        <a:pt x="17390" y="39931"/>
                        <a:pt x="16471" y="39745"/>
                      </a:cubicBezTo>
                      <a:cubicBezTo>
                        <a:pt x="16215" y="39710"/>
                        <a:pt x="16087" y="39745"/>
                        <a:pt x="15785" y="39675"/>
                      </a:cubicBezTo>
                      <a:lnTo>
                        <a:pt x="15785" y="39617"/>
                      </a:lnTo>
                      <a:lnTo>
                        <a:pt x="15366" y="39571"/>
                      </a:lnTo>
                      <a:lnTo>
                        <a:pt x="15157" y="39443"/>
                      </a:lnTo>
                      <a:lnTo>
                        <a:pt x="14866" y="39385"/>
                      </a:lnTo>
                      <a:lnTo>
                        <a:pt x="14866" y="39385"/>
                      </a:lnTo>
                      <a:cubicBezTo>
                        <a:pt x="14982" y="39420"/>
                        <a:pt x="15099" y="39478"/>
                        <a:pt x="15087" y="39489"/>
                      </a:cubicBezTo>
                      <a:cubicBezTo>
                        <a:pt x="14843" y="39443"/>
                        <a:pt x="14610" y="39373"/>
                        <a:pt x="14377" y="39292"/>
                      </a:cubicBezTo>
                      <a:cubicBezTo>
                        <a:pt x="14249" y="39245"/>
                        <a:pt x="14133" y="39187"/>
                        <a:pt x="14028" y="39105"/>
                      </a:cubicBezTo>
                      <a:lnTo>
                        <a:pt x="13005" y="38791"/>
                      </a:lnTo>
                      <a:cubicBezTo>
                        <a:pt x="13068" y="38791"/>
                        <a:pt x="13128" y="38802"/>
                        <a:pt x="13188" y="38817"/>
                      </a:cubicBezTo>
                      <a:lnTo>
                        <a:pt x="13188" y="38817"/>
                      </a:lnTo>
                      <a:cubicBezTo>
                        <a:pt x="12883" y="38721"/>
                        <a:pt x="13214" y="38753"/>
                        <a:pt x="12761" y="38640"/>
                      </a:cubicBezTo>
                      <a:lnTo>
                        <a:pt x="12761" y="38640"/>
                      </a:lnTo>
                      <a:cubicBezTo>
                        <a:pt x="12796" y="38661"/>
                        <a:pt x="12772" y="38665"/>
                        <a:pt x="12745" y="38665"/>
                      </a:cubicBezTo>
                      <a:cubicBezTo>
                        <a:pt x="12727" y="38665"/>
                        <a:pt x="12707" y="38663"/>
                        <a:pt x="12702" y="38663"/>
                      </a:cubicBezTo>
                      <a:cubicBezTo>
                        <a:pt x="12458" y="38547"/>
                        <a:pt x="11935" y="38268"/>
                        <a:pt x="11539" y="38094"/>
                      </a:cubicBezTo>
                      <a:lnTo>
                        <a:pt x="11632" y="38094"/>
                      </a:lnTo>
                      <a:cubicBezTo>
                        <a:pt x="11272" y="37907"/>
                        <a:pt x="10876" y="37768"/>
                        <a:pt x="10516" y="37535"/>
                      </a:cubicBezTo>
                      <a:lnTo>
                        <a:pt x="9376" y="36861"/>
                      </a:lnTo>
                      <a:lnTo>
                        <a:pt x="9376" y="36861"/>
                      </a:lnTo>
                      <a:cubicBezTo>
                        <a:pt x="9530" y="36961"/>
                        <a:pt x="9561" y="37012"/>
                        <a:pt x="9516" y="37012"/>
                      </a:cubicBezTo>
                      <a:cubicBezTo>
                        <a:pt x="9484" y="37012"/>
                        <a:pt x="9411" y="36985"/>
                        <a:pt x="9318" y="36930"/>
                      </a:cubicBezTo>
                      <a:lnTo>
                        <a:pt x="9260" y="36826"/>
                      </a:lnTo>
                      <a:cubicBezTo>
                        <a:pt x="9238" y="36819"/>
                        <a:pt x="9226" y="36816"/>
                        <a:pt x="9219" y="36816"/>
                      </a:cubicBezTo>
                      <a:cubicBezTo>
                        <a:pt x="9185" y="36816"/>
                        <a:pt x="9307" y="36891"/>
                        <a:pt x="9286" y="36891"/>
                      </a:cubicBezTo>
                      <a:cubicBezTo>
                        <a:pt x="9277" y="36891"/>
                        <a:pt x="9241" y="36877"/>
                        <a:pt x="9155" y="36837"/>
                      </a:cubicBezTo>
                      <a:cubicBezTo>
                        <a:pt x="9002" y="36724"/>
                        <a:pt x="8974" y="36680"/>
                        <a:pt x="9012" y="36680"/>
                      </a:cubicBezTo>
                      <a:cubicBezTo>
                        <a:pt x="9040" y="36680"/>
                        <a:pt x="9104" y="36704"/>
                        <a:pt x="9178" y="36744"/>
                      </a:cubicBezTo>
                      <a:lnTo>
                        <a:pt x="8829" y="36512"/>
                      </a:lnTo>
                      <a:cubicBezTo>
                        <a:pt x="8829" y="36507"/>
                        <a:pt x="8832" y="36505"/>
                        <a:pt x="8838" y="36505"/>
                      </a:cubicBezTo>
                      <a:cubicBezTo>
                        <a:pt x="8860" y="36505"/>
                        <a:pt x="8918" y="36535"/>
                        <a:pt x="8946" y="36535"/>
                      </a:cubicBezTo>
                      <a:cubicBezTo>
                        <a:pt x="8783" y="36465"/>
                        <a:pt x="8422" y="36058"/>
                        <a:pt x="8189" y="35977"/>
                      </a:cubicBezTo>
                      <a:lnTo>
                        <a:pt x="8178" y="35942"/>
                      </a:lnTo>
                      <a:lnTo>
                        <a:pt x="7701" y="35593"/>
                      </a:lnTo>
                      <a:cubicBezTo>
                        <a:pt x="7561" y="35488"/>
                        <a:pt x="7457" y="35372"/>
                        <a:pt x="7340" y="35279"/>
                      </a:cubicBezTo>
                      <a:lnTo>
                        <a:pt x="6619" y="34651"/>
                      </a:lnTo>
                      <a:cubicBezTo>
                        <a:pt x="6617" y="34652"/>
                        <a:pt x="6614" y="34653"/>
                        <a:pt x="6610" y="34653"/>
                      </a:cubicBezTo>
                      <a:cubicBezTo>
                        <a:pt x="6551" y="34653"/>
                        <a:pt x="6364" y="34470"/>
                        <a:pt x="6177" y="34360"/>
                      </a:cubicBezTo>
                      <a:cubicBezTo>
                        <a:pt x="5828" y="33941"/>
                        <a:pt x="5468" y="33487"/>
                        <a:pt x="5026" y="32999"/>
                      </a:cubicBezTo>
                      <a:cubicBezTo>
                        <a:pt x="4884" y="32852"/>
                        <a:pt x="4847" y="32824"/>
                        <a:pt x="4834" y="32824"/>
                      </a:cubicBezTo>
                      <a:cubicBezTo>
                        <a:pt x="4826" y="32824"/>
                        <a:pt x="4829" y="32835"/>
                        <a:pt x="4821" y="32835"/>
                      </a:cubicBezTo>
                      <a:cubicBezTo>
                        <a:pt x="4813" y="32835"/>
                        <a:pt x="4798" y="32826"/>
                        <a:pt x="4758" y="32790"/>
                      </a:cubicBezTo>
                      <a:cubicBezTo>
                        <a:pt x="4768" y="32743"/>
                        <a:pt x="4518" y="32398"/>
                        <a:pt x="4540" y="32398"/>
                      </a:cubicBezTo>
                      <a:cubicBezTo>
                        <a:pt x="4545" y="32398"/>
                        <a:pt x="4565" y="32417"/>
                        <a:pt x="4607" y="32464"/>
                      </a:cubicBezTo>
                      <a:lnTo>
                        <a:pt x="4049" y="31743"/>
                      </a:lnTo>
                      <a:lnTo>
                        <a:pt x="3770" y="31382"/>
                      </a:lnTo>
                      <a:lnTo>
                        <a:pt x="3432" y="30870"/>
                      </a:lnTo>
                      <a:lnTo>
                        <a:pt x="3432" y="30870"/>
                      </a:lnTo>
                      <a:cubicBezTo>
                        <a:pt x="3473" y="30961"/>
                        <a:pt x="3513" y="31052"/>
                        <a:pt x="3493" y="31052"/>
                      </a:cubicBezTo>
                      <a:cubicBezTo>
                        <a:pt x="3490" y="31052"/>
                        <a:pt x="3485" y="31050"/>
                        <a:pt x="3479" y="31045"/>
                      </a:cubicBezTo>
                      <a:cubicBezTo>
                        <a:pt x="3388" y="30898"/>
                        <a:pt x="3298" y="30695"/>
                        <a:pt x="3325" y="30695"/>
                      </a:cubicBezTo>
                      <a:cubicBezTo>
                        <a:pt x="3325" y="30695"/>
                        <a:pt x="3325" y="30695"/>
                        <a:pt x="3326" y="30696"/>
                      </a:cubicBezTo>
                      <a:lnTo>
                        <a:pt x="3326" y="30696"/>
                      </a:lnTo>
                      <a:cubicBezTo>
                        <a:pt x="2988" y="30217"/>
                        <a:pt x="2717" y="29694"/>
                        <a:pt x="2502" y="29149"/>
                      </a:cubicBezTo>
                      <a:cubicBezTo>
                        <a:pt x="2385" y="28870"/>
                        <a:pt x="2269" y="28591"/>
                        <a:pt x="2153" y="28346"/>
                      </a:cubicBezTo>
                      <a:cubicBezTo>
                        <a:pt x="2095" y="28218"/>
                        <a:pt x="2048" y="28102"/>
                        <a:pt x="1978" y="27986"/>
                      </a:cubicBezTo>
                      <a:cubicBezTo>
                        <a:pt x="1920" y="27881"/>
                        <a:pt x="1885" y="27765"/>
                        <a:pt x="1839" y="27672"/>
                      </a:cubicBezTo>
                      <a:lnTo>
                        <a:pt x="1839" y="27672"/>
                      </a:lnTo>
                      <a:lnTo>
                        <a:pt x="1862" y="27718"/>
                      </a:lnTo>
                      <a:lnTo>
                        <a:pt x="1501" y="26881"/>
                      </a:lnTo>
                      <a:cubicBezTo>
                        <a:pt x="1465" y="26778"/>
                        <a:pt x="1456" y="26744"/>
                        <a:pt x="1460" y="26744"/>
                      </a:cubicBezTo>
                      <a:lnTo>
                        <a:pt x="1460" y="26744"/>
                      </a:lnTo>
                      <a:cubicBezTo>
                        <a:pt x="1469" y="26744"/>
                        <a:pt x="1535" y="26886"/>
                        <a:pt x="1550" y="26886"/>
                      </a:cubicBezTo>
                      <a:cubicBezTo>
                        <a:pt x="1556" y="26886"/>
                        <a:pt x="1554" y="26863"/>
                        <a:pt x="1536" y="26799"/>
                      </a:cubicBezTo>
                      <a:cubicBezTo>
                        <a:pt x="1432" y="26578"/>
                        <a:pt x="1350" y="26381"/>
                        <a:pt x="1280" y="26183"/>
                      </a:cubicBezTo>
                      <a:cubicBezTo>
                        <a:pt x="1211" y="25997"/>
                        <a:pt x="1176" y="25811"/>
                        <a:pt x="1129" y="25625"/>
                      </a:cubicBezTo>
                      <a:cubicBezTo>
                        <a:pt x="1048" y="25276"/>
                        <a:pt x="978" y="24938"/>
                        <a:pt x="838" y="24555"/>
                      </a:cubicBezTo>
                      <a:cubicBezTo>
                        <a:pt x="838" y="24461"/>
                        <a:pt x="827" y="24368"/>
                        <a:pt x="815" y="24275"/>
                      </a:cubicBezTo>
                      <a:cubicBezTo>
                        <a:pt x="815" y="24171"/>
                        <a:pt x="792" y="24054"/>
                        <a:pt x="780" y="23926"/>
                      </a:cubicBezTo>
                      <a:cubicBezTo>
                        <a:pt x="745" y="23682"/>
                        <a:pt x="699" y="23403"/>
                        <a:pt x="652" y="23112"/>
                      </a:cubicBezTo>
                      <a:cubicBezTo>
                        <a:pt x="606" y="22833"/>
                        <a:pt x="559" y="22531"/>
                        <a:pt x="524" y="22263"/>
                      </a:cubicBezTo>
                      <a:cubicBezTo>
                        <a:pt x="513" y="22019"/>
                        <a:pt x="513" y="21763"/>
                        <a:pt x="524" y="21519"/>
                      </a:cubicBezTo>
                      <a:lnTo>
                        <a:pt x="524" y="21519"/>
                      </a:lnTo>
                      <a:lnTo>
                        <a:pt x="489" y="21565"/>
                      </a:lnTo>
                      <a:cubicBezTo>
                        <a:pt x="443" y="21356"/>
                        <a:pt x="489" y="21309"/>
                        <a:pt x="489" y="21147"/>
                      </a:cubicBezTo>
                      <a:lnTo>
                        <a:pt x="489" y="21147"/>
                      </a:lnTo>
                      <a:cubicBezTo>
                        <a:pt x="472" y="21164"/>
                        <a:pt x="467" y="21292"/>
                        <a:pt x="456" y="21292"/>
                      </a:cubicBezTo>
                      <a:cubicBezTo>
                        <a:pt x="452" y="21292"/>
                        <a:pt x="448" y="21281"/>
                        <a:pt x="443" y="21251"/>
                      </a:cubicBezTo>
                      <a:cubicBezTo>
                        <a:pt x="338" y="20321"/>
                        <a:pt x="443" y="19367"/>
                        <a:pt x="501" y="18413"/>
                      </a:cubicBezTo>
                      <a:cubicBezTo>
                        <a:pt x="548" y="17948"/>
                        <a:pt x="664" y="17471"/>
                        <a:pt x="734" y="17006"/>
                      </a:cubicBezTo>
                      <a:cubicBezTo>
                        <a:pt x="780" y="16761"/>
                        <a:pt x="815" y="16529"/>
                        <a:pt x="862" y="16296"/>
                      </a:cubicBezTo>
                      <a:cubicBezTo>
                        <a:pt x="908" y="16064"/>
                        <a:pt x="990" y="15843"/>
                        <a:pt x="1048" y="15610"/>
                      </a:cubicBezTo>
                      <a:cubicBezTo>
                        <a:pt x="1234" y="14947"/>
                        <a:pt x="978" y="15191"/>
                        <a:pt x="1269" y="14365"/>
                      </a:cubicBezTo>
                      <a:lnTo>
                        <a:pt x="1269" y="14621"/>
                      </a:lnTo>
                      <a:cubicBezTo>
                        <a:pt x="1304" y="14447"/>
                        <a:pt x="1350" y="14284"/>
                        <a:pt x="1408" y="14109"/>
                      </a:cubicBezTo>
                      <a:lnTo>
                        <a:pt x="1583" y="13609"/>
                      </a:lnTo>
                      <a:lnTo>
                        <a:pt x="1943" y="12609"/>
                      </a:lnTo>
                      <a:cubicBezTo>
                        <a:pt x="2246" y="11969"/>
                        <a:pt x="2548" y="11330"/>
                        <a:pt x="2839" y="10713"/>
                      </a:cubicBezTo>
                      <a:lnTo>
                        <a:pt x="2839" y="10713"/>
                      </a:lnTo>
                      <a:cubicBezTo>
                        <a:pt x="2816" y="10783"/>
                        <a:pt x="2792" y="10853"/>
                        <a:pt x="2758" y="10922"/>
                      </a:cubicBezTo>
                      <a:cubicBezTo>
                        <a:pt x="2932" y="10690"/>
                        <a:pt x="3316" y="10004"/>
                        <a:pt x="3281" y="9980"/>
                      </a:cubicBezTo>
                      <a:cubicBezTo>
                        <a:pt x="3333" y="9903"/>
                        <a:pt x="3350" y="9890"/>
                        <a:pt x="3360" y="9890"/>
                      </a:cubicBezTo>
                      <a:cubicBezTo>
                        <a:pt x="3366" y="9890"/>
                        <a:pt x="3369" y="9893"/>
                        <a:pt x="3375" y="9893"/>
                      </a:cubicBezTo>
                      <a:cubicBezTo>
                        <a:pt x="3383" y="9893"/>
                        <a:pt x="3394" y="9886"/>
                        <a:pt x="3421" y="9852"/>
                      </a:cubicBezTo>
                      <a:cubicBezTo>
                        <a:pt x="3607" y="9620"/>
                        <a:pt x="3746" y="9189"/>
                        <a:pt x="3874" y="9096"/>
                      </a:cubicBezTo>
                      <a:cubicBezTo>
                        <a:pt x="3876" y="9096"/>
                        <a:pt x="3877" y="9095"/>
                        <a:pt x="3877" y="9095"/>
                      </a:cubicBezTo>
                      <a:cubicBezTo>
                        <a:pt x="3891" y="9095"/>
                        <a:pt x="3838" y="9180"/>
                        <a:pt x="3816" y="9224"/>
                      </a:cubicBezTo>
                      <a:cubicBezTo>
                        <a:pt x="3899" y="9068"/>
                        <a:pt x="4253" y="8623"/>
                        <a:pt x="4218" y="8623"/>
                      </a:cubicBezTo>
                      <a:cubicBezTo>
                        <a:pt x="4214" y="8623"/>
                        <a:pt x="4204" y="8629"/>
                        <a:pt x="4188" y="8643"/>
                      </a:cubicBezTo>
                      <a:cubicBezTo>
                        <a:pt x="4526" y="8247"/>
                        <a:pt x="4747" y="7828"/>
                        <a:pt x="5037" y="7538"/>
                      </a:cubicBezTo>
                      <a:cubicBezTo>
                        <a:pt x="5177" y="7305"/>
                        <a:pt x="5654" y="6910"/>
                        <a:pt x="5654" y="6793"/>
                      </a:cubicBezTo>
                      <a:cubicBezTo>
                        <a:pt x="5656" y="6798"/>
                        <a:pt x="5659" y="6800"/>
                        <a:pt x="5664" y="6800"/>
                      </a:cubicBezTo>
                      <a:cubicBezTo>
                        <a:pt x="5752" y="6800"/>
                        <a:pt x="6306" y="6142"/>
                        <a:pt x="6526" y="5933"/>
                      </a:cubicBezTo>
                      <a:lnTo>
                        <a:pt x="6526" y="5933"/>
                      </a:lnTo>
                      <a:cubicBezTo>
                        <a:pt x="6515" y="5947"/>
                        <a:pt x="6513" y="5953"/>
                        <a:pt x="6517" y="5953"/>
                      </a:cubicBezTo>
                      <a:cubicBezTo>
                        <a:pt x="6533" y="5953"/>
                        <a:pt x="6658" y="5845"/>
                        <a:pt x="6684" y="5845"/>
                      </a:cubicBezTo>
                      <a:cubicBezTo>
                        <a:pt x="6691" y="5845"/>
                        <a:pt x="6690" y="5853"/>
                        <a:pt x="6677" y="5874"/>
                      </a:cubicBezTo>
                      <a:cubicBezTo>
                        <a:pt x="6950" y="5636"/>
                        <a:pt x="7178" y="5397"/>
                        <a:pt x="7124" y="5397"/>
                      </a:cubicBezTo>
                      <a:cubicBezTo>
                        <a:pt x="7122" y="5397"/>
                        <a:pt x="7121" y="5397"/>
                        <a:pt x="7119" y="5398"/>
                      </a:cubicBezTo>
                      <a:cubicBezTo>
                        <a:pt x="7666" y="4990"/>
                        <a:pt x="8131" y="4467"/>
                        <a:pt x="8515" y="4339"/>
                      </a:cubicBezTo>
                      <a:lnTo>
                        <a:pt x="9143" y="3827"/>
                      </a:lnTo>
                      <a:lnTo>
                        <a:pt x="9795" y="3385"/>
                      </a:lnTo>
                      <a:lnTo>
                        <a:pt x="10446" y="2967"/>
                      </a:lnTo>
                      <a:lnTo>
                        <a:pt x="10760" y="2769"/>
                      </a:lnTo>
                      <a:lnTo>
                        <a:pt x="11086" y="2594"/>
                      </a:lnTo>
                      <a:lnTo>
                        <a:pt x="11086" y="2594"/>
                      </a:lnTo>
                      <a:cubicBezTo>
                        <a:pt x="11086" y="2652"/>
                        <a:pt x="10841" y="2746"/>
                        <a:pt x="10620" y="2897"/>
                      </a:cubicBezTo>
                      <a:cubicBezTo>
                        <a:pt x="10399" y="3048"/>
                        <a:pt x="10190" y="3176"/>
                        <a:pt x="10225" y="3199"/>
                      </a:cubicBezTo>
                      <a:lnTo>
                        <a:pt x="10760" y="2839"/>
                      </a:lnTo>
                      <a:cubicBezTo>
                        <a:pt x="10923" y="2734"/>
                        <a:pt x="11086" y="2652"/>
                        <a:pt x="11249" y="2559"/>
                      </a:cubicBezTo>
                      <a:cubicBezTo>
                        <a:pt x="11574" y="2385"/>
                        <a:pt x="11900" y="2210"/>
                        <a:pt x="12319" y="2013"/>
                      </a:cubicBezTo>
                      <a:cubicBezTo>
                        <a:pt x="12364" y="1995"/>
                        <a:pt x="12387" y="1987"/>
                        <a:pt x="12396" y="1987"/>
                      </a:cubicBezTo>
                      <a:cubicBezTo>
                        <a:pt x="12430" y="1987"/>
                        <a:pt x="12200" y="2117"/>
                        <a:pt x="12144" y="2164"/>
                      </a:cubicBezTo>
                      <a:cubicBezTo>
                        <a:pt x="12551" y="1920"/>
                        <a:pt x="12993" y="1803"/>
                        <a:pt x="13412" y="1641"/>
                      </a:cubicBezTo>
                      <a:lnTo>
                        <a:pt x="14017" y="1408"/>
                      </a:lnTo>
                      <a:lnTo>
                        <a:pt x="14308" y="1292"/>
                      </a:lnTo>
                      <a:lnTo>
                        <a:pt x="14610" y="1199"/>
                      </a:lnTo>
                      <a:lnTo>
                        <a:pt x="14610" y="1199"/>
                      </a:lnTo>
                      <a:cubicBezTo>
                        <a:pt x="14579" y="1222"/>
                        <a:pt x="14544" y="1239"/>
                        <a:pt x="14506" y="1252"/>
                      </a:cubicBezTo>
                      <a:lnTo>
                        <a:pt x="14506" y="1252"/>
                      </a:lnTo>
                      <a:cubicBezTo>
                        <a:pt x="14656" y="1214"/>
                        <a:pt x="14817" y="1183"/>
                        <a:pt x="14796" y="1152"/>
                      </a:cubicBezTo>
                      <a:lnTo>
                        <a:pt x="14796" y="1152"/>
                      </a:lnTo>
                      <a:lnTo>
                        <a:pt x="14645" y="1199"/>
                      </a:lnTo>
                      <a:cubicBezTo>
                        <a:pt x="14640" y="1199"/>
                        <a:pt x="14635" y="1199"/>
                        <a:pt x="14631" y="1199"/>
                      </a:cubicBezTo>
                      <a:cubicBezTo>
                        <a:pt x="14421" y="1199"/>
                        <a:pt x="15180" y="942"/>
                        <a:pt x="15266" y="890"/>
                      </a:cubicBezTo>
                      <a:lnTo>
                        <a:pt x="15266" y="890"/>
                      </a:lnTo>
                      <a:cubicBezTo>
                        <a:pt x="15220" y="927"/>
                        <a:pt x="15230" y="940"/>
                        <a:pt x="15271" y="940"/>
                      </a:cubicBezTo>
                      <a:cubicBezTo>
                        <a:pt x="15370" y="940"/>
                        <a:pt x="15642" y="866"/>
                        <a:pt x="15737" y="866"/>
                      </a:cubicBezTo>
                      <a:cubicBezTo>
                        <a:pt x="15789" y="866"/>
                        <a:pt x="15788" y="888"/>
                        <a:pt x="15680" y="954"/>
                      </a:cubicBezTo>
                      <a:cubicBezTo>
                        <a:pt x="15785" y="931"/>
                        <a:pt x="15913" y="873"/>
                        <a:pt x="15878" y="850"/>
                      </a:cubicBezTo>
                      <a:cubicBezTo>
                        <a:pt x="15937" y="841"/>
                        <a:pt x="15983" y="836"/>
                        <a:pt x="16009" y="836"/>
                      </a:cubicBezTo>
                      <a:cubicBezTo>
                        <a:pt x="16055" y="836"/>
                        <a:pt x="16044" y="852"/>
                        <a:pt x="15948" y="896"/>
                      </a:cubicBezTo>
                      <a:cubicBezTo>
                        <a:pt x="16227" y="803"/>
                        <a:pt x="16320" y="780"/>
                        <a:pt x="16401" y="745"/>
                      </a:cubicBezTo>
                      <a:cubicBezTo>
                        <a:pt x="16541" y="710"/>
                        <a:pt x="16692" y="675"/>
                        <a:pt x="16832" y="664"/>
                      </a:cubicBezTo>
                      <a:lnTo>
                        <a:pt x="16832" y="664"/>
                      </a:lnTo>
                      <a:cubicBezTo>
                        <a:pt x="16832" y="675"/>
                        <a:pt x="16727" y="698"/>
                        <a:pt x="16680" y="733"/>
                      </a:cubicBezTo>
                      <a:cubicBezTo>
                        <a:pt x="16994" y="629"/>
                        <a:pt x="17332" y="559"/>
                        <a:pt x="17657" y="524"/>
                      </a:cubicBezTo>
                      <a:lnTo>
                        <a:pt x="17657" y="524"/>
                      </a:lnTo>
                      <a:cubicBezTo>
                        <a:pt x="17641" y="541"/>
                        <a:pt x="17660" y="545"/>
                        <a:pt x="17624" y="556"/>
                      </a:cubicBezTo>
                      <a:lnTo>
                        <a:pt x="17624" y="556"/>
                      </a:lnTo>
                      <a:cubicBezTo>
                        <a:pt x="18311" y="414"/>
                        <a:pt x="19019" y="337"/>
                        <a:pt x="19716" y="326"/>
                      </a:cubicBezTo>
                      <a:lnTo>
                        <a:pt x="19716" y="326"/>
                      </a:lnTo>
                      <a:cubicBezTo>
                        <a:pt x="19594" y="373"/>
                        <a:pt x="19667" y="376"/>
                        <a:pt x="19776" y="376"/>
                      </a:cubicBezTo>
                      <a:cubicBezTo>
                        <a:pt x="19791" y="376"/>
                        <a:pt x="19808" y="376"/>
                        <a:pt x="19824" y="376"/>
                      </a:cubicBezTo>
                      <a:cubicBezTo>
                        <a:pt x="19924" y="376"/>
                        <a:pt x="20034" y="378"/>
                        <a:pt x="20054" y="408"/>
                      </a:cubicBezTo>
                      <a:cubicBezTo>
                        <a:pt x="20160" y="399"/>
                        <a:pt x="20267" y="391"/>
                        <a:pt x="20374" y="391"/>
                      </a:cubicBezTo>
                      <a:cubicBezTo>
                        <a:pt x="20419" y="391"/>
                        <a:pt x="20463" y="393"/>
                        <a:pt x="20507" y="396"/>
                      </a:cubicBezTo>
                      <a:lnTo>
                        <a:pt x="20333" y="349"/>
                      </a:lnTo>
                      <a:lnTo>
                        <a:pt x="20333" y="349"/>
                      </a:lnTo>
                      <a:cubicBezTo>
                        <a:pt x="20450" y="356"/>
                        <a:pt x="20565" y="358"/>
                        <a:pt x="20676" y="358"/>
                      </a:cubicBezTo>
                      <a:cubicBezTo>
                        <a:pt x="20795" y="358"/>
                        <a:pt x="20910" y="356"/>
                        <a:pt x="21022" y="356"/>
                      </a:cubicBezTo>
                      <a:cubicBezTo>
                        <a:pt x="21161" y="356"/>
                        <a:pt x="21295" y="359"/>
                        <a:pt x="21426" y="373"/>
                      </a:cubicBezTo>
                      <a:lnTo>
                        <a:pt x="21135" y="384"/>
                      </a:lnTo>
                      <a:lnTo>
                        <a:pt x="21880" y="419"/>
                      </a:lnTo>
                      <a:lnTo>
                        <a:pt x="21461" y="361"/>
                      </a:lnTo>
                      <a:cubicBezTo>
                        <a:pt x="21779" y="352"/>
                        <a:pt x="21579" y="300"/>
                        <a:pt x="21731" y="300"/>
                      </a:cubicBezTo>
                      <a:cubicBezTo>
                        <a:pt x="21774" y="300"/>
                        <a:pt x="21844" y="304"/>
                        <a:pt x="21961" y="315"/>
                      </a:cubicBezTo>
                      <a:cubicBezTo>
                        <a:pt x="21845" y="315"/>
                        <a:pt x="22368" y="326"/>
                        <a:pt x="22566" y="419"/>
                      </a:cubicBezTo>
                      <a:cubicBezTo>
                        <a:pt x="22799" y="419"/>
                        <a:pt x="23031" y="443"/>
                        <a:pt x="23264" y="501"/>
                      </a:cubicBezTo>
                      <a:cubicBezTo>
                        <a:pt x="23334" y="536"/>
                        <a:pt x="23194" y="570"/>
                        <a:pt x="23241" y="594"/>
                      </a:cubicBezTo>
                      <a:cubicBezTo>
                        <a:pt x="23257" y="592"/>
                        <a:pt x="23277" y="591"/>
                        <a:pt x="23301" y="591"/>
                      </a:cubicBezTo>
                      <a:cubicBezTo>
                        <a:pt x="23557" y="591"/>
                        <a:pt x="24192" y="698"/>
                        <a:pt x="24427" y="698"/>
                      </a:cubicBezTo>
                      <a:cubicBezTo>
                        <a:pt x="24346" y="698"/>
                        <a:pt x="24334" y="733"/>
                        <a:pt x="24357" y="745"/>
                      </a:cubicBezTo>
                      <a:lnTo>
                        <a:pt x="24532" y="745"/>
                      </a:lnTo>
                      <a:cubicBezTo>
                        <a:pt x="24706" y="815"/>
                        <a:pt x="24729" y="826"/>
                        <a:pt x="24695" y="850"/>
                      </a:cubicBezTo>
                      <a:cubicBezTo>
                        <a:pt x="24811" y="880"/>
                        <a:pt x="24870" y="891"/>
                        <a:pt x="24897" y="891"/>
                      </a:cubicBezTo>
                      <a:cubicBezTo>
                        <a:pt x="24956" y="891"/>
                        <a:pt x="24858" y="838"/>
                        <a:pt x="24894" y="838"/>
                      </a:cubicBezTo>
                      <a:cubicBezTo>
                        <a:pt x="24915" y="838"/>
                        <a:pt x="24986" y="858"/>
                        <a:pt x="25171" y="919"/>
                      </a:cubicBezTo>
                      <a:cubicBezTo>
                        <a:pt x="25125" y="919"/>
                        <a:pt x="25090" y="908"/>
                        <a:pt x="25043" y="896"/>
                      </a:cubicBezTo>
                      <a:lnTo>
                        <a:pt x="25043" y="896"/>
                      </a:lnTo>
                      <a:cubicBezTo>
                        <a:pt x="25358" y="1001"/>
                        <a:pt x="25672" y="1071"/>
                        <a:pt x="25986" y="1140"/>
                      </a:cubicBezTo>
                      <a:cubicBezTo>
                        <a:pt x="26288" y="1210"/>
                        <a:pt x="26579" y="1303"/>
                        <a:pt x="26870" y="1431"/>
                      </a:cubicBezTo>
                      <a:cubicBezTo>
                        <a:pt x="26896" y="1455"/>
                        <a:pt x="26894" y="1465"/>
                        <a:pt x="26875" y="1465"/>
                      </a:cubicBezTo>
                      <a:cubicBezTo>
                        <a:pt x="26812" y="1465"/>
                        <a:pt x="26560" y="1363"/>
                        <a:pt x="26511" y="1363"/>
                      </a:cubicBezTo>
                      <a:cubicBezTo>
                        <a:pt x="26496" y="1363"/>
                        <a:pt x="26499" y="1372"/>
                        <a:pt x="26532" y="1396"/>
                      </a:cubicBezTo>
                      <a:cubicBezTo>
                        <a:pt x="26951" y="1536"/>
                        <a:pt x="27381" y="1675"/>
                        <a:pt x="27823" y="1815"/>
                      </a:cubicBezTo>
                      <a:cubicBezTo>
                        <a:pt x="28193" y="1949"/>
                        <a:pt x="28554" y="2100"/>
                        <a:pt x="28906" y="2278"/>
                      </a:cubicBezTo>
                      <a:lnTo>
                        <a:pt x="28906" y="2278"/>
                      </a:lnTo>
                      <a:cubicBezTo>
                        <a:pt x="28909" y="2278"/>
                        <a:pt x="28913" y="2278"/>
                        <a:pt x="28917" y="2278"/>
                      </a:cubicBezTo>
                      <a:cubicBezTo>
                        <a:pt x="29073" y="2278"/>
                        <a:pt x="29424" y="2563"/>
                        <a:pt x="29787" y="2727"/>
                      </a:cubicBezTo>
                      <a:lnTo>
                        <a:pt x="29787" y="2727"/>
                      </a:lnTo>
                      <a:cubicBezTo>
                        <a:pt x="29777" y="2724"/>
                        <a:pt x="29767" y="2724"/>
                        <a:pt x="29759" y="2724"/>
                      </a:cubicBezTo>
                      <a:cubicBezTo>
                        <a:pt x="29732" y="2724"/>
                        <a:pt x="29724" y="2734"/>
                        <a:pt x="29743" y="2734"/>
                      </a:cubicBezTo>
                      <a:cubicBezTo>
                        <a:pt x="30231" y="3060"/>
                        <a:pt x="30789" y="3315"/>
                        <a:pt x="31545" y="3781"/>
                      </a:cubicBezTo>
                      <a:lnTo>
                        <a:pt x="31441" y="3734"/>
                      </a:lnTo>
                      <a:lnTo>
                        <a:pt x="31441" y="3734"/>
                      </a:lnTo>
                      <a:cubicBezTo>
                        <a:pt x="31708" y="3967"/>
                        <a:pt x="32174" y="4293"/>
                        <a:pt x="32464" y="4525"/>
                      </a:cubicBezTo>
                      <a:cubicBezTo>
                        <a:pt x="32540" y="4559"/>
                        <a:pt x="32651" y="4640"/>
                        <a:pt x="32673" y="4640"/>
                      </a:cubicBezTo>
                      <a:cubicBezTo>
                        <a:pt x="32682" y="4640"/>
                        <a:pt x="32677" y="4628"/>
                        <a:pt x="32650" y="4595"/>
                      </a:cubicBezTo>
                      <a:lnTo>
                        <a:pt x="32650" y="4595"/>
                      </a:lnTo>
                      <a:cubicBezTo>
                        <a:pt x="32755" y="4700"/>
                        <a:pt x="32871" y="4793"/>
                        <a:pt x="32976" y="4886"/>
                      </a:cubicBezTo>
                      <a:cubicBezTo>
                        <a:pt x="33081" y="4990"/>
                        <a:pt x="33174" y="5083"/>
                        <a:pt x="33279" y="5177"/>
                      </a:cubicBezTo>
                      <a:cubicBezTo>
                        <a:pt x="33476" y="5363"/>
                        <a:pt x="33686" y="5537"/>
                        <a:pt x="33883" y="5712"/>
                      </a:cubicBezTo>
                      <a:cubicBezTo>
                        <a:pt x="34093" y="5874"/>
                        <a:pt x="34290" y="6049"/>
                        <a:pt x="34477" y="6235"/>
                      </a:cubicBezTo>
                      <a:cubicBezTo>
                        <a:pt x="34663" y="6421"/>
                        <a:pt x="34826" y="6619"/>
                        <a:pt x="34977" y="6828"/>
                      </a:cubicBezTo>
                      <a:cubicBezTo>
                        <a:pt x="34913" y="6764"/>
                        <a:pt x="34813" y="6679"/>
                        <a:pt x="34807" y="6679"/>
                      </a:cubicBezTo>
                      <a:lnTo>
                        <a:pt x="34807" y="6679"/>
                      </a:lnTo>
                      <a:cubicBezTo>
                        <a:pt x="34805" y="6679"/>
                        <a:pt x="34811" y="6685"/>
                        <a:pt x="34826" y="6700"/>
                      </a:cubicBezTo>
                      <a:lnTo>
                        <a:pt x="35430" y="7328"/>
                      </a:lnTo>
                      <a:cubicBezTo>
                        <a:pt x="35419" y="7247"/>
                        <a:pt x="35372" y="7224"/>
                        <a:pt x="35291" y="7072"/>
                      </a:cubicBezTo>
                      <a:lnTo>
                        <a:pt x="35291" y="7072"/>
                      </a:lnTo>
                      <a:cubicBezTo>
                        <a:pt x="35442" y="7189"/>
                        <a:pt x="35582" y="7317"/>
                        <a:pt x="35710" y="7468"/>
                      </a:cubicBezTo>
                      <a:cubicBezTo>
                        <a:pt x="35627" y="7392"/>
                        <a:pt x="35587" y="7362"/>
                        <a:pt x="35575" y="7362"/>
                      </a:cubicBezTo>
                      <a:cubicBezTo>
                        <a:pt x="35545" y="7362"/>
                        <a:pt x="35686" y="7549"/>
                        <a:pt x="35744" y="7666"/>
                      </a:cubicBezTo>
                      <a:cubicBezTo>
                        <a:pt x="35744" y="7652"/>
                        <a:pt x="35750" y="7649"/>
                        <a:pt x="35757" y="7649"/>
                      </a:cubicBezTo>
                      <a:cubicBezTo>
                        <a:pt x="35763" y="7649"/>
                        <a:pt x="35770" y="7651"/>
                        <a:pt x="35776" y="7651"/>
                      </a:cubicBezTo>
                      <a:cubicBezTo>
                        <a:pt x="35782" y="7651"/>
                        <a:pt x="35787" y="7649"/>
                        <a:pt x="35791" y="7642"/>
                      </a:cubicBezTo>
                      <a:cubicBezTo>
                        <a:pt x="36000" y="8061"/>
                        <a:pt x="35907" y="7642"/>
                        <a:pt x="36233" y="8189"/>
                      </a:cubicBezTo>
                      <a:lnTo>
                        <a:pt x="36198" y="8177"/>
                      </a:lnTo>
                      <a:lnTo>
                        <a:pt x="36198" y="8177"/>
                      </a:lnTo>
                      <a:cubicBezTo>
                        <a:pt x="36338" y="8352"/>
                        <a:pt x="36500" y="8503"/>
                        <a:pt x="36640" y="8712"/>
                      </a:cubicBezTo>
                      <a:cubicBezTo>
                        <a:pt x="36644" y="8731"/>
                        <a:pt x="36642" y="8739"/>
                        <a:pt x="36636" y="8739"/>
                      </a:cubicBezTo>
                      <a:cubicBezTo>
                        <a:pt x="36607" y="8739"/>
                        <a:pt x="36476" y="8538"/>
                        <a:pt x="36433" y="8538"/>
                      </a:cubicBezTo>
                      <a:cubicBezTo>
                        <a:pt x="36432" y="8538"/>
                        <a:pt x="36432" y="8538"/>
                        <a:pt x="36431" y="8538"/>
                      </a:cubicBezTo>
                      <a:cubicBezTo>
                        <a:pt x="36640" y="8817"/>
                        <a:pt x="36942" y="9038"/>
                        <a:pt x="37047" y="9341"/>
                      </a:cubicBezTo>
                      <a:cubicBezTo>
                        <a:pt x="36954" y="9201"/>
                        <a:pt x="36861" y="9061"/>
                        <a:pt x="36745" y="8933"/>
                      </a:cubicBezTo>
                      <a:lnTo>
                        <a:pt x="36745" y="8933"/>
                      </a:lnTo>
                      <a:cubicBezTo>
                        <a:pt x="36908" y="9236"/>
                        <a:pt x="36919" y="9282"/>
                        <a:pt x="37047" y="9503"/>
                      </a:cubicBezTo>
                      <a:lnTo>
                        <a:pt x="37035" y="9480"/>
                      </a:lnTo>
                      <a:lnTo>
                        <a:pt x="37326" y="10004"/>
                      </a:lnTo>
                      <a:lnTo>
                        <a:pt x="37268" y="9852"/>
                      </a:lnTo>
                      <a:lnTo>
                        <a:pt x="37268" y="9852"/>
                      </a:lnTo>
                      <a:cubicBezTo>
                        <a:pt x="37431" y="10015"/>
                        <a:pt x="37571" y="10201"/>
                        <a:pt x="37687" y="10411"/>
                      </a:cubicBezTo>
                      <a:lnTo>
                        <a:pt x="37885" y="10736"/>
                      </a:lnTo>
                      <a:cubicBezTo>
                        <a:pt x="37945" y="10847"/>
                        <a:pt x="38006" y="10950"/>
                        <a:pt x="38074" y="11051"/>
                      </a:cubicBezTo>
                      <a:lnTo>
                        <a:pt x="38074" y="11051"/>
                      </a:lnTo>
                      <a:cubicBezTo>
                        <a:pt x="37979" y="10913"/>
                        <a:pt x="37941" y="10868"/>
                        <a:pt x="37930" y="10868"/>
                      </a:cubicBezTo>
                      <a:cubicBezTo>
                        <a:pt x="37910" y="10868"/>
                        <a:pt x="37984" y="11027"/>
                        <a:pt x="37945" y="11027"/>
                      </a:cubicBezTo>
                      <a:cubicBezTo>
                        <a:pt x="37945" y="11027"/>
                        <a:pt x="37944" y="11027"/>
                        <a:pt x="37943" y="11027"/>
                      </a:cubicBezTo>
                      <a:lnTo>
                        <a:pt x="37943" y="11027"/>
                      </a:lnTo>
                      <a:cubicBezTo>
                        <a:pt x="37995" y="11153"/>
                        <a:pt x="38067" y="11336"/>
                        <a:pt x="38046" y="11336"/>
                      </a:cubicBezTo>
                      <a:cubicBezTo>
                        <a:pt x="38044" y="11336"/>
                        <a:pt x="38040" y="11334"/>
                        <a:pt x="38036" y="11330"/>
                      </a:cubicBezTo>
                      <a:lnTo>
                        <a:pt x="38036" y="11330"/>
                      </a:lnTo>
                      <a:cubicBezTo>
                        <a:pt x="38199" y="11562"/>
                        <a:pt x="38210" y="11772"/>
                        <a:pt x="38443" y="12097"/>
                      </a:cubicBezTo>
                      <a:cubicBezTo>
                        <a:pt x="38432" y="12119"/>
                        <a:pt x="38553" y="12333"/>
                        <a:pt x="38512" y="12333"/>
                      </a:cubicBezTo>
                      <a:cubicBezTo>
                        <a:pt x="38509" y="12333"/>
                        <a:pt x="38506" y="12332"/>
                        <a:pt x="38501" y="12330"/>
                      </a:cubicBezTo>
                      <a:lnTo>
                        <a:pt x="38501" y="12330"/>
                      </a:lnTo>
                      <a:cubicBezTo>
                        <a:pt x="38547" y="12418"/>
                        <a:pt x="38567" y="12449"/>
                        <a:pt x="38572" y="12449"/>
                      </a:cubicBezTo>
                      <a:cubicBezTo>
                        <a:pt x="38587" y="12449"/>
                        <a:pt x="38511" y="12248"/>
                        <a:pt x="38523" y="12248"/>
                      </a:cubicBezTo>
                      <a:lnTo>
                        <a:pt x="38523" y="12248"/>
                      </a:lnTo>
                      <a:cubicBezTo>
                        <a:pt x="38524" y="12248"/>
                        <a:pt x="38524" y="12248"/>
                        <a:pt x="38524" y="12248"/>
                      </a:cubicBezTo>
                      <a:cubicBezTo>
                        <a:pt x="38687" y="12493"/>
                        <a:pt x="38769" y="12818"/>
                        <a:pt x="38885" y="13156"/>
                      </a:cubicBezTo>
                      <a:cubicBezTo>
                        <a:pt x="38990" y="13528"/>
                        <a:pt x="39129" y="13888"/>
                        <a:pt x="39292" y="14237"/>
                      </a:cubicBezTo>
                      <a:cubicBezTo>
                        <a:pt x="39513" y="14900"/>
                        <a:pt x="39594" y="15005"/>
                        <a:pt x="39792" y="15633"/>
                      </a:cubicBezTo>
                      <a:cubicBezTo>
                        <a:pt x="39797" y="15683"/>
                        <a:pt x="39795" y="15702"/>
                        <a:pt x="39788" y="15702"/>
                      </a:cubicBezTo>
                      <a:cubicBezTo>
                        <a:pt x="39765" y="15702"/>
                        <a:pt x="39688" y="15471"/>
                        <a:pt x="39687" y="15470"/>
                      </a:cubicBezTo>
                      <a:lnTo>
                        <a:pt x="39687" y="15470"/>
                      </a:lnTo>
                      <a:cubicBezTo>
                        <a:pt x="39734" y="15819"/>
                        <a:pt x="39827" y="16075"/>
                        <a:pt x="39908" y="16401"/>
                      </a:cubicBezTo>
                      <a:cubicBezTo>
                        <a:pt x="39899" y="16381"/>
                        <a:pt x="39892" y="16373"/>
                        <a:pt x="39887" y="16373"/>
                      </a:cubicBezTo>
                      <a:cubicBezTo>
                        <a:pt x="39874" y="16373"/>
                        <a:pt x="39874" y="16430"/>
                        <a:pt x="39874" y="16506"/>
                      </a:cubicBezTo>
                      <a:cubicBezTo>
                        <a:pt x="39898" y="16692"/>
                        <a:pt x="39933" y="16698"/>
                        <a:pt x="39961" y="16805"/>
                      </a:cubicBezTo>
                      <a:lnTo>
                        <a:pt x="39961" y="16805"/>
                      </a:lnTo>
                      <a:cubicBezTo>
                        <a:pt x="39944" y="16721"/>
                        <a:pt x="39930" y="16640"/>
                        <a:pt x="39920" y="16564"/>
                      </a:cubicBezTo>
                      <a:lnTo>
                        <a:pt x="39920" y="16564"/>
                      </a:lnTo>
                      <a:lnTo>
                        <a:pt x="40025" y="16738"/>
                      </a:lnTo>
                      <a:lnTo>
                        <a:pt x="39885" y="16285"/>
                      </a:lnTo>
                      <a:cubicBezTo>
                        <a:pt x="39885" y="16229"/>
                        <a:pt x="39895" y="16179"/>
                        <a:pt x="39913" y="16179"/>
                      </a:cubicBezTo>
                      <a:cubicBezTo>
                        <a:pt x="39929" y="16179"/>
                        <a:pt x="39951" y="16217"/>
                        <a:pt x="39978" y="16319"/>
                      </a:cubicBezTo>
                      <a:cubicBezTo>
                        <a:pt x="39955" y="15982"/>
                        <a:pt x="39874" y="16029"/>
                        <a:pt x="39850" y="15738"/>
                      </a:cubicBezTo>
                      <a:cubicBezTo>
                        <a:pt x="39850" y="15729"/>
                        <a:pt x="39850" y="15725"/>
                        <a:pt x="39852" y="15725"/>
                      </a:cubicBezTo>
                      <a:cubicBezTo>
                        <a:pt x="39854" y="15725"/>
                        <a:pt x="39859" y="15735"/>
                        <a:pt x="39874" y="15750"/>
                      </a:cubicBezTo>
                      <a:lnTo>
                        <a:pt x="39769" y="15435"/>
                      </a:lnTo>
                      <a:lnTo>
                        <a:pt x="39769" y="15435"/>
                      </a:lnTo>
                      <a:cubicBezTo>
                        <a:pt x="39777" y="15449"/>
                        <a:pt x="39783" y="15452"/>
                        <a:pt x="39789" y="15452"/>
                      </a:cubicBezTo>
                      <a:cubicBezTo>
                        <a:pt x="39794" y="15452"/>
                        <a:pt x="39799" y="15448"/>
                        <a:pt x="39804" y="15448"/>
                      </a:cubicBezTo>
                      <a:cubicBezTo>
                        <a:pt x="39814" y="15448"/>
                        <a:pt x="39826" y="15466"/>
                        <a:pt x="39850" y="15575"/>
                      </a:cubicBezTo>
                      <a:cubicBezTo>
                        <a:pt x="39748" y="15004"/>
                        <a:pt x="39567" y="14680"/>
                        <a:pt x="39560" y="14448"/>
                      </a:cubicBezTo>
                      <a:lnTo>
                        <a:pt x="39560" y="14448"/>
                      </a:lnTo>
                      <a:cubicBezTo>
                        <a:pt x="39563" y="14459"/>
                        <a:pt x="39567" y="14470"/>
                        <a:pt x="39571" y="14482"/>
                      </a:cubicBezTo>
                      <a:lnTo>
                        <a:pt x="39560" y="14435"/>
                      </a:lnTo>
                      <a:lnTo>
                        <a:pt x="39560" y="14435"/>
                      </a:lnTo>
                      <a:cubicBezTo>
                        <a:pt x="39560" y="14440"/>
                        <a:pt x="39560" y="14444"/>
                        <a:pt x="39560" y="14448"/>
                      </a:cubicBezTo>
                      <a:lnTo>
                        <a:pt x="39560" y="14448"/>
                      </a:lnTo>
                      <a:cubicBezTo>
                        <a:pt x="39450" y="14131"/>
                        <a:pt x="39425" y="14083"/>
                        <a:pt x="39408" y="14083"/>
                      </a:cubicBezTo>
                      <a:cubicBezTo>
                        <a:pt x="39401" y="14083"/>
                        <a:pt x="39396" y="14092"/>
                        <a:pt x="39386" y="14092"/>
                      </a:cubicBezTo>
                      <a:cubicBezTo>
                        <a:pt x="39367" y="14092"/>
                        <a:pt x="39332" y="14057"/>
                        <a:pt x="39234" y="13854"/>
                      </a:cubicBezTo>
                      <a:lnTo>
                        <a:pt x="39234" y="13423"/>
                      </a:lnTo>
                      <a:lnTo>
                        <a:pt x="39152" y="13365"/>
                      </a:lnTo>
                      <a:cubicBezTo>
                        <a:pt x="39119" y="13287"/>
                        <a:pt x="39074" y="13143"/>
                        <a:pt x="39102" y="13143"/>
                      </a:cubicBezTo>
                      <a:cubicBezTo>
                        <a:pt x="39103" y="13143"/>
                        <a:pt x="39105" y="13144"/>
                        <a:pt x="39106" y="13144"/>
                      </a:cubicBezTo>
                      <a:cubicBezTo>
                        <a:pt x="39059" y="13058"/>
                        <a:pt x="39041" y="13032"/>
                        <a:pt x="39036" y="13032"/>
                      </a:cubicBezTo>
                      <a:lnTo>
                        <a:pt x="39036" y="13032"/>
                      </a:lnTo>
                      <a:cubicBezTo>
                        <a:pt x="39027" y="13032"/>
                        <a:pt x="39049" y="13096"/>
                        <a:pt x="39038" y="13096"/>
                      </a:cubicBezTo>
                      <a:cubicBezTo>
                        <a:pt x="39034" y="13096"/>
                        <a:pt x="39023" y="13085"/>
                        <a:pt x="39001" y="13051"/>
                      </a:cubicBezTo>
                      <a:cubicBezTo>
                        <a:pt x="38943" y="12818"/>
                        <a:pt x="38862" y="12586"/>
                        <a:pt x="38757" y="12365"/>
                      </a:cubicBezTo>
                      <a:cubicBezTo>
                        <a:pt x="38652" y="12155"/>
                        <a:pt x="38571" y="11969"/>
                        <a:pt x="38594" y="11911"/>
                      </a:cubicBezTo>
                      <a:cubicBezTo>
                        <a:pt x="38582" y="11898"/>
                        <a:pt x="38575" y="11892"/>
                        <a:pt x="38571" y="11892"/>
                      </a:cubicBezTo>
                      <a:cubicBezTo>
                        <a:pt x="38550" y="11892"/>
                        <a:pt x="38617" y="12040"/>
                        <a:pt x="38608" y="12040"/>
                      </a:cubicBezTo>
                      <a:cubicBezTo>
                        <a:pt x="38603" y="12040"/>
                        <a:pt x="38579" y="12002"/>
                        <a:pt x="38513" y="11888"/>
                      </a:cubicBezTo>
                      <a:cubicBezTo>
                        <a:pt x="38548" y="11737"/>
                        <a:pt x="38280" y="11446"/>
                        <a:pt x="38164" y="11097"/>
                      </a:cubicBezTo>
                      <a:lnTo>
                        <a:pt x="38164" y="11097"/>
                      </a:lnTo>
                      <a:cubicBezTo>
                        <a:pt x="38225" y="11143"/>
                        <a:pt x="38303" y="11307"/>
                        <a:pt x="38313" y="11307"/>
                      </a:cubicBezTo>
                      <a:cubicBezTo>
                        <a:pt x="38319" y="11307"/>
                        <a:pt x="38308" y="11265"/>
                        <a:pt x="38268" y="11143"/>
                      </a:cubicBezTo>
                      <a:cubicBezTo>
                        <a:pt x="38164" y="11016"/>
                        <a:pt x="38082" y="10876"/>
                        <a:pt x="38036" y="10725"/>
                      </a:cubicBezTo>
                      <a:cubicBezTo>
                        <a:pt x="37966" y="10550"/>
                        <a:pt x="37873" y="10387"/>
                        <a:pt x="37780" y="10225"/>
                      </a:cubicBezTo>
                      <a:cubicBezTo>
                        <a:pt x="37779" y="10225"/>
                        <a:pt x="37777" y="10225"/>
                        <a:pt x="37776" y="10225"/>
                      </a:cubicBezTo>
                      <a:cubicBezTo>
                        <a:pt x="37698" y="10225"/>
                        <a:pt x="37391" y="9646"/>
                        <a:pt x="37105" y="9224"/>
                      </a:cubicBezTo>
                      <a:cubicBezTo>
                        <a:pt x="37163" y="9224"/>
                        <a:pt x="36570" y="8387"/>
                        <a:pt x="36291" y="7980"/>
                      </a:cubicBezTo>
                      <a:lnTo>
                        <a:pt x="36303" y="7980"/>
                      </a:lnTo>
                      <a:cubicBezTo>
                        <a:pt x="36186" y="7956"/>
                        <a:pt x="35919" y="7526"/>
                        <a:pt x="35651" y="7270"/>
                      </a:cubicBezTo>
                      <a:cubicBezTo>
                        <a:pt x="35658" y="7266"/>
                        <a:pt x="35665" y="7264"/>
                        <a:pt x="35674" y="7264"/>
                      </a:cubicBezTo>
                      <a:cubicBezTo>
                        <a:pt x="35714" y="7264"/>
                        <a:pt x="35782" y="7310"/>
                        <a:pt x="35896" y="7433"/>
                      </a:cubicBezTo>
                      <a:cubicBezTo>
                        <a:pt x="35826" y="7340"/>
                        <a:pt x="35744" y="7259"/>
                        <a:pt x="35663" y="7165"/>
                      </a:cubicBezTo>
                      <a:cubicBezTo>
                        <a:pt x="35547" y="7084"/>
                        <a:pt x="35442" y="6991"/>
                        <a:pt x="35349" y="6886"/>
                      </a:cubicBezTo>
                      <a:lnTo>
                        <a:pt x="35349" y="6886"/>
                      </a:lnTo>
                      <a:lnTo>
                        <a:pt x="35454" y="6921"/>
                      </a:lnTo>
                      <a:cubicBezTo>
                        <a:pt x="35128" y="6584"/>
                        <a:pt x="34802" y="6258"/>
                        <a:pt x="34395" y="5828"/>
                      </a:cubicBezTo>
                      <a:lnTo>
                        <a:pt x="34395" y="5828"/>
                      </a:lnTo>
                      <a:cubicBezTo>
                        <a:pt x="34356" y="5836"/>
                        <a:pt x="34478" y="6015"/>
                        <a:pt x="34421" y="6015"/>
                      </a:cubicBezTo>
                      <a:cubicBezTo>
                        <a:pt x="34393" y="6015"/>
                        <a:pt x="34321" y="5971"/>
                        <a:pt x="34163" y="5840"/>
                      </a:cubicBezTo>
                      <a:cubicBezTo>
                        <a:pt x="34163" y="5821"/>
                        <a:pt x="34166" y="5798"/>
                        <a:pt x="34189" y="5798"/>
                      </a:cubicBezTo>
                      <a:cubicBezTo>
                        <a:pt x="34202" y="5798"/>
                        <a:pt x="34222" y="5805"/>
                        <a:pt x="34250" y="5824"/>
                      </a:cubicBezTo>
                      <a:lnTo>
                        <a:pt x="34250" y="5824"/>
                      </a:lnTo>
                      <a:cubicBezTo>
                        <a:pt x="34186" y="5775"/>
                        <a:pt x="34124" y="5720"/>
                        <a:pt x="34069" y="5665"/>
                      </a:cubicBezTo>
                      <a:lnTo>
                        <a:pt x="34069" y="5665"/>
                      </a:lnTo>
                      <a:lnTo>
                        <a:pt x="34290" y="5805"/>
                      </a:lnTo>
                      <a:cubicBezTo>
                        <a:pt x="34104" y="5607"/>
                        <a:pt x="34163" y="5735"/>
                        <a:pt x="34000" y="5584"/>
                      </a:cubicBezTo>
                      <a:cubicBezTo>
                        <a:pt x="34035" y="5560"/>
                        <a:pt x="33895" y="5456"/>
                        <a:pt x="33942" y="5456"/>
                      </a:cubicBezTo>
                      <a:cubicBezTo>
                        <a:pt x="34011" y="5525"/>
                        <a:pt x="34069" y="5584"/>
                        <a:pt x="34139" y="5642"/>
                      </a:cubicBezTo>
                      <a:cubicBezTo>
                        <a:pt x="33988" y="5491"/>
                        <a:pt x="33837" y="5339"/>
                        <a:pt x="33709" y="5165"/>
                      </a:cubicBezTo>
                      <a:cubicBezTo>
                        <a:pt x="33709" y="5179"/>
                        <a:pt x="33703" y="5189"/>
                        <a:pt x="33688" y="5189"/>
                      </a:cubicBezTo>
                      <a:cubicBezTo>
                        <a:pt x="33665" y="5189"/>
                        <a:pt x="33619" y="5165"/>
                        <a:pt x="33534" y="5095"/>
                      </a:cubicBezTo>
                      <a:cubicBezTo>
                        <a:pt x="33197" y="4781"/>
                        <a:pt x="33453" y="4944"/>
                        <a:pt x="33267" y="4758"/>
                      </a:cubicBezTo>
                      <a:cubicBezTo>
                        <a:pt x="33182" y="4694"/>
                        <a:pt x="32989" y="4532"/>
                        <a:pt x="32922" y="4532"/>
                      </a:cubicBezTo>
                      <a:cubicBezTo>
                        <a:pt x="32915" y="4532"/>
                        <a:pt x="32910" y="4534"/>
                        <a:pt x="32906" y="4537"/>
                      </a:cubicBezTo>
                      <a:cubicBezTo>
                        <a:pt x="32848" y="4490"/>
                        <a:pt x="32802" y="4444"/>
                        <a:pt x="32767" y="4374"/>
                      </a:cubicBezTo>
                      <a:cubicBezTo>
                        <a:pt x="32590" y="4276"/>
                        <a:pt x="32068" y="3873"/>
                        <a:pt x="32018" y="3873"/>
                      </a:cubicBezTo>
                      <a:cubicBezTo>
                        <a:pt x="32009" y="3873"/>
                        <a:pt x="32016" y="3887"/>
                        <a:pt x="32046" y="3920"/>
                      </a:cubicBezTo>
                      <a:lnTo>
                        <a:pt x="32092" y="3967"/>
                      </a:lnTo>
                      <a:lnTo>
                        <a:pt x="32057" y="3944"/>
                      </a:lnTo>
                      <a:cubicBezTo>
                        <a:pt x="31894" y="3839"/>
                        <a:pt x="31732" y="3723"/>
                        <a:pt x="31569" y="3606"/>
                      </a:cubicBezTo>
                      <a:cubicBezTo>
                        <a:pt x="31406" y="3478"/>
                        <a:pt x="31231" y="3385"/>
                        <a:pt x="31069" y="3269"/>
                      </a:cubicBezTo>
                      <a:cubicBezTo>
                        <a:pt x="30720" y="3048"/>
                        <a:pt x="30382" y="2839"/>
                        <a:pt x="30045" y="2641"/>
                      </a:cubicBezTo>
                      <a:lnTo>
                        <a:pt x="30057" y="2618"/>
                      </a:lnTo>
                      <a:cubicBezTo>
                        <a:pt x="29650" y="2408"/>
                        <a:pt x="29242" y="2222"/>
                        <a:pt x="28812" y="2059"/>
                      </a:cubicBezTo>
                      <a:cubicBezTo>
                        <a:pt x="28701" y="2004"/>
                        <a:pt x="28559" y="1896"/>
                        <a:pt x="28596" y="1896"/>
                      </a:cubicBezTo>
                      <a:cubicBezTo>
                        <a:pt x="28598" y="1896"/>
                        <a:pt x="28600" y="1896"/>
                        <a:pt x="28603" y="1896"/>
                      </a:cubicBezTo>
                      <a:lnTo>
                        <a:pt x="27765" y="1536"/>
                      </a:lnTo>
                      <a:lnTo>
                        <a:pt x="27765" y="1536"/>
                      </a:lnTo>
                      <a:cubicBezTo>
                        <a:pt x="27856" y="1560"/>
                        <a:pt x="27893" y="1567"/>
                        <a:pt x="27905" y="1567"/>
                      </a:cubicBezTo>
                      <a:cubicBezTo>
                        <a:pt x="27921" y="1567"/>
                        <a:pt x="27896" y="1555"/>
                        <a:pt x="27898" y="1555"/>
                      </a:cubicBezTo>
                      <a:lnTo>
                        <a:pt x="27898" y="1555"/>
                      </a:lnTo>
                      <a:cubicBezTo>
                        <a:pt x="27901" y="1555"/>
                        <a:pt x="27941" y="1571"/>
                        <a:pt x="28126" y="1641"/>
                      </a:cubicBezTo>
                      <a:cubicBezTo>
                        <a:pt x="27800" y="1489"/>
                        <a:pt x="27463" y="1373"/>
                        <a:pt x="27125" y="1280"/>
                      </a:cubicBezTo>
                      <a:lnTo>
                        <a:pt x="27125" y="1280"/>
                      </a:lnTo>
                      <a:cubicBezTo>
                        <a:pt x="27131" y="1280"/>
                        <a:pt x="27135" y="1281"/>
                        <a:pt x="27140" y="1281"/>
                      </a:cubicBezTo>
                      <a:cubicBezTo>
                        <a:pt x="27271" y="1281"/>
                        <a:pt x="26817" y="1104"/>
                        <a:pt x="26614" y="1047"/>
                      </a:cubicBezTo>
                      <a:lnTo>
                        <a:pt x="26614" y="1047"/>
                      </a:lnTo>
                      <a:lnTo>
                        <a:pt x="26904" y="1187"/>
                      </a:lnTo>
                      <a:cubicBezTo>
                        <a:pt x="26660" y="1106"/>
                        <a:pt x="26463" y="1036"/>
                        <a:pt x="26265" y="954"/>
                      </a:cubicBezTo>
                      <a:lnTo>
                        <a:pt x="26393" y="931"/>
                      </a:lnTo>
                      <a:cubicBezTo>
                        <a:pt x="25986" y="780"/>
                        <a:pt x="25567" y="675"/>
                        <a:pt x="25137" y="617"/>
                      </a:cubicBezTo>
                      <a:cubicBezTo>
                        <a:pt x="24764" y="547"/>
                        <a:pt x="24392" y="466"/>
                        <a:pt x="24043" y="349"/>
                      </a:cubicBezTo>
                      <a:cubicBezTo>
                        <a:pt x="23787" y="349"/>
                        <a:pt x="24543" y="454"/>
                        <a:pt x="24311" y="477"/>
                      </a:cubicBezTo>
                      <a:cubicBezTo>
                        <a:pt x="23880" y="396"/>
                        <a:pt x="23450" y="245"/>
                        <a:pt x="23310" y="222"/>
                      </a:cubicBezTo>
                      <a:cubicBezTo>
                        <a:pt x="23050" y="169"/>
                        <a:pt x="22911" y="162"/>
                        <a:pt x="22781" y="162"/>
                      </a:cubicBezTo>
                      <a:cubicBezTo>
                        <a:pt x="22726" y="162"/>
                        <a:pt x="22673" y="163"/>
                        <a:pt x="22613" y="163"/>
                      </a:cubicBezTo>
                      <a:cubicBezTo>
                        <a:pt x="22498" y="163"/>
                        <a:pt x="22359" y="158"/>
                        <a:pt x="22136" y="128"/>
                      </a:cubicBezTo>
                      <a:lnTo>
                        <a:pt x="22136" y="128"/>
                      </a:lnTo>
                      <a:cubicBezTo>
                        <a:pt x="22217" y="163"/>
                        <a:pt x="22287" y="222"/>
                        <a:pt x="21822" y="222"/>
                      </a:cubicBezTo>
                      <a:cubicBezTo>
                        <a:pt x="21380" y="187"/>
                        <a:pt x="21298" y="94"/>
                        <a:pt x="21566" y="94"/>
                      </a:cubicBezTo>
                      <a:cubicBezTo>
                        <a:pt x="21670" y="94"/>
                        <a:pt x="21717" y="105"/>
                        <a:pt x="21717" y="117"/>
                      </a:cubicBezTo>
                      <a:cubicBezTo>
                        <a:pt x="21856" y="117"/>
                        <a:pt x="22043" y="117"/>
                        <a:pt x="21868" y="82"/>
                      </a:cubicBezTo>
                      <a:lnTo>
                        <a:pt x="21868" y="82"/>
                      </a:lnTo>
                      <a:lnTo>
                        <a:pt x="21810" y="94"/>
                      </a:lnTo>
                      <a:cubicBezTo>
                        <a:pt x="21601" y="59"/>
                        <a:pt x="20996" y="35"/>
                        <a:pt x="21147"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5937825" y="4129075"/>
                  <a:ext cx="3225" cy="2075"/>
                </a:xfrm>
                <a:custGeom>
                  <a:avLst/>
                  <a:gdLst/>
                  <a:ahLst/>
                  <a:cxnLst/>
                  <a:rect l="l" t="t" r="r" b="b"/>
                  <a:pathLst>
                    <a:path w="129" h="83" extrusionOk="0">
                      <a:moveTo>
                        <a:pt x="128" y="1"/>
                      </a:moveTo>
                      <a:lnTo>
                        <a:pt x="47" y="47"/>
                      </a:lnTo>
                      <a:lnTo>
                        <a:pt x="0" y="82"/>
                      </a:lnTo>
                      <a:lnTo>
                        <a:pt x="70" y="36"/>
                      </a:lnTo>
                      <a:lnTo>
                        <a:pt x="128"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5972425" y="3288700"/>
                  <a:ext cx="900" cy="900"/>
                </a:xfrm>
                <a:custGeom>
                  <a:avLst/>
                  <a:gdLst/>
                  <a:ahLst/>
                  <a:cxnLst/>
                  <a:rect l="l" t="t" r="r" b="b"/>
                  <a:pathLst>
                    <a:path w="36" h="36" extrusionOk="0">
                      <a:moveTo>
                        <a:pt x="0" y="1"/>
                      </a:moveTo>
                      <a:lnTo>
                        <a:pt x="0" y="1"/>
                      </a:lnTo>
                      <a:cubicBezTo>
                        <a:pt x="12" y="13"/>
                        <a:pt x="24" y="24"/>
                        <a:pt x="35" y="36"/>
                      </a:cubicBezTo>
                      <a:cubicBezTo>
                        <a:pt x="24" y="24"/>
                        <a:pt x="24" y="24"/>
                        <a:pt x="24" y="13"/>
                      </a:cubicBezTo>
                      <a:lnTo>
                        <a:pt x="0"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5566475" y="4180250"/>
                  <a:ext cx="2350" cy="325"/>
                </a:xfrm>
                <a:custGeom>
                  <a:avLst/>
                  <a:gdLst/>
                  <a:ahLst/>
                  <a:cxnLst/>
                  <a:rect l="l" t="t" r="r" b="b"/>
                  <a:pathLst>
                    <a:path w="94" h="13" extrusionOk="0">
                      <a:moveTo>
                        <a:pt x="12" y="1"/>
                      </a:moveTo>
                      <a:lnTo>
                        <a:pt x="1" y="13"/>
                      </a:lnTo>
                      <a:lnTo>
                        <a:pt x="94" y="13"/>
                      </a:lnTo>
                      <a:lnTo>
                        <a:pt x="12"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6065175" y="3382050"/>
                  <a:ext cx="900" cy="1775"/>
                </a:xfrm>
                <a:custGeom>
                  <a:avLst/>
                  <a:gdLst/>
                  <a:ahLst/>
                  <a:cxnLst/>
                  <a:rect l="l" t="t" r="r" b="b"/>
                  <a:pathLst>
                    <a:path w="36" h="71" extrusionOk="0">
                      <a:moveTo>
                        <a:pt x="1" y="1"/>
                      </a:moveTo>
                      <a:cubicBezTo>
                        <a:pt x="12" y="24"/>
                        <a:pt x="12" y="47"/>
                        <a:pt x="36" y="70"/>
                      </a:cubicBezTo>
                      <a:cubicBezTo>
                        <a:pt x="24" y="47"/>
                        <a:pt x="12" y="24"/>
                        <a:pt x="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6097750" y="3428000"/>
                  <a:ext cx="3800" cy="7300"/>
                </a:xfrm>
                <a:custGeom>
                  <a:avLst/>
                  <a:gdLst/>
                  <a:ahLst/>
                  <a:cxnLst/>
                  <a:rect l="l" t="t" r="r" b="b"/>
                  <a:pathLst>
                    <a:path w="152" h="292" extrusionOk="0">
                      <a:moveTo>
                        <a:pt x="0" y="0"/>
                      </a:moveTo>
                      <a:lnTo>
                        <a:pt x="152" y="29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6119275" y="3465800"/>
                  <a:ext cx="900" cy="600"/>
                </a:xfrm>
                <a:custGeom>
                  <a:avLst/>
                  <a:gdLst/>
                  <a:ahLst/>
                  <a:cxnLst/>
                  <a:rect l="l" t="t" r="r" b="b"/>
                  <a:pathLst>
                    <a:path w="36" h="24" extrusionOk="0">
                      <a:moveTo>
                        <a:pt x="0" y="1"/>
                      </a:moveTo>
                      <a:lnTo>
                        <a:pt x="0" y="1"/>
                      </a:lnTo>
                      <a:cubicBezTo>
                        <a:pt x="6" y="6"/>
                        <a:pt x="12" y="9"/>
                        <a:pt x="18" y="12"/>
                      </a:cubicBezTo>
                      <a:lnTo>
                        <a:pt x="18" y="12"/>
                      </a:lnTo>
                      <a:lnTo>
                        <a:pt x="0" y="1"/>
                      </a:lnTo>
                      <a:close/>
                      <a:moveTo>
                        <a:pt x="18" y="12"/>
                      </a:moveTo>
                      <a:lnTo>
                        <a:pt x="35" y="24"/>
                      </a:lnTo>
                      <a:cubicBezTo>
                        <a:pt x="29" y="18"/>
                        <a:pt x="23" y="15"/>
                        <a:pt x="18" y="12"/>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5529900" y="3222400"/>
                  <a:ext cx="3450" cy="1100"/>
                </a:xfrm>
                <a:custGeom>
                  <a:avLst/>
                  <a:gdLst/>
                  <a:ahLst/>
                  <a:cxnLst/>
                  <a:rect l="l" t="t" r="r" b="b"/>
                  <a:pathLst>
                    <a:path w="138" h="44" extrusionOk="0">
                      <a:moveTo>
                        <a:pt x="138" y="1"/>
                      </a:moveTo>
                      <a:lnTo>
                        <a:pt x="80" y="13"/>
                      </a:lnTo>
                      <a:cubicBezTo>
                        <a:pt x="21" y="35"/>
                        <a:pt x="1" y="44"/>
                        <a:pt x="4" y="44"/>
                      </a:cubicBezTo>
                      <a:cubicBezTo>
                        <a:pt x="10" y="44"/>
                        <a:pt x="74" y="22"/>
                        <a:pt x="138"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5729325" y="3200900"/>
                  <a:ext cx="6425" cy="625"/>
                </a:xfrm>
                <a:custGeom>
                  <a:avLst/>
                  <a:gdLst/>
                  <a:ahLst/>
                  <a:cxnLst/>
                  <a:rect l="l" t="t" r="r" b="b"/>
                  <a:pathLst>
                    <a:path w="257" h="25" extrusionOk="0">
                      <a:moveTo>
                        <a:pt x="0" y="0"/>
                      </a:moveTo>
                      <a:cubicBezTo>
                        <a:pt x="87" y="15"/>
                        <a:pt x="164" y="25"/>
                        <a:pt x="211" y="25"/>
                      </a:cubicBezTo>
                      <a:cubicBezTo>
                        <a:pt x="239" y="25"/>
                        <a:pt x="256" y="21"/>
                        <a:pt x="256" y="12"/>
                      </a:cubicBezTo>
                      <a:lnTo>
                        <a:pt x="0"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5338225" y="3337275"/>
                  <a:ext cx="900" cy="900"/>
                </a:xfrm>
                <a:custGeom>
                  <a:avLst/>
                  <a:gdLst/>
                  <a:ahLst/>
                  <a:cxnLst/>
                  <a:rect l="l" t="t" r="r" b="b"/>
                  <a:pathLst>
                    <a:path w="36" h="36" extrusionOk="0">
                      <a:moveTo>
                        <a:pt x="35" y="0"/>
                      </a:moveTo>
                      <a:lnTo>
                        <a:pt x="35" y="0"/>
                      </a:lnTo>
                      <a:lnTo>
                        <a:pt x="0" y="35"/>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5719725" y="3200300"/>
                  <a:ext cx="9625" cy="625"/>
                </a:xfrm>
                <a:custGeom>
                  <a:avLst/>
                  <a:gdLst/>
                  <a:ahLst/>
                  <a:cxnLst/>
                  <a:rect l="l" t="t" r="r" b="b"/>
                  <a:pathLst>
                    <a:path w="385" h="25" extrusionOk="0">
                      <a:moveTo>
                        <a:pt x="1" y="1"/>
                      </a:moveTo>
                      <a:cubicBezTo>
                        <a:pt x="129" y="13"/>
                        <a:pt x="256" y="24"/>
                        <a:pt x="384" y="24"/>
                      </a:cubicBezTo>
                      <a:cubicBezTo>
                        <a:pt x="268" y="13"/>
                        <a:pt x="129" y="1"/>
                        <a:pt x="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6173075" y="3644350"/>
                  <a:ext cx="300" cy="2350"/>
                </a:xfrm>
                <a:custGeom>
                  <a:avLst/>
                  <a:gdLst/>
                  <a:ahLst/>
                  <a:cxnLst/>
                  <a:rect l="l" t="t" r="r" b="b"/>
                  <a:pathLst>
                    <a:path w="12" h="94" extrusionOk="0">
                      <a:moveTo>
                        <a:pt x="0" y="0"/>
                      </a:moveTo>
                      <a:lnTo>
                        <a:pt x="12" y="93"/>
                      </a:lnTo>
                      <a:lnTo>
                        <a:pt x="12" y="93"/>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6173650" y="3646675"/>
                  <a:ext cx="300" cy="2350"/>
                </a:xfrm>
                <a:custGeom>
                  <a:avLst/>
                  <a:gdLst/>
                  <a:ahLst/>
                  <a:cxnLst/>
                  <a:rect l="l" t="t" r="r" b="b"/>
                  <a:pathLst>
                    <a:path w="12" h="94" extrusionOk="0">
                      <a:moveTo>
                        <a:pt x="0" y="0"/>
                      </a:moveTo>
                      <a:cubicBezTo>
                        <a:pt x="0" y="21"/>
                        <a:pt x="4" y="42"/>
                        <a:pt x="8" y="61"/>
                      </a:cubicBezTo>
                      <a:lnTo>
                        <a:pt x="8" y="61"/>
                      </a:lnTo>
                      <a:lnTo>
                        <a:pt x="0" y="0"/>
                      </a:lnTo>
                      <a:close/>
                      <a:moveTo>
                        <a:pt x="8" y="61"/>
                      </a:moveTo>
                      <a:lnTo>
                        <a:pt x="12" y="93"/>
                      </a:lnTo>
                      <a:cubicBezTo>
                        <a:pt x="12" y="84"/>
                        <a:pt x="10" y="73"/>
                        <a:pt x="8" y="6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6173650" y="3649000"/>
                  <a:ext cx="900" cy="4975"/>
                </a:xfrm>
                <a:custGeom>
                  <a:avLst/>
                  <a:gdLst/>
                  <a:ahLst/>
                  <a:cxnLst/>
                  <a:rect l="l" t="t" r="r" b="b"/>
                  <a:pathLst>
                    <a:path w="36" h="199" extrusionOk="0">
                      <a:moveTo>
                        <a:pt x="12" y="0"/>
                      </a:moveTo>
                      <a:lnTo>
                        <a:pt x="12" y="0"/>
                      </a:lnTo>
                      <a:cubicBezTo>
                        <a:pt x="0" y="70"/>
                        <a:pt x="12" y="128"/>
                        <a:pt x="35" y="198"/>
                      </a:cubicBezTo>
                      <a:lnTo>
                        <a:pt x="12"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6163475" y="3587350"/>
                  <a:ext cx="600" cy="600"/>
                </a:xfrm>
                <a:custGeom>
                  <a:avLst/>
                  <a:gdLst/>
                  <a:ahLst/>
                  <a:cxnLst/>
                  <a:rect l="l" t="t" r="r" b="b"/>
                  <a:pathLst>
                    <a:path w="24" h="24" extrusionOk="0">
                      <a:moveTo>
                        <a:pt x="0" y="0"/>
                      </a:moveTo>
                      <a:cubicBezTo>
                        <a:pt x="12" y="12"/>
                        <a:pt x="12" y="24"/>
                        <a:pt x="23" y="24"/>
                      </a:cubicBezTo>
                      <a:lnTo>
                        <a:pt x="0"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6159675" y="3571075"/>
                  <a:ext cx="3825" cy="16300"/>
                </a:xfrm>
                <a:custGeom>
                  <a:avLst/>
                  <a:gdLst/>
                  <a:ahLst/>
                  <a:cxnLst/>
                  <a:rect l="l" t="t" r="r" b="b"/>
                  <a:pathLst>
                    <a:path w="153" h="652" extrusionOk="0">
                      <a:moveTo>
                        <a:pt x="1" y="0"/>
                      </a:moveTo>
                      <a:cubicBezTo>
                        <a:pt x="36" y="163"/>
                        <a:pt x="59" y="419"/>
                        <a:pt x="129" y="640"/>
                      </a:cubicBezTo>
                      <a:lnTo>
                        <a:pt x="152" y="651"/>
                      </a:lnTo>
                      <a:cubicBezTo>
                        <a:pt x="94" y="558"/>
                        <a:pt x="71" y="140"/>
                        <a:pt x="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6142250" y="3499825"/>
                  <a:ext cx="6400" cy="14275"/>
                </a:xfrm>
                <a:custGeom>
                  <a:avLst/>
                  <a:gdLst/>
                  <a:ahLst/>
                  <a:cxnLst/>
                  <a:rect l="l" t="t" r="r" b="b"/>
                  <a:pathLst>
                    <a:path w="256" h="571" extrusionOk="0">
                      <a:moveTo>
                        <a:pt x="0" y="0"/>
                      </a:moveTo>
                      <a:cubicBezTo>
                        <a:pt x="3" y="8"/>
                        <a:pt x="5" y="15"/>
                        <a:pt x="8" y="22"/>
                      </a:cubicBezTo>
                      <a:lnTo>
                        <a:pt x="8" y="22"/>
                      </a:lnTo>
                      <a:cubicBezTo>
                        <a:pt x="5" y="15"/>
                        <a:pt x="3" y="8"/>
                        <a:pt x="0" y="0"/>
                      </a:cubicBezTo>
                      <a:close/>
                      <a:moveTo>
                        <a:pt x="8" y="22"/>
                      </a:moveTo>
                      <a:cubicBezTo>
                        <a:pt x="74" y="201"/>
                        <a:pt x="131" y="380"/>
                        <a:pt x="198" y="559"/>
                      </a:cubicBezTo>
                      <a:cubicBezTo>
                        <a:pt x="184" y="498"/>
                        <a:pt x="171" y="430"/>
                        <a:pt x="182" y="430"/>
                      </a:cubicBezTo>
                      <a:cubicBezTo>
                        <a:pt x="190" y="430"/>
                        <a:pt x="212" y="467"/>
                        <a:pt x="256" y="570"/>
                      </a:cubicBezTo>
                      <a:cubicBezTo>
                        <a:pt x="188" y="317"/>
                        <a:pt x="168" y="257"/>
                        <a:pt x="160" y="257"/>
                      </a:cubicBezTo>
                      <a:cubicBezTo>
                        <a:pt x="154" y="257"/>
                        <a:pt x="157" y="306"/>
                        <a:pt x="143" y="306"/>
                      </a:cubicBezTo>
                      <a:cubicBezTo>
                        <a:pt x="128" y="306"/>
                        <a:pt x="94" y="251"/>
                        <a:pt x="8" y="22"/>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6121275" y="3454350"/>
                  <a:ext cx="3725" cy="6800"/>
                </a:xfrm>
                <a:custGeom>
                  <a:avLst/>
                  <a:gdLst/>
                  <a:ahLst/>
                  <a:cxnLst/>
                  <a:rect l="l" t="t" r="r" b="b"/>
                  <a:pathLst>
                    <a:path w="149" h="272" extrusionOk="0">
                      <a:moveTo>
                        <a:pt x="5" y="0"/>
                      </a:moveTo>
                      <a:lnTo>
                        <a:pt x="5" y="0"/>
                      </a:lnTo>
                      <a:cubicBezTo>
                        <a:pt x="1" y="0"/>
                        <a:pt x="21" y="45"/>
                        <a:pt x="71" y="144"/>
                      </a:cubicBezTo>
                      <a:cubicBezTo>
                        <a:pt x="117" y="239"/>
                        <a:pt x="135" y="271"/>
                        <a:pt x="140" y="271"/>
                      </a:cubicBezTo>
                      <a:cubicBezTo>
                        <a:pt x="148" y="271"/>
                        <a:pt x="101" y="144"/>
                        <a:pt x="106" y="144"/>
                      </a:cubicBezTo>
                      <a:lnTo>
                        <a:pt x="106" y="144"/>
                      </a:lnTo>
                      <a:cubicBezTo>
                        <a:pt x="106" y="144"/>
                        <a:pt x="106" y="144"/>
                        <a:pt x="106" y="144"/>
                      </a:cubicBezTo>
                      <a:cubicBezTo>
                        <a:pt x="46" y="53"/>
                        <a:pt x="10" y="0"/>
                        <a:pt x="5"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5882400" y="3234725"/>
                  <a:ext cx="2800" cy="1950"/>
                </a:xfrm>
                <a:custGeom>
                  <a:avLst/>
                  <a:gdLst/>
                  <a:ahLst/>
                  <a:cxnLst/>
                  <a:rect l="l" t="t" r="r" b="b"/>
                  <a:pathLst>
                    <a:path w="112" h="78" extrusionOk="0">
                      <a:moveTo>
                        <a:pt x="13" y="0"/>
                      </a:moveTo>
                      <a:cubicBezTo>
                        <a:pt x="1" y="0"/>
                        <a:pt x="87" y="55"/>
                        <a:pt x="70" y="75"/>
                      </a:cubicBezTo>
                      <a:lnTo>
                        <a:pt x="70" y="75"/>
                      </a:lnTo>
                      <a:lnTo>
                        <a:pt x="112" y="43"/>
                      </a:lnTo>
                      <a:cubicBezTo>
                        <a:pt x="45" y="11"/>
                        <a:pt x="19" y="0"/>
                        <a:pt x="13" y="0"/>
                      </a:cubicBezTo>
                      <a:close/>
                      <a:moveTo>
                        <a:pt x="70" y="75"/>
                      </a:moveTo>
                      <a:lnTo>
                        <a:pt x="65" y="78"/>
                      </a:lnTo>
                      <a:cubicBezTo>
                        <a:pt x="67" y="77"/>
                        <a:pt x="69" y="76"/>
                        <a:pt x="70" y="75"/>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5822950" y="3220375"/>
                  <a:ext cx="8475" cy="2350"/>
                </a:xfrm>
                <a:custGeom>
                  <a:avLst/>
                  <a:gdLst/>
                  <a:ahLst/>
                  <a:cxnLst/>
                  <a:rect l="l" t="t" r="r" b="b"/>
                  <a:pathLst>
                    <a:path w="339" h="94" extrusionOk="0">
                      <a:moveTo>
                        <a:pt x="1" y="1"/>
                      </a:moveTo>
                      <a:lnTo>
                        <a:pt x="1" y="1"/>
                      </a:lnTo>
                      <a:cubicBezTo>
                        <a:pt x="82" y="24"/>
                        <a:pt x="152" y="59"/>
                        <a:pt x="222" y="94"/>
                      </a:cubicBezTo>
                      <a:lnTo>
                        <a:pt x="338" y="94"/>
                      </a:lnTo>
                      <a:cubicBezTo>
                        <a:pt x="233" y="59"/>
                        <a:pt x="117" y="24"/>
                        <a:pt x="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5781675" y="3200900"/>
                  <a:ext cx="9900" cy="2050"/>
                </a:xfrm>
                <a:custGeom>
                  <a:avLst/>
                  <a:gdLst/>
                  <a:ahLst/>
                  <a:cxnLst/>
                  <a:rect l="l" t="t" r="r" b="b"/>
                  <a:pathLst>
                    <a:path w="396" h="82" extrusionOk="0">
                      <a:moveTo>
                        <a:pt x="0" y="0"/>
                      </a:moveTo>
                      <a:lnTo>
                        <a:pt x="396" y="82"/>
                      </a:lnTo>
                      <a:lnTo>
                        <a:pt x="291" y="58"/>
                      </a:lnTo>
                      <a:lnTo>
                        <a:pt x="0"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5286450" y="3372075"/>
                  <a:ext cx="4150" cy="3600"/>
                </a:xfrm>
                <a:custGeom>
                  <a:avLst/>
                  <a:gdLst/>
                  <a:ahLst/>
                  <a:cxnLst/>
                  <a:rect l="l" t="t" r="r" b="b"/>
                  <a:pathLst>
                    <a:path w="166" h="144" extrusionOk="0">
                      <a:moveTo>
                        <a:pt x="144" y="1"/>
                      </a:moveTo>
                      <a:cubicBezTo>
                        <a:pt x="125" y="1"/>
                        <a:pt x="77" y="40"/>
                        <a:pt x="1" y="144"/>
                      </a:cubicBezTo>
                      <a:cubicBezTo>
                        <a:pt x="24" y="132"/>
                        <a:pt x="59" y="132"/>
                        <a:pt x="94" y="120"/>
                      </a:cubicBezTo>
                      <a:cubicBezTo>
                        <a:pt x="150" y="52"/>
                        <a:pt x="166" y="1"/>
                        <a:pt x="144"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5180900" y="3591425"/>
                  <a:ext cx="3225" cy="13400"/>
                </a:xfrm>
                <a:custGeom>
                  <a:avLst/>
                  <a:gdLst/>
                  <a:ahLst/>
                  <a:cxnLst/>
                  <a:rect l="l" t="t" r="r" b="b"/>
                  <a:pathLst>
                    <a:path w="129" h="536" extrusionOk="0">
                      <a:moveTo>
                        <a:pt x="128" y="0"/>
                      </a:moveTo>
                      <a:lnTo>
                        <a:pt x="128" y="0"/>
                      </a:lnTo>
                      <a:cubicBezTo>
                        <a:pt x="47" y="163"/>
                        <a:pt x="1" y="349"/>
                        <a:pt x="12" y="535"/>
                      </a:cubicBezTo>
                      <a:cubicBezTo>
                        <a:pt x="47" y="314"/>
                        <a:pt x="94" y="105"/>
                        <a:pt x="128"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5497850" y="4172400"/>
                  <a:ext cx="8750" cy="2650"/>
                </a:xfrm>
                <a:custGeom>
                  <a:avLst/>
                  <a:gdLst/>
                  <a:ahLst/>
                  <a:cxnLst/>
                  <a:rect l="l" t="t" r="r" b="b"/>
                  <a:pathLst>
                    <a:path w="350" h="106" extrusionOk="0">
                      <a:moveTo>
                        <a:pt x="1" y="1"/>
                      </a:moveTo>
                      <a:lnTo>
                        <a:pt x="350" y="106"/>
                      </a:lnTo>
                      <a:lnTo>
                        <a:pt x="187" y="47"/>
                      </a:lnTo>
                      <a:lnTo>
                        <a:pt x="1"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4767400" y="2610350"/>
                  <a:ext cx="91050" cy="77575"/>
                </a:xfrm>
                <a:custGeom>
                  <a:avLst/>
                  <a:gdLst/>
                  <a:ahLst/>
                  <a:cxnLst/>
                  <a:rect l="l" t="t" r="r" b="b"/>
                  <a:pathLst>
                    <a:path w="3642" h="3103" extrusionOk="0">
                      <a:moveTo>
                        <a:pt x="59" y="2116"/>
                      </a:moveTo>
                      <a:lnTo>
                        <a:pt x="59" y="2116"/>
                      </a:lnTo>
                      <a:cubicBezTo>
                        <a:pt x="94" y="2139"/>
                        <a:pt x="117" y="2162"/>
                        <a:pt x="140" y="2197"/>
                      </a:cubicBezTo>
                      <a:lnTo>
                        <a:pt x="59" y="2116"/>
                      </a:lnTo>
                      <a:close/>
                      <a:moveTo>
                        <a:pt x="2660" y="0"/>
                      </a:moveTo>
                      <a:cubicBezTo>
                        <a:pt x="2637" y="0"/>
                        <a:pt x="2612" y="4"/>
                        <a:pt x="2583" y="10"/>
                      </a:cubicBezTo>
                      <a:cubicBezTo>
                        <a:pt x="2385" y="324"/>
                        <a:pt x="2780" y="627"/>
                        <a:pt x="2618" y="929"/>
                      </a:cubicBezTo>
                      <a:cubicBezTo>
                        <a:pt x="2432" y="1080"/>
                        <a:pt x="1838" y="836"/>
                        <a:pt x="2106" y="1441"/>
                      </a:cubicBezTo>
                      <a:cubicBezTo>
                        <a:pt x="2083" y="1557"/>
                        <a:pt x="2199" y="1685"/>
                        <a:pt x="2048" y="1778"/>
                      </a:cubicBezTo>
                      <a:lnTo>
                        <a:pt x="1641" y="1220"/>
                      </a:lnTo>
                      <a:cubicBezTo>
                        <a:pt x="1373" y="1313"/>
                        <a:pt x="1536" y="1604"/>
                        <a:pt x="1361" y="1720"/>
                      </a:cubicBezTo>
                      <a:cubicBezTo>
                        <a:pt x="1257" y="1712"/>
                        <a:pt x="1166" y="1625"/>
                        <a:pt x="1059" y="1625"/>
                      </a:cubicBezTo>
                      <a:cubicBezTo>
                        <a:pt x="1023" y="1625"/>
                        <a:pt x="984" y="1635"/>
                        <a:pt x="943" y="1662"/>
                      </a:cubicBezTo>
                      <a:cubicBezTo>
                        <a:pt x="931" y="2069"/>
                        <a:pt x="1641" y="2174"/>
                        <a:pt x="1361" y="2686"/>
                      </a:cubicBezTo>
                      <a:lnTo>
                        <a:pt x="629" y="2872"/>
                      </a:lnTo>
                      <a:lnTo>
                        <a:pt x="326" y="2383"/>
                      </a:lnTo>
                      <a:cubicBezTo>
                        <a:pt x="303" y="2011"/>
                        <a:pt x="489" y="1627"/>
                        <a:pt x="326" y="1162"/>
                      </a:cubicBezTo>
                      <a:lnTo>
                        <a:pt x="326" y="1162"/>
                      </a:lnTo>
                      <a:cubicBezTo>
                        <a:pt x="1" y="1476"/>
                        <a:pt x="12" y="1790"/>
                        <a:pt x="59" y="2116"/>
                      </a:cubicBezTo>
                      <a:cubicBezTo>
                        <a:pt x="129" y="2511"/>
                        <a:pt x="59" y="3000"/>
                        <a:pt x="664" y="3058"/>
                      </a:cubicBezTo>
                      <a:cubicBezTo>
                        <a:pt x="737" y="3088"/>
                        <a:pt x="812" y="3103"/>
                        <a:pt x="886" y="3103"/>
                      </a:cubicBezTo>
                      <a:cubicBezTo>
                        <a:pt x="1095" y="3103"/>
                        <a:pt x="1293" y="2988"/>
                        <a:pt x="1396" y="2790"/>
                      </a:cubicBezTo>
                      <a:cubicBezTo>
                        <a:pt x="1481" y="2809"/>
                        <a:pt x="1550" y="2817"/>
                        <a:pt x="1605" y="2817"/>
                      </a:cubicBezTo>
                      <a:cubicBezTo>
                        <a:pt x="1942" y="2817"/>
                        <a:pt x="1802" y="2515"/>
                        <a:pt x="1722" y="2255"/>
                      </a:cubicBezTo>
                      <a:cubicBezTo>
                        <a:pt x="1792" y="2174"/>
                        <a:pt x="1873" y="2092"/>
                        <a:pt x="1931" y="1999"/>
                      </a:cubicBezTo>
                      <a:cubicBezTo>
                        <a:pt x="2094" y="2185"/>
                        <a:pt x="2187" y="2465"/>
                        <a:pt x="2618" y="2500"/>
                      </a:cubicBezTo>
                      <a:cubicBezTo>
                        <a:pt x="2466" y="2081"/>
                        <a:pt x="2362" y="1732"/>
                        <a:pt x="2257" y="1395"/>
                      </a:cubicBezTo>
                      <a:cubicBezTo>
                        <a:pt x="2408" y="1299"/>
                        <a:pt x="2545" y="1231"/>
                        <a:pt x="2658" y="1231"/>
                      </a:cubicBezTo>
                      <a:cubicBezTo>
                        <a:pt x="2805" y="1231"/>
                        <a:pt x="2914" y="1346"/>
                        <a:pt x="2967" y="1662"/>
                      </a:cubicBezTo>
                      <a:cubicBezTo>
                        <a:pt x="2990" y="1837"/>
                        <a:pt x="3013" y="2104"/>
                        <a:pt x="3385" y="2162"/>
                      </a:cubicBezTo>
                      <a:cubicBezTo>
                        <a:pt x="3222" y="1604"/>
                        <a:pt x="3025" y="1069"/>
                        <a:pt x="3641" y="627"/>
                      </a:cubicBezTo>
                      <a:lnTo>
                        <a:pt x="3641" y="627"/>
                      </a:lnTo>
                      <a:cubicBezTo>
                        <a:pt x="3491" y="693"/>
                        <a:pt x="3365" y="725"/>
                        <a:pt x="3260" y="725"/>
                      </a:cubicBezTo>
                      <a:cubicBezTo>
                        <a:pt x="3033" y="725"/>
                        <a:pt x="2906" y="573"/>
                        <a:pt x="2850" y="278"/>
                      </a:cubicBezTo>
                      <a:cubicBezTo>
                        <a:pt x="2830" y="175"/>
                        <a:pt x="2827" y="0"/>
                        <a:pt x="266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4494925" y="2764425"/>
                  <a:ext cx="325" cy="600"/>
                </a:xfrm>
                <a:custGeom>
                  <a:avLst/>
                  <a:gdLst/>
                  <a:ahLst/>
                  <a:cxnLst/>
                  <a:rect l="l" t="t" r="r" b="b"/>
                  <a:pathLst>
                    <a:path w="13" h="24" extrusionOk="0">
                      <a:moveTo>
                        <a:pt x="13" y="0"/>
                      </a:moveTo>
                      <a:lnTo>
                        <a:pt x="1" y="12"/>
                      </a:lnTo>
                      <a:cubicBezTo>
                        <a:pt x="1" y="24"/>
                        <a:pt x="1" y="24"/>
                        <a:pt x="1" y="24"/>
                      </a:cubicBezTo>
                      <a:lnTo>
                        <a:pt x="13"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4086375" y="2883925"/>
                  <a:ext cx="41325" cy="77675"/>
                </a:xfrm>
                <a:custGeom>
                  <a:avLst/>
                  <a:gdLst/>
                  <a:ahLst/>
                  <a:cxnLst/>
                  <a:rect l="l" t="t" r="r" b="b"/>
                  <a:pathLst>
                    <a:path w="1653" h="3107" extrusionOk="0">
                      <a:moveTo>
                        <a:pt x="1082" y="1"/>
                      </a:moveTo>
                      <a:lnTo>
                        <a:pt x="1082" y="1"/>
                      </a:lnTo>
                      <a:cubicBezTo>
                        <a:pt x="815" y="455"/>
                        <a:pt x="1280" y="850"/>
                        <a:pt x="873" y="1118"/>
                      </a:cubicBezTo>
                      <a:cubicBezTo>
                        <a:pt x="594" y="920"/>
                        <a:pt x="478" y="524"/>
                        <a:pt x="1" y="420"/>
                      </a:cubicBezTo>
                      <a:lnTo>
                        <a:pt x="1" y="420"/>
                      </a:lnTo>
                      <a:cubicBezTo>
                        <a:pt x="105" y="920"/>
                        <a:pt x="408" y="1141"/>
                        <a:pt x="768" y="1315"/>
                      </a:cubicBezTo>
                      <a:cubicBezTo>
                        <a:pt x="978" y="1548"/>
                        <a:pt x="1408" y="1641"/>
                        <a:pt x="1269" y="2106"/>
                      </a:cubicBezTo>
                      <a:cubicBezTo>
                        <a:pt x="1234" y="2234"/>
                        <a:pt x="1187" y="2362"/>
                        <a:pt x="1141" y="2490"/>
                      </a:cubicBezTo>
                      <a:cubicBezTo>
                        <a:pt x="1024" y="2699"/>
                        <a:pt x="629" y="2688"/>
                        <a:pt x="640" y="3107"/>
                      </a:cubicBezTo>
                      <a:cubicBezTo>
                        <a:pt x="978" y="3025"/>
                        <a:pt x="1222" y="2909"/>
                        <a:pt x="1327" y="2583"/>
                      </a:cubicBezTo>
                      <a:cubicBezTo>
                        <a:pt x="1548" y="2455"/>
                        <a:pt x="1501" y="2257"/>
                        <a:pt x="1466" y="2060"/>
                      </a:cubicBezTo>
                      <a:cubicBezTo>
                        <a:pt x="1652" y="1339"/>
                        <a:pt x="1396" y="734"/>
                        <a:pt x="1082"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4298075" y="2791375"/>
                  <a:ext cx="37825" cy="58575"/>
                </a:xfrm>
                <a:custGeom>
                  <a:avLst/>
                  <a:gdLst/>
                  <a:ahLst/>
                  <a:cxnLst/>
                  <a:rect l="l" t="t" r="r" b="b"/>
                  <a:pathLst>
                    <a:path w="1513" h="2343" extrusionOk="0">
                      <a:moveTo>
                        <a:pt x="256" y="1"/>
                      </a:moveTo>
                      <a:cubicBezTo>
                        <a:pt x="245" y="1"/>
                        <a:pt x="234" y="2"/>
                        <a:pt x="221" y="4"/>
                      </a:cubicBezTo>
                      <a:cubicBezTo>
                        <a:pt x="0" y="62"/>
                        <a:pt x="82" y="214"/>
                        <a:pt x="117" y="353"/>
                      </a:cubicBezTo>
                      <a:cubicBezTo>
                        <a:pt x="210" y="714"/>
                        <a:pt x="431" y="1039"/>
                        <a:pt x="303" y="1423"/>
                      </a:cubicBezTo>
                      <a:cubicBezTo>
                        <a:pt x="117" y="1726"/>
                        <a:pt x="221" y="2121"/>
                        <a:pt x="524" y="2296"/>
                      </a:cubicBezTo>
                      <a:cubicBezTo>
                        <a:pt x="578" y="2328"/>
                        <a:pt x="620" y="2342"/>
                        <a:pt x="654" y="2342"/>
                      </a:cubicBezTo>
                      <a:cubicBezTo>
                        <a:pt x="826" y="2342"/>
                        <a:pt x="787" y="1989"/>
                        <a:pt x="943" y="1912"/>
                      </a:cubicBezTo>
                      <a:cubicBezTo>
                        <a:pt x="1080" y="2000"/>
                        <a:pt x="1201" y="2163"/>
                        <a:pt x="1396" y="2163"/>
                      </a:cubicBezTo>
                      <a:cubicBezTo>
                        <a:pt x="1432" y="2163"/>
                        <a:pt x="1471" y="2157"/>
                        <a:pt x="1512" y="2144"/>
                      </a:cubicBezTo>
                      <a:cubicBezTo>
                        <a:pt x="1466" y="1761"/>
                        <a:pt x="1024" y="1830"/>
                        <a:pt x="966" y="1528"/>
                      </a:cubicBezTo>
                      <a:cubicBezTo>
                        <a:pt x="756" y="1098"/>
                        <a:pt x="768" y="562"/>
                        <a:pt x="408" y="190"/>
                      </a:cubicBezTo>
                      <a:cubicBezTo>
                        <a:pt x="386" y="96"/>
                        <a:pt x="356" y="1"/>
                        <a:pt x="256"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4494925" y="2764425"/>
                  <a:ext cx="325" cy="600"/>
                </a:xfrm>
                <a:custGeom>
                  <a:avLst/>
                  <a:gdLst/>
                  <a:ahLst/>
                  <a:cxnLst/>
                  <a:rect l="l" t="t" r="r" b="b"/>
                  <a:pathLst>
                    <a:path w="13" h="24" extrusionOk="0">
                      <a:moveTo>
                        <a:pt x="13" y="0"/>
                      </a:moveTo>
                      <a:lnTo>
                        <a:pt x="1" y="24"/>
                      </a:lnTo>
                      <a:lnTo>
                        <a:pt x="1" y="24"/>
                      </a:lnTo>
                      <a:lnTo>
                        <a:pt x="13" y="12"/>
                      </a:lnTo>
                      <a:cubicBezTo>
                        <a:pt x="13" y="12"/>
                        <a:pt x="13" y="12"/>
                        <a:pt x="13"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4555700" y="2861550"/>
                  <a:ext cx="325" cy="300"/>
                </a:xfrm>
                <a:custGeom>
                  <a:avLst/>
                  <a:gdLst/>
                  <a:ahLst/>
                  <a:cxnLst/>
                  <a:rect l="l" t="t" r="r" b="b"/>
                  <a:pathLst>
                    <a:path w="13" h="12" extrusionOk="0">
                      <a:moveTo>
                        <a:pt x="1" y="0"/>
                      </a:moveTo>
                      <a:lnTo>
                        <a:pt x="13" y="12"/>
                      </a:lnTo>
                      <a:lnTo>
                        <a:pt x="13"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4552225" y="2847425"/>
                  <a:ext cx="28800" cy="48450"/>
                </a:xfrm>
                <a:custGeom>
                  <a:avLst/>
                  <a:gdLst/>
                  <a:ahLst/>
                  <a:cxnLst/>
                  <a:rect l="l" t="t" r="r" b="b"/>
                  <a:pathLst>
                    <a:path w="1152" h="1938" extrusionOk="0">
                      <a:moveTo>
                        <a:pt x="481" y="0"/>
                      </a:moveTo>
                      <a:cubicBezTo>
                        <a:pt x="448" y="0"/>
                        <a:pt x="408" y="10"/>
                        <a:pt x="361" y="30"/>
                      </a:cubicBezTo>
                      <a:cubicBezTo>
                        <a:pt x="140" y="112"/>
                        <a:pt x="0" y="309"/>
                        <a:pt x="152" y="565"/>
                      </a:cubicBezTo>
                      <a:cubicBezTo>
                        <a:pt x="220" y="550"/>
                        <a:pt x="280" y="543"/>
                        <a:pt x="333" y="543"/>
                      </a:cubicBezTo>
                      <a:cubicBezTo>
                        <a:pt x="749" y="543"/>
                        <a:pt x="683" y="996"/>
                        <a:pt x="745" y="1275"/>
                      </a:cubicBezTo>
                      <a:cubicBezTo>
                        <a:pt x="803" y="1531"/>
                        <a:pt x="745" y="1798"/>
                        <a:pt x="1117" y="1938"/>
                      </a:cubicBezTo>
                      <a:cubicBezTo>
                        <a:pt x="1152" y="1391"/>
                        <a:pt x="1012" y="844"/>
                        <a:pt x="733" y="379"/>
                      </a:cubicBezTo>
                      <a:cubicBezTo>
                        <a:pt x="665" y="243"/>
                        <a:pt x="654" y="0"/>
                        <a:pt x="48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4614750" y="2697825"/>
                  <a:ext cx="29975" cy="31450"/>
                </a:xfrm>
                <a:custGeom>
                  <a:avLst/>
                  <a:gdLst/>
                  <a:ahLst/>
                  <a:cxnLst/>
                  <a:rect l="l" t="t" r="r" b="b"/>
                  <a:pathLst>
                    <a:path w="1199" h="1258" extrusionOk="0">
                      <a:moveTo>
                        <a:pt x="314" y="1"/>
                      </a:moveTo>
                      <a:cubicBezTo>
                        <a:pt x="0" y="594"/>
                        <a:pt x="349" y="908"/>
                        <a:pt x="803" y="1257"/>
                      </a:cubicBezTo>
                      <a:cubicBezTo>
                        <a:pt x="803" y="734"/>
                        <a:pt x="1198" y="140"/>
                        <a:pt x="314"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4542050" y="2698000"/>
                  <a:ext cx="32875" cy="67025"/>
                </a:xfrm>
                <a:custGeom>
                  <a:avLst/>
                  <a:gdLst/>
                  <a:ahLst/>
                  <a:cxnLst/>
                  <a:rect l="l" t="t" r="r" b="b"/>
                  <a:pathLst>
                    <a:path w="1315" h="2681" extrusionOk="0">
                      <a:moveTo>
                        <a:pt x="381" y="1"/>
                      </a:moveTo>
                      <a:cubicBezTo>
                        <a:pt x="365" y="1"/>
                        <a:pt x="346" y="2"/>
                        <a:pt x="326" y="5"/>
                      </a:cubicBezTo>
                      <a:cubicBezTo>
                        <a:pt x="163" y="29"/>
                        <a:pt x="186" y="180"/>
                        <a:pt x="233" y="308"/>
                      </a:cubicBezTo>
                      <a:cubicBezTo>
                        <a:pt x="221" y="401"/>
                        <a:pt x="233" y="494"/>
                        <a:pt x="268" y="587"/>
                      </a:cubicBezTo>
                      <a:cubicBezTo>
                        <a:pt x="303" y="773"/>
                        <a:pt x="326" y="959"/>
                        <a:pt x="349" y="1134"/>
                      </a:cubicBezTo>
                      <a:cubicBezTo>
                        <a:pt x="221" y="1192"/>
                        <a:pt x="12" y="1180"/>
                        <a:pt x="0" y="1355"/>
                      </a:cubicBezTo>
                      <a:cubicBezTo>
                        <a:pt x="0" y="1452"/>
                        <a:pt x="101" y="1495"/>
                        <a:pt x="200" y="1495"/>
                      </a:cubicBezTo>
                      <a:cubicBezTo>
                        <a:pt x="232" y="1495"/>
                        <a:pt x="263" y="1491"/>
                        <a:pt x="291" y="1483"/>
                      </a:cubicBezTo>
                      <a:cubicBezTo>
                        <a:pt x="344" y="1467"/>
                        <a:pt x="390" y="1460"/>
                        <a:pt x="429" y="1460"/>
                      </a:cubicBezTo>
                      <a:cubicBezTo>
                        <a:pt x="705" y="1460"/>
                        <a:pt x="662" y="1815"/>
                        <a:pt x="814" y="1948"/>
                      </a:cubicBezTo>
                      <a:cubicBezTo>
                        <a:pt x="849" y="2227"/>
                        <a:pt x="966" y="2471"/>
                        <a:pt x="1140" y="2681"/>
                      </a:cubicBezTo>
                      <a:cubicBezTo>
                        <a:pt x="1315" y="2146"/>
                        <a:pt x="1059" y="1773"/>
                        <a:pt x="803" y="1413"/>
                      </a:cubicBezTo>
                      <a:lnTo>
                        <a:pt x="1152" y="959"/>
                      </a:lnTo>
                      <a:lnTo>
                        <a:pt x="1152" y="959"/>
                      </a:lnTo>
                      <a:cubicBezTo>
                        <a:pt x="1128" y="960"/>
                        <a:pt x="1105" y="961"/>
                        <a:pt x="1082" y="961"/>
                      </a:cubicBezTo>
                      <a:cubicBezTo>
                        <a:pt x="652" y="961"/>
                        <a:pt x="446" y="750"/>
                        <a:pt x="524" y="308"/>
                      </a:cubicBezTo>
                      <a:cubicBezTo>
                        <a:pt x="545" y="159"/>
                        <a:pt x="556" y="1"/>
                        <a:pt x="38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4616200" y="2835675"/>
                  <a:ext cx="41900" cy="16050"/>
                </a:xfrm>
                <a:custGeom>
                  <a:avLst/>
                  <a:gdLst/>
                  <a:ahLst/>
                  <a:cxnLst/>
                  <a:rect l="l" t="t" r="r" b="b"/>
                  <a:pathLst>
                    <a:path w="1676" h="642" extrusionOk="0">
                      <a:moveTo>
                        <a:pt x="1675" y="0"/>
                      </a:moveTo>
                      <a:lnTo>
                        <a:pt x="1675" y="0"/>
                      </a:lnTo>
                      <a:cubicBezTo>
                        <a:pt x="1140" y="233"/>
                        <a:pt x="582" y="419"/>
                        <a:pt x="0" y="558"/>
                      </a:cubicBezTo>
                      <a:cubicBezTo>
                        <a:pt x="182" y="614"/>
                        <a:pt x="355" y="642"/>
                        <a:pt x="518" y="642"/>
                      </a:cubicBezTo>
                      <a:cubicBezTo>
                        <a:pt x="973" y="642"/>
                        <a:pt x="1359" y="428"/>
                        <a:pt x="1675"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4569675" y="2716425"/>
                  <a:ext cx="35500" cy="33950"/>
                </a:xfrm>
                <a:custGeom>
                  <a:avLst/>
                  <a:gdLst/>
                  <a:ahLst/>
                  <a:cxnLst/>
                  <a:rect l="l" t="t" r="r" b="b"/>
                  <a:pathLst>
                    <a:path w="1420" h="1358" extrusionOk="0">
                      <a:moveTo>
                        <a:pt x="1075" y="0"/>
                      </a:moveTo>
                      <a:cubicBezTo>
                        <a:pt x="790" y="0"/>
                        <a:pt x="1027" y="504"/>
                        <a:pt x="803" y="664"/>
                      </a:cubicBezTo>
                      <a:cubicBezTo>
                        <a:pt x="768" y="688"/>
                        <a:pt x="721" y="722"/>
                        <a:pt x="675" y="746"/>
                      </a:cubicBezTo>
                      <a:cubicBezTo>
                        <a:pt x="534" y="605"/>
                        <a:pt x="401" y="419"/>
                        <a:pt x="178" y="419"/>
                      </a:cubicBezTo>
                      <a:cubicBezTo>
                        <a:pt x="125" y="419"/>
                        <a:pt x="66" y="430"/>
                        <a:pt x="0" y="455"/>
                      </a:cubicBezTo>
                      <a:cubicBezTo>
                        <a:pt x="117" y="676"/>
                        <a:pt x="326" y="850"/>
                        <a:pt x="570" y="932"/>
                      </a:cubicBezTo>
                      <a:cubicBezTo>
                        <a:pt x="697" y="1163"/>
                        <a:pt x="842" y="1357"/>
                        <a:pt x="1110" y="1357"/>
                      </a:cubicBezTo>
                      <a:cubicBezTo>
                        <a:pt x="1138" y="1357"/>
                        <a:pt x="1167" y="1355"/>
                        <a:pt x="1198" y="1350"/>
                      </a:cubicBezTo>
                      <a:cubicBezTo>
                        <a:pt x="1384" y="1141"/>
                        <a:pt x="1047" y="1025"/>
                        <a:pt x="1117" y="804"/>
                      </a:cubicBezTo>
                      <a:cubicBezTo>
                        <a:pt x="1187" y="536"/>
                        <a:pt x="1419" y="71"/>
                        <a:pt x="1163" y="13"/>
                      </a:cubicBezTo>
                      <a:cubicBezTo>
                        <a:pt x="1129" y="4"/>
                        <a:pt x="1100" y="0"/>
                        <a:pt x="1075"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4788050" y="2770250"/>
                  <a:ext cx="27075" cy="57600"/>
                </a:xfrm>
                <a:custGeom>
                  <a:avLst/>
                  <a:gdLst/>
                  <a:ahLst/>
                  <a:cxnLst/>
                  <a:rect l="l" t="t" r="r" b="b"/>
                  <a:pathLst>
                    <a:path w="1083" h="2304" extrusionOk="0">
                      <a:moveTo>
                        <a:pt x="0" y="0"/>
                      </a:moveTo>
                      <a:lnTo>
                        <a:pt x="0" y="0"/>
                      </a:lnTo>
                      <a:cubicBezTo>
                        <a:pt x="280" y="477"/>
                        <a:pt x="722" y="872"/>
                        <a:pt x="768" y="1477"/>
                      </a:cubicBezTo>
                      <a:cubicBezTo>
                        <a:pt x="745" y="1745"/>
                        <a:pt x="605" y="2036"/>
                        <a:pt x="850" y="2303"/>
                      </a:cubicBezTo>
                      <a:cubicBezTo>
                        <a:pt x="1082" y="2129"/>
                        <a:pt x="1047" y="1931"/>
                        <a:pt x="1001" y="1733"/>
                      </a:cubicBezTo>
                      <a:cubicBezTo>
                        <a:pt x="943" y="1000"/>
                        <a:pt x="908" y="244"/>
                        <a:pt x="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4802875" y="2730525"/>
                  <a:ext cx="44225" cy="99925"/>
                </a:xfrm>
                <a:custGeom>
                  <a:avLst/>
                  <a:gdLst/>
                  <a:ahLst/>
                  <a:cxnLst/>
                  <a:rect l="l" t="t" r="r" b="b"/>
                  <a:pathLst>
                    <a:path w="1769" h="3997" extrusionOk="0">
                      <a:moveTo>
                        <a:pt x="291" y="1"/>
                      </a:moveTo>
                      <a:cubicBezTo>
                        <a:pt x="210" y="1"/>
                        <a:pt x="115" y="30"/>
                        <a:pt x="1" y="100"/>
                      </a:cubicBezTo>
                      <a:lnTo>
                        <a:pt x="640" y="542"/>
                      </a:lnTo>
                      <a:cubicBezTo>
                        <a:pt x="722" y="682"/>
                        <a:pt x="745" y="856"/>
                        <a:pt x="920" y="926"/>
                      </a:cubicBezTo>
                      <a:cubicBezTo>
                        <a:pt x="1082" y="1461"/>
                        <a:pt x="1373" y="1961"/>
                        <a:pt x="1338" y="2543"/>
                      </a:cubicBezTo>
                      <a:cubicBezTo>
                        <a:pt x="1338" y="3031"/>
                        <a:pt x="1350" y="3508"/>
                        <a:pt x="1350" y="3997"/>
                      </a:cubicBezTo>
                      <a:cubicBezTo>
                        <a:pt x="1699" y="3648"/>
                        <a:pt x="1769" y="3113"/>
                        <a:pt x="1524" y="2682"/>
                      </a:cubicBezTo>
                      <a:cubicBezTo>
                        <a:pt x="1710" y="1985"/>
                        <a:pt x="1431" y="1415"/>
                        <a:pt x="1082" y="856"/>
                      </a:cubicBezTo>
                      <a:cubicBezTo>
                        <a:pt x="1036" y="647"/>
                        <a:pt x="920" y="449"/>
                        <a:pt x="733" y="333"/>
                      </a:cubicBezTo>
                      <a:cubicBezTo>
                        <a:pt x="609" y="176"/>
                        <a:pt x="491" y="1"/>
                        <a:pt x="29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4542325" y="2886275"/>
                  <a:ext cx="625" cy="600"/>
                </a:xfrm>
                <a:custGeom>
                  <a:avLst/>
                  <a:gdLst/>
                  <a:ahLst/>
                  <a:cxnLst/>
                  <a:rect l="l" t="t" r="r" b="b"/>
                  <a:pathLst>
                    <a:path w="25" h="24" extrusionOk="0">
                      <a:moveTo>
                        <a:pt x="12" y="0"/>
                      </a:moveTo>
                      <a:cubicBezTo>
                        <a:pt x="1" y="12"/>
                        <a:pt x="1" y="23"/>
                        <a:pt x="1" y="23"/>
                      </a:cubicBezTo>
                      <a:lnTo>
                        <a:pt x="24" y="12"/>
                      </a:lnTo>
                      <a:lnTo>
                        <a:pt x="12"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4542625" y="2886275"/>
                  <a:ext cx="325" cy="300"/>
                </a:xfrm>
                <a:custGeom>
                  <a:avLst/>
                  <a:gdLst/>
                  <a:ahLst/>
                  <a:cxnLst/>
                  <a:rect l="l" t="t" r="r" b="b"/>
                  <a:pathLst>
                    <a:path w="13" h="12" extrusionOk="0">
                      <a:moveTo>
                        <a:pt x="0" y="0"/>
                      </a:moveTo>
                      <a:lnTo>
                        <a:pt x="12" y="12"/>
                      </a:lnTo>
                      <a:lnTo>
                        <a:pt x="12"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4555425" y="2861550"/>
                  <a:ext cx="600" cy="900"/>
                </a:xfrm>
                <a:custGeom>
                  <a:avLst/>
                  <a:gdLst/>
                  <a:ahLst/>
                  <a:cxnLst/>
                  <a:rect l="l" t="t" r="r" b="b"/>
                  <a:pathLst>
                    <a:path w="24" h="36" extrusionOk="0">
                      <a:moveTo>
                        <a:pt x="0" y="0"/>
                      </a:moveTo>
                      <a:cubicBezTo>
                        <a:pt x="0" y="12"/>
                        <a:pt x="0" y="24"/>
                        <a:pt x="0" y="35"/>
                      </a:cubicBezTo>
                      <a:lnTo>
                        <a:pt x="24" y="12"/>
                      </a:lnTo>
                      <a:lnTo>
                        <a:pt x="0"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4495225" y="2748725"/>
                  <a:ext cx="36950" cy="71550"/>
                </a:xfrm>
                <a:custGeom>
                  <a:avLst/>
                  <a:gdLst/>
                  <a:ahLst/>
                  <a:cxnLst/>
                  <a:rect l="l" t="t" r="r" b="b"/>
                  <a:pathLst>
                    <a:path w="1478" h="2862" extrusionOk="0">
                      <a:moveTo>
                        <a:pt x="896" y="0"/>
                      </a:moveTo>
                      <a:cubicBezTo>
                        <a:pt x="851" y="535"/>
                        <a:pt x="835" y="724"/>
                        <a:pt x="637" y="724"/>
                      </a:cubicBezTo>
                      <a:cubicBezTo>
                        <a:pt x="529" y="724"/>
                        <a:pt x="367" y="668"/>
                        <a:pt x="117" y="582"/>
                      </a:cubicBezTo>
                      <a:cubicBezTo>
                        <a:pt x="94" y="582"/>
                        <a:pt x="47" y="617"/>
                        <a:pt x="1" y="640"/>
                      </a:cubicBezTo>
                      <a:cubicBezTo>
                        <a:pt x="187" y="1094"/>
                        <a:pt x="617" y="1163"/>
                        <a:pt x="1024" y="1280"/>
                      </a:cubicBezTo>
                      <a:cubicBezTo>
                        <a:pt x="1315" y="1908"/>
                        <a:pt x="1001" y="2385"/>
                        <a:pt x="524" y="2862"/>
                      </a:cubicBezTo>
                      <a:cubicBezTo>
                        <a:pt x="1315" y="2734"/>
                        <a:pt x="1478" y="2385"/>
                        <a:pt x="1338" y="1338"/>
                      </a:cubicBezTo>
                      <a:cubicBezTo>
                        <a:pt x="1222" y="896"/>
                        <a:pt x="1268" y="419"/>
                        <a:pt x="896"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4771475" y="2795550"/>
                  <a:ext cx="600" cy="1175"/>
                </a:xfrm>
                <a:custGeom>
                  <a:avLst/>
                  <a:gdLst/>
                  <a:ahLst/>
                  <a:cxnLst/>
                  <a:rect l="l" t="t" r="r" b="b"/>
                  <a:pathLst>
                    <a:path w="24" h="47" extrusionOk="0">
                      <a:moveTo>
                        <a:pt x="0" y="0"/>
                      </a:moveTo>
                      <a:lnTo>
                        <a:pt x="0" y="47"/>
                      </a:lnTo>
                      <a:cubicBezTo>
                        <a:pt x="0" y="35"/>
                        <a:pt x="12" y="23"/>
                        <a:pt x="24" y="12"/>
                      </a:cubicBezTo>
                      <a:lnTo>
                        <a:pt x="0"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4696050" y="2678825"/>
                  <a:ext cx="28625" cy="31250"/>
                </a:xfrm>
                <a:custGeom>
                  <a:avLst/>
                  <a:gdLst/>
                  <a:ahLst/>
                  <a:cxnLst/>
                  <a:rect l="l" t="t" r="r" b="b"/>
                  <a:pathLst>
                    <a:path w="1145" h="1250" extrusionOk="0">
                      <a:moveTo>
                        <a:pt x="500" y="0"/>
                      </a:moveTo>
                      <a:cubicBezTo>
                        <a:pt x="326" y="0"/>
                        <a:pt x="205" y="203"/>
                        <a:pt x="144" y="354"/>
                      </a:cubicBezTo>
                      <a:cubicBezTo>
                        <a:pt x="0" y="718"/>
                        <a:pt x="146" y="792"/>
                        <a:pt x="358" y="792"/>
                      </a:cubicBezTo>
                      <a:cubicBezTo>
                        <a:pt x="436" y="792"/>
                        <a:pt x="524" y="782"/>
                        <a:pt x="610" y="772"/>
                      </a:cubicBezTo>
                      <a:lnTo>
                        <a:pt x="610" y="772"/>
                      </a:lnTo>
                      <a:cubicBezTo>
                        <a:pt x="854" y="982"/>
                        <a:pt x="482" y="1063"/>
                        <a:pt x="505" y="1249"/>
                      </a:cubicBezTo>
                      <a:cubicBezTo>
                        <a:pt x="1133" y="1028"/>
                        <a:pt x="1145" y="982"/>
                        <a:pt x="714" y="575"/>
                      </a:cubicBezTo>
                      <a:cubicBezTo>
                        <a:pt x="656" y="528"/>
                        <a:pt x="610" y="482"/>
                        <a:pt x="563" y="424"/>
                      </a:cubicBezTo>
                      <a:cubicBezTo>
                        <a:pt x="482" y="272"/>
                        <a:pt x="877" y="121"/>
                        <a:pt x="586" y="16"/>
                      </a:cubicBezTo>
                      <a:cubicBezTo>
                        <a:pt x="556" y="5"/>
                        <a:pt x="528" y="0"/>
                        <a:pt x="50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4850275" y="2607250"/>
                  <a:ext cx="34625" cy="58900"/>
                </a:xfrm>
                <a:custGeom>
                  <a:avLst/>
                  <a:gdLst/>
                  <a:ahLst/>
                  <a:cxnLst/>
                  <a:rect l="l" t="t" r="r" b="b"/>
                  <a:pathLst>
                    <a:path w="1385" h="2356" extrusionOk="0">
                      <a:moveTo>
                        <a:pt x="281" y="0"/>
                      </a:moveTo>
                      <a:cubicBezTo>
                        <a:pt x="198" y="0"/>
                        <a:pt x="105" y="16"/>
                        <a:pt x="1" y="53"/>
                      </a:cubicBezTo>
                      <a:lnTo>
                        <a:pt x="908" y="728"/>
                      </a:lnTo>
                      <a:cubicBezTo>
                        <a:pt x="966" y="914"/>
                        <a:pt x="1024" y="1100"/>
                        <a:pt x="1082" y="1274"/>
                      </a:cubicBezTo>
                      <a:cubicBezTo>
                        <a:pt x="1059" y="1600"/>
                        <a:pt x="861" y="1914"/>
                        <a:pt x="1024" y="2356"/>
                      </a:cubicBezTo>
                      <a:cubicBezTo>
                        <a:pt x="1233" y="2135"/>
                        <a:pt x="1338" y="1833"/>
                        <a:pt x="1315" y="1530"/>
                      </a:cubicBezTo>
                      <a:cubicBezTo>
                        <a:pt x="1385" y="1088"/>
                        <a:pt x="1292" y="693"/>
                        <a:pt x="931" y="390"/>
                      </a:cubicBezTo>
                      <a:cubicBezTo>
                        <a:pt x="751" y="192"/>
                        <a:pt x="570" y="0"/>
                        <a:pt x="28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4401000" y="2804025"/>
                  <a:ext cx="23875" cy="9925"/>
                </a:xfrm>
                <a:custGeom>
                  <a:avLst/>
                  <a:gdLst/>
                  <a:ahLst/>
                  <a:cxnLst/>
                  <a:rect l="l" t="t" r="r" b="b"/>
                  <a:pathLst>
                    <a:path w="955" h="397" extrusionOk="0">
                      <a:moveTo>
                        <a:pt x="658" y="1"/>
                      </a:moveTo>
                      <a:cubicBezTo>
                        <a:pt x="408" y="1"/>
                        <a:pt x="186" y="91"/>
                        <a:pt x="1" y="394"/>
                      </a:cubicBezTo>
                      <a:cubicBezTo>
                        <a:pt x="28" y="396"/>
                        <a:pt x="55" y="396"/>
                        <a:pt x="82" y="396"/>
                      </a:cubicBezTo>
                      <a:cubicBezTo>
                        <a:pt x="403" y="396"/>
                        <a:pt x="719" y="269"/>
                        <a:pt x="955" y="33"/>
                      </a:cubicBezTo>
                      <a:cubicBezTo>
                        <a:pt x="852" y="14"/>
                        <a:pt x="753" y="1"/>
                        <a:pt x="658"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4141050" y="2898175"/>
                  <a:ext cx="22700" cy="10700"/>
                </a:xfrm>
                <a:custGeom>
                  <a:avLst/>
                  <a:gdLst/>
                  <a:ahLst/>
                  <a:cxnLst/>
                  <a:rect l="l" t="t" r="r" b="b"/>
                  <a:pathLst>
                    <a:path w="908" h="428" extrusionOk="0">
                      <a:moveTo>
                        <a:pt x="908" y="1"/>
                      </a:moveTo>
                      <a:cubicBezTo>
                        <a:pt x="660" y="90"/>
                        <a:pt x="403" y="146"/>
                        <a:pt x="139" y="146"/>
                      </a:cubicBezTo>
                      <a:cubicBezTo>
                        <a:pt x="93" y="146"/>
                        <a:pt x="47" y="144"/>
                        <a:pt x="0" y="140"/>
                      </a:cubicBezTo>
                      <a:lnTo>
                        <a:pt x="0" y="140"/>
                      </a:lnTo>
                      <a:cubicBezTo>
                        <a:pt x="180" y="330"/>
                        <a:pt x="326" y="427"/>
                        <a:pt x="458" y="427"/>
                      </a:cubicBezTo>
                      <a:cubicBezTo>
                        <a:pt x="617" y="427"/>
                        <a:pt x="755" y="287"/>
                        <a:pt x="908"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4110525" y="2853800"/>
                  <a:ext cx="15125" cy="33350"/>
                </a:xfrm>
                <a:custGeom>
                  <a:avLst/>
                  <a:gdLst/>
                  <a:ahLst/>
                  <a:cxnLst/>
                  <a:rect l="l" t="t" r="r" b="b"/>
                  <a:pathLst>
                    <a:path w="605" h="1334" extrusionOk="0">
                      <a:moveTo>
                        <a:pt x="161" y="1"/>
                      </a:moveTo>
                      <a:cubicBezTo>
                        <a:pt x="132" y="1"/>
                        <a:pt x="101" y="10"/>
                        <a:pt x="70" y="31"/>
                      </a:cubicBezTo>
                      <a:cubicBezTo>
                        <a:pt x="35" y="54"/>
                        <a:pt x="0" y="194"/>
                        <a:pt x="23" y="206"/>
                      </a:cubicBezTo>
                      <a:cubicBezTo>
                        <a:pt x="314" y="462"/>
                        <a:pt x="198" y="915"/>
                        <a:pt x="605" y="1334"/>
                      </a:cubicBezTo>
                      <a:cubicBezTo>
                        <a:pt x="605" y="904"/>
                        <a:pt x="512" y="496"/>
                        <a:pt x="314" y="124"/>
                      </a:cubicBezTo>
                      <a:cubicBezTo>
                        <a:pt x="282" y="51"/>
                        <a:pt x="227" y="1"/>
                        <a:pt x="16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4374550" y="2757150"/>
                  <a:ext cx="14275" cy="19500"/>
                </a:xfrm>
                <a:custGeom>
                  <a:avLst/>
                  <a:gdLst/>
                  <a:ahLst/>
                  <a:cxnLst/>
                  <a:rect l="l" t="t" r="r" b="b"/>
                  <a:pathLst>
                    <a:path w="571" h="780" extrusionOk="0">
                      <a:moveTo>
                        <a:pt x="35" y="1"/>
                      </a:moveTo>
                      <a:lnTo>
                        <a:pt x="35" y="1"/>
                      </a:lnTo>
                      <a:cubicBezTo>
                        <a:pt x="0" y="303"/>
                        <a:pt x="140" y="605"/>
                        <a:pt x="396" y="780"/>
                      </a:cubicBezTo>
                      <a:cubicBezTo>
                        <a:pt x="570" y="338"/>
                        <a:pt x="326" y="152"/>
                        <a:pt x="35"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4729900" y="2788275"/>
                  <a:ext cx="30250" cy="61500"/>
                </a:xfrm>
                <a:custGeom>
                  <a:avLst/>
                  <a:gdLst/>
                  <a:ahLst/>
                  <a:cxnLst/>
                  <a:rect l="l" t="t" r="r" b="b"/>
                  <a:pathLst>
                    <a:path w="1210" h="2460" extrusionOk="0">
                      <a:moveTo>
                        <a:pt x="605" y="0"/>
                      </a:moveTo>
                      <a:lnTo>
                        <a:pt x="605" y="0"/>
                      </a:lnTo>
                      <a:cubicBezTo>
                        <a:pt x="314" y="361"/>
                        <a:pt x="128" y="605"/>
                        <a:pt x="128" y="954"/>
                      </a:cubicBezTo>
                      <a:cubicBezTo>
                        <a:pt x="0" y="1396"/>
                        <a:pt x="0" y="1803"/>
                        <a:pt x="384" y="2140"/>
                      </a:cubicBezTo>
                      <a:cubicBezTo>
                        <a:pt x="454" y="2268"/>
                        <a:pt x="582" y="2361"/>
                        <a:pt x="733" y="2361"/>
                      </a:cubicBezTo>
                      <a:cubicBezTo>
                        <a:pt x="816" y="2412"/>
                        <a:pt x="913" y="2460"/>
                        <a:pt x="995" y="2460"/>
                      </a:cubicBezTo>
                      <a:cubicBezTo>
                        <a:pt x="1062" y="2460"/>
                        <a:pt x="1120" y="2428"/>
                        <a:pt x="1152" y="2338"/>
                      </a:cubicBezTo>
                      <a:cubicBezTo>
                        <a:pt x="1210" y="2187"/>
                        <a:pt x="1000" y="2152"/>
                        <a:pt x="861" y="2140"/>
                      </a:cubicBezTo>
                      <a:lnTo>
                        <a:pt x="407" y="1815"/>
                      </a:lnTo>
                      <a:cubicBezTo>
                        <a:pt x="384" y="1570"/>
                        <a:pt x="349" y="1315"/>
                        <a:pt x="326" y="1070"/>
                      </a:cubicBezTo>
                      <a:cubicBezTo>
                        <a:pt x="430" y="768"/>
                        <a:pt x="710" y="512"/>
                        <a:pt x="605"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4362925" y="2816475"/>
                  <a:ext cx="300" cy="325"/>
                </a:xfrm>
                <a:custGeom>
                  <a:avLst/>
                  <a:gdLst/>
                  <a:ahLst/>
                  <a:cxnLst/>
                  <a:rect l="l" t="t" r="r" b="b"/>
                  <a:pathLst>
                    <a:path w="12" h="13" extrusionOk="0">
                      <a:moveTo>
                        <a:pt x="0" y="12"/>
                      </a:moveTo>
                      <a:lnTo>
                        <a:pt x="12" y="0"/>
                      </a:lnTo>
                      <a:lnTo>
                        <a:pt x="12"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4571400" y="2827650"/>
                  <a:ext cx="34650" cy="19050"/>
                </a:xfrm>
                <a:custGeom>
                  <a:avLst/>
                  <a:gdLst/>
                  <a:ahLst/>
                  <a:cxnLst/>
                  <a:rect l="l" t="t" r="r" b="b"/>
                  <a:pathLst>
                    <a:path w="1386" h="762" extrusionOk="0">
                      <a:moveTo>
                        <a:pt x="237" y="0"/>
                      </a:moveTo>
                      <a:cubicBezTo>
                        <a:pt x="178" y="0"/>
                        <a:pt x="130" y="24"/>
                        <a:pt x="106" y="89"/>
                      </a:cubicBezTo>
                      <a:cubicBezTo>
                        <a:pt x="1" y="368"/>
                        <a:pt x="303" y="333"/>
                        <a:pt x="478" y="368"/>
                      </a:cubicBezTo>
                      <a:cubicBezTo>
                        <a:pt x="484" y="367"/>
                        <a:pt x="490" y="367"/>
                        <a:pt x="496" y="367"/>
                      </a:cubicBezTo>
                      <a:cubicBezTo>
                        <a:pt x="763" y="367"/>
                        <a:pt x="893" y="761"/>
                        <a:pt x="1154" y="761"/>
                      </a:cubicBezTo>
                      <a:cubicBezTo>
                        <a:pt x="1221" y="761"/>
                        <a:pt x="1296" y="735"/>
                        <a:pt x="1385" y="670"/>
                      </a:cubicBezTo>
                      <a:cubicBezTo>
                        <a:pt x="1211" y="356"/>
                        <a:pt x="920" y="228"/>
                        <a:pt x="606" y="147"/>
                      </a:cubicBezTo>
                      <a:cubicBezTo>
                        <a:pt x="499" y="86"/>
                        <a:pt x="348" y="0"/>
                        <a:pt x="237"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4596700" y="2844100"/>
                  <a:ext cx="20400" cy="63950"/>
                </a:xfrm>
                <a:custGeom>
                  <a:avLst/>
                  <a:gdLst/>
                  <a:ahLst/>
                  <a:cxnLst/>
                  <a:rect l="l" t="t" r="r" b="b"/>
                  <a:pathLst>
                    <a:path w="816" h="2558" extrusionOk="0">
                      <a:moveTo>
                        <a:pt x="385" y="0"/>
                      </a:moveTo>
                      <a:lnTo>
                        <a:pt x="373" y="12"/>
                      </a:lnTo>
                      <a:cubicBezTo>
                        <a:pt x="373" y="12"/>
                        <a:pt x="373" y="24"/>
                        <a:pt x="373" y="24"/>
                      </a:cubicBezTo>
                      <a:lnTo>
                        <a:pt x="385" y="0"/>
                      </a:lnTo>
                      <a:close/>
                      <a:moveTo>
                        <a:pt x="373" y="24"/>
                      </a:moveTo>
                      <a:lnTo>
                        <a:pt x="373" y="24"/>
                      </a:lnTo>
                      <a:cubicBezTo>
                        <a:pt x="234" y="408"/>
                        <a:pt x="513" y="745"/>
                        <a:pt x="548" y="1105"/>
                      </a:cubicBezTo>
                      <a:cubicBezTo>
                        <a:pt x="489" y="1396"/>
                        <a:pt x="431" y="1699"/>
                        <a:pt x="361" y="1989"/>
                      </a:cubicBezTo>
                      <a:cubicBezTo>
                        <a:pt x="280" y="2176"/>
                        <a:pt x="1" y="2408"/>
                        <a:pt x="303" y="2548"/>
                      </a:cubicBezTo>
                      <a:cubicBezTo>
                        <a:pt x="319" y="2555"/>
                        <a:pt x="334" y="2558"/>
                        <a:pt x="349" y="2558"/>
                      </a:cubicBezTo>
                      <a:cubicBezTo>
                        <a:pt x="484" y="2558"/>
                        <a:pt x="561" y="2284"/>
                        <a:pt x="582" y="2106"/>
                      </a:cubicBezTo>
                      <a:cubicBezTo>
                        <a:pt x="745" y="1850"/>
                        <a:pt x="815" y="1524"/>
                        <a:pt x="757" y="1222"/>
                      </a:cubicBezTo>
                      <a:cubicBezTo>
                        <a:pt x="803" y="768"/>
                        <a:pt x="757" y="349"/>
                        <a:pt x="373" y="24"/>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4657200" y="2759200"/>
                  <a:ext cx="47125" cy="101100"/>
                </a:xfrm>
                <a:custGeom>
                  <a:avLst/>
                  <a:gdLst/>
                  <a:ahLst/>
                  <a:cxnLst/>
                  <a:rect l="l" t="t" r="r" b="b"/>
                  <a:pathLst>
                    <a:path w="1885" h="4044" extrusionOk="0">
                      <a:moveTo>
                        <a:pt x="1885" y="1908"/>
                      </a:moveTo>
                      <a:lnTo>
                        <a:pt x="1885" y="1908"/>
                      </a:lnTo>
                      <a:cubicBezTo>
                        <a:pt x="1833" y="1926"/>
                        <a:pt x="1785" y="1945"/>
                        <a:pt x="1740" y="1964"/>
                      </a:cubicBezTo>
                      <a:lnTo>
                        <a:pt x="1740" y="1964"/>
                      </a:lnTo>
                      <a:cubicBezTo>
                        <a:pt x="1785" y="1949"/>
                        <a:pt x="1833" y="1930"/>
                        <a:pt x="1885" y="1908"/>
                      </a:cubicBezTo>
                      <a:close/>
                      <a:moveTo>
                        <a:pt x="1710" y="0"/>
                      </a:moveTo>
                      <a:lnTo>
                        <a:pt x="1710" y="0"/>
                      </a:lnTo>
                      <a:cubicBezTo>
                        <a:pt x="1361" y="163"/>
                        <a:pt x="1140" y="326"/>
                        <a:pt x="1094" y="651"/>
                      </a:cubicBezTo>
                      <a:cubicBezTo>
                        <a:pt x="896" y="919"/>
                        <a:pt x="768" y="1198"/>
                        <a:pt x="931" y="1524"/>
                      </a:cubicBezTo>
                      <a:cubicBezTo>
                        <a:pt x="896" y="2082"/>
                        <a:pt x="477" y="2315"/>
                        <a:pt x="0" y="2501"/>
                      </a:cubicBezTo>
                      <a:cubicBezTo>
                        <a:pt x="67" y="2575"/>
                        <a:pt x="148" y="2599"/>
                        <a:pt x="234" y="2599"/>
                      </a:cubicBezTo>
                      <a:cubicBezTo>
                        <a:pt x="388" y="2599"/>
                        <a:pt x="559" y="2522"/>
                        <a:pt x="700" y="2522"/>
                      </a:cubicBezTo>
                      <a:cubicBezTo>
                        <a:pt x="835" y="2522"/>
                        <a:pt x="942" y="2593"/>
                        <a:pt x="977" y="2873"/>
                      </a:cubicBezTo>
                      <a:cubicBezTo>
                        <a:pt x="954" y="3175"/>
                        <a:pt x="1059" y="3490"/>
                        <a:pt x="1268" y="3711"/>
                      </a:cubicBezTo>
                      <a:lnTo>
                        <a:pt x="1384" y="3943"/>
                      </a:lnTo>
                      <a:cubicBezTo>
                        <a:pt x="1419" y="4006"/>
                        <a:pt x="1484" y="4044"/>
                        <a:pt x="1537" y="4044"/>
                      </a:cubicBezTo>
                      <a:cubicBezTo>
                        <a:pt x="1572" y="4044"/>
                        <a:pt x="1603" y="4027"/>
                        <a:pt x="1617" y="3990"/>
                      </a:cubicBezTo>
                      <a:cubicBezTo>
                        <a:pt x="1722" y="3734"/>
                        <a:pt x="1501" y="3583"/>
                        <a:pt x="1373" y="3408"/>
                      </a:cubicBezTo>
                      <a:cubicBezTo>
                        <a:pt x="1185" y="2878"/>
                        <a:pt x="903" y="2327"/>
                        <a:pt x="1740" y="1964"/>
                      </a:cubicBezTo>
                      <a:lnTo>
                        <a:pt x="1740" y="1964"/>
                      </a:lnTo>
                      <a:cubicBezTo>
                        <a:pt x="1630" y="2002"/>
                        <a:pt x="1538" y="2019"/>
                        <a:pt x="1461" y="2019"/>
                      </a:cubicBezTo>
                      <a:cubicBezTo>
                        <a:pt x="1164" y="2019"/>
                        <a:pt x="1093" y="1767"/>
                        <a:pt x="1059" y="1477"/>
                      </a:cubicBezTo>
                      <a:cubicBezTo>
                        <a:pt x="1233" y="1268"/>
                        <a:pt x="1222" y="1000"/>
                        <a:pt x="1291" y="756"/>
                      </a:cubicBezTo>
                      <a:cubicBezTo>
                        <a:pt x="1443" y="558"/>
                        <a:pt x="1698" y="407"/>
                        <a:pt x="171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4654575" y="2660900"/>
                  <a:ext cx="40450" cy="68075"/>
                </a:xfrm>
                <a:custGeom>
                  <a:avLst/>
                  <a:gdLst/>
                  <a:ahLst/>
                  <a:cxnLst/>
                  <a:rect l="l" t="t" r="r" b="b"/>
                  <a:pathLst>
                    <a:path w="1618" h="2723" extrusionOk="0">
                      <a:moveTo>
                        <a:pt x="861" y="733"/>
                      </a:moveTo>
                      <a:lnTo>
                        <a:pt x="1082" y="1280"/>
                      </a:lnTo>
                      <a:cubicBezTo>
                        <a:pt x="1175" y="1501"/>
                        <a:pt x="1199" y="1722"/>
                        <a:pt x="896" y="1792"/>
                      </a:cubicBezTo>
                      <a:lnTo>
                        <a:pt x="896" y="1804"/>
                      </a:lnTo>
                      <a:cubicBezTo>
                        <a:pt x="841" y="1818"/>
                        <a:pt x="796" y="1825"/>
                        <a:pt x="760" y="1825"/>
                      </a:cubicBezTo>
                      <a:cubicBezTo>
                        <a:pt x="507" y="1825"/>
                        <a:pt x="674" y="1508"/>
                        <a:pt x="582" y="1396"/>
                      </a:cubicBezTo>
                      <a:lnTo>
                        <a:pt x="582" y="1303"/>
                      </a:lnTo>
                      <a:lnTo>
                        <a:pt x="582" y="803"/>
                      </a:lnTo>
                      <a:lnTo>
                        <a:pt x="582" y="757"/>
                      </a:lnTo>
                      <a:lnTo>
                        <a:pt x="768" y="733"/>
                      </a:lnTo>
                      <a:close/>
                      <a:moveTo>
                        <a:pt x="547" y="1"/>
                      </a:moveTo>
                      <a:cubicBezTo>
                        <a:pt x="384" y="198"/>
                        <a:pt x="268" y="396"/>
                        <a:pt x="408" y="652"/>
                      </a:cubicBezTo>
                      <a:cubicBezTo>
                        <a:pt x="373" y="885"/>
                        <a:pt x="338" y="1106"/>
                        <a:pt x="315" y="1327"/>
                      </a:cubicBezTo>
                      <a:cubicBezTo>
                        <a:pt x="512" y="1769"/>
                        <a:pt x="1" y="2280"/>
                        <a:pt x="524" y="2722"/>
                      </a:cubicBezTo>
                      <a:cubicBezTo>
                        <a:pt x="617" y="2368"/>
                        <a:pt x="741" y="2043"/>
                        <a:pt x="1075" y="2043"/>
                      </a:cubicBezTo>
                      <a:cubicBezTo>
                        <a:pt x="1157" y="2043"/>
                        <a:pt x="1251" y="2062"/>
                        <a:pt x="1361" y="2106"/>
                      </a:cubicBezTo>
                      <a:cubicBezTo>
                        <a:pt x="1396" y="2141"/>
                        <a:pt x="1431" y="2164"/>
                        <a:pt x="1466" y="2187"/>
                      </a:cubicBezTo>
                      <a:cubicBezTo>
                        <a:pt x="1470" y="2191"/>
                        <a:pt x="1477" y="2192"/>
                        <a:pt x="1486" y="2192"/>
                      </a:cubicBezTo>
                      <a:cubicBezTo>
                        <a:pt x="1507" y="2192"/>
                        <a:pt x="1536" y="2184"/>
                        <a:pt x="1536" y="2176"/>
                      </a:cubicBezTo>
                      <a:cubicBezTo>
                        <a:pt x="1617" y="1664"/>
                        <a:pt x="1373" y="1245"/>
                        <a:pt x="1117" y="850"/>
                      </a:cubicBezTo>
                      <a:cubicBezTo>
                        <a:pt x="1059" y="722"/>
                        <a:pt x="1013" y="605"/>
                        <a:pt x="954" y="478"/>
                      </a:cubicBezTo>
                      <a:cubicBezTo>
                        <a:pt x="896" y="257"/>
                        <a:pt x="745" y="82"/>
                        <a:pt x="547"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4731625" y="2670600"/>
                  <a:ext cx="25550" cy="34225"/>
                </a:xfrm>
                <a:custGeom>
                  <a:avLst/>
                  <a:gdLst/>
                  <a:ahLst/>
                  <a:cxnLst/>
                  <a:rect l="l" t="t" r="r" b="b"/>
                  <a:pathLst>
                    <a:path w="1022" h="1369" extrusionOk="0">
                      <a:moveTo>
                        <a:pt x="748" y="1"/>
                      </a:moveTo>
                      <a:cubicBezTo>
                        <a:pt x="586" y="1"/>
                        <a:pt x="389" y="195"/>
                        <a:pt x="222" y="241"/>
                      </a:cubicBezTo>
                      <a:cubicBezTo>
                        <a:pt x="181" y="192"/>
                        <a:pt x="140" y="137"/>
                        <a:pt x="83" y="137"/>
                      </a:cubicBezTo>
                      <a:cubicBezTo>
                        <a:pt x="59" y="137"/>
                        <a:pt x="32" y="147"/>
                        <a:pt x="1" y="171"/>
                      </a:cubicBezTo>
                      <a:cubicBezTo>
                        <a:pt x="36" y="287"/>
                        <a:pt x="59" y="392"/>
                        <a:pt x="94" y="497"/>
                      </a:cubicBezTo>
                      <a:lnTo>
                        <a:pt x="385" y="1369"/>
                      </a:lnTo>
                      <a:cubicBezTo>
                        <a:pt x="745" y="1113"/>
                        <a:pt x="338" y="799"/>
                        <a:pt x="455" y="520"/>
                      </a:cubicBezTo>
                      <a:cubicBezTo>
                        <a:pt x="474" y="413"/>
                        <a:pt x="556" y="390"/>
                        <a:pt x="649" y="390"/>
                      </a:cubicBezTo>
                      <a:cubicBezTo>
                        <a:pt x="723" y="390"/>
                        <a:pt x="804" y="404"/>
                        <a:pt x="868" y="404"/>
                      </a:cubicBezTo>
                      <a:cubicBezTo>
                        <a:pt x="963" y="404"/>
                        <a:pt x="1021" y="373"/>
                        <a:pt x="966" y="217"/>
                      </a:cubicBezTo>
                      <a:cubicBezTo>
                        <a:pt x="910" y="56"/>
                        <a:pt x="834" y="1"/>
                        <a:pt x="748"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4237300" y="2832625"/>
                  <a:ext cx="61375" cy="40550"/>
                </a:xfrm>
                <a:custGeom>
                  <a:avLst/>
                  <a:gdLst/>
                  <a:ahLst/>
                  <a:cxnLst/>
                  <a:rect l="l" t="t" r="r" b="b"/>
                  <a:pathLst>
                    <a:path w="2455" h="1622" extrusionOk="0">
                      <a:moveTo>
                        <a:pt x="2068" y="0"/>
                      </a:moveTo>
                      <a:cubicBezTo>
                        <a:pt x="1988" y="0"/>
                        <a:pt x="1884" y="62"/>
                        <a:pt x="1745" y="227"/>
                      </a:cubicBezTo>
                      <a:lnTo>
                        <a:pt x="1489" y="355"/>
                      </a:lnTo>
                      <a:cubicBezTo>
                        <a:pt x="1411" y="181"/>
                        <a:pt x="1319" y="33"/>
                        <a:pt x="1069" y="33"/>
                      </a:cubicBezTo>
                      <a:cubicBezTo>
                        <a:pt x="984" y="33"/>
                        <a:pt x="882" y="49"/>
                        <a:pt x="756" y="87"/>
                      </a:cubicBezTo>
                      <a:cubicBezTo>
                        <a:pt x="1038" y="178"/>
                        <a:pt x="1093" y="453"/>
                        <a:pt x="1280" y="453"/>
                      </a:cubicBezTo>
                      <a:cubicBezTo>
                        <a:pt x="1333" y="453"/>
                        <a:pt x="1396" y="432"/>
                        <a:pt x="1478" y="378"/>
                      </a:cubicBezTo>
                      <a:lnTo>
                        <a:pt x="1478" y="378"/>
                      </a:lnTo>
                      <a:cubicBezTo>
                        <a:pt x="1431" y="529"/>
                        <a:pt x="1361" y="680"/>
                        <a:pt x="1466" y="832"/>
                      </a:cubicBezTo>
                      <a:cubicBezTo>
                        <a:pt x="1308" y="923"/>
                        <a:pt x="1188" y="961"/>
                        <a:pt x="1095" y="961"/>
                      </a:cubicBezTo>
                      <a:cubicBezTo>
                        <a:pt x="751" y="961"/>
                        <a:pt x="777" y="442"/>
                        <a:pt x="594" y="204"/>
                      </a:cubicBezTo>
                      <a:cubicBezTo>
                        <a:pt x="82" y="518"/>
                        <a:pt x="0" y="925"/>
                        <a:pt x="280" y="1425"/>
                      </a:cubicBezTo>
                      <a:cubicBezTo>
                        <a:pt x="317" y="1500"/>
                        <a:pt x="454" y="1621"/>
                        <a:pt x="517" y="1621"/>
                      </a:cubicBezTo>
                      <a:cubicBezTo>
                        <a:pt x="532" y="1621"/>
                        <a:pt x="543" y="1615"/>
                        <a:pt x="547" y="1599"/>
                      </a:cubicBezTo>
                      <a:cubicBezTo>
                        <a:pt x="687" y="1088"/>
                        <a:pt x="1396" y="1471"/>
                        <a:pt x="1513" y="971"/>
                      </a:cubicBezTo>
                      <a:cubicBezTo>
                        <a:pt x="1885" y="960"/>
                        <a:pt x="1896" y="715"/>
                        <a:pt x="1850" y="436"/>
                      </a:cubicBezTo>
                      <a:cubicBezTo>
                        <a:pt x="1910" y="398"/>
                        <a:pt x="1962" y="378"/>
                        <a:pt x="2008" y="378"/>
                      </a:cubicBezTo>
                      <a:cubicBezTo>
                        <a:pt x="2087" y="378"/>
                        <a:pt x="2147" y="435"/>
                        <a:pt x="2199" y="553"/>
                      </a:cubicBezTo>
                      <a:cubicBezTo>
                        <a:pt x="2222" y="599"/>
                        <a:pt x="2292" y="634"/>
                        <a:pt x="2327" y="680"/>
                      </a:cubicBezTo>
                      <a:cubicBezTo>
                        <a:pt x="2373" y="611"/>
                        <a:pt x="2455" y="518"/>
                        <a:pt x="2431" y="494"/>
                      </a:cubicBezTo>
                      <a:cubicBezTo>
                        <a:pt x="2319" y="317"/>
                        <a:pt x="2250" y="0"/>
                        <a:pt x="2068"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4451025" y="2743700"/>
                  <a:ext cx="50625" cy="58250"/>
                </a:xfrm>
                <a:custGeom>
                  <a:avLst/>
                  <a:gdLst/>
                  <a:ahLst/>
                  <a:cxnLst/>
                  <a:rect l="l" t="t" r="r" b="b"/>
                  <a:pathLst>
                    <a:path w="2025" h="2330" extrusionOk="0">
                      <a:moveTo>
                        <a:pt x="216" y="0"/>
                      </a:moveTo>
                      <a:cubicBezTo>
                        <a:pt x="187" y="0"/>
                        <a:pt x="161" y="15"/>
                        <a:pt x="140" y="50"/>
                      </a:cubicBezTo>
                      <a:cubicBezTo>
                        <a:pt x="1" y="283"/>
                        <a:pt x="210" y="434"/>
                        <a:pt x="361" y="574"/>
                      </a:cubicBezTo>
                      <a:cubicBezTo>
                        <a:pt x="443" y="748"/>
                        <a:pt x="512" y="911"/>
                        <a:pt x="582" y="1085"/>
                      </a:cubicBezTo>
                      <a:cubicBezTo>
                        <a:pt x="757" y="1504"/>
                        <a:pt x="768" y="1993"/>
                        <a:pt x="1129" y="2330"/>
                      </a:cubicBezTo>
                      <a:cubicBezTo>
                        <a:pt x="1129" y="1947"/>
                        <a:pt x="1286" y="1815"/>
                        <a:pt x="1522" y="1815"/>
                      </a:cubicBezTo>
                      <a:cubicBezTo>
                        <a:pt x="1666" y="1815"/>
                        <a:pt x="1840" y="1864"/>
                        <a:pt x="2024" y="1934"/>
                      </a:cubicBezTo>
                      <a:cubicBezTo>
                        <a:pt x="1803" y="1516"/>
                        <a:pt x="1454" y="1516"/>
                        <a:pt x="1117" y="1388"/>
                      </a:cubicBezTo>
                      <a:cubicBezTo>
                        <a:pt x="1361" y="1190"/>
                        <a:pt x="1559" y="1016"/>
                        <a:pt x="1757" y="853"/>
                      </a:cubicBezTo>
                      <a:cubicBezTo>
                        <a:pt x="1730" y="641"/>
                        <a:pt x="1680" y="564"/>
                        <a:pt x="1615" y="564"/>
                      </a:cubicBezTo>
                      <a:cubicBezTo>
                        <a:pt x="1542" y="564"/>
                        <a:pt x="1449" y="665"/>
                        <a:pt x="1350" y="783"/>
                      </a:cubicBezTo>
                      <a:cubicBezTo>
                        <a:pt x="1200" y="951"/>
                        <a:pt x="1073" y="1026"/>
                        <a:pt x="964" y="1026"/>
                      </a:cubicBezTo>
                      <a:cubicBezTo>
                        <a:pt x="802" y="1026"/>
                        <a:pt x="680" y="861"/>
                        <a:pt x="582" y="597"/>
                      </a:cubicBezTo>
                      <a:cubicBezTo>
                        <a:pt x="536" y="446"/>
                        <a:pt x="466" y="318"/>
                        <a:pt x="396" y="178"/>
                      </a:cubicBezTo>
                      <a:cubicBezTo>
                        <a:pt x="355" y="81"/>
                        <a:pt x="281" y="0"/>
                        <a:pt x="216"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4130000" y="2887725"/>
                  <a:ext cx="30550" cy="9625"/>
                </a:xfrm>
                <a:custGeom>
                  <a:avLst/>
                  <a:gdLst/>
                  <a:ahLst/>
                  <a:cxnLst/>
                  <a:rect l="l" t="t" r="r" b="b"/>
                  <a:pathLst>
                    <a:path w="1222" h="385" extrusionOk="0">
                      <a:moveTo>
                        <a:pt x="831" y="1"/>
                      </a:moveTo>
                      <a:cubicBezTo>
                        <a:pt x="643" y="1"/>
                        <a:pt x="461" y="55"/>
                        <a:pt x="303" y="116"/>
                      </a:cubicBezTo>
                      <a:cubicBezTo>
                        <a:pt x="0" y="221"/>
                        <a:pt x="373" y="279"/>
                        <a:pt x="384" y="384"/>
                      </a:cubicBezTo>
                      <a:cubicBezTo>
                        <a:pt x="663" y="279"/>
                        <a:pt x="977" y="303"/>
                        <a:pt x="1222" y="93"/>
                      </a:cubicBezTo>
                      <a:cubicBezTo>
                        <a:pt x="1093" y="27"/>
                        <a:pt x="961" y="1"/>
                        <a:pt x="83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4378900" y="2799900"/>
                  <a:ext cx="325" cy="25"/>
                </a:xfrm>
                <a:custGeom>
                  <a:avLst/>
                  <a:gdLst/>
                  <a:ahLst/>
                  <a:cxnLst/>
                  <a:rect l="l" t="t" r="r" b="b"/>
                  <a:pathLst>
                    <a:path w="13" h="1" extrusionOk="0">
                      <a:moveTo>
                        <a:pt x="1" y="0"/>
                      </a:moveTo>
                      <a:lnTo>
                        <a:pt x="13"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4363200" y="2799900"/>
                  <a:ext cx="18650" cy="30575"/>
                </a:xfrm>
                <a:custGeom>
                  <a:avLst/>
                  <a:gdLst/>
                  <a:ahLst/>
                  <a:cxnLst/>
                  <a:rect l="l" t="t" r="r" b="b"/>
                  <a:pathLst>
                    <a:path w="746" h="1223" extrusionOk="0">
                      <a:moveTo>
                        <a:pt x="629" y="0"/>
                      </a:moveTo>
                      <a:cubicBezTo>
                        <a:pt x="164" y="70"/>
                        <a:pt x="431" y="384"/>
                        <a:pt x="420" y="617"/>
                      </a:cubicBezTo>
                      <a:cubicBezTo>
                        <a:pt x="348" y="587"/>
                        <a:pt x="270" y="557"/>
                        <a:pt x="196" y="557"/>
                      </a:cubicBezTo>
                      <a:cubicBezTo>
                        <a:pt x="125" y="557"/>
                        <a:pt x="58" y="584"/>
                        <a:pt x="1" y="663"/>
                      </a:cubicBezTo>
                      <a:cubicBezTo>
                        <a:pt x="124" y="922"/>
                        <a:pt x="237" y="1223"/>
                        <a:pt x="548" y="1223"/>
                      </a:cubicBezTo>
                      <a:cubicBezTo>
                        <a:pt x="559" y="1223"/>
                        <a:pt x="571" y="1223"/>
                        <a:pt x="582" y="1222"/>
                      </a:cubicBezTo>
                      <a:cubicBezTo>
                        <a:pt x="722" y="1222"/>
                        <a:pt x="745" y="931"/>
                        <a:pt x="652" y="768"/>
                      </a:cubicBezTo>
                      <a:cubicBezTo>
                        <a:pt x="652" y="512"/>
                        <a:pt x="629" y="256"/>
                        <a:pt x="629"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4215775" y="2885600"/>
                  <a:ext cx="15150" cy="11450"/>
                </a:xfrm>
                <a:custGeom>
                  <a:avLst/>
                  <a:gdLst/>
                  <a:ahLst/>
                  <a:cxnLst/>
                  <a:rect l="l" t="t" r="r" b="b"/>
                  <a:pathLst>
                    <a:path w="606" h="458" extrusionOk="0">
                      <a:moveTo>
                        <a:pt x="100" y="1"/>
                      </a:moveTo>
                      <a:cubicBezTo>
                        <a:pt x="69" y="1"/>
                        <a:pt x="36" y="2"/>
                        <a:pt x="1" y="4"/>
                      </a:cubicBezTo>
                      <a:cubicBezTo>
                        <a:pt x="152" y="260"/>
                        <a:pt x="268" y="411"/>
                        <a:pt x="466" y="457"/>
                      </a:cubicBezTo>
                      <a:cubicBezTo>
                        <a:pt x="501" y="457"/>
                        <a:pt x="606" y="353"/>
                        <a:pt x="594" y="306"/>
                      </a:cubicBezTo>
                      <a:cubicBezTo>
                        <a:pt x="552" y="105"/>
                        <a:pt x="413" y="1"/>
                        <a:pt x="10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4439675" y="2888875"/>
                  <a:ext cx="46275" cy="42475"/>
                </a:xfrm>
                <a:custGeom>
                  <a:avLst/>
                  <a:gdLst/>
                  <a:ahLst/>
                  <a:cxnLst/>
                  <a:rect l="l" t="t" r="r" b="b"/>
                  <a:pathLst>
                    <a:path w="1851" h="1699" extrusionOk="0">
                      <a:moveTo>
                        <a:pt x="1525" y="1"/>
                      </a:moveTo>
                      <a:lnTo>
                        <a:pt x="1525" y="1"/>
                      </a:lnTo>
                      <a:cubicBezTo>
                        <a:pt x="1385" y="187"/>
                        <a:pt x="1315" y="408"/>
                        <a:pt x="1304" y="640"/>
                      </a:cubicBezTo>
                      <a:lnTo>
                        <a:pt x="1083" y="920"/>
                      </a:lnTo>
                      <a:cubicBezTo>
                        <a:pt x="857" y="871"/>
                        <a:pt x="638" y="795"/>
                        <a:pt x="377" y="795"/>
                      </a:cubicBezTo>
                      <a:cubicBezTo>
                        <a:pt x="261" y="795"/>
                        <a:pt x="137" y="810"/>
                        <a:pt x="1" y="850"/>
                      </a:cubicBezTo>
                      <a:cubicBezTo>
                        <a:pt x="327" y="1164"/>
                        <a:pt x="652" y="1094"/>
                        <a:pt x="955" y="1129"/>
                      </a:cubicBezTo>
                      <a:cubicBezTo>
                        <a:pt x="1118" y="1280"/>
                        <a:pt x="838" y="1536"/>
                        <a:pt x="1141" y="1699"/>
                      </a:cubicBezTo>
                      <a:cubicBezTo>
                        <a:pt x="1211" y="1362"/>
                        <a:pt x="1850" y="1292"/>
                        <a:pt x="1490" y="757"/>
                      </a:cubicBezTo>
                      <a:cubicBezTo>
                        <a:pt x="1571" y="512"/>
                        <a:pt x="1792" y="280"/>
                        <a:pt x="1525"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4345175" y="2804550"/>
                  <a:ext cx="17475" cy="11650"/>
                </a:xfrm>
                <a:custGeom>
                  <a:avLst/>
                  <a:gdLst/>
                  <a:ahLst/>
                  <a:cxnLst/>
                  <a:rect l="l" t="t" r="r" b="b"/>
                  <a:pathLst>
                    <a:path w="699" h="466" extrusionOk="0">
                      <a:moveTo>
                        <a:pt x="322" y="1"/>
                      </a:moveTo>
                      <a:cubicBezTo>
                        <a:pt x="236" y="1"/>
                        <a:pt x="131" y="19"/>
                        <a:pt x="1" y="59"/>
                      </a:cubicBezTo>
                      <a:cubicBezTo>
                        <a:pt x="361" y="163"/>
                        <a:pt x="443" y="454"/>
                        <a:pt x="699" y="466"/>
                      </a:cubicBezTo>
                      <a:cubicBezTo>
                        <a:pt x="672" y="206"/>
                        <a:pt x="610" y="1"/>
                        <a:pt x="322"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4362625" y="2816175"/>
                  <a:ext cx="325" cy="625"/>
                </a:xfrm>
                <a:custGeom>
                  <a:avLst/>
                  <a:gdLst/>
                  <a:ahLst/>
                  <a:cxnLst/>
                  <a:rect l="l" t="t" r="r" b="b"/>
                  <a:pathLst>
                    <a:path w="13" h="25" extrusionOk="0">
                      <a:moveTo>
                        <a:pt x="1" y="1"/>
                      </a:moveTo>
                      <a:cubicBezTo>
                        <a:pt x="12" y="12"/>
                        <a:pt x="12" y="12"/>
                        <a:pt x="12" y="24"/>
                      </a:cubicBezTo>
                      <a:lnTo>
                        <a:pt x="12"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4720000" y="2674850"/>
                  <a:ext cx="11950" cy="24450"/>
                </a:xfrm>
                <a:custGeom>
                  <a:avLst/>
                  <a:gdLst/>
                  <a:ahLst/>
                  <a:cxnLst/>
                  <a:rect l="l" t="t" r="r" b="b"/>
                  <a:pathLst>
                    <a:path w="478" h="978" extrusionOk="0">
                      <a:moveTo>
                        <a:pt x="140" y="1"/>
                      </a:moveTo>
                      <a:lnTo>
                        <a:pt x="140" y="1"/>
                      </a:lnTo>
                      <a:cubicBezTo>
                        <a:pt x="1" y="408"/>
                        <a:pt x="105" y="745"/>
                        <a:pt x="478" y="978"/>
                      </a:cubicBezTo>
                      <a:lnTo>
                        <a:pt x="140"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4404800" y="2788275"/>
                  <a:ext cx="22400" cy="9325"/>
                </a:xfrm>
                <a:custGeom>
                  <a:avLst/>
                  <a:gdLst/>
                  <a:ahLst/>
                  <a:cxnLst/>
                  <a:rect l="l" t="t" r="r" b="b"/>
                  <a:pathLst>
                    <a:path w="896" h="373" extrusionOk="0">
                      <a:moveTo>
                        <a:pt x="896" y="0"/>
                      </a:moveTo>
                      <a:lnTo>
                        <a:pt x="896" y="0"/>
                      </a:lnTo>
                      <a:cubicBezTo>
                        <a:pt x="489" y="23"/>
                        <a:pt x="186" y="58"/>
                        <a:pt x="0" y="372"/>
                      </a:cubicBezTo>
                      <a:cubicBezTo>
                        <a:pt x="303" y="338"/>
                        <a:pt x="617" y="349"/>
                        <a:pt x="896"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4356225" y="2863500"/>
                  <a:ext cx="48600" cy="115550"/>
                </a:xfrm>
                <a:custGeom>
                  <a:avLst/>
                  <a:gdLst/>
                  <a:ahLst/>
                  <a:cxnLst/>
                  <a:rect l="l" t="t" r="r" b="b"/>
                  <a:pathLst>
                    <a:path w="1944" h="4622" extrusionOk="0">
                      <a:moveTo>
                        <a:pt x="1561" y="1"/>
                      </a:moveTo>
                      <a:cubicBezTo>
                        <a:pt x="1451" y="1"/>
                        <a:pt x="1315" y="188"/>
                        <a:pt x="1199" y="260"/>
                      </a:cubicBezTo>
                      <a:cubicBezTo>
                        <a:pt x="1164" y="283"/>
                        <a:pt x="1164" y="353"/>
                        <a:pt x="1141" y="388"/>
                      </a:cubicBezTo>
                      <a:cubicBezTo>
                        <a:pt x="920" y="585"/>
                        <a:pt x="792" y="876"/>
                        <a:pt x="803" y="1179"/>
                      </a:cubicBezTo>
                      <a:cubicBezTo>
                        <a:pt x="687" y="1434"/>
                        <a:pt x="675" y="1725"/>
                        <a:pt x="768" y="1993"/>
                      </a:cubicBezTo>
                      <a:cubicBezTo>
                        <a:pt x="757" y="2237"/>
                        <a:pt x="524" y="2284"/>
                        <a:pt x="396" y="2435"/>
                      </a:cubicBezTo>
                      <a:cubicBezTo>
                        <a:pt x="152" y="2528"/>
                        <a:pt x="1" y="2667"/>
                        <a:pt x="59" y="3086"/>
                      </a:cubicBezTo>
                      <a:lnTo>
                        <a:pt x="629" y="2539"/>
                      </a:lnTo>
                      <a:cubicBezTo>
                        <a:pt x="654" y="2535"/>
                        <a:pt x="678" y="2533"/>
                        <a:pt x="698" y="2533"/>
                      </a:cubicBezTo>
                      <a:cubicBezTo>
                        <a:pt x="912" y="2533"/>
                        <a:pt x="877" y="2739"/>
                        <a:pt x="920" y="2877"/>
                      </a:cubicBezTo>
                      <a:cubicBezTo>
                        <a:pt x="1152" y="3516"/>
                        <a:pt x="1396" y="4145"/>
                        <a:pt x="1943" y="4621"/>
                      </a:cubicBezTo>
                      <a:lnTo>
                        <a:pt x="1071" y="2446"/>
                      </a:lnTo>
                      <a:cubicBezTo>
                        <a:pt x="1234" y="2202"/>
                        <a:pt x="1699" y="2307"/>
                        <a:pt x="1780" y="1807"/>
                      </a:cubicBezTo>
                      <a:lnTo>
                        <a:pt x="1780" y="1807"/>
                      </a:lnTo>
                      <a:lnTo>
                        <a:pt x="1082" y="2039"/>
                      </a:lnTo>
                      <a:cubicBezTo>
                        <a:pt x="1048" y="1783"/>
                        <a:pt x="1013" y="1527"/>
                        <a:pt x="978" y="1283"/>
                      </a:cubicBezTo>
                      <a:lnTo>
                        <a:pt x="1350" y="481"/>
                      </a:lnTo>
                      <a:cubicBezTo>
                        <a:pt x="1455" y="341"/>
                        <a:pt x="1873" y="341"/>
                        <a:pt x="1652" y="62"/>
                      </a:cubicBezTo>
                      <a:cubicBezTo>
                        <a:pt x="1625" y="18"/>
                        <a:pt x="1594" y="1"/>
                        <a:pt x="156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4773500" y="2762700"/>
                  <a:ext cx="13700" cy="8725"/>
                </a:xfrm>
                <a:custGeom>
                  <a:avLst/>
                  <a:gdLst/>
                  <a:ahLst/>
                  <a:cxnLst/>
                  <a:rect l="l" t="t" r="r" b="b"/>
                  <a:pathLst>
                    <a:path w="548" h="349" extrusionOk="0">
                      <a:moveTo>
                        <a:pt x="195" y="0"/>
                      </a:moveTo>
                      <a:cubicBezTo>
                        <a:pt x="152" y="0"/>
                        <a:pt x="106" y="4"/>
                        <a:pt x="59" y="11"/>
                      </a:cubicBezTo>
                      <a:cubicBezTo>
                        <a:pt x="36" y="11"/>
                        <a:pt x="1" y="104"/>
                        <a:pt x="24" y="128"/>
                      </a:cubicBezTo>
                      <a:cubicBezTo>
                        <a:pt x="78" y="266"/>
                        <a:pt x="208" y="348"/>
                        <a:pt x="343" y="348"/>
                      </a:cubicBezTo>
                      <a:cubicBezTo>
                        <a:pt x="413" y="348"/>
                        <a:pt x="484" y="326"/>
                        <a:pt x="548" y="279"/>
                      </a:cubicBezTo>
                      <a:cubicBezTo>
                        <a:pt x="501" y="65"/>
                        <a:pt x="366" y="0"/>
                        <a:pt x="195"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4787175" y="2769650"/>
                  <a:ext cx="600" cy="625"/>
                </a:xfrm>
                <a:custGeom>
                  <a:avLst/>
                  <a:gdLst/>
                  <a:ahLst/>
                  <a:cxnLst/>
                  <a:rect l="l" t="t" r="r" b="b"/>
                  <a:pathLst>
                    <a:path w="24" h="25" extrusionOk="0">
                      <a:moveTo>
                        <a:pt x="1" y="1"/>
                      </a:moveTo>
                      <a:cubicBezTo>
                        <a:pt x="1" y="12"/>
                        <a:pt x="1" y="12"/>
                        <a:pt x="1" y="12"/>
                      </a:cubicBezTo>
                      <a:lnTo>
                        <a:pt x="24" y="24"/>
                      </a:lnTo>
                      <a:cubicBezTo>
                        <a:pt x="24" y="12"/>
                        <a:pt x="12" y="1"/>
                        <a:pt x="12"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4420200" y="2883925"/>
                  <a:ext cx="34625" cy="64975"/>
                </a:xfrm>
                <a:custGeom>
                  <a:avLst/>
                  <a:gdLst/>
                  <a:ahLst/>
                  <a:cxnLst/>
                  <a:rect l="l" t="t" r="r" b="b"/>
                  <a:pathLst>
                    <a:path w="1385" h="2599" extrusionOk="0">
                      <a:moveTo>
                        <a:pt x="675" y="1"/>
                      </a:moveTo>
                      <a:lnTo>
                        <a:pt x="675" y="1"/>
                      </a:lnTo>
                      <a:cubicBezTo>
                        <a:pt x="315" y="385"/>
                        <a:pt x="1" y="734"/>
                        <a:pt x="117" y="1269"/>
                      </a:cubicBezTo>
                      <a:cubicBezTo>
                        <a:pt x="12" y="1583"/>
                        <a:pt x="140" y="1932"/>
                        <a:pt x="408" y="2118"/>
                      </a:cubicBezTo>
                      <a:cubicBezTo>
                        <a:pt x="443" y="2246"/>
                        <a:pt x="501" y="2339"/>
                        <a:pt x="652" y="2339"/>
                      </a:cubicBezTo>
                      <a:cubicBezTo>
                        <a:pt x="799" y="2469"/>
                        <a:pt x="947" y="2599"/>
                        <a:pt x="1152" y="2599"/>
                      </a:cubicBezTo>
                      <a:cubicBezTo>
                        <a:pt x="1222" y="2599"/>
                        <a:pt x="1299" y="2584"/>
                        <a:pt x="1385" y="2548"/>
                      </a:cubicBezTo>
                      <a:cubicBezTo>
                        <a:pt x="1187" y="2316"/>
                        <a:pt x="908" y="2153"/>
                        <a:pt x="605" y="2106"/>
                      </a:cubicBezTo>
                      <a:cubicBezTo>
                        <a:pt x="152" y="1408"/>
                        <a:pt x="454" y="710"/>
                        <a:pt x="675"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4166050" y="2843425"/>
                  <a:ext cx="40450" cy="69025"/>
                </a:xfrm>
                <a:custGeom>
                  <a:avLst/>
                  <a:gdLst/>
                  <a:ahLst/>
                  <a:cxnLst/>
                  <a:rect l="l" t="t" r="r" b="b"/>
                  <a:pathLst>
                    <a:path w="1618" h="2761" extrusionOk="0">
                      <a:moveTo>
                        <a:pt x="1244" y="0"/>
                      </a:moveTo>
                      <a:cubicBezTo>
                        <a:pt x="1120" y="0"/>
                        <a:pt x="1200" y="176"/>
                        <a:pt x="1210" y="283"/>
                      </a:cubicBezTo>
                      <a:cubicBezTo>
                        <a:pt x="1187" y="714"/>
                        <a:pt x="1164" y="1156"/>
                        <a:pt x="1152" y="1598"/>
                      </a:cubicBezTo>
                      <a:cubicBezTo>
                        <a:pt x="1075" y="1680"/>
                        <a:pt x="1018" y="1711"/>
                        <a:pt x="974" y="1711"/>
                      </a:cubicBezTo>
                      <a:cubicBezTo>
                        <a:pt x="837" y="1711"/>
                        <a:pt x="814" y="1421"/>
                        <a:pt x="676" y="1421"/>
                      </a:cubicBezTo>
                      <a:cubicBezTo>
                        <a:pt x="668" y="1421"/>
                        <a:pt x="660" y="1421"/>
                        <a:pt x="652" y="1423"/>
                      </a:cubicBezTo>
                      <a:cubicBezTo>
                        <a:pt x="547" y="1121"/>
                        <a:pt x="361" y="888"/>
                        <a:pt x="1" y="563"/>
                      </a:cubicBezTo>
                      <a:lnTo>
                        <a:pt x="1" y="563"/>
                      </a:lnTo>
                      <a:cubicBezTo>
                        <a:pt x="82" y="1109"/>
                        <a:pt x="326" y="1365"/>
                        <a:pt x="559" y="1644"/>
                      </a:cubicBezTo>
                      <a:cubicBezTo>
                        <a:pt x="768" y="1970"/>
                        <a:pt x="978" y="2319"/>
                        <a:pt x="1245" y="2761"/>
                      </a:cubicBezTo>
                      <a:cubicBezTo>
                        <a:pt x="1362" y="2365"/>
                        <a:pt x="1385" y="1958"/>
                        <a:pt x="1350" y="1551"/>
                      </a:cubicBezTo>
                      <a:cubicBezTo>
                        <a:pt x="1490" y="1225"/>
                        <a:pt x="1466" y="877"/>
                        <a:pt x="1443" y="539"/>
                      </a:cubicBezTo>
                      <a:cubicBezTo>
                        <a:pt x="1408" y="516"/>
                        <a:pt x="1385" y="493"/>
                        <a:pt x="1373" y="458"/>
                      </a:cubicBezTo>
                      <a:lnTo>
                        <a:pt x="1373" y="458"/>
                      </a:lnTo>
                      <a:lnTo>
                        <a:pt x="1443" y="539"/>
                      </a:lnTo>
                      <a:cubicBezTo>
                        <a:pt x="1385" y="353"/>
                        <a:pt x="1617" y="62"/>
                        <a:pt x="1280" y="4"/>
                      </a:cubicBezTo>
                      <a:cubicBezTo>
                        <a:pt x="1266" y="1"/>
                        <a:pt x="1254" y="0"/>
                        <a:pt x="1244"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4378900" y="2799600"/>
                  <a:ext cx="325" cy="25"/>
                </a:xfrm>
                <a:custGeom>
                  <a:avLst/>
                  <a:gdLst/>
                  <a:ahLst/>
                  <a:cxnLst/>
                  <a:rect l="l" t="t" r="r" b="b"/>
                  <a:pathLst>
                    <a:path w="13" h="1" extrusionOk="0">
                      <a:moveTo>
                        <a:pt x="1" y="1"/>
                      </a:moveTo>
                      <a:lnTo>
                        <a:pt x="13" y="1"/>
                      </a:lnTo>
                      <a:lnTo>
                        <a:pt x="1"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4368450" y="2784200"/>
                  <a:ext cx="12525" cy="15425"/>
                </a:xfrm>
                <a:custGeom>
                  <a:avLst/>
                  <a:gdLst/>
                  <a:ahLst/>
                  <a:cxnLst/>
                  <a:rect l="l" t="t" r="r" b="b"/>
                  <a:pathLst>
                    <a:path w="501" h="617" extrusionOk="0">
                      <a:moveTo>
                        <a:pt x="268" y="0"/>
                      </a:moveTo>
                      <a:lnTo>
                        <a:pt x="268" y="0"/>
                      </a:lnTo>
                      <a:cubicBezTo>
                        <a:pt x="0" y="291"/>
                        <a:pt x="117" y="477"/>
                        <a:pt x="419" y="617"/>
                      </a:cubicBezTo>
                      <a:cubicBezTo>
                        <a:pt x="465" y="396"/>
                        <a:pt x="500" y="175"/>
                        <a:pt x="268"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4769725" y="2784500"/>
                  <a:ext cx="9325" cy="10775"/>
                </a:xfrm>
                <a:custGeom>
                  <a:avLst/>
                  <a:gdLst/>
                  <a:ahLst/>
                  <a:cxnLst/>
                  <a:rect l="l" t="t" r="r" b="b"/>
                  <a:pathLst>
                    <a:path w="373" h="431" extrusionOk="0">
                      <a:moveTo>
                        <a:pt x="163" y="0"/>
                      </a:moveTo>
                      <a:cubicBezTo>
                        <a:pt x="1" y="116"/>
                        <a:pt x="24" y="279"/>
                        <a:pt x="82" y="430"/>
                      </a:cubicBezTo>
                      <a:cubicBezTo>
                        <a:pt x="210" y="337"/>
                        <a:pt x="373" y="268"/>
                        <a:pt x="350" y="70"/>
                      </a:cubicBezTo>
                      <a:cubicBezTo>
                        <a:pt x="303" y="23"/>
                        <a:pt x="233" y="0"/>
                        <a:pt x="163"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4771475" y="2795250"/>
                  <a:ext cx="600" cy="600"/>
                </a:xfrm>
                <a:custGeom>
                  <a:avLst/>
                  <a:gdLst/>
                  <a:ahLst/>
                  <a:cxnLst/>
                  <a:rect l="l" t="t" r="r" b="b"/>
                  <a:pathLst>
                    <a:path w="24" h="24" extrusionOk="0">
                      <a:moveTo>
                        <a:pt x="12" y="0"/>
                      </a:moveTo>
                      <a:lnTo>
                        <a:pt x="0" y="12"/>
                      </a:lnTo>
                      <a:lnTo>
                        <a:pt x="24" y="24"/>
                      </a:lnTo>
                      <a:lnTo>
                        <a:pt x="24" y="24"/>
                      </a:lnTo>
                      <a:lnTo>
                        <a:pt x="12"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4493100" y="2886850"/>
                  <a:ext cx="49250" cy="17350"/>
                </a:xfrm>
                <a:custGeom>
                  <a:avLst/>
                  <a:gdLst/>
                  <a:ahLst/>
                  <a:cxnLst/>
                  <a:rect l="l" t="t" r="r" b="b"/>
                  <a:pathLst>
                    <a:path w="1970" h="694" extrusionOk="0">
                      <a:moveTo>
                        <a:pt x="1970" y="0"/>
                      </a:moveTo>
                      <a:lnTo>
                        <a:pt x="551" y="477"/>
                      </a:lnTo>
                      <a:cubicBezTo>
                        <a:pt x="433" y="477"/>
                        <a:pt x="288" y="394"/>
                        <a:pt x="179" y="394"/>
                      </a:cubicBezTo>
                      <a:cubicBezTo>
                        <a:pt x="116" y="394"/>
                        <a:pt x="65" y="422"/>
                        <a:pt x="39" y="512"/>
                      </a:cubicBezTo>
                      <a:cubicBezTo>
                        <a:pt x="1" y="646"/>
                        <a:pt x="166" y="693"/>
                        <a:pt x="323" y="693"/>
                      </a:cubicBezTo>
                      <a:cubicBezTo>
                        <a:pt x="357" y="693"/>
                        <a:pt x="391" y="691"/>
                        <a:pt x="423" y="687"/>
                      </a:cubicBezTo>
                      <a:cubicBezTo>
                        <a:pt x="481" y="688"/>
                        <a:pt x="538" y="688"/>
                        <a:pt x="595" y="688"/>
                      </a:cubicBezTo>
                      <a:cubicBezTo>
                        <a:pt x="1160" y="688"/>
                        <a:pt x="1685" y="613"/>
                        <a:pt x="197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4519350" y="2831600"/>
                  <a:ext cx="40175" cy="74050"/>
                </a:xfrm>
                <a:custGeom>
                  <a:avLst/>
                  <a:gdLst/>
                  <a:ahLst/>
                  <a:cxnLst/>
                  <a:rect l="l" t="t" r="r" b="b"/>
                  <a:pathLst>
                    <a:path w="1607" h="2962" extrusionOk="0">
                      <a:moveTo>
                        <a:pt x="757" y="652"/>
                      </a:moveTo>
                      <a:cubicBezTo>
                        <a:pt x="757" y="687"/>
                        <a:pt x="745" y="733"/>
                        <a:pt x="745" y="768"/>
                      </a:cubicBezTo>
                      <a:cubicBezTo>
                        <a:pt x="734" y="733"/>
                        <a:pt x="734" y="687"/>
                        <a:pt x="757" y="652"/>
                      </a:cubicBezTo>
                      <a:close/>
                      <a:moveTo>
                        <a:pt x="1" y="0"/>
                      </a:moveTo>
                      <a:lnTo>
                        <a:pt x="710" y="1024"/>
                      </a:lnTo>
                      <a:lnTo>
                        <a:pt x="873" y="1408"/>
                      </a:lnTo>
                      <a:cubicBezTo>
                        <a:pt x="908" y="1675"/>
                        <a:pt x="920" y="1931"/>
                        <a:pt x="943" y="2187"/>
                      </a:cubicBezTo>
                      <a:cubicBezTo>
                        <a:pt x="957" y="2190"/>
                        <a:pt x="969" y="2192"/>
                        <a:pt x="982" y="2192"/>
                      </a:cubicBezTo>
                      <a:cubicBezTo>
                        <a:pt x="1011" y="2192"/>
                        <a:pt x="1038" y="2184"/>
                        <a:pt x="1071" y="2175"/>
                      </a:cubicBezTo>
                      <a:cubicBezTo>
                        <a:pt x="1152" y="2396"/>
                        <a:pt x="1246" y="2629"/>
                        <a:pt x="1362" y="2838"/>
                      </a:cubicBezTo>
                      <a:cubicBezTo>
                        <a:pt x="1402" y="2913"/>
                        <a:pt x="1456" y="2962"/>
                        <a:pt x="1504" y="2962"/>
                      </a:cubicBezTo>
                      <a:cubicBezTo>
                        <a:pt x="1553" y="2962"/>
                        <a:pt x="1594" y="2910"/>
                        <a:pt x="1606" y="2780"/>
                      </a:cubicBezTo>
                      <a:cubicBezTo>
                        <a:pt x="1455" y="2280"/>
                        <a:pt x="1315" y="1757"/>
                        <a:pt x="1443" y="1233"/>
                      </a:cubicBezTo>
                      <a:lnTo>
                        <a:pt x="1443" y="1233"/>
                      </a:lnTo>
                      <a:lnTo>
                        <a:pt x="1315" y="1326"/>
                      </a:lnTo>
                      <a:cubicBezTo>
                        <a:pt x="1048" y="1303"/>
                        <a:pt x="1059" y="1001"/>
                        <a:pt x="873" y="908"/>
                      </a:cubicBezTo>
                      <a:lnTo>
                        <a:pt x="757" y="652"/>
                      </a:lnTo>
                      <a:cubicBezTo>
                        <a:pt x="641" y="373"/>
                        <a:pt x="548" y="70"/>
                        <a:pt x="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4748800" y="2796700"/>
                  <a:ext cx="41575" cy="34825"/>
                </a:xfrm>
                <a:custGeom>
                  <a:avLst/>
                  <a:gdLst/>
                  <a:ahLst/>
                  <a:cxnLst/>
                  <a:rect l="l" t="t" r="r" b="b"/>
                  <a:pathLst>
                    <a:path w="1663" h="1393" extrusionOk="0">
                      <a:moveTo>
                        <a:pt x="907" y="1"/>
                      </a:moveTo>
                      <a:cubicBezTo>
                        <a:pt x="721" y="210"/>
                        <a:pt x="0" y="128"/>
                        <a:pt x="524" y="722"/>
                      </a:cubicBezTo>
                      <a:cubicBezTo>
                        <a:pt x="535" y="873"/>
                        <a:pt x="558" y="1012"/>
                        <a:pt x="593" y="1164"/>
                      </a:cubicBezTo>
                      <a:cubicBezTo>
                        <a:pt x="623" y="1241"/>
                        <a:pt x="676" y="1392"/>
                        <a:pt x="774" y="1392"/>
                      </a:cubicBezTo>
                      <a:cubicBezTo>
                        <a:pt x="794" y="1392"/>
                        <a:pt x="815" y="1386"/>
                        <a:pt x="838" y="1373"/>
                      </a:cubicBezTo>
                      <a:cubicBezTo>
                        <a:pt x="1000" y="1268"/>
                        <a:pt x="873" y="1117"/>
                        <a:pt x="779" y="989"/>
                      </a:cubicBezTo>
                      <a:cubicBezTo>
                        <a:pt x="813" y="812"/>
                        <a:pt x="899" y="698"/>
                        <a:pt x="1089" y="698"/>
                      </a:cubicBezTo>
                      <a:cubicBezTo>
                        <a:pt x="1098" y="698"/>
                        <a:pt x="1107" y="698"/>
                        <a:pt x="1117" y="698"/>
                      </a:cubicBezTo>
                      <a:cubicBezTo>
                        <a:pt x="1216" y="745"/>
                        <a:pt x="1342" y="803"/>
                        <a:pt x="1443" y="803"/>
                      </a:cubicBezTo>
                      <a:cubicBezTo>
                        <a:pt x="1519" y="803"/>
                        <a:pt x="1580" y="770"/>
                        <a:pt x="1605" y="675"/>
                      </a:cubicBezTo>
                      <a:cubicBezTo>
                        <a:pt x="1663" y="493"/>
                        <a:pt x="1498" y="477"/>
                        <a:pt x="1341" y="477"/>
                      </a:cubicBezTo>
                      <a:cubicBezTo>
                        <a:pt x="1308" y="477"/>
                        <a:pt x="1275" y="477"/>
                        <a:pt x="1245" y="477"/>
                      </a:cubicBezTo>
                      <a:cubicBezTo>
                        <a:pt x="931" y="454"/>
                        <a:pt x="919" y="222"/>
                        <a:pt x="907"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4433875" y="2782150"/>
                  <a:ext cx="22125" cy="10225"/>
                </a:xfrm>
                <a:custGeom>
                  <a:avLst/>
                  <a:gdLst/>
                  <a:ahLst/>
                  <a:cxnLst/>
                  <a:rect l="l" t="t" r="r" b="b"/>
                  <a:pathLst>
                    <a:path w="885" h="409" extrusionOk="0">
                      <a:moveTo>
                        <a:pt x="884" y="1"/>
                      </a:moveTo>
                      <a:lnTo>
                        <a:pt x="884" y="1"/>
                      </a:lnTo>
                      <a:cubicBezTo>
                        <a:pt x="500" y="94"/>
                        <a:pt x="233" y="71"/>
                        <a:pt x="0" y="408"/>
                      </a:cubicBezTo>
                      <a:cubicBezTo>
                        <a:pt x="338" y="385"/>
                        <a:pt x="594" y="362"/>
                        <a:pt x="884"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4534475" y="2750175"/>
                  <a:ext cx="18650" cy="9625"/>
                </a:xfrm>
                <a:custGeom>
                  <a:avLst/>
                  <a:gdLst/>
                  <a:ahLst/>
                  <a:cxnLst/>
                  <a:rect l="l" t="t" r="r" b="b"/>
                  <a:pathLst>
                    <a:path w="746" h="385" extrusionOk="0">
                      <a:moveTo>
                        <a:pt x="745" y="0"/>
                      </a:moveTo>
                      <a:lnTo>
                        <a:pt x="745" y="0"/>
                      </a:lnTo>
                      <a:cubicBezTo>
                        <a:pt x="408" y="82"/>
                        <a:pt x="152" y="70"/>
                        <a:pt x="1" y="361"/>
                      </a:cubicBezTo>
                      <a:cubicBezTo>
                        <a:pt x="257" y="315"/>
                        <a:pt x="536" y="384"/>
                        <a:pt x="745"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5105875" y="4160200"/>
                  <a:ext cx="600" cy="325"/>
                </a:xfrm>
                <a:custGeom>
                  <a:avLst/>
                  <a:gdLst/>
                  <a:ahLst/>
                  <a:cxnLst/>
                  <a:rect l="l" t="t" r="r" b="b"/>
                  <a:pathLst>
                    <a:path w="24" h="13" extrusionOk="0">
                      <a:moveTo>
                        <a:pt x="1" y="0"/>
                      </a:moveTo>
                      <a:lnTo>
                        <a:pt x="24" y="12"/>
                      </a:lnTo>
                      <a:lnTo>
                        <a:pt x="24"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5137275" y="4087200"/>
                  <a:ext cx="54400" cy="81450"/>
                </a:xfrm>
                <a:custGeom>
                  <a:avLst/>
                  <a:gdLst/>
                  <a:ahLst/>
                  <a:cxnLst/>
                  <a:rect l="l" t="t" r="r" b="b"/>
                  <a:pathLst>
                    <a:path w="2176" h="3258" extrusionOk="0">
                      <a:moveTo>
                        <a:pt x="1" y="1"/>
                      </a:moveTo>
                      <a:cubicBezTo>
                        <a:pt x="1199" y="699"/>
                        <a:pt x="1618" y="1757"/>
                        <a:pt x="1338" y="3258"/>
                      </a:cubicBezTo>
                      <a:cubicBezTo>
                        <a:pt x="2176" y="2002"/>
                        <a:pt x="1385" y="222"/>
                        <a:pt x="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5095700" y="4108150"/>
                  <a:ext cx="45975" cy="72425"/>
                </a:xfrm>
                <a:custGeom>
                  <a:avLst/>
                  <a:gdLst/>
                  <a:ahLst/>
                  <a:cxnLst/>
                  <a:rect l="l" t="t" r="r" b="b"/>
                  <a:pathLst>
                    <a:path w="1839" h="2897" extrusionOk="0">
                      <a:moveTo>
                        <a:pt x="12" y="0"/>
                      </a:moveTo>
                      <a:cubicBezTo>
                        <a:pt x="0" y="768"/>
                        <a:pt x="733" y="1338"/>
                        <a:pt x="431" y="2082"/>
                      </a:cubicBezTo>
                      <a:cubicBezTo>
                        <a:pt x="466" y="2076"/>
                        <a:pt x="498" y="2073"/>
                        <a:pt x="528" y="2073"/>
                      </a:cubicBezTo>
                      <a:cubicBezTo>
                        <a:pt x="1018" y="2073"/>
                        <a:pt x="893" y="2831"/>
                        <a:pt x="1408" y="2897"/>
                      </a:cubicBezTo>
                      <a:cubicBezTo>
                        <a:pt x="1268" y="2234"/>
                        <a:pt x="675" y="1699"/>
                        <a:pt x="1059" y="1012"/>
                      </a:cubicBezTo>
                      <a:lnTo>
                        <a:pt x="1059" y="1012"/>
                      </a:lnTo>
                      <a:cubicBezTo>
                        <a:pt x="1386" y="1076"/>
                        <a:pt x="1340" y="1636"/>
                        <a:pt x="1710" y="1636"/>
                      </a:cubicBezTo>
                      <a:cubicBezTo>
                        <a:pt x="1748" y="1636"/>
                        <a:pt x="1791" y="1630"/>
                        <a:pt x="1838" y="1617"/>
                      </a:cubicBezTo>
                      <a:lnTo>
                        <a:pt x="1222" y="221"/>
                      </a:lnTo>
                      <a:cubicBezTo>
                        <a:pt x="1001" y="396"/>
                        <a:pt x="873" y="652"/>
                        <a:pt x="850" y="931"/>
                      </a:cubicBezTo>
                      <a:cubicBezTo>
                        <a:pt x="791" y="981"/>
                        <a:pt x="744" y="1003"/>
                        <a:pt x="705" y="1003"/>
                      </a:cubicBezTo>
                      <a:cubicBezTo>
                        <a:pt x="635" y="1003"/>
                        <a:pt x="588" y="935"/>
                        <a:pt x="536" y="838"/>
                      </a:cubicBezTo>
                      <a:cubicBezTo>
                        <a:pt x="384" y="570"/>
                        <a:pt x="373" y="233"/>
                        <a:pt x="12"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5141650" y="4148575"/>
                  <a:ext cx="300" cy="300"/>
                </a:xfrm>
                <a:custGeom>
                  <a:avLst/>
                  <a:gdLst/>
                  <a:ahLst/>
                  <a:cxnLst/>
                  <a:rect l="l" t="t" r="r" b="b"/>
                  <a:pathLst>
                    <a:path w="12" h="12" extrusionOk="0">
                      <a:moveTo>
                        <a:pt x="12" y="0"/>
                      </a:moveTo>
                      <a:lnTo>
                        <a:pt x="0" y="0"/>
                      </a:lnTo>
                      <a:lnTo>
                        <a:pt x="0" y="12"/>
                      </a:lnTo>
                      <a:lnTo>
                        <a:pt x="0" y="12"/>
                      </a:lnTo>
                      <a:lnTo>
                        <a:pt x="0"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5174800" y="4050700"/>
                  <a:ext cx="55550" cy="108875"/>
                </a:xfrm>
                <a:custGeom>
                  <a:avLst/>
                  <a:gdLst/>
                  <a:ahLst/>
                  <a:cxnLst/>
                  <a:rect l="l" t="t" r="r" b="b"/>
                  <a:pathLst>
                    <a:path w="2222" h="4355" extrusionOk="0">
                      <a:moveTo>
                        <a:pt x="313" y="0"/>
                      </a:moveTo>
                      <a:cubicBezTo>
                        <a:pt x="217" y="0"/>
                        <a:pt x="113" y="17"/>
                        <a:pt x="0" y="54"/>
                      </a:cubicBezTo>
                      <a:lnTo>
                        <a:pt x="1326" y="868"/>
                      </a:lnTo>
                      <a:cubicBezTo>
                        <a:pt x="1640" y="1368"/>
                        <a:pt x="1733" y="1949"/>
                        <a:pt x="1919" y="2508"/>
                      </a:cubicBezTo>
                      <a:cubicBezTo>
                        <a:pt x="1861" y="2647"/>
                        <a:pt x="1861" y="2810"/>
                        <a:pt x="1931" y="2961"/>
                      </a:cubicBezTo>
                      <a:lnTo>
                        <a:pt x="1885" y="3834"/>
                      </a:lnTo>
                      <a:cubicBezTo>
                        <a:pt x="1885" y="4008"/>
                        <a:pt x="1745" y="4264"/>
                        <a:pt x="1966" y="4346"/>
                      </a:cubicBezTo>
                      <a:cubicBezTo>
                        <a:pt x="1984" y="4352"/>
                        <a:pt x="1999" y="4355"/>
                        <a:pt x="2012" y="4355"/>
                      </a:cubicBezTo>
                      <a:cubicBezTo>
                        <a:pt x="2124" y="4355"/>
                        <a:pt x="2106" y="4157"/>
                        <a:pt x="2106" y="4043"/>
                      </a:cubicBezTo>
                      <a:cubicBezTo>
                        <a:pt x="2210" y="3717"/>
                        <a:pt x="2222" y="3368"/>
                        <a:pt x="2140" y="3043"/>
                      </a:cubicBezTo>
                      <a:cubicBezTo>
                        <a:pt x="2152" y="2845"/>
                        <a:pt x="2175" y="2636"/>
                        <a:pt x="2059" y="2438"/>
                      </a:cubicBezTo>
                      <a:cubicBezTo>
                        <a:pt x="2059" y="1752"/>
                        <a:pt x="1885" y="1135"/>
                        <a:pt x="1384" y="635"/>
                      </a:cubicBezTo>
                      <a:cubicBezTo>
                        <a:pt x="1059" y="357"/>
                        <a:pt x="764" y="0"/>
                        <a:pt x="313"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4858125" y="4196950"/>
                  <a:ext cx="67200" cy="94700"/>
                </a:xfrm>
                <a:custGeom>
                  <a:avLst/>
                  <a:gdLst/>
                  <a:ahLst/>
                  <a:cxnLst/>
                  <a:rect l="l" t="t" r="r" b="b"/>
                  <a:pathLst>
                    <a:path w="2688" h="3788" extrusionOk="0">
                      <a:moveTo>
                        <a:pt x="1192" y="1"/>
                      </a:moveTo>
                      <a:cubicBezTo>
                        <a:pt x="1082" y="1"/>
                        <a:pt x="1014" y="169"/>
                        <a:pt x="931" y="252"/>
                      </a:cubicBezTo>
                      <a:cubicBezTo>
                        <a:pt x="431" y="659"/>
                        <a:pt x="710" y="1124"/>
                        <a:pt x="838" y="1578"/>
                      </a:cubicBezTo>
                      <a:cubicBezTo>
                        <a:pt x="803" y="1589"/>
                        <a:pt x="768" y="1613"/>
                        <a:pt x="745" y="1648"/>
                      </a:cubicBezTo>
                      <a:cubicBezTo>
                        <a:pt x="477" y="1799"/>
                        <a:pt x="94" y="1776"/>
                        <a:pt x="1" y="2229"/>
                      </a:cubicBezTo>
                      <a:lnTo>
                        <a:pt x="1129" y="1845"/>
                      </a:lnTo>
                      <a:lnTo>
                        <a:pt x="1001" y="1787"/>
                      </a:lnTo>
                      <a:cubicBezTo>
                        <a:pt x="1009" y="1785"/>
                        <a:pt x="1017" y="1784"/>
                        <a:pt x="1026" y="1784"/>
                      </a:cubicBezTo>
                      <a:cubicBezTo>
                        <a:pt x="1066" y="1784"/>
                        <a:pt x="1110" y="1807"/>
                        <a:pt x="1129" y="1845"/>
                      </a:cubicBezTo>
                      <a:cubicBezTo>
                        <a:pt x="1501" y="2473"/>
                        <a:pt x="2013" y="3009"/>
                        <a:pt x="2141" y="3788"/>
                      </a:cubicBezTo>
                      <a:cubicBezTo>
                        <a:pt x="2443" y="3160"/>
                        <a:pt x="2118" y="2648"/>
                        <a:pt x="1734" y="2276"/>
                      </a:cubicBezTo>
                      <a:cubicBezTo>
                        <a:pt x="1234" y="1787"/>
                        <a:pt x="1268" y="1531"/>
                        <a:pt x="1873" y="1275"/>
                      </a:cubicBezTo>
                      <a:cubicBezTo>
                        <a:pt x="2211" y="1124"/>
                        <a:pt x="2525" y="938"/>
                        <a:pt x="2687" y="554"/>
                      </a:cubicBezTo>
                      <a:lnTo>
                        <a:pt x="2687" y="554"/>
                      </a:lnTo>
                      <a:cubicBezTo>
                        <a:pt x="2176" y="729"/>
                        <a:pt x="1722" y="996"/>
                        <a:pt x="1327" y="1357"/>
                      </a:cubicBezTo>
                      <a:lnTo>
                        <a:pt x="1071" y="1334"/>
                      </a:lnTo>
                      <a:cubicBezTo>
                        <a:pt x="885" y="1008"/>
                        <a:pt x="919" y="612"/>
                        <a:pt x="1140" y="322"/>
                      </a:cubicBezTo>
                      <a:cubicBezTo>
                        <a:pt x="1257" y="264"/>
                        <a:pt x="1466" y="182"/>
                        <a:pt x="1292" y="43"/>
                      </a:cubicBezTo>
                      <a:cubicBezTo>
                        <a:pt x="1255" y="13"/>
                        <a:pt x="1222" y="1"/>
                        <a:pt x="1192"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4630150" y="4352700"/>
                  <a:ext cx="59625" cy="40800"/>
                </a:xfrm>
                <a:custGeom>
                  <a:avLst/>
                  <a:gdLst/>
                  <a:ahLst/>
                  <a:cxnLst/>
                  <a:rect l="l" t="t" r="r" b="b"/>
                  <a:pathLst>
                    <a:path w="2385" h="1632" extrusionOk="0">
                      <a:moveTo>
                        <a:pt x="198" y="0"/>
                      </a:moveTo>
                      <a:lnTo>
                        <a:pt x="105" y="47"/>
                      </a:lnTo>
                      <a:cubicBezTo>
                        <a:pt x="1" y="570"/>
                        <a:pt x="198" y="966"/>
                        <a:pt x="617" y="1268"/>
                      </a:cubicBezTo>
                      <a:cubicBezTo>
                        <a:pt x="775" y="1537"/>
                        <a:pt x="948" y="1632"/>
                        <a:pt x="1127" y="1632"/>
                      </a:cubicBezTo>
                      <a:cubicBezTo>
                        <a:pt x="1343" y="1632"/>
                        <a:pt x="1569" y="1495"/>
                        <a:pt x="1792" y="1361"/>
                      </a:cubicBezTo>
                      <a:cubicBezTo>
                        <a:pt x="1955" y="1280"/>
                        <a:pt x="2083" y="1129"/>
                        <a:pt x="2129" y="954"/>
                      </a:cubicBezTo>
                      <a:cubicBezTo>
                        <a:pt x="2257" y="861"/>
                        <a:pt x="2385" y="687"/>
                        <a:pt x="2234" y="617"/>
                      </a:cubicBezTo>
                      <a:cubicBezTo>
                        <a:pt x="2204" y="601"/>
                        <a:pt x="2177" y="594"/>
                        <a:pt x="2154" y="594"/>
                      </a:cubicBezTo>
                      <a:cubicBezTo>
                        <a:pt x="2027" y="594"/>
                        <a:pt x="1999" y="809"/>
                        <a:pt x="1920" y="908"/>
                      </a:cubicBezTo>
                      <a:lnTo>
                        <a:pt x="1699" y="1140"/>
                      </a:lnTo>
                      <a:cubicBezTo>
                        <a:pt x="1543" y="1250"/>
                        <a:pt x="1363" y="1306"/>
                        <a:pt x="1183" y="1306"/>
                      </a:cubicBezTo>
                      <a:cubicBezTo>
                        <a:pt x="1040" y="1306"/>
                        <a:pt x="897" y="1271"/>
                        <a:pt x="768" y="1198"/>
                      </a:cubicBezTo>
                      <a:lnTo>
                        <a:pt x="198"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4994650" y="4181725"/>
                  <a:ext cx="57450" cy="51950"/>
                </a:xfrm>
                <a:custGeom>
                  <a:avLst/>
                  <a:gdLst/>
                  <a:ahLst/>
                  <a:cxnLst/>
                  <a:rect l="l" t="t" r="r" b="b"/>
                  <a:pathLst>
                    <a:path w="2298" h="2078" extrusionOk="0">
                      <a:moveTo>
                        <a:pt x="1179" y="691"/>
                      </a:moveTo>
                      <a:cubicBezTo>
                        <a:pt x="1327" y="691"/>
                        <a:pt x="1499" y="775"/>
                        <a:pt x="1645" y="775"/>
                      </a:cubicBezTo>
                      <a:cubicBezTo>
                        <a:pt x="1683" y="775"/>
                        <a:pt x="1718" y="770"/>
                        <a:pt x="1751" y="756"/>
                      </a:cubicBezTo>
                      <a:cubicBezTo>
                        <a:pt x="1763" y="791"/>
                        <a:pt x="1774" y="826"/>
                        <a:pt x="1774" y="861"/>
                      </a:cubicBezTo>
                      <a:cubicBezTo>
                        <a:pt x="1821" y="1152"/>
                        <a:pt x="1565" y="1233"/>
                        <a:pt x="1367" y="1373"/>
                      </a:cubicBezTo>
                      <a:lnTo>
                        <a:pt x="1356" y="1396"/>
                      </a:lnTo>
                      <a:cubicBezTo>
                        <a:pt x="1197" y="1544"/>
                        <a:pt x="1047" y="1676"/>
                        <a:pt x="827" y="1676"/>
                      </a:cubicBezTo>
                      <a:cubicBezTo>
                        <a:pt x="788" y="1676"/>
                        <a:pt x="748" y="1672"/>
                        <a:pt x="704" y="1663"/>
                      </a:cubicBezTo>
                      <a:cubicBezTo>
                        <a:pt x="751" y="1605"/>
                        <a:pt x="786" y="1547"/>
                        <a:pt x="809" y="1477"/>
                      </a:cubicBezTo>
                      <a:cubicBezTo>
                        <a:pt x="844" y="1349"/>
                        <a:pt x="867" y="1221"/>
                        <a:pt x="879" y="1082"/>
                      </a:cubicBezTo>
                      <a:lnTo>
                        <a:pt x="879" y="1024"/>
                      </a:lnTo>
                      <a:cubicBezTo>
                        <a:pt x="932" y="760"/>
                        <a:pt x="1045" y="691"/>
                        <a:pt x="1179" y="691"/>
                      </a:cubicBezTo>
                      <a:close/>
                      <a:moveTo>
                        <a:pt x="1076" y="0"/>
                      </a:moveTo>
                      <a:lnTo>
                        <a:pt x="1076" y="0"/>
                      </a:lnTo>
                      <a:cubicBezTo>
                        <a:pt x="914" y="125"/>
                        <a:pt x="782" y="320"/>
                        <a:pt x="565" y="320"/>
                      </a:cubicBezTo>
                      <a:cubicBezTo>
                        <a:pt x="519" y="320"/>
                        <a:pt x="469" y="311"/>
                        <a:pt x="413" y="291"/>
                      </a:cubicBezTo>
                      <a:cubicBezTo>
                        <a:pt x="335" y="239"/>
                        <a:pt x="242" y="183"/>
                        <a:pt x="166" y="183"/>
                      </a:cubicBezTo>
                      <a:cubicBezTo>
                        <a:pt x="105" y="183"/>
                        <a:pt x="55" y="217"/>
                        <a:pt x="30" y="314"/>
                      </a:cubicBezTo>
                      <a:cubicBezTo>
                        <a:pt x="1" y="439"/>
                        <a:pt x="131" y="469"/>
                        <a:pt x="255" y="469"/>
                      </a:cubicBezTo>
                      <a:cubicBezTo>
                        <a:pt x="282" y="469"/>
                        <a:pt x="308" y="467"/>
                        <a:pt x="332" y="465"/>
                      </a:cubicBezTo>
                      <a:cubicBezTo>
                        <a:pt x="541" y="570"/>
                        <a:pt x="832" y="617"/>
                        <a:pt x="693" y="966"/>
                      </a:cubicBezTo>
                      <a:cubicBezTo>
                        <a:pt x="565" y="1105"/>
                        <a:pt x="518" y="1303"/>
                        <a:pt x="588" y="1477"/>
                      </a:cubicBezTo>
                      <a:cubicBezTo>
                        <a:pt x="483" y="1675"/>
                        <a:pt x="402" y="1884"/>
                        <a:pt x="623" y="2036"/>
                      </a:cubicBezTo>
                      <a:cubicBezTo>
                        <a:pt x="667" y="2065"/>
                        <a:pt x="708" y="2077"/>
                        <a:pt x="746" y="2077"/>
                      </a:cubicBezTo>
                      <a:cubicBezTo>
                        <a:pt x="858" y="2077"/>
                        <a:pt x="949" y="1971"/>
                        <a:pt x="1053" y="1884"/>
                      </a:cubicBezTo>
                      <a:cubicBezTo>
                        <a:pt x="1297" y="1663"/>
                        <a:pt x="1670" y="1605"/>
                        <a:pt x="1856" y="1291"/>
                      </a:cubicBezTo>
                      <a:cubicBezTo>
                        <a:pt x="2054" y="1210"/>
                        <a:pt x="2298" y="1082"/>
                        <a:pt x="2286" y="861"/>
                      </a:cubicBezTo>
                      <a:cubicBezTo>
                        <a:pt x="2277" y="711"/>
                        <a:pt x="2142" y="642"/>
                        <a:pt x="1986" y="642"/>
                      </a:cubicBezTo>
                      <a:cubicBezTo>
                        <a:pt x="1936" y="642"/>
                        <a:pt x="1884" y="649"/>
                        <a:pt x="1833" y="663"/>
                      </a:cubicBezTo>
                      <a:cubicBezTo>
                        <a:pt x="1612" y="407"/>
                        <a:pt x="1030" y="547"/>
                        <a:pt x="1076"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4951750" y="4179675"/>
                  <a:ext cx="50925" cy="79700"/>
                </a:xfrm>
                <a:custGeom>
                  <a:avLst/>
                  <a:gdLst/>
                  <a:ahLst/>
                  <a:cxnLst/>
                  <a:rect l="l" t="t" r="r" b="b"/>
                  <a:pathLst>
                    <a:path w="2037" h="3188" extrusionOk="0">
                      <a:moveTo>
                        <a:pt x="703" y="0"/>
                      </a:moveTo>
                      <a:cubicBezTo>
                        <a:pt x="587" y="0"/>
                        <a:pt x="495" y="160"/>
                        <a:pt x="466" y="303"/>
                      </a:cubicBezTo>
                      <a:cubicBezTo>
                        <a:pt x="315" y="454"/>
                        <a:pt x="222" y="652"/>
                        <a:pt x="210" y="873"/>
                      </a:cubicBezTo>
                      <a:cubicBezTo>
                        <a:pt x="94" y="1210"/>
                        <a:pt x="1" y="1548"/>
                        <a:pt x="234" y="1885"/>
                      </a:cubicBezTo>
                      <a:cubicBezTo>
                        <a:pt x="210" y="2734"/>
                        <a:pt x="466" y="3106"/>
                        <a:pt x="1071" y="3118"/>
                      </a:cubicBezTo>
                      <a:cubicBezTo>
                        <a:pt x="1157" y="3166"/>
                        <a:pt x="1230" y="3188"/>
                        <a:pt x="1293" y="3188"/>
                      </a:cubicBezTo>
                      <a:cubicBezTo>
                        <a:pt x="1441" y="3188"/>
                        <a:pt x="1532" y="3065"/>
                        <a:pt x="1606" y="2885"/>
                      </a:cubicBezTo>
                      <a:cubicBezTo>
                        <a:pt x="1781" y="2757"/>
                        <a:pt x="2036" y="2595"/>
                        <a:pt x="1792" y="2397"/>
                      </a:cubicBezTo>
                      <a:cubicBezTo>
                        <a:pt x="1762" y="2371"/>
                        <a:pt x="1735" y="2360"/>
                        <a:pt x="1712" y="2360"/>
                      </a:cubicBezTo>
                      <a:cubicBezTo>
                        <a:pt x="1607" y="2360"/>
                        <a:pt x="1558" y="2574"/>
                        <a:pt x="1501" y="2688"/>
                      </a:cubicBezTo>
                      <a:lnTo>
                        <a:pt x="1013" y="3013"/>
                      </a:lnTo>
                      <a:cubicBezTo>
                        <a:pt x="606" y="2734"/>
                        <a:pt x="606" y="2211"/>
                        <a:pt x="292" y="1873"/>
                      </a:cubicBezTo>
                      <a:cubicBezTo>
                        <a:pt x="548" y="1594"/>
                        <a:pt x="361" y="1269"/>
                        <a:pt x="431" y="966"/>
                      </a:cubicBezTo>
                      <a:lnTo>
                        <a:pt x="676" y="385"/>
                      </a:lnTo>
                      <a:cubicBezTo>
                        <a:pt x="803" y="292"/>
                        <a:pt x="1001" y="152"/>
                        <a:pt x="780" y="24"/>
                      </a:cubicBezTo>
                      <a:cubicBezTo>
                        <a:pt x="753" y="8"/>
                        <a:pt x="727" y="0"/>
                        <a:pt x="703"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4684225" y="4308500"/>
                  <a:ext cx="34350" cy="53525"/>
                </a:xfrm>
                <a:custGeom>
                  <a:avLst/>
                  <a:gdLst/>
                  <a:ahLst/>
                  <a:cxnLst/>
                  <a:rect l="l" t="t" r="r" b="b"/>
                  <a:pathLst>
                    <a:path w="1374" h="2141" extrusionOk="0">
                      <a:moveTo>
                        <a:pt x="978" y="0"/>
                      </a:moveTo>
                      <a:cubicBezTo>
                        <a:pt x="676" y="59"/>
                        <a:pt x="617" y="256"/>
                        <a:pt x="594" y="489"/>
                      </a:cubicBezTo>
                      <a:lnTo>
                        <a:pt x="152" y="663"/>
                      </a:lnTo>
                      <a:cubicBezTo>
                        <a:pt x="210" y="791"/>
                        <a:pt x="269" y="931"/>
                        <a:pt x="327" y="1071"/>
                      </a:cubicBezTo>
                      <a:cubicBezTo>
                        <a:pt x="210" y="1396"/>
                        <a:pt x="1" y="1722"/>
                        <a:pt x="210" y="2141"/>
                      </a:cubicBezTo>
                      <a:cubicBezTo>
                        <a:pt x="478" y="1815"/>
                        <a:pt x="455" y="1454"/>
                        <a:pt x="571" y="1152"/>
                      </a:cubicBezTo>
                      <a:lnTo>
                        <a:pt x="641" y="1117"/>
                      </a:lnTo>
                      <a:cubicBezTo>
                        <a:pt x="877" y="1203"/>
                        <a:pt x="944" y="1555"/>
                        <a:pt x="1282" y="1555"/>
                      </a:cubicBezTo>
                      <a:cubicBezTo>
                        <a:pt x="1310" y="1555"/>
                        <a:pt x="1341" y="1553"/>
                        <a:pt x="1373" y="1547"/>
                      </a:cubicBezTo>
                      <a:cubicBezTo>
                        <a:pt x="1257" y="1257"/>
                        <a:pt x="1025" y="1012"/>
                        <a:pt x="745" y="873"/>
                      </a:cubicBezTo>
                      <a:lnTo>
                        <a:pt x="769" y="570"/>
                      </a:lnTo>
                      <a:cubicBezTo>
                        <a:pt x="885" y="408"/>
                        <a:pt x="1059" y="256"/>
                        <a:pt x="978"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5021550" y="4181125"/>
                  <a:ext cx="600" cy="625"/>
                </a:xfrm>
                <a:custGeom>
                  <a:avLst/>
                  <a:gdLst/>
                  <a:ahLst/>
                  <a:cxnLst/>
                  <a:rect l="l" t="t" r="r" b="b"/>
                  <a:pathLst>
                    <a:path w="24" h="25" extrusionOk="0">
                      <a:moveTo>
                        <a:pt x="0" y="1"/>
                      </a:moveTo>
                      <a:cubicBezTo>
                        <a:pt x="0" y="13"/>
                        <a:pt x="0" y="13"/>
                        <a:pt x="0" y="24"/>
                      </a:cubicBezTo>
                      <a:lnTo>
                        <a:pt x="24" y="13"/>
                      </a:lnTo>
                      <a:lnTo>
                        <a:pt x="12"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5019525" y="4157225"/>
                  <a:ext cx="11075" cy="23925"/>
                </a:xfrm>
                <a:custGeom>
                  <a:avLst/>
                  <a:gdLst/>
                  <a:ahLst/>
                  <a:cxnLst/>
                  <a:rect l="l" t="t" r="r" b="b"/>
                  <a:pathLst>
                    <a:path w="443" h="957" extrusionOk="0">
                      <a:moveTo>
                        <a:pt x="336" y="1"/>
                      </a:moveTo>
                      <a:cubicBezTo>
                        <a:pt x="331" y="1"/>
                        <a:pt x="327" y="1"/>
                        <a:pt x="326" y="3"/>
                      </a:cubicBezTo>
                      <a:cubicBezTo>
                        <a:pt x="93" y="247"/>
                        <a:pt x="0" y="585"/>
                        <a:pt x="70" y="910"/>
                      </a:cubicBezTo>
                      <a:cubicBezTo>
                        <a:pt x="70" y="922"/>
                        <a:pt x="81" y="945"/>
                        <a:pt x="93" y="957"/>
                      </a:cubicBezTo>
                      <a:cubicBezTo>
                        <a:pt x="442" y="736"/>
                        <a:pt x="430" y="387"/>
                        <a:pt x="442" y="38"/>
                      </a:cubicBezTo>
                      <a:cubicBezTo>
                        <a:pt x="442" y="28"/>
                        <a:pt x="365" y="1"/>
                        <a:pt x="336"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4687425" y="4324775"/>
                  <a:ext cx="625" cy="325"/>
                </a:xfrm>
                <a:custGeom>
                  <a:avLst/>
                  <a:gdLst/>
                  <a:ahLst/>
                  <a:cxnLst/>
                  <a:rect l="l" t="t" r="r" b="b"/>
                  <a:pathLst>
                    <a:path w="25" h="13" extrusionOk="0">
                      <a:moveTo>
                        <a:pt x="1" y="1"/>
                      </a:moveTo>
                      <a:cubicBezTo>
                        <a:pt x="13" y="1"/>
                        <a:pt x="13" y="12"/>
                        <a:pt x="13" y="12"/>
                      </a:cubicBezTo>
                      <a:lnTo>
                        <a:pt x="24" y="12"/>
                      </a:lnTo>
                      <a:lnTo>
                        <a:pt x="24"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4667950" y="4318975"/>
                  <a:ext cx="19800" cy="15250"/>
                </a:xfrm>
                <a:custGeom>
                  <a:avLst/>
                  <a:gdLst/>
                  <a:ahLst/>
                  <a:cxnLst/>
                  <a:rect l="l" t="t" r="r" b="b"/>
                  <a:pathLst>
                    <a:path w="792" h="610" extrusionOk="0">
                      <a:moveTo>
                        <a:pt x="504" y="0"/>
                      </a:moveTo>
                      <a:cubicBezTo>
                        <a:pt x="399" y="0"/>
                        <a:pt x="286" y="64"/>
                        <a:pt x="163" y="151"/>
                      </a:cubicBezTo>
                      <a:cubicBezTo>
                        <a:pt x="24" y="233"/>
                        <a:pt x="1" y="419"/>
                        <a:pt x="117" y="535"/>
                      </a:cubicBezTo>
                      <a:cubicBezTo>
                        <a:pt x="172" y="588"/>
                        <a:pt x="213" y="610"/>
                        <a:pt x="244" y="610"/>
                      </a:cubicBezTo>
                      <a:cubicBezTo>
                        <a:pt x="363" y="610"/>
                        <a:pt x="344" y="302"/>
                        <a:pt x="483" y="302"/>
                      </a:cubicBezTo>
                      <a:cubicBezTo>
                        <a:pt x="498" y="302"/>
                        <a:pt x="516" y="306"/>
                        <a:pt x="536" y="314"/>
                      </a:cubicBezTo>
                      <a:cubicBezTo>
                        <a:pt x="545" y="317"/>
                        <a:pt x="555" y="319"/>
                        <a:pt x="566" y="319"/>
                      </a:cubicBezTo>
                      <a:cubicBezTo>
                        <a:pt x="631" y="319"/>
                        <a:pt x="711" y="263"/>
                        <a:pt x="792" y="233"/>
                      </a:cubicBezTo>
                      <a:cubicBezTo>
                        <a:pt x="704" y="64"/>
                        <a:pt x="608" y="0"/>
                        <a:pt x="504"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4626650" y="4333225"/>
                  <a:ext cx="10800" cy="20375"/>
                </a:xfrm>
                <a:custGeom>
                  <a:avLst/>
                  <a:gdLst/>
                  <a:ahLst/>
                  <a:cxnLst/>
                  <a:rect l="l" t="t" r="r" b="b"/>
                  <a:pathLst>
                    <a:path w="432" h="815" extrusionOk="0">
                      <a:moveTo>
                        <a:pt x="222" y="0"/>
                      </a:moveTo>
                      <a:cubicBezTo>
                        <a:pt x="152" y="279"/>
                        <a:pt x="1" y="547"/>
                        <a:pt x="245" y="814"/>
                      </a:cubicBezTo>
                      <a:lnTo>
                        <a:pt x="280" y="779"/>
                      </a:lnTo>
                      <a:lnTo>
                        <a:pt x="338" y="768"/>
                      </a:lnTo>
                      <a:cubicBezTo>
                        <a:pt x="431" y="512"/>
                        <a:pt x="385" y="221"/>
                        <a:pt x="222"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5105875" y="4160500"/>
                  <a:ext cx="600" cy="300"/>
                </a:xfrm>
                <a:custGeom>
                  <a:avLst/>
                  <a:gdLst/>
                  <a:ahLst/>
                  <a:cxnLst/>
                  <a:rect l="l" t="t" r="r" b="b"/>
                  <a:pathLst>
                    <a:path w="24" h="12" extrusionOk="0">
                      <a:moveTo>
                        <a:pt x="1" y="0"/>
                      </a:moveTo>
                      <a:lnTo>
                        <a:pt x="1" y="12"/>
                      </a:lnTo>
                      <a:lnTo>
                        <a:pt x="24"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5061100" y="4154825"/>
                  <a:ext cx="45675" cy="44675"/>
                </a:xfrm>
                <a:custGeom>
                  <a:avLst/>
                  <a:gdLst/>
                  <a:ahLst/>
                  <a:cxnLst/>
                  <a:rect l="l" t="t" r="r" b="b"/>
                  <a:pathLst>
                    <a:path w="1827" h="1787" extrusionOk="0">
                      <a:moveTo>
                        <a:pt x="465" y="0"/>
                      </a:moveTo>
                      <a:cubicBezTo>
                        <a:pt x="328" y="0"/>
                        <a:pt x="233" y="96"/>
                        <a:pt x="256" y="274"/>
                      </a:cubicBezTo>
                      <a:cubicBezTo>
                        <a:pt x="264" y="361"/>
                        <a:pt x="295" y="389"/>
                        <a:pt x="339" y="389"/>
                      </a:cubicBezTo>
                      <a:cubicBezTo>
                        <a:pt x="414" y="389"/>
                        <a:pt x="524" y="309"/>
                        <a:pt x="612" y="309"/>
                      </a:cubicBezTo>
                      <a:cubicBezTo>
                        <a:pt x="630" y="309"/>
                        <a:pt x="648" y="312"/>
                        <a:pt x="663" y="320"/>
                      </a:cubicBezTo>
                      <a:cubicBezTo>
                        <a:pt x="710" y="518"/>
                        <a:pt x="698" y="692"/>
                        <a:pt x="477" y="797"/>
                      </a:cubicBezTo>
                      <a:cubicBezTo>
                        <a:pt x="467" y="798"/>
                        <a:pt x="456" y="798"/>
                        <a:pt x="444" y="798"/>
                      </a:cubicBezTo>
                      <a:cubicBezTo>
                        <a:pt x="379" y="798"/>
                        <a:pt x="306" y="789"/>
                        <a:pt x="237" y="789"/>
                      </a:cubicBezTo>
                      <a:cubicBezTo>
                        <a:pt x="110" y="789"/>
                        <a:pt x="0" y="821"/>
                        <a:pt x="0" y="1006"/>
                      </a:cubicBezTo>
                      <a:cubicBezTo>
                        <a:pt x="0" y="1076"/>
                        <a:pt x="47" y="1101"/>
                        <a:pt x="112" y="1101"/>
                      </a:cubicBezTo>
                      <a:cubicBezTo>
                        <a:pt x="187" y="1101"/>
                        <a:pt x="286" y="1067"/>
                        <a:pt x="361" y="1030"/>
                      </a:cubicBezTo>
                      <a:lnTo>
                        <a:pt x="570" y="960"/>
                      </a:lnTo>
                      <a:cubicBezTo>
                        <a:pt x="579" y="959"/>
                        <a:pt x="587" y="959"/>
                        <a:pt x="596" y="959"/>
                      </a:cubicBezTo>
                      <a:cubicBezTo>
                        <a:pt x="799" y="959"/>
                        <a:pt x="888" y="1095"/>
                        <a:pt x="966" y="1262"/>
                      </a:cubicBezTo>
                      <a:cubicBezTo>
                        <a:pt x="908" y="1448"/>
                        <a:pt x="896" y="1623"/>
                        <a:pt x="1047" y="1774"/>
                      </a:cubicBezTo>
                      <a:cubicBezTo>
                        <a:pt x="1068" y="1782"/>
                        <a:pt x="1090" y="1786"/>
                        <a:pt x="1112" y="1786"/>
                      </a:cubicBezTo>
                      <a:cubicBezTo>
                        <a:pt x="1152" y="1786"/>
                        <a:pt x="1192" y="1773"/>
                        <a:pt x="1222" y="1751"/>
                      </a:cubicBezTo>
                      <a:cubicBezTo>
                        <a:pt x="1315" y="1611"/>
                        <a:pt x="1222" y="1483"/>
                        <a:pt x="1175" y="1367"/>
                      </a:cubicBezTo>
                      <a:cubicBezTo>
                        <a:pt x="1222" y="1251"/>
                        <a:pt x="1210" y="1111"/>
                        <a:pt x="1129" y="1018"/>
                      </a:cubicBezTo>
                      <a:cubicBezTo>
                        <a:pt x="1140" y="971"/>
                        <a:pt x="1129" y="925"/>
                        <a:pt x="1105" y="878"/>
                      </a:cubicBezTo>
                      <a:cubicBezTo>
                        <a:pt x="1338" y="669"/>
                        <a:pt x="1826" y="727"/>
                        <a:pt x="1792" y="239"/>
                      </a:cubicBezTo>
                      <a:lnTo>
                        <a:pt x="1792" y="239"/>
                      </a:lnTo>
                      <a:lnTo>
                        <a:pt x="1117" y="541"/>
                      </a:lnTo>
                      <a:lnTo>
                        <a:pt x="698" y="76"/>
                      </a:lnTo>
                      <a:cubicBezTo>
                        <a:pt x="616" y="25"/>
                        <a:pt x="535" y="0"/>
                        <a:pt x="465"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4858125" y="4294250"/>
                  <a:ext cx="18350" cy="30550"/>
                </a:xfrm>
                <a:custGeom>
                  <a:avLst/>
                  <a:gdLst/>
                  <a:ahLst/>
                  <a:cxnLst/>
                  <a:rect l="l" t="t" r="r" b="b"/>
                  <a:pathLst>
                    <a:path w="734" h="1222" extrusionOk="0">
                      <a:moveTo>
                        <a:pt x="1" y="1"/>
                      </a:moveTo>
                      <a:lnTo>
                        <a:pt x="1" y="1"/>
                      </a:lnTo>
                      <a:cubicBezTo>
                        <a:pt x="198" y="233"/>
                        <a:pt x="512" y="303"/>
                        <a:pt x="536" y="594"/>
                      </a:cubicBezTo>
                      <a:cubicBezTo>
                        <a:pt x="443" y="791"/>
                        <a:pt x="163" y="908"/>
                        <a:pt x="187" y="1222"/>
                      </a:cubicBezTo>
                      <a:cubicBezTo>
                        <a:pt x="489" y="1210"/>
                        <a:pt x="733" y="966"/>
                        <a:pt x="733" y="664"/>
                      </a:cubicBezTo>
                      <a:cubicBezTo>
                        <a:pt x="733" y="35"/>
                        <a:pt x="733" y="35"/>
                        <a:pt x="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4730175" y="4232025"/>
                  <a:ext cx="116050" cy="84650"/>
                </a:xfrm>
                <a:custGeom>
                  <a:avLst/>
                  <a:gdLst/>
                  <a:ahLst/>
                  <a:cxnLst/>
                  <a:rect l="l" t="t" r="r" b="b"/>
                  <a:pathLst>
                    <a:path w="4642" h="3386" extrusionOk="0">
                      <a:moveTo>
                        <a:pt x="1711" y="0"/>
                      </a:moveTo>
                      <a:cubicBezTo>
                        <a:pt x="1583" y="186"/>
                        <a:pt x="1734" y="326"/>
                        <a:pt x="1804" y="466"/>
                      </a:cubicBezTo>
                      <a:cubicBezTo>
                        <a:pt x="2211" y="1478"/>
                        <a:pt x="2211" y="1478"/>
                        <a:pt x="1269" y="1966"/>
                      </a:cubicBezTo>
                      <a:cubicBezTo>
                        <a:pt x="1258" y="1968"/>
                        <a:pt x="1248" y="1969"/>
                        <a:pt x="1238" y="1969"/>
                      </a:cubicBezTo>
                      <a:cubicBezTo>
                        <a:pt x="1053" y="1969"/>
                        <a:pt x="1069" y="1624"/>
                        <a:pt x="918" y="1624"/>
                      </a:cubicBezTo>
                      <a:cubicBezTo>
                        <a:pt x="890" y="1624"/>
                        <a:pt x="857" y="1636"/>
                        <a:pt x="815" y="1664"/>
                      </a:cubicBezTo>
                      <a:cubicBezTo>
                        <a:pt x="611" y="1811"/>
                        <a:pt x="948" y="1892"/>
                        <a:pt x="965" y="2036"/>
                      </a:cubicBezTo>
                      <a:lnTo>
                        <a:pt x="965" y="2036"/>
                      </a:lnTo>
                      <a:lnTo>
                        <a:pt x="1" y="2559"/>
                      </a:lnTo>
                      <a:cubicBezTo>
                        <a:pt x="93" y="2579"/>
                        <a:pt x="177" y="2587"/>
                        <a:pt x="254" y="2587"/>
                      </a:cubicBezTo>
                      <a:cubicBezTo>
                        <a:pt x="632" y="2587"/>
                        <a:pt x="845" y="2387"/>
                        <a:pt x="1106" y="2338"/>
                      </a:cubicBezTo>
                      <a:lnTo>
                        <a:pt x="1117" y="2280"/>
                      </a:lnTo>
                      <a:lnTo>
                        <a:pt x="1141" y="2280"/>
                      </a:lnTo>
                      <a:cubicBezTo>
                        <a:pt x="1129" y="2292"/>
                        <a:pt x="1117" y="2315"/>
                        <a:pt x="1106" y="2338"/>
                      </a:cubicBezTo>
                      <a:cubicBezTo>
                        <a:pt x="1350" y="2699"/>
                        <a:pt x="1362" y="3211"/>
                        <a:pt x="1908" y="3385"/>
                      </a:cubicBezTo>
                      <a:cubicBezTo>
                        <a:pt x="1734" y="3001"/>
                        <a:pt x="1571" y="2606"/>
                        <a:pt x="1397" y="2222"/>
                      </a:cubicBezTo>
                      <a:cubicBezTo>
                        <a:pt x="1501" y="2175"/>
                        <a:pt x="1618" y="2117"/>
                        <a:pt x="1722" y="2059"/>
                      </a:cubicBezTo>
                      <a:cubicBezTo>
                        <a:pt x="1897" y="1934"/>
                        <a:pt x="2043" y="1875"/>
                        <a:pt x="2165" y="1875"/>
                      </a:cubicBezTo>
                      <a:cubicBezTo>
                        <a:pt x="2385" y="1875"/>
                        <a:pt x="2533" y="2065"/>
                        <a:pt x="2653" y="2408"/>
                      </a:cubicBezTo>
                      <a:cubicBezTo>
                        <a:pt x="2781" y="2734"/>
                        <a:pt x="2816" y="3129"/>
                        <a:pt x="3176" y="3339"/>
                      </a:cubicBezTo>
                      <a:cubicBezTo>
                        <a:pt x="3467" y="2990"/>
                        <a:pt x="3258" y="2571"/>
                        <a:pt x="3339" y="2199"/>
                      </a:cubicBezTo>
                      <a:cubicBezTo>
                        <a:pt x="3372" y="2040"/>
                        <a:pt x="3436" y="1941"/>
                        <a:pt x="3555" y="1941"/>
                      </a:cubicBezTo>
                      <a:cubicBezTo>
                        <a:pt x="3602" y="1941"/>
                        <a:pt x="3657" y="1957"/>
                        <a:pt x="3723" y="1989"/>
                      </a:cubicBezTo>
                      <a:cubicBezTo>
                        <a:pt x="3758" y="2280"/>
                        <a:pt x="4014" y="2396"/>
                        <a:pt x="4165" y="2594"/>
                      </a:cubicBezTo>
                      <a:cubicBezTo>
                        <a:pt x="4209" y="2709"/>
                        <a:pt x="4314" y="2831"/>
                        <a:pt x="4398" y="2831"/>
                      </a:cubicBezTo>
                      <a:cubicBezTo>
                        <a:pt x="4424" y="2831"/>
                        <a:pt x="4448" y="2820"/>
                        <a:pt x="4467" y="2792"/>
                      </a:cubicBezTo>
                      <a:cubicBezTo>
                        <a:pt x="4642" y="2513"/>
                        <a:pt x="4363" y="2385"/>
                        <a:pt x="4176" y="2257"/>
                      </a:cubicBezTo>
                      <a:cubicBezTo>
                        <a:pt x="4095" y="2129"/>
                        <a:pt x="4060" y="1954"/>
                        <a:pt x="3862" y="1931"/>
                      </a:cubicBezTo>
                      <a:cubicBezTo>
                        <a:pt x="3734" y="1640"/>
                        <a:pt x="3595" y="1385"/>
                        <a:pt x="3165" y="1222"/>
                      </a:cubicBezTo>
                      <a:cubicBezTo>
                        <a:pt x="3165" y="1547"/>
                        <a:pt x="3153" y="1827"/>
                        <a:pt x="3153" y="2106"/>
                      </a:cubicBezTo>
                      <a:cubicBezTo>
                        <a:pt x="3083" y="2149"/>
                        <a:pt x="3124" y="2369"/>
                        <a:pt x="3047" y="2369"/>
                      </a:cubicBezTo>
                      <a:cubicBezTo>
                        <a:pt x="3021" y="2369"/>
                        <a:pt x="2982" y="2344"/>
                        <a:pt x="2920" y="2280"/>
                      </a:cubicBezTo>
                      <a:cubicBezTo>
                        <a:pt x="2746" y="2106"/>
                        <a:pt x="2711" y="1792"/>
                        <a:pt x="2571" y="1571"/>
                      </a:cubicBezTo>
                      <a:cubicBezTo>
                        <a:pt x="2257" y="1059"/>
                        <a:pt x="2281" y="361"/>
                        <a:pt x="171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5159100" y="4158750"/>
                  <a:ext cx="300" cy="300"/>
                </a:xfrm>
                <a:custGeom>
                  <a:avLst/>
                  <a:gdLst/>
                  <a:ahLst/>
                  <a:cxnLst/>
                  <a:rect l="l" t="t" r="r" b="b"/>
                  <a:pathLst>
                    <a:path w="12" h="12" extrusionOk="0">
                      <a:moveTo>
                        <a:pt x="12" y="12"/>
                      </a:moveTo>
                      <a:lnTo>
                        <a:pt x="0" y="0"/>
                      </a:lnTo>
                      <a:lnTo>
                        <a:pt x="0"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5154450" y="4148050"/>
                  <a:ext cx="11350" cy="10725"/>
                </a:xfrm>
                <a:custGeom>
                  <a:avLst/>
                  <a:gdLst/>
                  <a:ahLst/>
                  <a:cxnLst/>
                  <a:rect l="l" t="t" r="r" b="b"/>
                  <a:pathLst>
                    <a:path w="454" h="429" extrusionOk="0">
                      <a:moveTo>
                        <a:pt x="268" y="1"/>
                      </a:moveTo>
                      <a:cubicBezTo>
                        <a:pt x="244" y="1"/>
                        <a:pt x="221" y="4"/>
                        <a:pt x="198" y="10"/>
                      </a:cubicBezTo>
                      <a:cubicBezTo>
                        <a:pt x="0" y="149"/>
                        <a:pt x="93" y="289"/>
                        <a:pt x="186" y="428"/>
                      </a:cubicBezTo>
                      <a:cubicBezTo>
                        <a:pt x="244" y="289"/>
                        <a:pt x="454" y="207"/>
                        <a:pt x="337" y="10"/>
                      </a:cubicBezTo>
                      <a:cubicBezTo>
                        <a:pt x="314" y="4"/>
                        <a:pt x="291" y="1"/>
                        <a:pt x="268"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5138725" y="4149150"/>
                  <a:ext cx="20400" cy="19800"/>
                </a:xfrm>
                <a:custGeom>
                  <a:avLst/>
                  <a:gdLst/>
                  <a:ahLst/>
                  <a:cxnLst/>
                  <a:rect l="l" t="t" r="r" b="b"/>
                  <a:pathLst>
                    <a:path w="816" h="792" extrusionOk="0">
                      <a:moveTo>
                        <a:pt x="129" y="0"/>
                      </a:moveTo>
                      <a:lnTo>
                        <a:pt x="129" y="0"/>
                      </a:lnTo>
                      <a:cubicBezTo>
                        <a:pt x="1" y="361"/>
                        <a:pt x="106" y="617"/>
                        <a:pt x="455" y="791"/>
                      </a:cubicBezTo>
                      <a:cubicBezTo>
                        <a:pt x="722" y="791"/>
                        <a:pt x="745" y="570"/>
                        <a:pt x="815" y="396"/>
                      </a:cubicBezTo>
                      <a:lnTo>
                        <a:pt x="408" y="361"/>
                      </a:lnTo>
                      <a:cubicBezTo>
                        <a:pt x="362" y="210"/>
                        <a:pt x="315" y="47"/>
                        <a:pt x="129"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5159100" y="4158750"/>
                  <a:ext cx="300" cy="25"/>
                </a:xfrm>
                <a:custGeom>
                  <a:avLst/>
                  <a:gdLst/>
                  <a:ahLst/>
                  <a:cxnLst/>
                  <a:rect l="l" t="t" r="r" b="b"/>
                  <a:pathLst>
                    <a:path w="12" h="1" extrusionOk="0">
                      <a:moveTo>
                        <a:pt x="0" y="0"/>
                      </a:moveTo>
                      <a:lnTo>
                        <a:pt x="0" y="0"/>
                      </a:lnTo>
                      <a:lnTo>
                        <a:pt x="12"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4868300" y="3274175"/>
                  <a:ext cx="45100" cy="57975"/>
                </a:xfrm>
                <a:custGeom>
                  <a:avLst/>
                  <a:gdLst/>
                  <a:ahLst/>
                  <a:cxnLst/>
                  <a:rect l="l" t="t" r="r" b="b"/>
                  <a:pathLst>
                    <a:path w="1804" h="2319" extrusionOk="0">
                      <a:moveTo>
                        <a:pt x="536" y="1291"/>
                      </a:moveTo>
                      <a:cubicBezTo>
                        <a:pt x="675" y="1594"/>
                        <a:pt x="594" y="1827"/>
                        <a:pt x="385" y="2129"/>
                      </a:cubicBezTo>
                      <a:cubicBezTo>
                        <a:pt x="187" y="1768"/>
                        <a:pt x="210" y="1524"/>
                        <a:pt x="536" y="1291"/>
                      </a:cubicBezTo>
                      <a:close/>
                      <a:moveTo>
                        <a:pt x="757" y="0"/>
                      </a:moveTo>
                      <a:cubicBezTo>
                        <a:pt x="594" y="163"/>
                        <a:pt x="861" y="361"/>
                        <a:pt x="664" y="512"/>
                      </a:cubicBezTo>
                      <a:cubicBezTo>
                        <a:pt x="621" y="546"/>
                        <a:pt x="587" y="559"/>
                        <a:pt x="558" y="559"/>
                      </a:cubicBezTo>
                      <a:cubicBezTo>
                        <a:pt x="440" y="559"/>
                        <a:pt x="422" y="327"/>
                        <a:pt x="299" y="327"/>
                      </a:cubicBezTo>
                      <a:cubicBezTo>
                        <a:pt x="266" y="327"/>
                        <a:pt x="226" y="343"/>
                        <a:pt x="175" y="384"/>
                      </a:cubicBezTo>
                      <a:cubicBezTo>
                        <a:pt x="350" y="791"/>
                        <a:pt x="303" y="1257"/>
                        <a:pt x="70" y="1629"/>
                      </a:cubicBezTo>
                      <a:cubicBezTo>
                        <a:pt x="1" y="1722"/>
                        <a:pt x="70" y="1920"/>
                        <a:pt x="105" y="2048"/>
                      </a:cubicBezTo>
                      <a:cubicBezTo>
                        <a:pt x="129" y="2175"/>
                        <a:pt x="233" y="2280"/>
                        <a:pt x="361" y="2315"/>
                      </a:cubicBezTo>
                      <a:cubicBezTo>
                        <a:pt x="377" y="2317"/>
                        <a:pt x="392" y="2318"/>
                        <a:pt x="406" y="2318"/>
                      </a:cubicBezTo>
                      <a:cubicBezTo>
                        <a:pt x="549" y="2318"/>
                        <a:pt x="667" y="2219"/>
                        <a:pt x="699" y="2082"/>
                      </a:cubicBezTo>
                      <a:cubicBezTo>
                        <a:pt x="752" y="1855"/>
                        <a:pt x="834" y="1741"/>
                        <a:pt x="973" y="1741"/>
                      </a:cubicBezTo>
                      <a:cubicBezTo>
                        <a:pt x="1046" y="1741"/>
                        <a:pt x="1136" y="1773"/>
                        <a:pt x="1245" y="1838"/>
                      </a:cubicBezTo>
                      <a:cubicBezTo>
                        <a:pt x="1249" y="1840"/>
                        <a:pt x="1252" y="1841"/>
                        <a:pt x="1256" y="1841"/>
                      </a:cubicBezTo>
                      <a:cubicBezTo>
                        <a:pt x="1293" y="1841"/>
                        <a:pt x="1350" y="1749"/>
                        <a:pt x="1350" y="1675"/>
                      </a:cubicBezTo>
                      <a:cubicBezTo>
                        <a:pt x="1024" y="1571"/>
                        <a:pt x="780" y="1315"/>
                        <a:pt x="687" y="1001"/>
                      </a:cubicBezTo>
                      <a:cubicBezTo>
                        <a:pt x="640" y="896"/>
                        <a:pt x="687" y="780"/>
                        <a:pt x="792" y="722"/>
                      </a:cubicBezTo>
                      <a:cubicBezTo>
                        <a:pt x="824" y="702"/>
                        <a:pt x="850" y="694"/>
                        <a:pt x="872" y="694"/>
                      </a:cubicBezTo>
                      <a:cubicBezTo>
                        <a:pt x="954" y="694"/>
                        <a:pt x="976" y="809"/>
                        <a:pt x="1013" y="873"/>
                      </a:cubicBezTo>
                      <a:cubicBezTo>
                        <a:pt x="1152" y="1117"/>
                        <a:pt x="1303" y="1373"/>
                        <a:pt x="1455" y="1617"/>
                      </a:cubicBezTo>
                      <a:cubicBezTo>
                        <a:pt x="1804" y="1129"/>
                        <a:pt x="850" y="838"/>
                        <a:pt x="1257" y="338"/>
                      </a:cubicBezTo>
                      <a:lnTo>
                        <a:pt x="757"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4833125" y="3233175"/>
                  <a:ext cx="101800" cy="47425"/>
                </a:xfrm>
                <a:custGeom>
                  <a:avLst/>
                  <a:gdLst/>
                  <a:ahLst/>
                  <a:cxnLst/>
                  <a:rect l="l" t="t" r="r" b="b"/>
                  <a:pathLst>
                    <a:path w="4072" h="1897" extrusionOk="0">
                      <a:moveTo>
                        <a:pt x="3967" y="0"/>
                      </a:moveTo>
                      <a:lnTo>
                        <a:pt x="0" y="1733"/>
                      </a:lnTo>
                      <a:cubicBezTo>
                        <a:pt x="40" y="1857"/>
                        <a:pt x="94" y="1897"/>
                        <a:pt x="154" y="1897"/>
                      </a:cubicBezTo>
                      <a:cubicBezTo>
                        <a:pt x="233" y="1897"/>
                        <a:pt x="322" y="1825"/>
                        <a:pt x="396" y="1792"/>
                      </a:cubicBezTo>
                      <a:cubicBezTo>
                        <a:pt x="1501" y="1315"/>
                        <a:pt x="2606" y="826"/>
                        <a:pt x="3711" y="326"/>
                      </a:cubicBezTo>
                      <a:cubicBezTo>
                        <a:pt x="3850" y="268"/>
                        <a:pt x="4071" y="256"/>
                        <a:pt x="3967"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5008175" y="3166300"/>
                  <a:ext cx="44225" cy="49750"/>
                </a:xfrm>
                <a:custGeom>
                  <a:avLst/>
                  <a:gdLst/>
                  <a:ahLst/>
                  <a:cxnLst/>
                  <a:rect l="l" t="t" r="r" b="b"/>
                  <a:pathLst>
                    <a:path w="1769" h="1990" extrusionOk="0">
                      <a:moveTo>
                        <a:pt x="0" y="0"/>
                      </a:moveTo>
                      <a:lnTo>
                        <a:pt x="0" y="0"/>
                      </a:lnTo>
                      <a:cubicBezTo>
                        <a:pt x="210" y="710"/>
                        <a:pt x="535" y="1373"/>
                        <a:pt x="943" y="1989"/>
                      </a:cubicBezTo>
                      <a:cubicBezTo>
                        <a:pt x="1071" y="1594"/>
                        <a:pt x="768" y="1431"/>
                        <a:pt x="826" y="1187"/>
                      </a:cubicBezTo>
                      <a:cubicBezTo>
                        <a:pt x="887" y="1162"/>
                        <a:pt x="950" y="1154"/>
                        <a:pt x="1014" y="1154"/>
                      </a:cubicBezTo>
                      <a:cubicBezTo>
                        <a:pt x="1141" y="1154"/>
                        <a:pt x="1273" y="1186"/>
                        <a:pt x="1407" y="1186"/>
                      </a:cubicBezTo>
                      <a:cubicBezTo>
                        <a:pt x="1528" y="1186"/>
                        <a:pt x="1650" y="1160"/>
                        <a:pt x="1768" y="1059"/>
                      </a:cubicBezTo>
                      <a:cubicBezTo>
                        <a:pt x="1635" y="954"/>
                        <a:pt x="1489" y="948"/>
                        <a:pt x="1350" y="948"/>
                      </a:cubicBezTo>
                      <a:cubicBezTo>
                        <a:pt x="1332" y="948"/>
                        <a:pt x="1315" y="948"/>
                        <a:pt x="1298" y="948"/>
                      </a:cubicBezTo>
                      <a:cubicBezTo>
                        <a:pt x="1177" y="948"/>
                        <a:pt x="1063" y="944"/>
                        <a:pt x="966" y="872"/>
                      </a:cubicBezTo>
                      <a:cubicBezTo>
                        <a:pt x="908" y="663"/>
                        <a:pt x="1140" y="500"/>
                        <a:pt x="1024" y="291"/>
                      </a:cubicBezTo>
                      <a:cubicBezTo>
                        <a:pt x="1011" y="289"/>
                        <a:pt x="999" y="289"/>
                        <a:pt x="988" y="289"/>
                      </a:cubicBezTo>
                      <a:cubicBezTo>
                        <a:pt x="733" y="289"/>
                        <a:pt x="724" y="642"/>
                        <a:pt x="512" y="686"/>
                      </a:cubicBezTo>
                      <a:cubicBezTo>
                        <a:pt x="314" y="454"/>
                        <a:pt x="303" y="140"/>
                        <a:pt x="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4790075" y="3272725"/>
                  <a:ext cx="43950" cy="37525"/>
                </a:xfrm>
                <a:custGeom>
                  <a:avLst/>
                  <a:gdLst/>
                  <a:ahLst/>
                  <a:cxnLst/>
                  <a:rect l="l" t="t" r="r" b="b"/>
                  <a:pathLst>
                    <a:path w="1758" h="1501" extrusionOk="0">
                      <a:moveTo>
                        <a:pt x="1141" y="0"/>
                      </a:moveTo>
                      <a:cubicBezTo>
                        <a:pt x="955" y="279"/>
                        <a:pt x="373" y="23"/>
                        <a:pt x="443" y="582"/>
                      </a:cubicBezTo>
                      <a:cubicBezTo>
                        <a:pt x="278" y="553"/>
                        <a:pt x="283" y="330"/>
                        <a:pt x="121" y="330"/>
                      </a:cubicBezTo>
                      <a:cubicBezTo>
                        <a:pt x="89" y="330"/>
                        <a:pt x="50" y="339"/>
                        <a:pt x="1" y="361"/>
                      </a:cubicBezTo>
                      <a:cubicBezTo>
                        <a:pt x="175" y="780"/>
                        <a:pt x="408" y="1163"/>
                        <a:pt x="699" y="1501"/>
                      </a:cubicBezTo>
                      <a:cubicBezTo>
                        <a:pt x="757" y="1105"/>
                        <a:pt x="489" y="814"/>
                        <a:pt x="769" y="582"/>
                      </a:cubicBezTo>
                      <a:cubicBezTo>
                        <a:pt x="920" y="721"/>
                        <a:pt x="896" y="966"/>
                        <a:pt x="1106" y="1070"/>
                      </a:cubicBezTo>
                      <a:cubicBezTo>
                        <a:pt x="1269" y="826"/>
                        <a:pt x="990" y="582"/>
                        <a:pt x="1176" y="384"/>
                      </a:cubicBezTo>
                      <a:lnTo>
                        <a:pt x="1176" y="384"/>
                      </a:lnTo>
                      <a:cubicBezTo>
                        <a:pt x="1443" y="512"/>
                        <a:pt x="1408" y="873"/>
                        <a:pt x="1757" y="1128"/>
                      </a:cubicBezTo>
                      <a:cubicBezTo>
                        <a:pt x="1687" y="570"/>
                        <a:pt x="1490" y="244"/>
                        <a:pt x="114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4819750" y="3225025"/>
                  <a:ext cx="37825" cy="37475"/>
                </a:xfrm>
                <a:custGeom>
                  <a:avLst/>
                  <a:gdLst/>
                  <a:ahLst/>
                  <a:cxnLst/>
                  <a:rect l="l" t="t" r="r" b="b"/>
                  <a:pathLst>
                    <a:path w="1513" h="1499" extrusionOk="0">
                      <a:moveTo>
                        <a:pt x="644" y="825"/>
                      </a:moveTo>
                      <a:cubicBezTo>
                        <a:pt x="698" y="825"/>
                        <a:pt x="744" y="879"/>
                        <a:pt x="768" y="943"/>
                      </a:cubicBezTo>
                      <a:cubicBezTo>
                        <a:pt x="814" y="1082"/>
                        <a:pt x="733" y="1175"/>
                        <a:pt x="617" y="1222"/>
                      </a:cubicBezTo>
                      <a:cubicBezTo>
                        <a:pt x="577" y="1238"/>
                        <a:pt x="535" y="1247"/>
                        <a:pt x="495" y="1247"/>
                      </a:cubicBezTo>
                      <a:cubicBezTo>
                        <a:pt x="419" y="1247"/>
                        <a:pt x="353" y="1213"/>
                        <a:pt x="338" y="1129"/>
                      </a:cubicBezTo>
                      <a:cubicBezTo>
                        <a:pt x="314" y="989"/>
                        <a:pt x="489" y="943"/>
                        <a:pt x="570" y="861"/>
                      </a:cubicBezTo>
                      <a:cubicBezTo>
                        <a:pt x="595" y="836"/>
                        <a:pt x="621" y="825"/>
                        <a:pt x="644" y="825"/>
                      </a:cubicBezTo>
                      <a:close/>
                      <a:moveTo>
                        <a:pt x="500" y="1"/>
                      </a:moveTo>
                      <a:lnTo>
                        <a:pt x="500" y="1"/>
                      </a:lnTo>
                      <a:cubicBezTo>
                        <a:pt x="419" y="326"/>
                        <a:pt x="617" y="629"/>
                        <a:pt x="279" y="792"/>
                      </a:cubicBezTo>
                      <a:cubicBezTo>
                        <a:pt x="70" y="873"/>
                        <a:pt x="0" y="1129"/>
                        <a:pt x="140" y="1303"/>
                      </a:cubicBezTo>
                      <a:cubicBezTo>
                        <a:pt x="226" y="1425"/>
                        <a:pt x="365" y="1499"/>
                        <a:pt x="497" y="1499"/>
                      </a:cubicBezTo>
                      <a:cubicBezTo>
                        <a:pt x="580" y="1499"/>
                        <a:pt x="659" y="1470"/>
                        <a:pt x="721" y="1408"/>
                      </a:cubicBezTo>
                      <a:cubicBezTo>
                        <a:pt x="966" y="1175"/>
                        <a:pt x="1222" y="1268"/>
                        <a:pt x="1512" y="1222"/>
                      </a:cubicBezTo>
                      <a:cubicBezTo>
                        <a:pt x="977" y="989"/>
                        <a:pt x="954" y="385"/>
                        <a:pt x="50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4912800" y="3253275"/>
                  <a:ext cx="33750" cy="25800"/>
                </a:xfrm>
                <a:custGeom>
                  <a:avLst/>
                  <a:gdLst/>
                  <a:ahLst/>
                  <a:cxnLst/>
                  <a:rect l="l" t="t" r="r" b="b"/>
                  <a:pathLst>
                    <a:path w="1350" h="1032" extrusionOk="0">
                      <a:moveTo>
                        <a:pt x="381" y="0"/>
                      </a:moveTo>
                      <a:cubicBezTo>
                        <a:pt x="305" y="0"/>
                        <a:pt x="230" y="21"/>
                        <a:pt x="163" y="57"/>
                      </a:cubicBezTo>
                      <a:cubicBezTo>
                        <a:pt x="82" y="104"/>
                        <a:pt x="0" y="162"/>
                        <a:pt x="47" y="278"/>
                      </a:cubicBezTo>
                      <a:cubicBezTo>
                        <a:pt x="95" y="374"/>
                        <a:pt x="190" y="438"/>
                        <a:pt x="301" y="438"/>
                      </a:cubicBezTo>
                      <a:cubicBezTo>
                        <a:pt x="324" y="438"/>
                        <a:pt x="348" y="435"/>
                        <a:pt x="373" y="429"/>
                      </a:cubicBezTo>
                      <a:cubicBezTo>
                        <a:pt x="399" y="424"/>
                        <a:pt x="422" y="422"/>
                        <a:pt x="442" y="422"/>
                      </a:cubicBezTo>
                      <a:cubicBezTo>
                        <a:pt x="562" y="422"/>
                        <a:pt x="570" y="509"/>
                        <a:pt x="570" y="639"/>
                      </a:cubicBezTo>
                      <a:cubicBezTo>
                        <a:pt x="570" y="790"/>
                        <a:pt x="442" y="999"/>
                        <a:pt x="710" y="1022"/>
                      </a:cubicBezTo>
                      <a:cubicBezTo>
                        <a:pt x="752" y="1028"/>
                        <a:pt x="793" y="1031"/>
                        <a:pt x="834" y="1031"/>
                      </a:cubicBezTo>
                      <a:cubicBezTo>
                        <a:pt x="1048" y="1031"/>
                        <a:pt x="1232" y="940"/>
                        <a:pt x="1350" y="627"/>
                      </a:cubicBezTo>
                      <a:lnTo>
                        <a:pt x="1350" y="627"/>
                      </a:lnTo>
                      <a:cubicBezTo>
                        <a:pt x="1217" y="682"/>
                        <a:pt x="1095" y="720"/>
                        <a:pt x="999" y="720"/>
                      </a:cubicBezTo>
                      <a:cubicBezTo>
                        <a:pt x="851" y="720"/>
                        <a:pt x="763" y="628"/>
                        <a:pt x="791" y="359"/>
                      </a:cubicBezTo>
                      <a:cubicBezTo>
                        <a:pt x="791" y="220"/>
                        <a:pt x="710" y="104"/>
                        <a:pt x="582" y="57"/>
                      </a:cubicBezTo>
                      <a:cubicBezTo>
                        <a:pt x="520" y="18"/>
                        <a:pt x="451" y="0"/>
                        <a:pt x="38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4874700" y="3209175"/>
                  <a:ext cx="32925" cy="35350"/>
                </a:xfrm>
                <a:custGeom>
                  <a:avLst/>
                  <a:gdLst/>
                  <a:ahLst/>
                  <a:cxnLst/>
                  <a:rect l="l" t="t" r="r" b="b"/>
                  <a:pathLst>
                    <a:path w="1317" h="1414" extrusionOk="0">
                      <a:moveTo>
                        <a:pt x="761" y="0"/>
                      </a:moveTo>
                      <a:cubicBezTo>
                        <a:pt x="616" y="0"/>
                        <a:pt x="612" y="238"/>
                        <a:pt x="582" y="379"/>
                      </a:cubicBezTo>
                      <a:cubicBezTo>
                        <a:pt x="536" y="704"/>
                        <a:pt x="152" y="437"/>
                        <a:pt x="1" y="751"/>
                      </a:cubicBezTo>
                      <a:cubicBezTo>
                        <a:pt x="61" y="742"/>
                        <a:pt x="113" y="738"/>
                        <a:pt x="157" y="738"/>
                      </a:cubicBezTo>
                      <a:cubicBezTo>
                        <a:pt x="635" y="738"/>
                        <a:pt x="193" y="1222"/>
                        <a:pt x="384" y="1414"/>
                      </a:cubicBezTo>
                      <a:cubicBezTo>
                        <a:pt x="674" y="1336"/>
                        <a:pt x="484" y="864"/>
                        <a:pt x="834" y="864"/>
                      </a:cubicBezTo>
                      <a:cubicBezTo>
                        <a:pt x="849" y="864"/>
                        <a:pt x="866" y="865"/>
                        <a:pt x="885" y="867"/>
                      </a:cubicBezTo>
                      <a:cubicBezTo>
                        <a:pt x="969" y="888"/>
                        <a:pt x="1075" y="948"/>
                        <a:pt x="1158" y="948"/>
                      </a:cubicBezTo>
                      <a:cubicBezTo>
                        <a:pt x="1212" y="948"/>
                        <a:pt x="1257" y="922"/>
                        <a:pt x="1280" y="844"/>
                      </a:cubicBezTo>
                      <a:cubicBezTo>
                        <a:pt x="1317" y="706"/>
                        <a:pt x="1187" y="692"/>
                        <a:pt x="1062" y="692"/>
                      </a:cubicBezTo>
                      <a:cubicBezTo>
                        <a:pt x="1028" y="692"/>
                        <a:pt x="995" y="693"/>
                        <a:pt x="966" y="693"/>
                      </a:cubicBezTo>
                      <a:cubicBezTo>
                        <a:pt x="861" y="646"/>
                        <a:pt x="698" y="635"/>
                        <a:pt x="745" y="449"/>
                      </a:cubicBezTo>
                      <a:cubicBezTo>
                        <a:pt x="803" y="297"/>
                        <a:pt x="1059" y="111"/>
                        <a:pt x="838" y="18"/>
                      </a:cubicBezTo>
                      <a:cubicBezTo>
                        <a:pt x="809" y="6"/>
                        <a:pt x="783" y="0"/>
                        <a:pt x="76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5041625" y="3162225"/>
                  <a:ext cx="27350" cy="27650"/>
                </a:xfrm>
                <a:custGeom>
                  <a:avLst/>
                  <a:gdLst/>
                  <a:ahLst/>
                  <a:cxnLst/>
                  <a:rect l="l" t="t" r="r" b="b"/>
                  <a:pathLst>
                    <a:path w="1094" h="1106" extrusionOk="0">
                      <a:moveTo>
                        <a:pt x="861" y="0"/>
                      </a:moveTo>
                      <a:lnTo>
                        <a:pt x="861" y="0"/>
                      </a:lnTo>
                      <a:cubicBezTo>
                        <a:pt x="826" y="512"/>
                        <a:pt x="372" y="372"/>
                        <a:pt x="0" y="570"/>
                      </a:cubicBezTo>
                      <a:cubicBezTo>
                        <a:pt x="384" y="640"/>
                        <a:pt x="710" y="663"/>
                        <a:pt x="640" y="1105"/>
                      </a:cubicBezTo>
                      <a:cubicBezTo>
                        <a:pt x="1093" y="780"/>
                        <a:pt x="1047" y="419"/>
                        <a:pt x="86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4929075" y="3424225"/>
                  <a:ext cx="13700" cy="47700"/>
                </a:xfrm>
                <a:custGeom>
                  <a:avLst/>
                  <a:gdLst/>
                  <a:ahLst/>
                  <a:cxnLst/>
                  <a:rect l="l" t="t" r="r" b="b"/>
                  <a:pathLst>
                    <a:path w="548" h="1908" extrusionOk="0">
                      <a:moveTo>
                        <a:pt x="350" y="0"/>
                      </a:moveTo>
                      <a:cubicBezTo>
                        <a:pt x="59" y="407"/>
                        <a:pt x="222" y="861"/>
                        <a:pt x="187" y="1291"/>
                      </a:cubicBezTo>
                      <a:cubicBezTo>
                        <a:pt x="129" y="1489"/>
                        <a:pt x="1" y="1687"/>
                        <a:pt x="105" y="1908"/>
                      </a:cubicBezTo>
                      <a:cubicBezTo>
                        <a:pt x="152" y="1873"/>
                        <a:pt x="187" y="1838"/>
                        <a:pt x="222" y="1791"/>
                      </a:cubicBezTo>
                      <a:cubicBezTo>
                        <a:pt x="303" y="1640"/>
                        <a:pt x="326" y="1466"/>
                        <a:pt x="280" y="1303"/>
                      </a:cubicBezTo>
                      <a:cubicBezTo>
                        <a:pt x="280" y="1280"/>
                        <a:pt x="280" y="1268"/>
                        <a:pt x="280" y="1245"/>
                      </a:cubicBezTo>
                      <a:cubicBezTo>
                        <a:pt x="361" y="1047"/>
                        <a:pt x="396" y="826"/>
                        <a:pt x="396" y="605"/>
                      </a:cubicBezTo>
                      <a:cubicBezTo>
                        <a:pt x="396" y="442"/>
                        <a:pt x="326" y="256"/>
                        <a:pt x="547" y="175"/>
                      </a:cubicBezTo>
                      <a:cubicBezTo>
                        <a:pt x="547" y="35"/>
                        <a:pt x="419" y="47"/>
                        <a:pt x="35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4985500" y="3198850"/>
                  <a:ext cx="21825" cy="9925"/>
                </a:xfrm>
                <a:custGeom>
                  <a:avLst/>
                  <a:gdLst/>
                  <a:ahLst/>
                  <a:cxnLst/>
                  <a:rect l="l" t="t" r="r" b="b"/>
                  <a:pathLst>
                    <a:path w="873" h="397" extrusionOk="0">
                      <a:moveTo>
                        <a:pt x="873" y="1"/>
                      </a:moveTo>
                      <a:cubicBezTo>
                        <a:pt x="535" y="1"/>
                        <a:pt x="221" y="152"/>
                        <a:pt x="0" y="396"/>
                      </a:cubicBezTo>
                      <a:cubicBezTo>
                        <a:pt x="337" y="361"/>
                        <a:pt x="640" y="292"/>
                        <a:pt x="873"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4949150" y="3222400"/>
                  <a:ext cx="23275" cy="11200"/>
                </a:xfrm>
                <a:custGeom>
                  <a:avLst/>
                  <a:gdLst/>
                  <a:ahLst/>
                  <a:cxnLst/>
                  <a:rect l="l" t="t" r="r" b="b"/>
                  <a:pathLst>
                    <a:path w="931" h="448" extrusionOk="0">
                      <a:moveTo>
                        <a:pt x="931" y="1"/>
                      </a:moveTo>
                      <a:lnTo>
                        <a:pt x="931" y="1"/>
                      </a:lnTo>
                      <a:cubicBezTo>
                        <a:pt x="582" y="36"/>
                        <a:pt x="256" y="187"/>
                        <a:pt x="0" y="443"/>
                      </a:cubicBezTo>
                      <a:cubicBezTo>
                        <a:pt x="32" y="446"/>
                        <a:pt x="63" y="447"/>
                        <a:pt x="94" y="447"/>
                      </a:cubicBezTo>
                      <a:cubicBezTo>
                        <a:pt x="431" y="447"/>
                        <a:pt x="739" y="278"/>
                        <a:pt x="93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4946225" y="3212750"/>
                  <a:ext cx="20975" cy="9425"/>
                </a:xfrm>
                <a:custGeom>
                  <a:avLst/>
                  <a:gdLst/>
                  <a:ahLst/>
                  <a:cxnLst/>
                  <a:rect l="l" t="t" r="r" b="b"/>
                  <a:pathLst>
                    <a:path w="839" h="377" extrusionOk="0">
                      <a:moveTo>
                        <a:pt x="770" y="1"/>
                      </a:moveTo>
                      <a:cubicBezTo>
                        <a:pt x="480" y="1"/>
                        <a:pt x="195" y="138"/>
                        <a:pt x="1" y="375"/>
                      </a:cubicBezTo>
                      <a:cubicBezTo>
                        <a:pt x="14" y="376"/>
                        <a:pt x="26" y="376"/>
                        <a:pt x="39" y="376"/>
                      </a:cubicBezTo>
                      <a:cubicBezTo>
                        <a:pt x="351" y="376"/>
                        <a:pt x="648" y="238"/>
                        <a:pt x="838" y="3"/>
                      </a:cubicBezTo>
                      <a:cubicBezTo>
                        <a:pt x="816" y="1"/>
                        <a:pt x="793" y="1"/>
                        <a:pt x="77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4763925" y="3192750"/>
                  <a:ext cx="405075" cy="249225"/>
                </a:xfrm>
                <a:custGeom>
                  <a:avLst/>
                  <a:gdLst/>
                  <a:ahLst/>
                  <a:cxnLst/>
                  <a:rect l="l" t="t" r="r" b="b"/>
                  <a:pathLst>
                    <a:path w="16203" h="9969" extrusionOk="0">
                      <a:moveTo>
                        <a:pt x="16203" y="1"/>
                      </a:moveTo>
                      <a:lnTo>
                        <a:pt x="11736" y="1966"/>
                      </a:lnTo>
                      <a:lnTo>
                        <a:pt x="10433" y="2548"/>
                      </a:lnTo>
                      <a:cubicBezTo>
                        <a:pt x="10189" y="2664"/>
                        <a:pt x="9875" y="2653"/>
                        <a:pt x="9747" y="2955"/>
                      </a:cubicBezTo>
                      <a:lnTo>
                        <a:pt x="9677" y="3083"/>
                      </a:lnTo>
                      <a:cubicBezTo>
                        <a:pt x="9515" y="3199"/>
                        <a:pt x="9387" y="3362"/>
                        <a:pt x="9294" y="3537"/>
                      </a:cubicBezTo>
                      <a:cubicBezTo>
                        <a:pt x="9142" y="3664"/>
                        <a:pt x="9038" y="3827"/>
                        <a:pt x="8968" y="4002"/>
                      </a:cubicBezTo>
                      <a:lnTo>
                        <a:pt x="8852" y="4200"/>
                      </a:lnTo>
                      <a:cubicBezTo>
                        <a:pt x="8712" y="4327"/>
                        <a:pt x="8619" y="4490"/>
                        <a:pt x="8584" y="4676"/>
                      </a:cubicBezTo>
                      <a:cubicBezTo>
                        <a:pt x="8433" y="4804"/>
                        <a:pt x="8328" y="4979"/>
                        <a:pt x="8270" y="5165"/>
                      </a:cubicBezTo>
                      <a:lnTo>
                        <a:pt x="8084" y="5502"/>
                      </a:lnTo>
                      <a:cubicBezTo>
                        <a:pt x="7956" y="5630"/>
                        <a:pt x="7851" y="5805"/>
                        <a:pt x="7793" y="5979"/>
                      </a:cubicBezTo>
                      <a:cubicBezTo>
                        <a:pt x="7700" y="6142"/>
                        <a:pt x="7595" y="6305"/>
                        <a:pt x="7502" y="6468"/>
                      </a:cubicBezTo>
                      <a:cubicBezTo>
                        <a:pt x="7374" y="6631"/>
                        <a:pt x="7212" y="6782"/>
                        <a:pt x="7165" y="7003"/>
                      </a:cubicBezTo>
                      <a:lnTo>
                        <a:pt x="6921" y="7247"/>
                      </a:lnTo>
                      <a:cubicBezTo>
                        <a:pt x="6665" y="7468"/>
                        <a:pt x="6362" y="7642"/>
                        <a:pt x="6048" y="7759"/>
                      </a:cubicBezTo>
                      <a:lnTo>
                        <a:pt x="5944" y="7794"/>
                      </a:lnTo>
                      <a:lnTo>
                        <a:pt x="5502" y="7840"/>
                      </a:lnTo>
                      <a:cubicBezTo>
                        <a:pt x="5403" y="7812"/>
                        <a:pt x="5304" y="7797"/>
                        <a:pt x="5203" y="7797"/>
                      </a:cubicBezTo>
                      <a:cubicBezTo>
                        <a:pt x="5137" y="7797"/>
                        <a:pt x="5070" y="7803"/>
                        <a:pt x="5002" y="7817"/>
                      </a:cubicBezTo>
                      <a:cubicBezTo>
                        <a:pt x="4922" y="7781"/>
                        <a:pt x="4837" y="7762"/>
                        <a:pt x="4754" y="7762"/>
                      </a:cubicBezTo>
                      <a:cubicBezTo>
                        <a:pt x="4704" y="7762"/>
                        <a:pt x="4654" y="7769"/>
                        <a:pt x="4606" y="7782"/>
                      </a:cubicBezTo>
                      <a:lnTo>
                        <a:pt x="4257" y="7782"/>
                      </a:lnTo>
                      <a:cubicBezTo>
                        <a:pt x="4009" y="7762"/>
                        <a:pt x="3757" y="7713"/>
                        <a:pt x="3506" y="7713"/>
                      </a:cubicBezTo>
                      <a:cubicBezTo>
                        <a:pt x="3311" y="7713"/>
                        <a:pt x="3118" y="7743"/>
                        <a:pt x="2926" y="7837"/>
                      </a:cubicBezTo>
                      <a:lnTo>
                        <a:pt x="2926" y="7837"/>
                      </a:lnTo>
                      <a:lnTo>
                        <a:pt x="2919" y="7829"/>
                      </a:lnTo>
                      <a:lnTo>
                        <a:pt x="2919" y="7840"/>
                      </a:lnTo>
                      <a:cubicBezTo>
                        <a:pt x="2922" y="7839"/>
                        <a:pt x="2924" y="7838"/>
                        <a:pt x="2926" y="7837"/>
                      </a:cubicBezTo>
                      <a:lnTo>
                        <a:pt x="2926" y="7837"/>
                      </a:lnTo>
                      <a:lnTo>
                        <a:pt x="2954" y="7875"/>
                      </a:lnTo>
                      <a:cubicBezTo>
                        <a:pt x="3134" y="7937"/>
                        <a:pt x="3316" y="7953"/>
                        <a:pt x="3499" y="7953"/>
                      </a:cubicBezTo>
                      <a:cubicBezTo>
                        <a:pt x="3705" y="7953"/>
                        <a:pt x="3913" y="7932"/>
                        <a:pt x="4121" y="7932"/>
                      </a:cubicBezTo>
                      <a:cubicBezTo>
                        <a:pt x="4147" y="7932"/>
                        <a:pt x="4173" y="7933"/>
                        <a:pt x="4199" y="7933"/>
                      </a:cubicBezTo>
                      <a:lnTo>
                        <a:pt x="4525" y="7933"/>
                      </a:lnTo>
                      <a:cubicBezTo>
                        <a:pt x="4601" y="7972"/>
                        <a:pt x="4678" y="7989"/>
                        <a:pt x="4755" y="7989"/>
                      </a:cubicBezTo>
                      <a:cubicBezTo>
                        <a:pt x="4818" y="7989"/>
                        <a:pt x="4881" y="7977"/>
                        <a:pt x="4943" y="7956"/>
                      </a:cubicBezTo>
                      <a:lnTo>
                        <a:pt x="5432" y="7980"/>
                      </a:lnTo>
                      <a:cubicBezTo>
                        <a:pt x="5484" y="7993"/>
                        <a:pt x="5538" y="7999"/>
                        <a:pt x="5593" y="7999"/>
                      </a:cubicBezTo>
                      <a:cubicBezTo>
                        <a:pt x="5683" y="7999"/>
                        <a:pt x="5775" y="7981"/>
                        <a:pt x="5862" y="7945"/>
                      </a:cubicBezTo>
                      <a:cubicBezTo>
                        <a:pt x="5906" y="7955"/>
                        <a:pt x="5949" y="7959"/>
                        <a:pt x="5990" y="7959"/>
                      </a:cubicBezTo>
                      <a:cubicBezTo>
                        <a:pt x="6190" y="7959"/>
                        <a:pt x="6364" y="7855"/>
                        <a:pt x="6537" y="7759"/>
                      </a:cubicBezTo>
                      <a:cubicBezTo>
                        <a:pt x="6781" y="7689"/>
                        <a:pt x="6979" y="7514"/>
                        <a:pt x="7095" y="7293"/>
                      </a:cubicBezTo>
                      <a:cubicBezTo>
                        <a:pt x="7165" y="7247"/>
                        <a:pt x="7235" y="7212"/>
                        <a:pt x="7235" y="7107"/>
                      </a:cubicBezTo>
                      <a:cubicBezTo>
                        <a:pt x="7444" y="6956"/>
                        <a:pt x="7595" y="6747"/>
                        <a:pt x="7688" y="6514"/>
                      </a:cubicBezTo>
                      <a:lnTo>
                        <a:pt x="7979" y="6049"/>
                      </a:lnTo>
                      <a:cubicBezTo>
                        <a:pt x="8119" y="5909"/>
                        <a:pt x="8212" y="5747"/>
                        <a:pt x="8258" y="5560"/>
                      </a:cubicBezTo>
                      <a:cubicBezTo>
                        <a:pt x="8328" y="5444"/>
                        <a:pt x="8398" y="5328"/>
                        <a:pt x="8456" y="5211"/>
                      </a:cubicBezTo>
                      <a:cubicBezTo>
                        <a:pt x="8572" y="5072"/>
                        <a:pt x="8700" y="4921"/>
                        <a:pt x="8724" y="4723"/>
                      </a:cubicBezTo>
                      <a:cubicBezTo>
                        <a:pt x="8863" y="4595"/>
                        <a:pt x="8968" y="4432"/>
                        <a:pt x="9026" y="4246"/>
                      </a:cubicBezTo>
                      <a:lnTo>
                        <a:pt x="9154" y="4048"/>
                      </a:lnTo>
                      <a:lnTo>
                        <a:pt x="9468" y="3583"/>
                      </a:lnTo>
                      <a:lnTo>
                        <a:pt x="9759" y="3199"/>
                      </a:lnTo>
                      <a:lnTo>
                        <a:pt x="10003" y="2955"/>
                      </a:lnTo>
                      <a:cubicBezTo>
                        <a:pt x="11829" y="2117"/>
                        <a:pt x="13690" y="1350"/>
                        <a:pt x="15481" y="443"/>
                      </a:cubicBezTo>
                      <a:cubicBezTo>
                        <a:pt x="15749" y="350"/>
                        <a:pt x="16040" y="280"/>
                        <a:pt x="16203" y="1"/>
                      </a:cubicBezTo>
                      <a:close/>
                      <a:moveTo>
                        <a:pt x="2753" y="7749"/>
                      </a:moveTo>
                      <a:cubicBezTo>
                        <a:pt x="2691" y="7749"/>
                        <a:pt x="2625" y="7775"/>
                        <a:pt x="2559" y="7805"/>
                      </a:cubicBezTo>
                      <a:cubicBezTo>
                        <a:pt x="2520" y="7782"/>
                        <a:pt x="2483" y="7773"/>
                        <a:pt x="2446" y="7773"/>
                      </a:cubicBezTo>
                      <a:cubicBezTo>
                        <a:pt x="2372" y="7773"/>
                        <a:pt x="2299" y="7809"/>
                        <a:pt x="2222" y="7840"/>
                      </a:cubicBezTo>
                      <a:cubicBezTo>
                        <a:pt x="1710" y="7840"/>
                        <a:pt x="1221" y="8050"/>
                        <a:pt x="884" y="8433"/>
                      </a:cubicBezTo>
                      <a:lnTo>
                        <a:pt x="640" y="8678"/>
                      </a:lnTo>
                      <a:cubicBezTo>
                        <a:pt x="489" y="8794"/>
                        <a:pt x="395" y="8968"/>
                        <a:pt x="361" y="9155"/>
                      </a:cubicBezTo>
                      <a:cubicBezTo>
                        <a:pt x="209" y="9399"/>
                        <a:pt x="0" y="9643"/>
                        <a:pt x="128" y="9969"/>
                      </a:cubicBezTo>
                      <a:cubicBezTo>
                        <a:pt x="395" y="9783"/>
                        <a:pt x="395" y="9469"/>
                        <a:pt x="489" y="9201"/>
                      </a:cubicBezTo>
                      <a:lnTo>
                        <a:pt x="803" y="8724"/>
                      </a:lnTo>
                      <a:lnTo>
                        <a:pt x="1128" y="8422"/>
                      </a:lnTo>
                      <a:lnTo>
                        <a:pt x="1058" y="8422"/>
                      </a:lnTo>
                      <a:cubicBezTo>
                        <a:pt x="1070" y="8416"/>
                        <a:pt x="1082" y="8413"/>
                        <a:pt x="1093" y="8413"/>
                      </a:cubicBezTo>
                      <a:cubicBezTo>
                        <a:pt x="1105" y="8413"/>
                        <a:pt x="1117" y="8416"/>
                        <a:pt x="1128" y="8422"/>
                      </a:cubicBezTo>
                      <a:cubicBezTo>
                        <a:pt x="1407" y="8212"/>
                        <a:pt x="1733" y="8131"/>
                        <a:pt x="2059" y="8015"/>
                      </a:cubicBezTo>
                      <a:cubicBezTo>
                        <a:pt x="2059" y="7991"/>
                        <a:pt x="2082" y="7980"/>
                        <a:pt x="2105" y="7968"/>
                      </a:cubicBezTo>
                      <a:lnTo>
                        <a:pt x="2105" y="7968"/>
                      </a:lnTo>
                      <a:lnTo>
                        <a:pt x="2059" y="8015"/>
                      </a:lnTo>
                      <a:lnTo>
                        <a:pt x="2605" y="7922"/>
                      </a:lnTo>
                      <a:cubicBezTo>
                        <a:pt x="2642" y="7945"/>
                        <a:pt x="2677" y="7954"/>
                        <a:pt x="2711" y="7954"/>
                      </a:cubicBezTo>
                      <a:cubicBezTo>
                        <a:pt x="2795" y="7954"/>
                        <a:pt x="2872" y="7900"/>
                        <a:pt x="2954" y="7875"/>
                      </a:cubicBezTo>
                      <a:lnTo>
                        <a:pt x="2919" y="7863"/>
                      </a:lnTo>
                      <a:lnTo>
                        <a:pt x="2919" y="7840"/>
                      </a:lnTo>
                      <a:cubicBezTo>
                        <a:pt x="2869" y="7772"/>
                        <a:pt x="2812" y="7749"/>
                        <a:pt x="2753" y="7749"/>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4766825" y="3441675"/>
                  <a:ext cx="300" cy="25"/>
                </a:xfrm>
                <a:custGeom>
                  <a:avLst/>
                  <a:gdLst/>
                  <a:ahLst/>
                  <a:cxnLst/>
                  <a:rect l="l" t="t" r="r" b="b"/>
                  <a:pathLst>
                    <a:path w="12" h="1" extrusionOk="0">
                      <a:moveTo>
                        <a:pt x="0" y="0"/>
                      </a:moveTo>
                      <a:lnTo>
                        <a:pt x="0" y="0"/>
                      </a:lnTo>
                      <a:lnTo>
                        <a:pt x="12"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4780200" y="3462025"/>
                  <a:ext cx="18625" cy="15150"/>
                </a:xfrm>
                <a:custGeom>
                  <a:avLst/>
                  <a:gdLst/>
                  <a:ahLst/>
                  <a:cxnLst/>
                  <a:rect l="l" t="t" r="r" b="b"/>
                  <a:pathLst>
                    <a:path w="745" h="606" extrusionOk="0">
                      <a:moveTo>
                        <a:pt x="675" y="0"/>
                      </a:moveTo>
                      <a:lnTo>
                        <a:pt x="675" y="0"/>
                      </a:lnTo>
                      <a:cubicBezTo>
                        <a:pt x="442" y="117"/>
                        <a:pt x="93" y="70"/>
                        <a:pt x="0" y="431"/>
                      </a:cubicBezTo>
                      <a:cubicBezTo>
                        <a:pt x="78" y="403"/>
                        <a:pt x="153" y="381"/>
                        <a:pt x="220" y="381"/>
                      </a:cubicBezTo>
                      <a:cubicBezTo>
                        <a:pt x="324" y="381"/>
                        <a:pt x="407" y="435"/>
                        <a:pt x="442" y="605"/>
                      </a:cubicBezTo>
                      <a:cubicBezTo>
                        <a:pt x="617" y="547"/>
                        <a:pt x="547" y="349"/>
                        <a:pt x="640" y="256"/>
                      </a:cubicBezTo>
                      <a:cubicBezTo>
                        <a:pt x="652" y="175"/>
                        <a:pt x="745" y="93"/>
                        <a:pt x="675"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4676375" y="3288125"/>
                  <a:ext cx="566475" cy="281500"/>
                </a:xfrm>
                <a:custGeom>
                  <a:avLst/>
                  <a:gdLst/>
                  <a:ahLst/>
                  <a:cxnLst/>
                  <a:rect l="l" t="t" r="r" b="b"/>
                  <a:pathLst>
                    <a:path w="22659" h="11260" extrusionOk="0">
                      <a:moveTo>
                        <a:pt x="8318" y="5426"/>
                      </a:moveTo>
                      <a:cubicBezTo>
                        <a:pt x="8419" y="5426"/>
                        <a:pt x="8451" y="5526"/>
                        <a:pt x="8492" y="5607"/>
                      </a:cubicBezTo>
                      <a:lnTo>
                        <a:pt x="8492" y="5677"/>
                      </a:lnTo>
                      <a:lnTo>
                        <a:pt x="8480" y="5956"/>
                      </a:lnTo>
                      <a:cubicBezTo>
                        <a:pt x="8469" y="6084"/>
                        <a:pt x="8457" y="6224"/>
                        <a:pt x="8445" y="6363"/>
                      </a:cubicBezTo>
                      <a:cubicBezTo>
                        <a:pt x="8445" y="6526"/>
                        <a:pt x="8376" y="6677"/>
                        <a:pt x="8259" y="6793"/>
                      </a:cubicBezTo>
                      <a:cubicBezTo>
                        <a:pt x="8236" y="6735"/>
                        <a:pt x="8213" y="6677"/>
                        <a:pt x="8189" y="6619"/>
                      </a:cubicBezTo>
                      <a:cubicBezTo>
                        <a:pt x="8201" y="6479"/>
                        <a:pt x="8213" y="6340"/>
                        <a:pt x="8213" y="6200"/>
                      </a:cubicBezTo>
                      <a:cubicBezTo>
                        <a:pt x="8248" y="6061"/>
                        <a:pt x="8236" y="5909"/>
                        <a:pt x="8178" y="5770"/>
                      </a:cubicBezTo>
                      <a:cubicBezTo>
                        <a:pt x="8178" y="5770"/>
                        <a:pt x="8178" y="5758"/>
                        <a:pt x="8166" y="5747"/>
                      </a:cubicBezTo>
                      <a:cubicBezTo>
                        <a:pt x="8201" y="5665"/>
                        <a:pt x="8224" y="5584"/>
                        <a:pt x="8248" y="5502"/>
                      </a:cubicBezTo>
                      <a:lnTo>
                        <a:pt x="8271" y="5433"/>
                      </a:lnTo>
                      <a:cubicBezTo>
                        <a:pt x="8288" y="5428"/>
                        <a:pt x="8304" y="5426"/>
                        <a:pt x="8318" y="5426"/>
                      </a:cubicBezTo>
                      <a:close/>
                      <a:moveTo>
                        <a:pt x="8655" y="6887"/>
                      </a:moveTo>
                      <a:lnTo>
                        <a:pt x="8655" y="6898"/>
                      </a:lnTo>
                      <a:cubicBezTo>
                        <a:pt x="8666" y="6921"/>
                        <a:pt x="8678" y="6945"/>
                        <a:pt x="8690" y="6968"/>
                      </a:cubicBezTo>
                      <a:lnTo>
                        <a:pt x="8643" y="6991"/>
                      </a:lnTo>
                      <a:lnTo>
                        <a:pt x="8597" y="7014"/>
                      </a:lnTo>
                      <a:cubicBezTo>
                        <a:pt x="8585" y="6991"/>
                        <a:pt x="8585" y="6956"/>
                        <a:pt x="8585" y="6933"/>
                      </a:cubicBezTo>
                      <a:cubicBezTo>
                        <a:pt x="8585" y="6921"/>
                        <a:pt x="8597" y="6910"/>
                        <a:pt x="8608" y="6898"/>
                      </a:cubicBezTo>
                      <a:cubicBezTo>
                        <a:pt x="8620" y="6887"/>
                        <a:pt x="8631" y="6887"/>
                        <a:pt x="8655" y="6887"/>
                      </a:cubicBezTo>
                      <a:close/>
                      <a:moveTo>
                        <a:pt x="8306" y="6898"/>
                      </a:moveTo>
                      <a:lnTo>
                        <a:pt x="8329" y="6921"/>
                      </a:lnTo>
                      <a:lnTo>
                        <a:pt x="8445" y="7014"/>
                      </a:lnTo>
                      <a:lnTo>
                        <a:pt x="8480" y="7049"/>
                      </a:lnTo>
                      <a:cubicBezTo>
                        <a:pt x="8294" y="7084"/>
                        <a:pt x="8364" y="7329"/>
                        <a:pt x="8213" y="7398"/>
                      </a:cubicBezTo>
                      <a:lnTo>
                        <a:pt x="8189" y="7398"/>
                      </a:lnTo>
                      <a:cubicBezTo>
                        <a:pt x="8178" y="7387"/>
                        <a:pt x="8155" y="7363"/>
                        <a:pt x="8143" y="7352"/>
                      </a:cubicBezTo>
                      <a:lnTo>
                        <a:pt x="8131" y="7340"/>
                      </a:lnTo>
                      <a:cubicBezTo>
                        <a:pt x="8166" y="7177"/>
                        <a:pt x="8096" y="6991"/>
                        <a:pt x="8306" y="6898"/>
                      </a:cubicBezTo>
                      <a:close/>
                      <a:moveTo>
                        <a:pt x="5874" y="6791"/>
                      </a:moveTo>
                      <a:cubicBezTo>
                        <a:pt x="5910" y="6791"/>
                        <a:pt x="5953" y="6796"/>
                        <a:pt x="6003" y="6805"/>
                      </a:cubicBezTo>
                      <a:lnTo>
                        <a:pt x="6026" y="6805"/>
                      </a:lnTo>
                      <a:cubicBezTo>
                        <a:pt x="6014" y="6817"/>
                        <a:pt x="6014" y="6817"/>
                        <a:pt x="6003" y="6828"/>
                      </a:cubicBezTo>
                      <a:cubicBezTo>
                        <a:pt x="5980" y="6852"/>
                        <a:pt x="5956" y="6887"/>
                        <a:pt x="5933" y="6921"/>
                      </a:cubicBezTo>
                      <a:cubicBezTo>
                        <a:pt x="5898" y="7014"/>
                        <a:pt x="5886" y="7108"/>
                        <a:pt x="5886" y="7201"/>
                      </a:cubicBezTo>
                      <a:lnTo>
                        <a:pt x="5886" y="7212"/>
                      </a:lnTo>
                      <a:cubicBezTo>
                        <a:pt x="5863" y="7259"/>
                        <a:pt x="5852" y="7317"/>
                        <a:pt x="5828" y="7363"/>
                      </a:cubicBezTo>
                      <a:cubicBezTo>
                        <a:pt x="5840" y="7480"/>
                        <a:pt x="5817" y="7596"/>
                        <a:pt x="5770" y="7701"/>
                      </a:cubicBezTo>
                      <a:cubicBezTo>
                        <a:pt x="5747" y="7747"/>
                        <a:pt x="5712" y="7782"/>
                        <a:pt x="5677" y="7805"/>
                      </a:cubicBezTo>
                      <a:cubicBezTo>
                        <a:pt x="5619" y="7643"/>
                        <a:pt x="5619" y="7468"/>
                        <a:pt x="5689" y="7305"/>
                      </a:cubicBezTo>
                      <a:cubicBezTo>
                        <a:pt x="5751" y="7128"/>
                        <a:pt x="5561" y="6791"/>
                        <a:pt x="5874" y="6791"/>
                      </a:cubicBezTo>
                      <a:close/>
                      <a:moveTo>
                        <a:pt x="5708" y="8029"/>
                      </a:moveTo>
                      <a:cubicBezTo>
                        <a:pt x="5725" y="8029"/>
                        <a:pt x="5745" y="8032"/>
                        <a:pt x="5766" y="8037"/>
                      </a:cubicBezTo>
                      <a:lnTo>
                        <a:pt x="5766" y="8037"/>
                      </a:lnTo>
                      <a:lnTo>
                        <a:pt x="5700" y="8422"/>
                      </a:lnTo>
                      <a:lnTo>
                        <a:pt x="5619" y="8352"/>
                      </a:lnTo>
                      <a:lnTo>
                        <a:pt x="5549" y="8294"/>
                      </a:lnTo>
                      <a:lnTo>
                        <a:pt x="5514" y="8259"/>
                      </a:lnTo>
                      <a:lnTo>
                        <a:pt x="5561" y="8259"/>
                      </a:lnTo>
                      <a:cubicBezTo>
                        <a:pt x="5572" y="8178"/>
                        <a:pt x="5572" y="8073"/>
                        <a:pt x="5654" y="8038"/>
                      </a:cubicBezTo>
                      <a:cubicBezTo>
                        <a:pt x="5671" y="8032"/>
                        <a:pt x="5689" y="8029"/>
                        <a:pt x="5708" y="8029"/>
                      </a:cubicBezTo>
                      <a:close/>
                      <a:moveTo>
                        <a:pt x="8224" y="7573"/>
                      </a:moveTo>
                      <a:cubicBezTo>
                        <a:pt x="8224" y="7596"/>
                        <a:pt x="8248" y="7619"/>
                        <a:pt x="8271" y="7643"/>
                      </a:cubicBezTo>
                      <a:cubicBezTo>
                        <a:pt x="8271" y="7654"/>
                        <a:pt x="8271" y="7666"/>
                        <a:pt x="8259" y="7677"/>
                      </a:cubicBezTo>
                      <a:lnTo>
                        <a:pt x="8213" y="7933"/>
                      </a:lnTo>
                      <a:lnTo>
                        <a:pt x="8213" y="7945"/>
                      </a:lnTo>
                      <a:cubicBezTo>
                        <a:pt x="8213" y="8003"/>
                        <a:pt x="8224" y="8073"/>
                        <a:pt x="8236" y="8131"/>
                      </a:cubicBezTo>
                      <a:cubicBezTo>
                        <a:pt x="8213" y="8212"/>
                        <a:pt x="8189" y="8294"/>
                        <a:pt x="8178" y="8375"/>
                      </a:cubicBezTo>
                      <a:lnTo>
                        <a:pt x="8155" y="8468"/>
                      </a:lnTo>
                      <a:cubicBezTo>
                        <a:pt x="8136" y="8472"/>
                        <a:pt x="8119" y="8474"/>
                        <a:pt x="8104" y="8474"/>
                      </a:cubicBezTo>
                      <a:cubicBezTo>
                        <a:pt x="7989" y="8474"/>
                        <a:pt x="7976" y="8365"/>
                        <a:pt x="7945" y="8282"/>
                      </a:cubicBezTo>
                      <a:cubicBezTo>
                        <a:pt x="7957" y="8247"/>
                        <a:pt x="7968" y="8224"/>
                        <a:pt x="7980" y="8201"/>
                      </a:cubicBezTo>
                      <a:cubicBezTo>
                        <a:pt x="8003" y="8119"/>
                        <a:pt x="8027" y="8050"/>
                        <a:pt x="8050" y="7980"/>
                      </a:cubicBezTo>
                      <a:cubicBezTo>
                        <a:pt x="8050" y="7957"/>
                        <a:pt x="8038" y="7933"/>
                        <a:pt x="8027" y="7922"/>
                      </a:cubicBezTo>
                      <a:cubicBezTo>
                        <a:pt x="8027" y="7910"/>
                        <a:pt x="8015" y="7898"/>
                        <a:pt x="8015" y="7887"/>
                      </a:cubicBezTo>
                      <a:cubicBezTo>
                        <a:pt x="8027" y="7864"/>
                        <a:pt x="8038" y="7852"/>
                        <a:pt x="8038" y="7829"/>
                      </a:cubicBezTo>
                      <a:cubicBezTo>
                        <a:pt x="8085" y="7724"/>
                        <a:pt x="8073" y="7596"/>
                        <a:pt x="8224" y="7573"/>
                      </a:cubicBezTo>
                      <a:close/>
                      <a:moveTo>
                        <a:pt x="8690" y="7235"/>
                      </a:moveTo>
                      <a:cubicBezTo>
                        <a:pt x="8690" y="7305"/>
                        <a:pt x="8690" y="7375"/>
                        <a:pt x="8701" y="7456"/>
                      </a:cubicBezTo>
                      <a:lnTo>
                        <a:pt x="8666" y="7945"/>
                      </a:lnTo>
                      <a:lnTo>
                        <a:pt x="8666" y="7968"/>
                      </a:lnTo>
                      <a:cubicBezTo>
                        <a:pt x="8655" y="8119"/>
                        <a:pt x="8643" y="8271"/>
                        <a:pt x="8631" y="8433"/>
                      </a:cubicBezTo>
                      <a:lnTo>
                        <a:pt x="8631" y="8457"/>
                      </a:lnTo>
                      <a:lnTo>
                        <a:pt x="8329" y="8573"/>
                      </a:lnTo>
                      <a:cubicBezTo>
                        <a:pt x="8329" y="8573"/>
                        <a:pt x="8329" y="8585"/>
                        <a:pt x="8329" y="8596"/>
                      </a:cubicBezTo>
                      <a:lnTo>
                        <a:pt x="8317" y="8585"/>
                      </a:lnTo>
                      <a:lnTo>
                        <a:pt x="8329" y="8573"/>
                      </a:lnTo>
                      <a:lnTo>
                        <a:pt x="8306" y="8247"/>
                      </a:lnTo>
                      <a:cubicBezTo>
                        <a:pt x="8445" y="8085"/>
                        <a:pt x="8364" y="7875"/>
                        <a:pt x="8434" y="7701"/>
                      </a:cubicBezTo>
                      <a:cubicBezTo>
                        <a:pt x="8573" y="7573"/>
                        <a:pt x="8376" y="7270"/>
                        <a:pt x="8690" y="7235"/>
                      </a:cubicBezTo>
                      <a:close/>
                      <a:moveTo>
                        <a:pt x="7864" y="5642"/>
                      </a:moveTo>
                      <a:lnTo>
                        <a:pt x="7922" y="5665"/>
                      </a:lnTo>
                      <a:lnTo>
                        <a:pt x="8015" y="5700"/>
                      </a:lnTo>
                      <a:lnTo>
                        <a:pt x="8015" y="5770"/>
                      </a:lnTo>
                      <a:cubicBezTo>
                        <a:pt x="8027" y="5886"/>
                        <a:pt x="8038" y="6014"/>
                        <a:pt x="8062" y="6142"/>
                      </a:cubicBezTo>
                      <a:cubicBezTo>
                        <a:pt x="8050" y="6270"/>
                        <a:pt x="8038" y="6410"/>
                        <a:pt x="8027" y="6538"/>
                      </a:cubicBezTo>
                      <a:lnTo>
                        <a:pt x="7945" y="7270"/>
                      </a:lnTo>
                      <a:cubicBezTo>
                        <a:pt x="7922" y="7445"/>
                        <a:pt x="7887" y="7631"/>
                        <a:pt x="7864" y="7817"/>
                      </a:cubicBezTo>
                      <a:cubicBezTo>
                        <a:pt x="7841" y="7933"/>
                        <a:pt x="7829" y="8050"/>
                        <a:pt x="7806" y="8178"/>
                      </a:cubicBezTo>
                      <a:lnTo>
                        <a:pt x="7806" y="8212"/>
                      </a:lnTo>
                      <a:cubicBezTo>
                        <a:pt x="7771" y="8422"/>
                        <a:pt x="7736" y="8620"/>
                        <a:pt x="7713" y="8829"/>
                      </a:cubicBezTo>
                      <a:lnTo>
                        <a:pt x="7713" y="8864"/>
                      </a:lnTo>
                      <a:cubicBezTo>
                        <a:pt x="7659" y="8893"/>
                        <a:pt x="7611" y="8908"/>
                        <a:pt x="7570" y="8908"/>
                      </a:cubicBezTo>
                      <a:cubicBezTo>
                        <a:pt x="7495" y="8908"/>
                        <a:pt x="7440" y="8856"/>
                        <a:pt x="7410" y="8736"/>
                      </a:cubicBezTo>
                      <a:cubicBezTo>
                        <a:pt x="7422" y="8736"/>
                        <a:pt x="7422" y="8724"/>
                        <a:pt x="7433" y="8713"/>
                      </a:cubicBezTo>
                      <a:cubicBezTo>
                        <a:pt x="7468" y="8596"/>
                        <a:pt x="7480" y="8468"/>
                        <a:pt x="7457" y="8352"/>
                      </a:cubicBezTo>
                      <a:lnTo>
                        <a:pt x="7457" y="8259"/>
                      </a:lnTo>
                      <a:cubicBezTo>
                        <a:pt x="7457" y="8178"/>
                        <a:pt x="7468" y="8096"/>
                        <a:pt x="7468" y="8015"/>
                      </a:cubicBezTo>
                      <a:cubicBezTo>
                        <a:pt x="7492" y="7829"/>
                        <a:pt x="7515" y="7654"/>
                        <a:pt x="7550" y="7468"/>
                      </a:cubicBezTo>
                      <a:cubicBezTo>
                        <a:pt x="7550" y="7433"/>
                        <a:pt x="7550" y="7410"/>
                        <a:pt x="7561" y="7375"/>
                      </a:cubicBezTo>
                      <a:cubicBezTo>
                        <a:pt x="7573" y="7247"/>
                        <a:pt x="7585" y="7119"/>
                        <a:pt x="7608" y="6980"/>
                      </a:cubicBezTo>
                      <a:lnTo>
                        <a:pt x="7608" y="6968"/>
                      </a:lnTo>
                      <a:cubicBezTo>
                        <a:pt x="7631" y="6793"/>
                        <a:pt x="7666" y="6619"/>
                        <a:pt x="7689" y="6433"/>
                      </a:cubicBezTo>
                      <a:lnTo>
                        <a:pt x="7689" y="6340"/>
                      </a:lnTo>
                      <a:cubicBezTo>
                        <a:pt x="7689" y="6258"/>
                        <a:pt x="7689" y="6177"/>
                        <a:pt x="7701" y="6096"/>
                      </a:cubicBezTo>
                      <a:cubicBezTo>
                        <a:pt x="7759" y="5944"/>
                        <a:pt x="7806" y="5793"/>
                        <a:pt x="7864" y="5642"/>
                      </a:cubicBezTo>
                      <a:close/>
                      <a:moveTo>
                        <a:pt x="245" y="1"/>
                      </a:moveTo>
                      <a:cubicBezTo>
                        <a:pt x="129" y="152"/>
                        <a:pt x="71" y="338"/>
                        <a:pt x="71" y="524"/>
                      </a:cubicBezTo>
                      <a:cubicBezTo>
                        <a:pt x="1" y="722"/>
                        <a:pt x="1" y="943"/>
                        <a:pt x="71" y="1141"/>
                      </a:cubicBezTo>
                      <a:cubicBezTo>
                        <a:pt x="71" y="1385"/>
                        <a:pt x="24" y="1641"/>
                        <a:pt x="187" y="1862"/>
                      </a:cubicBezTo>
                      <a:cubicBezTo>
                        <a:pt x="210" y="1641"/>
                        <a:pt x="303" y="1396"/>
                        <a:pt x="187" y="1129"/>
                      </a:cubicBezTo>
                      <a:cubicBezTo>
                        <a:pt x="245" y="966"/>
                        <a:pt x="245" y="803"/>
                        <a:pt x="210" y="640"/>
                      </a:cubicBezTo>
                      <a:lnTo>
                        <a:pt x="245" y="524"/>
                      </a:lnTo>
                      <a:cubicBezTo>
                        <a:pt x="1339" y="2850"/>
                        <a:pt x="2374" y="5212"/>
                        <a:pt x="3362" y="7584"/>
                      </a:cubicBezTo>
                      <a:cubicBezTo>
                        <a:pt x="3246" y="7666"/>
                        <a:pt x="3060" y="7654"/>
                        <a:pt x="3013" y="7840"/>
                      </a:cubicBezTo>
                      <a:cubicBezTo>
                        <a:pt x="3052" y="7856"/>
                        <a:pt x="3087" y="7862"/>
                        <a:pt x="3120" y="7862"/>
                      </a:cubicBezTo>
                      <a:cubicBezTo>
                        <a:pt x="3239" y="7862"/>
                        <a:pt x="3330" y="7781"/>
                        <a:pt x="3421" y="7736"/>
                      </a:cubicBezTo>
                      <a:cubicBezTo>
                        <a:pt x="3688" y="8085"/>
                        <a:pt x="3793" y="8527"/>
                        <a:pt x="3979" y="8910"/>
                      </a:cubicBezTo>
                      <a:lnTo>
                        <a:pt x="4549" y="10225"/>
                      </a:lnTo>
                      <a:cubicBezTo>
                        <a:pt x="4328" y="10399"/>
                        <a:pt x="3979" y="10388"/>
                        <a:pt x="3758" y="10737"/>
                      </a:cubicBezTo>
                      <a:cubicBezTo>
                        <a:pt x="4142" y="10725"/>
                        <a:pt x="4374" y="10539"/>
                        <a:pt x="4642" y="10446"/>
                      </a:cubicBezTo>
                      <a:cubicBezTo>
                        <a:pt x="4816" y="10667"/>
                        <a:pt x="4816" y="11016"/>
                        <a:pt x="5154" y="11260"/>
                      </a:cubicBezTo>
                      <a:cubicBezTo>
                        <a:pt x="5142" y="10853"/>
                        <a:pt x="4956" y="10620"/>
                        <a:pt x="4863" y="10353"/>
                      </a:cubicBezTo>
                      <a:lnTo>
                        <a:pt x="6375" y="9655"/>
                      </a:lnTo>
                      <a:lnTo>
                        <a:pt x="7689" y="9073"/>
                      </a:lnTo>
                      <a:lnTo>
                        <a:pt x="8713" y="8643"/>
                      </a:lnTo>
                      <a:lnTo>
                        <a:pt x="8818" y="8596"/>
                      </a:lnTo>
                      <a:cubicBezTo>
                        <a:pt x="9027" y="8503"/>
                        <a:pt x="9236" y="8352"/>
                        <a:pt x="9457" y="8352"/>
                      </a:cubicBezTo>
                      <a:cubicBezTo>
                        <a:pt x="9494" y="8352"/>
                        <a:pt x="9527" y="8353"/>
                        <a:pt x="9558" y="8353"/>
                      </a:cubicBezTo>
                      <a:cubicBezTo>
                        <a:pt x="9705" y="8353"/>
                        <a:pt x="9791" y="8337"/>
                        <a:pt x="9830" y="8154"/>
                      </a:cubicBezTo>
                      <a:lnTo>
                        <a:pt x="10132" y="8003"/>
                      </a:lnTo>
                      <a:cubicBezTo>
                        <a:pt x="10213" y="7968"/>
                        <a:pt x="10306" y="7945"/>
                        <a:pt x="10388" y="7910"/>
                      </a:cubicBezTo>
                      <a:cubicBezTo>
                        <a:pt x="10676" y="7793"/>
                        <a:pt x="10973" y="7579"/>
                        <a:pt x="11256" y="7579"/>
                      </a:cubicBezTo>
                      <a:cubicBezTo>
                        <a:pt x="11452" y="7579"/>
                        <a:pt x="11642" y="7682"/>
                        <a:pt x="11818" y="7992"/>
                      </a:cubicBezTo>
                      <a:cubicBezTo>
                        <a:pt x="11935" y="7736"/>
                        <a:pt x="11667" y="7573"/>
                        <a:pt x="11667" y="7352"/>
                      </a:cubicBezTo>
                      <a:lnTo>
                        <a:pt x="11656" y="7352"/>
                      </a:lnTo>
                      <a:lnTo>
                        <a:pt x="18541" y="4316"/>
                      </a:lnTo>
                      <a:cubicBezTo>
                        <a:pt x="19612" y="3851"/>
                        <a:pt x="20670" y="3374"/>
                        <a:pt x="21740" y="2909"/>
                      </a:cubicBezTo>
                      <a:cubicBezTo>
                        <a:pt x="21834" y="2873"/>
                        <a:pt x="21945" y="2761"/>
                        <a:pt x="22047" y="2761"/>
                      </a:cubicBezTo>
                      <a:cubicBezTo>
                        <a:pt x="22109" y="2761"/>
                        <a:pt x="22168" y="2803"/>
                        <a:pt x="22217" y="2932"/>
                      </a:cubicBezTo>
                      <a:cubicBezTo>
                        <a:pt x="22229" y="2909"/>
                        <a:pt x="22252" y="2874"/>
                        <a:pt x="22275" y="2862"/>
                      </a:cubicBezTo>
                      <a:cubicBezTo>
                        <a:pt x="22438" y="2722"/>
                        <a:pt x="22659" y="2525"/>
                        <a:pt x="22566" y="2350"/>
                      </a:cubicBezTo>
                      <a:cubicBezTo>
                        <a:pt x="22534" y="2294"/>
                        <a:pt x="22504" y="2273"/>
                        <a:pt x="22475" y="2273"/>
                      </a:cubicBezTo>
                      <a:cubicBezTo>
                        <a:pt x="22388" y="2273"/>
                        <a:pt x="22309" y="2463"/>
                        <a:pt x="22190" y="2463"/>
                      </a:cubicBezTo>
                      <a:cubicBezTo>
                        <a:pt x="22176" y="2463"/>
                        <a:pt x="22162" y="2460"/>
                        <a:pt x="22147" y="2455"/>
                      </a:cubicBezTo>
                      <a:cubicBezTo>
                        <a:pt x="22054" y="2432"/>
                        <a:pt x="21949" y="2408"/>
                        <a:pt x="21845" y="2385"/>
                      </a:cubicBezTo>
                      <a:cubicBezTo>
                        <a:pt x="21734" y="2314"/>
                        <a:pt x="21640" y="2200"/>
                        <a:pt x="21506" y="2200"/>
                      </a:cubicBezTo>
                      <a:cubicBezTo>
                        <a:pt x="21443" y="2200"/>
                        <a:pt x="21372" y="2225"/>
                        <a:pt x="21286" y="2292"/>
                      </a:cubicBezTo>
                      <a:cubicBezTo>
                        <a:pt x="21426" y="2420"/>
                        <a:pt x="21601" y="2501"/>
                        <a:pt x="21775" y="2525"/>
                      </a:cubicBezTo>
                      <a:cubicBezTo>
                        <a:pt x="21717" y="2792"/>
                        <a:pt x="21449" y="2781"/>
                        <a:pt x="21275" y="2862"/>
                      </a:cubicBezTo>
                      <a:cubicBezTo>
                        <a:pt x="18041" y="4293"/>
                        <a:pt x="14808" y="5723"/>
                        <a:pt x="11574" y="7142"/>
                      </a:cubicBezTo>
                      <a:cubicBezTo>
                        <a:pt x="11411" y="6980"/>
                        <a:pt x="11470" y="6677"/>
                        <a:pt x="11202" y="6596"/>
                      </a:cubicBezTo>
                      <a:lnTo>
                        <a:pt x="11202" y="6549"/>
                      </a:lnTo>
                      <a:cubicBezTo>
                        <a:pt x="11074" y="6666"/>
                        <a:pt x="11144" y="6782"/>
                        <a:pt x="11202" y="6887"/>
                      </a:cubicBezTo>
                      <a:cubicBezTo>
                        <a:pt x="11400" y="7270"/>
                        <a:pt x="11237" y="7422"/>
                        <a:pt x="10853" y="7445"/>
                      </a:cubicBezTo>
                      <a:cubicBezTo>
                        <a:pt x="10747" y="7581"/>
                        <a:pt x="10646" y="7767"/>
                        <a:pt x="10524" y="7767"/>
                      </a:cubicBezTo>
                      <a:cubicBezTo>
                        <a:pt x="10458" y="7767"/>
                        <a:pt x="10387" y="7714"/>
                        <a:pt x="10306" y="7573"/>
                      </a:cubicBezTo>
                      <a:cubicBezTo>
                        <a:pt x="10295" y="7550"/>
                        <a:pt x="10283" y="7526"/>
                        <a:pt x="10260" y="7503"/>
                      </a:cubicBezTo>
                      <a:cubicBezTo>
                        <a:pt x="10144" y="7550"/>
                        <a:pt x="10132" y="7643"/>
                        <a:pt x="10144" y="7759"/>
                      </a:cubicBezTo>
                      <a:lnTo>
                        <a:pt x="9748" y="7922"/>
                      </a:lnTo>
                      <a:cubicBezTo>
                        <a:pt x="9736" y="7898"/>
                        <a:pt x="9725" y="7875"/>
                        <a:pt x="9713" y="7864"/>
                      </a:cubicBezTo>
                      <a:cubicBezTo>
                        <a:pt x="9783" y="7666"/>
                        <a:pt x="9771" y="7445"/>
                        <a:pt x="9678" y="7259"/>
                      </a:cubicBezTo>
                      <a:lnTo>
                        <a:pt x="9632" y="7247"/>
                      </a:lnTo>
                      <a:cubicBezTo>
                        <a:pt x="9632" y="7235"/>
                        <a:pt x="9632" y="7224"/>
                        <a:pt x="9643" y="7212"/>
                      </a:cubicBezTo>
                      <a:lnTo>
                        <a:pt x="9655" y="7189"/>
                      </a:lnTo>
                      <a:cubicBezTo>
                        <a:pt x="9678" y="7201"/>
                        <a:pt x="9690" y="7224"/>
                        <a:pt x="9690" y="7259"/>
                      </a:cubicBezTo>
                      <a:cubicBezTo>
                        <a:pt x="9841" y="7142"/>
                        <a:pt x="9853" y="6968"/>
                        <a:pt x="9841" y="6805"/>
                      </a:cubicBezTo>
                      <a:cubicBezTo>
                        <a:pt x="9899" y="6549"/>
                        <a:pt x="9946" y="6293"/>
                        <a:pt x="10004" y="6037"/>
                      </a:cubicBezTo>
                      <a:cubicBezTo>
                        <a:pt x="10051" y="5770"/>
                        <a:pt x="10097" y="5561"/>
                        <a:pt x="10144" y="5316"/>
                      </a:cubicBezTo>
                      <a:cubicBezTo>
                        <a:pt x="10120" y="5258"/>
                        <a:pt x="10109" y="5200"/>
                        <a:pt x="10085" y="5142"/>
                      </a:cubicBezTo>
                      <a:cubicBezTo>
                        <a:pt x="9748" y="5351"/>
                        <a:pt x="9981" y="5712"/>
                        <a:pt x="9853" y="5968"/>
                      </a:cubicBezTo>
                      <a:cubicBezTo>
                        <a:pt x="9748" y="6119"/>
                        <a:pt x="9876" y="6328"/>
                        <a:pt x="9690" y="6445"/>
                      </a:cubicBezTo>
                      <a:lnTo>
                        <a:pt x="9562" y="6468"/>
                      </a:lnTo>
                      <a:cubicBezTo>
                        <a:pt x="9527" y="6258"/>
                        <a:pt x="9643" y="6061"/>
                        <a:pt x="9550" y="5851"/>
                      </a:cubicBezTo>
                      <a:cubicBezTo>
                        <a:pt x="9713" y="5665"/>
                        <a:pt x="9655" y="5444"/>
                        <a:pt x="9643" y="5223"/>
                      </a:cubicBezTo>
                      <a:cubicBezTo>
                        <a:pt x="9655" y="5084"/>
                        <a:pt x="9678" y="4956"/>
                        <a:pt x="9690" y="4816"/>
                      </a:cubicBezTo>
                      <a:lnTo>
                        <a:pt x="9969" y="4886"/>
                      </a:lnTo>
                      <a:lnTo>
                        <a:pt x="10004" y="4898"/>
                      </a:lnTo>
                      <a:lnTo>
                        <a:pt x="9992" y="4932"/>
                      </a:lnTo>
                      <a:cubicBezTo>
                        <a:pt x="10044" y="4894"/>
                        <a:pt x="10086" y="4878"/>
                        <a:pt x="10122" y="4878"/>
                      </a:cubicBezTo>
                      <a:cubicBezTo>
                        <a:pt x="10275" y="4878"/>
                        <a:pt x="10305" y="5170"/>
                        <a:pt x="10474" y="5170"/>
                      </a:cubicBezTo>
                      <a:cubicBezTo>
                        <a:pt x="10503" y="5170"/>
                        <a:pt x="10536" y="5162"/>
                        <a:pt x="10574" y="5142"/>
                      </a:cubicBezTo>
                      <a:cubicBezTo>
                        <a:pt x="10411" y="4957"/>
                        <a:pt x="10582" y="4530"/>
                        <a:pt x="10172" y="4530"/>
                      </a:cubicBezTo>
                      <a:cubicBezTo>
                        <a:pt x="10142" y="4530"/>
                        <a:pt x="10110" y="4532"/>
                        <a:pt x="10074" y="4537"/>
                      </a:cubicBezTo>
                      <a:cubicBezTo>
                        <a:pt x="10046" y="4533"/>
                        <a:pt x="10018" y="4531"/>
                        <a:pt x="9990" y="4531"/>
                      </a:cubicBezTo>
                      <a:cubicBezTo>
                        <a:pt x="9856" y="4531"/>
                        <a:pt x="9726" y="4576"/>
                        <a:pt x="9620" y="4653"/>
                      </a:cubicBezTo>
                      <a:cubicBezTo>
                        <a:pt x="9411" y="4735"/>
                        <a:pt x="9155" y="4735"/>
                        <a:pt x="9050" y="4991"/>
                      </a:cubicBezTo>
                      <a:cubicBezTo>
                        <a:pt x="9085" y="5049"/>
                        <a:pt x="9108" y="5107"/>
                        <a:pt x="9132" y="5153"/>
                      </a:cubicBezTo>
                      <a:cubicBezTo>
                        <a:pt x="9154" y="5055"/>
                        <a:pt x="9247" y="4991"/>
                        <a:pt x="9341" y="4991"/>
                      </a:cubicBezTo>
                      <a:cubicBezTo>
                        <a:pt x="9390" y="4991"/>
                        <a:pt x="9440" y="5008"/>
                        <a:pt x="9481" y="5049"/>
                      </a:cubicBezTo>
                      <a:lnTo>
                        <a:pt x="9492" y="5095"/>
                      </a:lnTo>
                      <a:lnTo>
                        <a:pt x="9492" y="5107"/>
                      </a:lnTo>
                      <a:lnTo>
                        <a:pt x="9504" y="5153"/>
                      </a:lnTo>
                      <a:cubicBezTo>
                        <a:pt x="9469" y="5351"/>
                        <a:pt x="9469" y="5549"/>
                        <a:pt x="9504" y="5747"/>
                      </a:cubicBezTo>
                      <a:lnTo>
                        <a:pt x="9492" y="5828"/>
                      </a:lnTo>
                      <a:lnTo>
                        <a:pt x="9492" y="5875"/>
                      </a:lnTo>
                      <a:lnTo>
                        <a:pt x="9492" y="5898"/>
                      </a:lnTo>
                      <a:cubicBezTo>
                        <a:pt x="9481" y="6061"/>
                        <a:pt x="9457" y="6224"/>
                        <a:pt x="9434" y="6386"/>
                      </a:cubicBezTo>
                      <a:cubicBezTo>
                        <a:pt x="9411" y="6561"/>
                        <a:pt x="9376" y="6747"/>
                        <a:pt x="9353" y="6933"/>
                      </a:cubicBezTo>
                      <a:lnTo>
                        <a:pt x="9341" y="7014"/>
                      </a:lnTo>
                      <a:cubicBezTo>
                        <a:pt x="9306" y="7270"/>
                        <a:pt x="9271" y="7515"/>
                        <a:pt x="9225" y="7771"/>
                      </a:cubicBezTo>
                      <a:cubicBezTo>
                        <a:pt x="9239" y="7772"/>
                        <a:pt x="9253" y="7773"/>
                        <a:pt x="9266" y="7773"/>
                      </a:cubicBezTo>
                      <a:cubicBezTo>
                        <a:pt x="9423" y="7773"/>
                        <a:pt x="9426" y="7646"/>
                        <a:pt x="9469" y="7550"/>
                      </a:cubicBezTo>
                      <a:cubicBezTo>
                        <a:pt x="9481" y="7503"/>
                        <a:pt x="9504" y="7468"/>
                        <a:pt x="9550" y="7456"/>
                      </a:cubicBezTo>
                      <a:cubicBezTo>
                        <a:pt x="9562" y="7550"/>
                        <a:pt x="9574" y="7654"/>
                        <a:pt x="9585" y="7759"/>
                      </a:cubicBezTo>
                      <a:lnTo>
                        <a:pt x="9585" y="7794"/>
                      </a:lnTo>
                      <a:cubicBezTo>
                        <a:pt x="9574" y="7875"/>
                        <a:pt x="9574" y="7957"/>
                        <a:pt x="9562" y="8038"/>
                      </a:cubicBezTo>
                      <a:lnTo>
                        <a:pt x="9108" y="8224"/>
                      </a:lnTo>
                      <a:lnTo>
                        <a:pt x="8946" y="8282"/>
                      </a:lnTo>
                      <a:lnTo>
                        <a:pt x="8852" y="8317"/>
                      </a:lnTo>
                      <a:cubicBezTo>
                        <a:pt x="8852" y="8247"/>
                        <a:pt x="8841" y="8178"/>
                        <a:pt x="8841" y="8108"/>
                      </a:cubicBezTo>
                      <a:lnTo>
                        <a:pt x="8841" y="8015"/>
                      </a:lnTo>
                      <a:cubicBezTo>
                        <a:pt x="8841" y="7852"/>
                        <a:pt x="8852" y="7689"/>
                        <a:pt x="8864" y="7526"/>
                      </a:cubicBezTo>
                      <a:cubicBezTo>
                        <a:pt x="8922" y="7317"/>
                        <a:pt x="8922" y="7108"/>
                        <a:pt x="8864" y="6910"/>
                      </a:cubicBezTo>
                      <a:cubicBezTo>
                        <a:pt x="9004" y="6666"/>
                        <a:pt x="8969" y="6386"/>
                        <a:pt x="8957" y="6119"/>
                      </a:cubicBezTo>
                      <a:cubicBezTo>
                        <a:pt x="9085" y="5968"/>
                        <a:pt x="9073" y="5770"/>
                        <a:pt x="9085" y="5584"/>
                      </a:cubicBezTo>
                      <a:cubicBezTo>
                        <a:pt x="9155" y="5467"/>
                        <a:pt x="9236" y="5340"/>
                        <a:pt x="9167" y="5212"/>
                      </a:cubicBezTo>
                      <a:cubicBezTo>
                        <a:pt x="9155" y="5200"/>
                        <a:pt x="9155" y="5188"/>
                        <a:pt x="9143" y="5177"/>
                      </a:cubicBezTo>
                      <a:lnTo>
                        <a:pt x="9143" y="5165"/>
                      </a:lnTo>
                      <a:lnTo>
                        <a:pt x="9097" y="5165"/>
                      </a:lnTo>
                      <a:cubicBezTo>
                        <a:pt x="8957" y="5177"/>
                        <a:pt x="9004" y="5374"/>
                        <a:pt x="8911" y="5433"/>
                      </a:cubicBezTo>
                      <a:lnTo>
                        <a:pt x="8911" y="5456"/>
                      </a:lnTo>
                      <a:cubicBezTo>
                        <a:pt x="8922" y="5479"/>
                        <a:pt x="8934" y="5502"/>
                        <a:pt x="8946" y="5537"/>
                      </a:cubicBezTo>
                      <a:lnTo>
                        <a:pt x="8887" y="5642"/>
                      </a:lnTo>
                      <a:lnTo>
                        <a:pt x="8876" y="5665"/>
                      </a:lnTo>
                      <a:lnTo>
                        <a:pt x="8818" y="6072"/>
                      </a:lnTo>
                      <a:lnTo>
                        <a:pt x="8701" y="6096"/>
                      </a:lnTo>
                      <a:cubicBezTo>
                        <a:pt x="8690" y="6061"/>
                        <a:pt x="8678" y="6026"/>
                        <a:pt x="8643" y="6003"/>
                      </a:cubicBezTo>
                      <a:cubicBezTo>
                        <a:pt x="8643" y="5898"/>
                        <a:pt x="8643" y="5805"/>
                        <a:pt x="8631" y="5700"/>
                      </a:cubicBezTo>
                      <a:lnTo>
                        <a:pt x="8631" y="5654"/>
                      </a:lnTo>
                      <a:cubicBezTo>
                        <a:pt x="8655" y="5630"/>
                        <a:pt x="8678" y="5619"/>
                        <a:pt x="8701" y="5607"/>
                      </a:cubicBezTo>
                      <a:lnTo>
                        <a:pt x="8701" y="5363"/>
                      </a:lnTo>
                      <a:cubicBezTo>
                        <a:pt x="8748" y="5270"/>
                        <a:pt x="8806" y="5177"/>
                        <a:pt x="8852" y="5084"/>
                      </a:cubicBezTo>
                      <a:lnTo>
                        <a:pt x="8852" y="5084"/>
                      </a:lnTo>
                      <a:cubicBezTo>
                        <a:pt x="8783" y="5111"/>
                        <a:pt x="8703" y="5111"/>
                        <a:pt x="8623" y="5111"/>
                      </a:cubicBezTo>
                      <a:cubicBezTo>
                        <a:pt x="8463" y="5111"/>
                        <a:pt x="8306" y="5111"/>
                        <a:pt x="8236" y="5328"/>
                      </a:cubicBezTo>
                      <a:cubicBezTo>
                        <a:pt x="8214" y="5321"/>
                        <a:pt x="8194" y="5319"/>
                        <a:pt x="8176" y="5319"/>
                      </a:cubicBezTo>
                      <a:cubicBezTo>
                        <a:pt x="8027" y="5319"/>
                        <a:pt x="7975" y="5506"/>
                        <a:pt x="7841" y="5537"/>
                      </a:cubicBezTo>
                      <a:cubicBezTo>
                        <a:pt x="7608" y="5630"/>
                        <a:pt x="7317" y="5630"/>
                        <a:pt x="7201" y="5921"/>
                      </a:cubicBezTo>
                      <a:cubicBezTo>
                        <a:pt x="7225" y="5940"/>
                        <a:pt x="7252" y="5945"/>
                        <a:pt x="7281" y="5945"/>
                      </a:cubicBezTo>
                      <a:cubicBezTo>
                        <a:pt x="7332" y="5945"/>
                        <a:pt x="7390" y="5927"/>
                        <a:pt x="7441" y="5927"/>
                      </a:cubicBezTo>
                      <a:cubicBezTo>
                        <a:pt x="7489" y="5927"/>
                        <a:pt x="7531" y="5942"/>
                        <a:pt x="7561" y="6003"/>
                      </a:cubicBezTo>
                      <a:cubicBezTo>
                        <a:pt x="7468" y="6084"/>
                        <a:pt x="7538" y="6165"/>
                        <a:pt x="7550" y="6247"/>
                      </a:cubicBezTo>
                      <a:cubicBezTo>
                        <a:pt x="7526" y="6468"/>
                        <a:pt x="7422" y="6666"/>
                        <a:pt x="7480" y="6898"/>
                      </a:cubicBezTo>
                      <a:cubicBezTo>
                        <a:pt x="7445" y="7026"/>
                        <a:pt x="7422" y="7154"/>
                        <a:pt x="7399" y="7282"/>
                      </a:cubicBezTo>
                      <a:cubicBezTo>
                        <a:pt x="7375" y="7503"/>
                        <a:pt x="7352" y="7724"/>
                        <a:pt x="7329" y="7933"/>
                      </a:cubicBezTo>
                      <a:cubicBezTo>
                        <a:pt x="7236" y="8003"/>
                        <a:pt x="7317" y="8096"/>
                        <a:pt x="7317" y="8178"/>
                      </a:cubicBezTo>
                      <a:cubicBezTo>
                        <a:pt x="7259" y="8375"/>
                        <a:pt x="7247" y="8573"/>
                        <a:pt x="7305" y="8782"/>
                      </a:cubicBezTo>
                      <a:cubicBezTo>
                        <a:pt x="7241" y="9027"/>
                        <a:pt x="7162" y="9143"/>
                        <a:pt x="7057" y="9143"/>
                      </a:cubicBezTo>
                      <a:cubicBezTo>
                        <a:pt x="6992" y="9143"/>
                        <a:pt x="6917" y="9099"/>
                        <a:pt x="6829" y="9015"/>
                      </a:cubicBezTo>
                      <a:lnTo>
                        <a:pt x="6747" y="9015"/>
                      </a:lnTo>
                      <a:cubicBezTo>
                        <a:pt x="6599" y="9072"/>
                        <a:pt x="6742" y="9388"/>
                        <a:pt x="6515" y="9388"/>
                      </a:cubicBezTo>
                      <a:cubicBezTo>
                        <a:pt x="6511" y="9388"/>
                        <a:pt x="6507" y="9387"/>
                        <a:pt x="6503" y="9387"/>
                      </a:cubicBezTo>
                      <a:cubicBezTo>
                        <a:pt x="6480" y="9236"/>
                        <a:pt x="6445" y="9073"/>
                        <a:pt x="6421" y="8922"/>
                      </a:cubicBezTo>
                      <a:cubicBezTo>
                        <a:pt x="6421" y="8806"/>
                        <a:pt x="6421" y="8689"/>
                        <a:pt x="6410" y="8573"/>
                      </a:cubicBezTo>
                      <a:cubicBezTo>
                        <a:pt x="6480" y="8387"/>
                        <a:pt x="6480" y="8178"/>
                        <a:pt x="6410" y="7992"/>
                      </a:cubicBezTo>
                      <a:cubicBezTo>
                        <a:pt x="6573" y="7701"/>
                        <a:pt x="6549" y="7363"/>
                        <a:pt x="6584" y="7049"/>
                      </a:cubicBezTo>
                      <a:cubicBezTo>
                        <a:pt x="6689" y="6689"/>
                        <a:pt x="6736" y="6305"/>
                        <a:pt x="6980" y="6014"/>
                      </a:cubicBezTo>
                      <a:cubicBezTo>
                        <a:pt x="6934" y="5998"/>
                        <a:pt x="6891" y="5991"/>
                        <a:pt x="6851" y="5991"/>
                      </a:cubicBezTo>
                      <a:cubicBezTo>
                        <a:pt x="6602" y="5991"/>
                        <a:pt x="6469" y="6268"/>
                        <a:pt x="6259" y="6328"/>
                      </a:cubicBezTo>
                      <a:cubicBezTo>
                        <a:pt x="6503" y="6491"/>
                        <a:pt x="6503" y="6724"/>
                        <a:pt x="6445" y="6980"/>
                      </a:cubicBezTo>
                      <a:cubicBezTo>
                        <a:pt x="6375" y="7270"/>
                        <a:pt x="6282" y="7550"/>
                        <a:pt x="6328" y="7852"/>
                      </a:cubicBezTo>
                      <a:cubicBezTo>
                        <a:pt x="6235" y="8061"/>
                        <a:pt x="6212" y="8306"/>
                        <a:pt x="6282" y="8527"/>
                      </a:cubicBezTo>
                      <a:cubicBezTo>
                        <a:pt x="6189" y="8608"/>
                        <a:pt x="6282" y="8689"/>
                        <a:pt x="6259" y="8771"/>
                      </a:cubicBezTo>
                      <a:cubicBezTo>
                        <a:pt x="6259" y="9003"/>
                        <a:pt x="6270" y="9236"/>
                        <a:pt x="6282" y="9469"/>
                      </a:cubicBezTo>
                      <a:lnTo>
                        <a:pt x="5538" y="9794"/>
                      </a:lnTo>
                      <a:cubicBezTo>
                        <a:pt x="5410" y="9632"/>
                        <a:pt x="5479" y="9480"/>
                        <a:pt x="5514" y="9329"/>
                      </a:cubicBezTo>
                      <a:lnTo>
                        <a:pt x="5503" y="9283"/>
                      </a:lnTo>
                      <a:lnTo>
                        <a:pt x="5444" y="9120"/>
                      </a:lnTo>
                      <a:lnTo>
                        <a:pt x="5433" y="9120"/>
                      </a:lnTo>
                      <a:cubicBezTo>
                        <a:pt x="5293" y="9213"/>
                        <a:pt x="5235" y="9376"/>
                        <a:pt x="5270" y="9538"/>
                      </a:cubicBezTo>
                      <a:cubicBezTo>
                        <a:pt x="5317" y="9922"/>
                        <a:pt x="5107" y="10050"/>
                        <a:pt x="4793" y="10120"/>
                      </a:cubicBezTo>
                      <a:lnTo>
                        <a:pt x="4793" y="10062"/>
                      </a:lnTo>
                      <a:cubicBezTo>
                        <a:pt x="4828" y="9794"/>
                        <a:pt x="4944" y="9527"/>
                        <a:pt x="4898" y="9236"/>
                      </a:cubicBezTo>
                      <a:lnTo>
                        <a:pt x="4898" y="9224"/>
                      </a:lnTo>
                      <a:cubicBezTo>
                        <a:pt x="5002" y="9027"/>
                        <a:pt x="4979" y="8806"/>
                        <a:pt x="4991" y="8596"/>
                      </a:cubicBezTo>
                      <a:cubicBezTo>
                        <a:pt x="5061" y="8422"/>
                        <a:pt x="5084" y="8236"/>
                        <a:pt x="5072" y="8061"/>
                      </a:cubicBezTo>
                      <a:cubicBezTo>
                        <a:pt x="5119" y="7945"/>
                        <a:pt x="5119" y="7829"/>
                        <a:pt x="5061" y="7724"/>
                      </a:cubicBezTo>
                      <a:cubicBezTo>
                        <a:pt x="5165" y="7573"/>
                        <a:pt x="5200" y="7387"/>
                        <a:pt x="5177" y="7212"/>
                      </a:cubicBezTo>
                      <a:lnTo>
                        <a:pt x="5177" y="7177"/>
                      </a:lnTo>
                      <a:cubicBezTo>
                        <a:pt x="5241" y="7091"/>
                        <a:pt x="5276" y="6965"/>
                        <a:pt x="5382" y="6965"/>
                      </a:cubicBezTo>
                      <a:cubicBezTo>
                        <a:pt x="5391" y="6965"/>
                        <a:pt x="5400" y="6966"/>
                        <a:pt x="5410" y="6968"/>
                      </a:cubicBezTo>
                      <a:cubicBezTo>
                        <a:pt x="5549" y="7003"/>
                        <a:pt x="5491" y="7142"/>
                        <a:pt x="5491" y="7235"/>
                      </a:cubicBezTo>
                      <a:cubicBezTo>
                        <a:pt x="5479" y="7422"/>
                        <a:pt x="5468" y="7596"/>
                        <a:pt x="5468" y="7771"/>
                      </a:cubicBezTo>
                      <a:lnTo>
                        <a:pt x="5468" y="7852"/>
                      </a:lnTo>
                      <a:cubicBezTo>
                        <a:pt x="5468" y="7933"/>
                        <a:pt x="5456" y="8015"/>
                        <a:pt x="5444" y="8108"/>
                      </a:cubicBezTo>
                      <a:cubicBezTo>
                        <a:pt x="5351" y="8329"/>
                        <a:pt x="5340" y="8573"/>
                        <a:pt x="5410" y="8806"/>
                      </a:cubicBezTo>
                      <a:cubicBezTo>
                        <a:pt x="5421" y="8806"/>
                        <a:pt x="5433" y="8806"/>
                        <a:pt x="5444" y="8794"/>
                      </a:cubicBezTo>
                      <a:cubicBezTo>
                        <a:pt x="5526" y="8771"/>
                        <a:pt x="5549" y="8689"/>
                        <a:pt x="5596" y="8620"/>
                      </a:cubicBezTo>
                      <a:cubicBezTo>
                        <a:pt x="5607" y="8573"/>
                        <a:pt x="5642" y="8538"/>
                        <a:pt x="5689" y="8515"/>
                      </a:cubicBezTo>
                      <a:lnTo>
                        <a:pt x="5712" y="8980"/>
                      </a:lnTo>
                      <a:lnTo>
                        <a:pt x="5735" y="9003"/>
                      </a:lnTo>
                      <a:lnTo>
                        <a:pt x="5805" y="9108"/>
                      </a:lnTo>
                      <a:cubicBezTo>
                        <a:pt x="6038" y="8515"/>
                        <a:pt x="5921" y="7864"/>
                        <a:pt x="6073" y="7259"/>
                      </a:cubicBezTo>
                      <a:cubicBezTo>
                        <a:pt x="6142" y="7096"/>
                        <a:pt x="6212" y="6933"/>
                        <a:pt x="6073" y="6770"/>
                      </a:cubicBezTo>
                      <a:cubicBezTo>
                        <a:pt x="6177" y="6689"/>
                        <a:pt x="6270" y="6596"/>
                        <a:pt x="6224" y="6445"/>
                      </a:cubicBezTo>
                      <a:lnTo>
                        <a:pt x="6224" y="6445"/>
                      </a:lnTo>
                      <a:cubicBezTo>
                        <a:pt x="5840" y="6596"/>
                        <a:pt x="5410" y="6619"/>
                        <a:pt x="5072" y="6863"/>
                      </a:cubicBezTo>
                      <a:lnTo>
                        <a:pt x="5072" y="7108"/>
                      </a:lnTo>
                      <a:lnTo>
                        <a:pt x="5049" y="7154"/>
                      </a:lnTo>
                      <a:lnTo>
                        <a:pt x="5002" y="7270"/>
                      </a:lnTo>
                      <a:lnTo>
                        <a:pt x="5002" y="7282"/>
                      </a:lnTo>
                      <a:cubicBezTo>
                        <a:pt x="5002" y="7352"/>
                        <a:pt x="4991" y="7422"/>
                        <a:pt x="4979" y="7503"/>
                      </a:cubicBezTo>
                      <a:lnTo>
                        <a:pt x="4956" y="7631"/>
                      </a:lnTo>
                      <a:lnTo>
                        <a:pt x="4909" y="7887"/>
                      </a:lnTo>
                      <a:cubicBezTo>
                        <a:pt x="4840" y="8131"/>
                        <a:pt x="4828" y="8387"/>
                        <a:pt x="4863" y="8643"/>
                      </a:cubicBezTo>
                      <a:cubicBezTo>
                        <a:pt x="4781" y="8829"/>
                        <a:pt x="4758" y="9027"/>
                        <a:pt x="4781" y="9236"/>
                      </a:cubicBezTo>
                      <a:lnTo>
                        <a:pt x="4781" y="9283"/>
                      </a:lnTo>
                      <a:cubicBezTo>
                        <a:pt x="4654" y="9376"/>
                        <a:pt x="4781" y="9573"/>
                        <a:pt x="4607" y="9666"/>
                      </a:cubicBezTo>
                      <a:cubicBezTo>
                        <a:pt x="4537" y="9515"/>
                        <a:pt x="4479" y="9376"/>
                        <a:pt x="4409" y="9224"/>
                      </a:cubicBezTo>
                      <a:cubicBezTo>
                        <a:pt x="4444" y="9190"/>
                        <a:pt x="4479" y="9155"/>
                        <a:pt x="4502" y="9120"/>
                      </a:cubicBezTo>
                      <a:cubicBezTo>
                        <a:pt x="4630" y="8910"/>
                        <a:pt x="4572" y="8678"/>
                        <a:pt x="4560" y="8445"/>
                      </a:cubicBezTo>
                      <a:cubicBezTo>
                        <a:pt x="4665" y="8212"/>
                        <a:pt x="4700" y="7945"/>
                        <a:pt x="4665" y="7689"/>
                      </a:cubicBezTo>
                      <a:cubicBezTo>
                        <a:pt x="4665" y="7689"/>
                        <a:pt x="4665" y="7689"/>
                        <a:pt x="4665" y="7677"/>
                      </a:cubicBezTo>
                      <a:lnTo>
                        <a:pt x="4491" y="7724"/>
                      </a:lnTo>
                      <a:lnTo>
                        <a:pt x="4491" y="7805"/>
                      </a:lnTo>
                      <a:cubicBezTo>
                        <a:pt x="4491" y="7968"/>
                        <a:pt x="4479" y="8143"/>
                        <a:pt x="4479" y="8306"/>
                      </a:cubicBezTo>
                      <a:cubicBezTo>
                        <a:pt x="4328" y="8445"/>
                        <a:pt x="4433" y="8654"/>
                        <a:pt x="4351" y="8817"/>
                      </a:cubicBezTo>
                      <a:cubicBezTo>
                        <a:pt x="4328" y="8852"/>
                        <a:pt x="4305" y="8875"/>
                        <a:pt x="4270" y="8910"/>
                      </a:cubicBezTo>
                      <a:lnTo>
                        <a:pt x="4153" y="8713"/>
                      </a:lnTo>
                      <a:lnTo>
                        <a:pt x="4153" y="8701"/>
                      </a:lnTo>
                      <a:lnTo>
                        <a:pt x="4200" y="8212"/>
                      </a:lnTo>
                      <a:lnTo>
                        <a:pt x="4200" y="8189"/>
                      </a:lnTo>
                      <a:cubicBezTo>
                        <a:pt x="4258" y="8061"/>
                        <a:pt x="4316" y="7922"/>
                        <a:pt x="4374" y="7794"/>
                      </a:cubicBezTo>
                      <a:lnTo>
                        <a:pt x="4374" y="7771"/>
                      </a:lnTo>
                      <a:lnTo>
                        <a:pt x="4258" y="7526"/>
                      </a:lnTo>
                      <a:cubicBezTo>
                        <a:pt x="4095" y="7724"/>
                        <a:pt x="4025" y="7992"/>
                        <a:pt x="4060" y="8247"/>
                      </a:cubicBezTo>
                      <a:cubicBezTo>
                        <a:pt x="3828" y="8096"/>
                        <a:pt x="3793" y="7840"/>
                        <a:pt x="3735" y="7584"/>
                      </a:cubicBezTo>
                      <a:cubicBezTo>
                        <a:pt x="3816" y="7573"/>
                        <a:pt x="3886" y="7526"/>
                        <a:pt x="3851" y="7445"/>
                      </a:cubicBezTo>
                      <a:cubicBezTo>
                        <a:pt x="3851" y="7441"/>
                        <a:pt x="3837" y="7440"/>
                        <a:pt x="3816" y="7440"/>
                      </a:cubicBezTo>
                      <a:cubicBezTo>
                        <a:pt x="3773" y="7440"/>
                        <a:pt x="3704" y="7445"/>
                        <a:pt x="3665" y="7445"/>
                      </a:cubicBezTo>
                      <a:cubicBezTo>
                        <a:pt x="3444" y="7247"/>
                        <a:pt x="3549" y="7003"/>
                        <a:pt x="3572" y="6770"/>
                      </a:cubicBezTo>
                      <a:cubicBezTo>
                        <a:pt x="3653" y="6572"/>
                        <a:pt x="3770" y="6363"/>
                        <a:pt x="3653" y="6130"/>
                      </a:cubicBezTo>
                      <a:lnTo>
                        <a:pt x="3653" y="6130"/>
                      </a:lnTo>
                      <a:cubicBezTo>
                        <a:pt x="3421" y="6270"/>
                        <a:pt x="3444" y="6503"/>
                        <a:pt x="3421" y="6712"/>
                      </a:cubicBezTo>
                      <a:cubicBezTo>
                        <a:pt x="3414" y="6713"/>
                        <a:pt x="3408" y="6713"/>
                        <a:pt x="3401" y="6713"/>
                      </a:cubicBezTo>
                      <a:cubicBezTo>
                        <a:pt x="3302" y="6713"/>
                        <a:pt x="3278" y="6626"/>
                        <a:pt x="3234" y="6549"/>
                      </a:cubicBezTo>
                      <a:cubicBezTo>
                        <a:pt x="2455" y="4781"/>
                        <a:pt x="1676" y="3013"/>
                        <a:pt x="897" y="1245"/>
                      </a:cubicBezTo>
                      <a:cubicBezTo>
                        <a:pt x="850" y="1141"/>
                        <a:pt x="745" y="1013"/>
                        <a:pt x="897" y="908"/>
                      </a:cubicBezTo>
                      <a:cubicBezTo>
                        <a:pt x="966" y="1164"/>
                        <a:pt x="1152" y="1385"/>
                        <a:pt x="1408" y="1490"/>
                      </a:cubicBezTo>
                      <a:cubicBezTo>
                        <a:pt x="1397" y="1141"/>
                        <a:pt x="1199" y="1001"/>
                        <a:pt x="990" y="861"/>
                      </a:cubicBezTo>
                      <a:cubicBezTo>
                        <a:pt x="943" y="803"/>
                        <a:pt x="897" y="745"/>
                        <a:pt x="850" y="687"/>
                      </a:cubicBezTo>
                      <a:cubicBezTo>
                        <a:pt x="676" y="443"/>
                        <a:pt x="524" y="175"/>
                        <a:pt x="245"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4831325" y="3201475"/>
                  <a:ext cx="28850" cy="27325"/>
                </a:xfrm>
                <a:custGeom>
                  <a:avLst/>
                  <a:gdLst/>
                  <a:ahLst/>
                  <a:cxnLst/>
                  <a:rect l="l" t="t" r="r" b="b"/>
                  <a:pathLst>
                    <a:path w="1154" h="1093" extrusionOk="0">
                      <a:moveTo>
                        <a:pt x="220" y="0"/>
                      </a:moveTo>
                      <a:cubicBezTo>
                        <a:pt x="156" y="0"/>
                        <a:pt x="101" y="50"/>
                        <a:pt x="72" y="152"/>
                      </a:cubicBezTo>
                      <a:cubicBezTo>
                        <a:pt x="1" y="356"/>
                        <a:pt x="153" y="560"/>
                        <a:pt x="356" y="560"/>
                      </a:cubicBezTo>
                      <a:cubicBezTo>
                        <a:pt x="385" y="560"/>
                        <a:pt x="414" y="556"/>
                        <a:pt x="444" y="547"/>
                      </a:cubicBezTo>
                      <a:cubicBezTo>
                        <a:pt x="468" y="570"/>
                        <a:pt x="491" y="594"/>
                        <a:pt x="514" y="629"/>
                      </a:cubicBezTo>
                      <a:cubicBezTo>
                        <a:pt x="514" y="780"/>
                        <a:pt x="293" y="978"/>
                        <a:pt x="468" y="1071"/>
                      </a:cubicBezTo>
                      <a:cubicBezTo>
                        <a:pt x="499" y="1086"/>
                        <a:pt x="530" y="1093"/>
                        <a:pt x="563" y="1093"/>
                      </a:cubicBezTo>
                      <a:cubicBezTo>
                        <a:pt x="726" y="1093"/>
                        <a:pt x="912" y="921"/>
                        <a:pt x="1154" y="815"/>
                      </a:cubicBezTo>
                      <a:cubicBezTo>
                        <a:pt x="1124" y="813"/>
                        <a:pt x="1095" y="813"/>
                        <a:pt x="1067" y="813"/>
                      </a:cubicBezTo>
                      <a:cubicBezTo>
                        <a:pt x="1036" y="813"/>
                        <a:pt x="1006" y="814"/>
                        <a:pt x="978" y="814"/>
                      </a:cubicBezTo>
                      <a:cubicBezTo>
                        <a:pt x="782" y="814"/>
                        <a:pt x="641" y="796"/>
                        <a:pt x="677" y="524"/>
                      </a:cubicBezTo>
                      <a:cubicBezTo>
                        <a:pt x="700" y="431"/>
                        <a:pt x="654" y="175"/>
                        <a:pt x="421" y="163"/>
                      </a:cubicBezTo>
                      <a:cubicBezTo>
                        <a:pt x="361" y="56"/>
                        <a:pt x="286" y="0"/>
                        <a:pt x="22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5223650" y="3362000"/>
                  <a:ext cx="9325" cy="13400"/>
                </a:xfrm>
                <a:custGeom>
                  <a:avLst/>
                  <a:gdLst/>
                  <a:ahLst/>
                  <a:cxnLst/>
                  <a:rect l="l" t="t" r="r" b="b"/>
                  <a:pathLst>
                    <a:path w="373" h="536" extrusionOk="0">
                      <a:moveTo>
                        <a:pt x="314" y="0"/>
                      </a:moveTo>
                      <a:lnTo>
                        <a:pt x="314" y="0"/>
                      </a:lnTo>
                      <a:cubicBezTo>
                        <a:pt x="47" y="82"/>
                        <a:pt x="0" y="256"/>
                        <a:pt x="82" y="535"/>
                      </a:cubicBezTo>
                      <a:cubicBezTo>
                        <a:pt x="279" y="372"/>
                        <a:pt x="373" y="221"/>
                        <a:pt x="314"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5231500" y="3361700"/>
                  <a:ext cx="325" cy="325"/>
                </a:xfrm>
                <a:custGeom>
                  <a:avLst/>
                  <a:gdLst/>
                  <a:ahLst/>
                  <a:cxnLst/>
                  <a:rect l="l" t="t" r="r" b="b"/>
                  <a:pathLst>
                    <a:path w="13" h="13" extrusionOk="0">
                      <a:moveTo>
                        <a:pt x="12" y="0"/>
                      </a:moveTo>
                      <a:cubicBezTo>
                        <a:pt x="12" y="0"/>
                        <a:pt x="0" y="0"/>
                        <a:pt x="0" y="12"/>
                      </a:cubicBezTo>
                      <a:lnTo>
                        <a:pt x="12" y="12"/>
                      </a:lnTo>
                      <a:cubicBezTo>
                        <a:pt x="12" y="6"/>
                        <a:pt x="12" y="3"/>
                        <a:pt x="12"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4766525" y="3441675"/>
                  <a:ext cx="325" cy="300"/>
                </a:xfrm>
                <a:custGeom>
                  <a:avLst/>
                  <a:gdLst/>
                  <a:ahLst/>
                  <a:cxnLst/>
                  <a:rect l="l" t="t" r="r" b="b"/>
                  <a:pathLst>
                    <a:path w="13" h="12" extrusionOk="0">
                      <a:moveTo>
                        <a:pt x="1" y="0"/>
                      </a:moveTo>
                      <a:lnTo>
                        <a:pt x="1" y="12"/>
                      </a:lnTo>
                      <a:lnTo>
                        <a:pt x="12" y="12"/>
                      </a:lnTo>
                      <a:lnTo>
                        <a:pt x="1"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4939250" y="3430900"/>
                  <a:ext cx="11075" cy="41325"/>
                </a:xfrm>
                <a:custGeom>
                  <a:avLst/>
                  <a:gdLst/>
                  <a:ahLst/>
                  <a:cxnLst/>
                  <a:rect l="l" t="t" r="r" b="b"/>
                  <a:pathLst>
                    <a:path w="443" h="1653" extrusionOk="0">
                      <a:moveTo>
                        <a:pt x="175" y="1"/>
                      </a:moveTo>
                      <a:cubicBezTo>
                        <a:pt x="36" y="175"/>
                        <a:pt x="245" y="292"/>
                        <a:pt x="245" y="443"/>
                      </a:cubicBezTo>
                      <a:cubicBezTo>
                        <a:pt x="222" y="466"/>
                        <a:pt x="199" y="489"/>
                        <a:pt x="175" y="513"/>
                      </a:cubicBezTo>
                      <a:cubicBezTo>
                        <a:pt x="199" y="594"/>
                        <a:pt x="222" y="675"/>
                        <a:pt x="257" y="768"/>
                      </a:cubicBezTo>
                      <a:cubicBezTo>
                        <a:pt x="245" y="792"/>
                        <a:pt x="233" y="815"/>
                        <a:pt x="222" y="850"/>
                      </a:cubicBezTo>
                      <a:cubicBezTo>
                        <a:pt x="175" y="955"/>
                        <a:pt x="175" y="1082"/>
                        <a:pt x="222" y="1187"/>
                      </a:cubicBezTo>
                      <a:cubicBezTo>
                        <a:pt x="257" y="1338"/>
                        <a:pt x="1" y="1524"/>
                        <a:pt x="257" y="1641"/>
                      </a:cubicBezTo>
                      <a:lnTo>
                        <a:pt x="303" y="1652"/>
                      </a:lnTo>
                      <a:cubicBezTo>
                        <a:pt x="396" y="1548"/>
                        <a:pt x="420" y="1397"/>
                        <a:pt x="373" y="1257"/>
                      </a:cubicBezTo>
                      <a:cubicBezTo>
                        <a:pt x="443" y="1152"/>
                        <a:pt x="431" y="1013"/>
                        <a:pt x="350" y="920"/>
                      </a:cubicBezTo>
                      <a:lnTo>
                        <a:pt x="431" y="594"/>
                      </a:lnTo>
                      <a:cubicBezTo>
                        <a:pt x="420" y="559"/>
                        <a:pt x="408" y="536"/>
                        <a:pt x="385" y="501"/>
                      </a:cubicBezTo>
                      <a:cubicBezTo>
                        <a:pt x="373" y="315"/>
                        <a:pt x="303" y="140"/>
                        <a:pt x="175"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4839525" y="3449800"/>
                  <a:ext cx="17750" cy="61975"/>
                </a:xfrm>
                <a:custGeom>
                  <a:avLst/>
                  <a:gdLst/>
                  <a:ahLst/>
                  <a:cxnLst/>
                  <a:rect l="l" t="t" r="r" b="b"/>
                  <a:pathLst>
                    <a:path w="710" h="2479" extrusionOk="0">
                      <a:moveTo>
                        <a:pt x="605" y="1"/>
                      </a:moveTo>
                      <a:cubicBezTo>
                        <a:pt x="570" y="12"/>
                        <a:pt x="535" y="36"/>
                        <a:pt x="500" y="71"/>
                      </a:cubicBezTo>
                      <a:cubicBezTo>
                        <a:pt x="372" y="187"/>
                        <a:pt x="407" y="373"/>
                        <a:pt x="372" y="547"/>
                      </a:cubicBezTo>
                      <a:cubicBezTo>
                        <a:pt x="291" y="710"/>
                        <a:pt x="256" y="896"/>
                        <a:pt x="256" y="1094"/>
                      </a:cubicBezTo>
                      <a:cubicBezTo>
                        <a:pt x="210" y="1431"/>
                        <a:pt x="140" y="1769"/>
                        <a:pt x="105" y="2106"/>
                      </a:cubicBezTo>
                      <a:cubicBezTo>
                        <a:pt x="93" y="2222"/>
                        <a:pt x="0" y="2408"/>
                        <a:pt x="175" y="2467"/>
                      </a:cubicBezTo>
                      <a:cubicBezTo>
                        <a:pt x="198" y="2467"/>
                        <a:pt x="233" y="2478"/>
                        <a:pt x="256" y="2478"/>
                      </a:cubicBezTo>
                      <a:lnTo>
                        <a:pt x="407" y="1164"/>
                      </a:lnTo>
                      <a:cubicBezTo>
                        <a:pt x="442" y="989"/>
                        <a:pt x="477" y="803"/>
                        <a:pt x="524" y="617"/>
                      </a:cubicBezTo>
                      <a:cubicBezTo>
                        <a:pt x="558" y="420"/>
                        <a:pt x="710" y="222"/>
                        <a:pt x="605"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4904075" y="3417250"/>
                  <a:ext cx="300" cy="300"/>
                </a:xfrm>
                <a:custGeom>
                  <a:avLst/>
                  <a:gdLst/>
                  <a:ahLst/>
                  <a:cxnLst/>
                  <a:rect l="l" t="t" r="r" b="b"/>
                  <a:pathLst>
                    <a:path w="12" h="12" extrusionOk="0">
                      <a:moveTo>
                        <a:pt x="0" y="0"/>
                      </a:moveTo>
                      <a:lnTo>
                        <a:pt x="0" y="12"/>
                      </a:lnTo>
                      <a:lnTo>
                        <a:pt x="12" y="12"/>
                      </a:lnTo>
                      <a:lnTo>
                        <a:pt x="0"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5319600" y="2925800"/>
                  <a:ext cx="46550" cy="71775"/>
                </a:xfrm>
                <a:custGeom>
                  <a:avLst/>
                  <a:gdLst/>
                  <a:ahLst/>
                  <a:cxnLst/>
                  <a:rect l="l" t="t" r="r" b="b"/>
                  <a:pathLst>
                    <a:path w="1862" h="2871" extrusionOk="0">
                      <a:moveTo>
                        <a:pt x="651" y="1596"/>
                      </a:moveTo>
                      <a:cubicBezTo>
                        <a:pt x="779" y="1596"/>
                        <a:pt x="836" y="1778"/>
                        <a:pt x="885" y="1885"/>
                      </a:cubicBezTo>
                      <a:cubicBezTo>
                        <a:pt x="966" y="2106"/>
                        <a:pt x="931" y="2362"/>
                        <a:pt x="733" y="2478"/>
                      </a:cubicBezTo>
                      <a:cubicBezTo>
                        <a:pt x="700" y="2499"/>
                        <a:pt x="672" y="2508"/>
                        <a:pt x="647" y="2508"/>
                      </a:cubicBezTo>
                      <a:cubicBezTo>
                        <a:pt x="534" y="2508"/>
                        <a:pt x="500" y="2318"/>
                        <a:pt x="443" y="2223"/>
                      </a:cubicBezTo>
                      <a:cubicBezTo>
                        <a:pt x="385" y="1990"/>
                        <a:pt x="338" y="1734"/>
                        <a:pt x="571" y="1618"/>
                      </a:cubicBezTo>
                      <a:cubicBezTo>
                        <a:pt x="600" y="1603"/>
                        <a:pt x="627" y="1596"/>
                        <a:pt x="651" y="1596"/>
                      </a:cubicBezTo>
                      <a:close/>
                      <a:moveTo>
                        <a:pt x="245" y="1"/>
                      </a:moveTo>
                      <a:cubicBezTo>
                        <a:pt x="140" y="187"/>
                        <a:pt x="129" y="408"/>
                        <a:pt x="245" y="582"/>
                      </a:cubicBezTo>
                      <a:cubicBezTo>
                        <a:pt x="419" y="990"/>
                        <a:pt x="489" y="1315"/>
                        <a:pt x="222" y="1734"/>
                      </a:cubicBezTo>
                      <a:cubicBezTo>
                        <a:pt x="1" y="2083"/>
                        <a:pt x="233" y="2478"/>
                        <a:pt x="513" y="2769"/>
                      </a:cubicBezTo>
                      <a:cubicBezTo>
                        <a:pt x="579" y="2840"/>
                        <a:pt x="644" y="2871"/>
                        <a:pt x="703" y="2871"/>
                      </a:cubicBezTo>
                      <a:cubicBezTo>
                        <a:pt x="799" y="2871"/>
                        <a:pt x="881" y="2791"/>
                        <a:pt x="931" y="2676"/>
                      </a:cubicBezTo>
                      <a:cubicBezTo>
                        <a:pt x="1032" y="2467"/>
                        <a:pt x="1137" y="2347"/>
                        <a:pt x="1280" y="2347"/>
                      </a:cubicBezTo>
                      <a:cubicBezTo>
                        <a:pt x="1368" y="2347"/>
                        <a:pt x="1470" y="2393"/>
                        <a:pt x="1594" y="2490"/>
                      </a:cubicBezTo>
                      <a:cubicBezTo>
                        <a:pt x="1603" y="2497"/>
                        <a:pt x="1616" y="2500"/>
                        <a:pt x="1630" y="2500"/>
                      </a:cubicBezTo>
                      <a:cubicBezTo>
                        <a:pt x="1690" y="2500"/>
                        <a:pt x="1787" y="2453"/>
                        <a:pt x="1862" y="2444"/>
                      </a:cubicBezTo>
                      <a:cubicBezTo>
                        <a:pt x="1420" y="2234"/>
                        <a:pt x="1094" y="1827"/>
                        <a:pt x="1024" y="1327"/>
                      </a:cubicBezTo>
                      <a:cubicBezTo>
                        <a:pt x="920" y="838"/>
                        <a:pt x="606" y="420"/>
                        <a:pt x="245"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5875600" y="2704225"/>
                  <a:ext cx="48275" cy="55850"/>
                </a:xfrm>
                <a:custGeom>
                  <a:avLst/>
                  <a:gdLst/>
                  <a:ahLst/>
                  <a:cxnLst/>
                  <a:rect l="l" t="t" r="r" b="b"/>
                  <a:pathLst>
                    <a:path w="1931" h="2234" extrusionOk="0">
                      <a:moveTo>
                        <a:pt x="702" y="241"/>
                      </a:moveTo>
                      <a:cubicBezTo>
                        <a:pt x="796" y="241"/>
                        <a:pt x="903" y="284"/>
                        <a:pt x="989" y="326"/>
                      </a:cubicBezTo>
                      <a:cubicBezTo>
                        <a:pt x="1524" y="571"/>
                        <a:pt x="1605" y="1071"/>
                        <a:pt x="1210" y="1699"/>
                      </a:cubicBezTo>
                      <a:cubicBezTo>
                        <a:pt x="954" y="1397"/>
                        <a:pt x="756" y="1048"/>
                        <a:pt x="640" y="664"/>
                      </a:cubicBezTo>
                      <a:cubicBezTo>
                        <a:pt x="593" y="547"/>
                        <a:pt x="430" y="419"/>
                        <a:pt x="547" y="303"/>
                      </a:cubicBezTo>
                      <a:cubicBezTo>
                        <a:pt x="587" y="258"/>
                        <a:pt x="642" y="241"/>
                        <a:pt x="702" y="241"/>
                      </a:cubicBezTo>
                      <a:close/>
                      <a:moveTo>
                        <a:pt x="710" y="1"/>
                      </a:moveTo>
                      <a:cubicBezTo>
                        <a:pt x="372" y="1"/>
                        <a:pt x="0" y="338"/>
                        <a:pt x="175" y="513"/>
                      </a:cubicBezTo>
                      <a:cubicBezTo>
                        <a:pt x="628" y="1001"/>
                        <a:pt x="733" y="1687"/>
                        <a:pt x="1233" y="2234"/>
                      </a:cubicBezTo>
                      <a:cubicBezTo>
                        <a:pt x="1373" y="1990"/>
                        <a:pt x="1512" y="1792"/>
                        <a:pt x="1605" y="1594"/>
                      </a:cubicBezTo>
                      <a:cubicBezTo>
                        <a:pt x="1931" y="861"/>
                        <a:pt x="1442" y="1"/>
                        <a:pt x="71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6185275" y="2602425"/>
                  <a:ext cx="43925" cy="47775"/>
                </a:xfrm>
                <a:custGeom>
                  <a:avLst/>
                  <a:gdLst/>
                  <a:ahLst/>
                  <a:cxnLst/>
                  <a:rect l="l" t="t" r="r" b="b"/>
                  <a:pathLst>
                    <a:path w="1757" h="1911" extrusionOk="0">
                      <a:moveTo>
                        <a:pt x="501" y="269"/>
                      </a:moveTo>
                      <a:cubicBezTo>
                        <a:pt x="780" y="339"/>
                        <a:pt x="780" y="537"/>
                        <a:pt x="826" y="828"/>
                      </a:cubicBezTo>
                      <a:cubicBezTo>
                        <a:pt x="617" y="641"/>
                        <a:pt x="477" y="525"/>
                        <a:pt x="501" y="281"/>
                      </a:cubicBezTo>
                      <a:lnTo>
                        <a:pt x="501" y="269"/>
                      </a:lnTo>
                      <a:close/>
                      <a:moveTo>
                        <a:pt x="1266" y="999"/>
                      </a:moveTo>
                      <a:cubicBezTo>
                        <a:pt x="1321" y="999"/>
                        <a:pt x="1369" y="1023"/>
                        <a:pt x="1396" y="1083"/>
                      </a:cubicBezTo>
                      <a:cubicBezTo>
                        <a:pt x="1501" y="1351"/>
                        <a:pt x="1385" y="1560"/>
                        <a:pt x="1164" y="1723"/>
                      </a:cubicBezTo>
                      <a:lnTo>
                        <a:pt x="1152" y="1723"/>
                      </a:lnTo>
                      <a:cubicBezTo>
                        <a:pt x="1140" y="1712"/>
                        <a:pt x="1140" y="1700"/>
                        <a:pt x="1152" y="1688"/>
                      </a:cubicBezTo>
                      <a:cubicBezTo>
                        <a:pt x="1175" y="1479"/>
                        <a:pt x="768" y="1304"/>
                        <a:pt x="1082" y="1072"/>
                      </a:cubicBezTo>
                      <a:cubicBezTo>
                        <a:pt x="1137" y="1029"/>
                        <a:pt x="1206" y="999"/>
                        <a:pt x="1266" y="999"/>
                      </a:cubicBezTo>
                      <a:close/>
                      <a:moveTo>
                        <a:pt x="576" y="0"/>
                      </a:moveTo>
                      <a:cubicBezTo>
                        <a:pt x="533" y="0"/>
                        <a:pt x="488" y="8"/>
                        <a:pt x="443" y="25"/>
                      </a:cubicBezTo>
                      <a:cubicBezTo>
                        <a:pt x="245" y="72"/>
                        <a:pt x="105" y="234"/>
                        <a:pt x="70" y="432"/>
                      </a:cubicBezTo>
                      <a:cubicBezTo>
                        <a:pt x="1" y="700"/>
                        <a:pt x="187" y="641"/>
                        <a:pt x="315" y="711"/>
                      </a:cubicBezTo>
                      <a:cubicBezTo>
                        <a:pt x="524" y="816"/>
                        <a:pt x="536" y="1072"/>
                        <a:pt x="664" y="1246"/>
                      </a:cubicBezTo>
                      <a:cubicBezTo>
                        <a:pt x="787" y="1415"/>
                        <a:pt x="791" y="1748"/>
                        <a:pt x="1108" y="1748"/>
                      </a:cubicBezTo>
                      <a:cubicBezTo>
                        <a:pt x="1118" y="1748"/>
                        <a:pt x="1129" y="1747"/>
                        <a:pt x="1140" y="1746"/>
                      </a:cubicBezTo>
                      <a:lnTo>
                        <a:pt x="1152" y="1735"/>
                      </a:lnTo>
                      <a:lnTo>
                        <a:pt x="1152" y="1746"/>
                      </a:lnTo>
                      <a:lnTo>
                        <a:pt x="1140" y="1746"/>
                      </a:lnTo>
                      <a:cubicBezTo>
                        <a:pt x="1174" y="1802"/>
                        <a:pt x="1218" y="1910"/>
                        <a:pt x="1252" y="1910"/>
                      </a:cubicBezTo>
                      <a:cubicBezTo>
                        <a:pt x="1253" y="1910"/>
                        <a:pt x="1255" y="1910"/>
                        <a:pt x="1257" y="1909"/>
                      </a:cubicBezTo>
                      <a:cubicBezTo>
                        <a:pt x="1582" y="1863"/>
                        <a:pt x="1524" y="1525"/>
                        <a:pt x="1652" y="1316"/>
                      </a:cubicBezTo>
                      <a:cubicBezTo>
                        <a:pt x="1757" y="1142"/>
                        <a:pt x="1675" y="804"/>
                        <a:pt x="1501" y="804"/>
                      </a:cubicBezTo>
                      <a:cubicBezTo>
                        <a:pt x="1071" y="793"/>
                        <a:pt x="1036" y="479"/>
                        <a:pt x="896" y="211"/>
                      </a:cubicBezTo>
                      <a:cubicBezTo>
                        <a:pt x="834" y="79"/>
                        <a:pt x="713" y="0"/>
                        <a:pt x="576"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5858425" y="2719350"/>
                  <a:ext cx="28825" cy="55550"/>
                </a:xfrm>
                <a:custGeom>
                  <a:avLst/>
                  <a:gdLst/>
                  <a:ahLst/>
                  <a:cxnLst/>
                  <a:rect l="l" t="t" r="r" b="b"/>
                  <a:pathLst>
                    <a:path w="1153" h="2222" extrusionOk="0">
                      <a:moveTo>
                        <a:pt x="47" y="1"/>
                      </a:moveTo>
                      <a:lnTo>
                        <a:pt x="47" y="1"/>
                      </a:lnTo>
                      <a:cubicBezTo>
                        <a:pt x="117" y="594"/>
                        <a:pt x="361" y="1175"/>
                        <a:pt x="12" y="1734"/>
                      </a:cubicBezTo>
                      <a:cubicBezTo>
                        <a:pt x="1" y="1757"/>
                        <a:pt x="12" y="1780"/>
                        <a:pt x="12" y="1792"/>
                      </a:cubicBezTo>
                      <a:cubicBezTo>
                        <a:pt x="24" y="1955"/>
                        <a:pt x="24" y="2152"/>
                        <a:pt x="187" y="2211"/>
                      </a:cubicBezTo>
                      <a:cubicBezTo>
                        <a:pt x="212" y="2218"/>
                        <a:pt x="236" y="2221"/>
                        <a:pt x="257" y="2221"/>
                      </a:cubicBezTo>
                      <a:cubicBezTo>
                        <a:pt x="403" y="2221"/>
                        <a:pt x="465" y="2065"/>
                        <a:pt x="536" y="1943"/>
                      </a:cubicBezTo>
                      <a:cubicBezTo>
                        <a:pt x="599" y="1808"/>
                        <a:pt x="641" y="1625"/>
                        <a:pt x="757" y="1625"/>
                      </a:cubicBezTo>
                      <a:cubicBezTo>
                        <a:pt x="811" y="1625"/>
                        <a:pt x="882" y="1665"/>
                        <a:pt x="978" y="1769"/>
                      </a:cubicBezTo>
                      <a:cubicBezTo>
                        <a:pt x="998" y="1788"/>
                        <a:pt x="1025" y="1812"/>
                        <a:pt x="1051" y="1812"/>
                      </a:cubicBezTo>
                      <a:cubicBezTo>
                        <a:pt x="1071" y="1812"/>
                        <a:pt x="1091" y="1798"/>
                        <a:pt x="1106" y="1757"/>
                      </a:cubicBezTo>
                      <a:cubicBezTo>
                        <a:pt x="1141" y="1664"/>
                        <a:pt x="1152" y="1582"/>
                        <a:pt x="1048" y="1513"/>
                      </a:cubicBezTo>
                      <a:cubicBezTo>
                        <a:pt x="722" y="1327"/>
                        <a:pt x="652" y="989"/>
                        <a:pt x="524" y="664"/>
                      </a:cubicBezTo>
                      <a:cubicBezTo>
                        <a:pt x="431" y="419"/>
                        <a:pt x="361" y="152"/>
                        <a:pt x="47"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6027950" y="2667000"/>
                  <a:ext cx="34650" cy="55075"/>
                </a:xfrm>
                <a:custGeom>
                  <a:avLst/>
                  <a:gdLst/>
                  <a:ahLst/>
                  <a:cxnLst/>
                  <a:rect l="l" t="t" r="r" b="b"/>
                  <a:pathLst>
                    <a:path w="1386" h="2203" extrusionOk="0">
                      <a:moveTo>
                        <a:pt x="1" y="1"/>
                      </a:moveTo>
                      <a:lnTo>
                        <a:pt x="1" y="1"/>
                      </a:lnTo>
                      <a:cubicBezTo>
                        <a:pt x="13" y="617"/>
                        <a:pt x="268" y="1222"/>
                        <a:pt x="117" y="1850"/>
                      </a:cubicBezTo>
                      <a:cubicBezTo>
                        <a:pt x="106" y="2013"/>
                        <a:pt x="222" y="2164"/>
                        <a:pt x="385" y="2199"/>
                      </a:cubicBezTo>
                      <a:cubicBezTo>
                        <a:pt x="399" y="2202"/>
                        <a:pt x="412" y="2203"/>
                        <a:pt x="425" y="2203"/>
                      </a:cubicBezTo>
                      <a:cubicBezTo>
                        <a:pt x="586" y="2203"/>
                        <a:pt x="609" y="2003"/>
                        <a:pt x="652" y="1874"/>
                      </a:cubicBezTo>
                      <a:cubicBezTo>
                        <a:pt x="678" y="1767"/>
                        <a:pt x="711" y="1734"/>
                        <a:pt x="748" y="1734"/>
                      </a:cubicBezTo>
                      <a:cubicBezTo>
                        <a:pt x="810" y="1734"/>
                        <a:pt x="883" y="1827"/>
                        <a:pt x="948" y="1827"/>
                      </a:cubicBezTo>
                      <a:cubicBezTo>
                        <a:pt x="950" y="1827"/>
                        <a:pt x="952" y="1827"/>
                        <a:pt x="955" y="1827"/>
                      </a:cubicBezTo>
                      <a:cubicBezTo>
                        <a:pt x="1018" y="1899"/>
                        <a:pt x="1115" y="1987"/>
                        <a:pt x="1195" y="1987"/>
                      </a:cubicBezTo>
                      <a:cubicBezTo>
                        <a:pt x="1232" y="1987"/>
                        <a:pt x="1266" y="1968"/>
                        <a:pt x="1292" y="1920"/>
                      </a:cubicBezTo>
                      <a:cubicBezTo>
                        <a:pt x="1385" y="1722"/>
                        <a:pt x="1164" y="1687"/>
                        <a:pt x="1025" y="1641"/>
                      </a:cubicBezTo>
                      <a:cubicBezTo>
                        <a:pt x="478" y="1222"/>
                        <a:pt x="571" y="431"/>
                        <a:pt x="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5482450" y="2878400"/>
                  <a:ext cx="36375" cy="51825"/>
                </a:xfrm>
                <a:custGeom>
                  <a:avLst/>
                  <a:gdLst/>
                  <a:ahLst/>
                  <a:cxnLst/>
                  <a:rect l="l" t="t" r="r" b="b"/>
                  <a:pathLst>
                    <a:path w="1455" h="2073" extrusionOk="0">
                      <a:moveTo>
                        <a:pt x="0" y="1"/>
                      </a:moveTo>
                      <a:cubicBezTo>
                        <a:pt x="233" y="641"/>
                        <a:pt x="594" y="1094"/>
                        <a:pt x="291" y="1641"/>
                      </a:cubicBezTo>
                      <a:cubicBezTo>
                        <a:pt x="221" y="1769"/>
                        <a:pt x="314" y="1978"/>
                        <a:pt x="477" y="2060"/>
                      </a:cubicBezTo>
                      <a:cubicBezTo>
                        <a:pt x="500" y="2069"/>
                        <a:pt x="523" y="2073"/>
                        <a:pt x="546" y="2073"/>
                      </a:cubicBezTo>
                      <a:cubicBezTo>
                        <a:pt x="643" y="2073"/>
                        <a:pt x="735" y="2000"/>
                        <a:pt x="745" y="1897"/>
                      </a:cubicBezTo>
                      <a:cubicBezTo>
                        <a:pt x="784" y="1656"/>
                        <a:pt x="883" y="1599"/>
                        <a:pt x="1007" y="1599"/>
                      </a:cubicBezTo>
                      <a:cubicBezTo>
                        <a:pt x="1120" y="1599"/>
                        <a:pt x="1254" y="1646"/>
                        <a:pt x="1384" y="1646"/>
                      </a:cubicBezTo>
                      <a:cubicBezTo>
                        <a:pt x="1408" y="1646"/>
                        <a:pt x="1431" y="1645"/>
                        <a:pt x="1454" y="1641"/>
                      </a:cubicBezTo>
                      <a:cubicBezTo>
                        <a:pt x="721" y="1362"/>
                        <a:pt x="849" y="373"/>
                        <a:pt x="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6448150" y="2475325"/>
                  <a:ext cx="35200" cy="50975"/>
                </a:xfrm>
                <a:custGeom>
                  <a:avLst/>
                  <a:gdLst/>
                  <a:ahLst/>
                  <a:cxnLst/>
                  <a:rect l="l" t="t" r="r" b="b"/>
                  <a:pathLst>
                    <a:path w="1408" h="2039" extrusionOk="0">
                      <a:moveTo>
                        <a:pt x="700" y="243"/>
                      </a:moveTo>
                      <a:cubicBezTo>
                        <a:pt x="816" y="243"/>
                        <a:pt x="882" y="384"/>
                        <a:pt x="931" y="491"/>
                      </a:cubicBezTo>
                      <a:cubicBezTo>
                        <a:pt x="1059" y="712"/>
                        <a:pt x="1094" y="980"/>
                        <a:pt x="1012" y="1224"/>
                      </a:cubicBezTo>
                      <a:cubicBezTo>
                        <a:pt x="873" y="1015"/>
                        <a:pt x="745" y="840"/>
                        <a:pt x="652" y="643"/>
                      </a:cubicBezTo>
                      <a:cubicBezTo>
                        <a:pt x="594" y="538"/>
                        <a:pt x="384" y="375"/>
                        <a:pt x="628" y="259"/>
                      </a:cubicBezTo>
                      <a:cubicBezTo>
                        <a:pt x="654" y="248"/>
                        <a:pt x="678" y="243"/>
                        <a:pt x="700" y="243"/>
                      </a:cubicBezTo>
                      <a:close/>
                      <a:moveTo>
                        <a:pt x="625" y="1"/>
                      </a:moveTo>
                      <a:cubicBezTo>
                        <a:pt x="345" y="1"/>
                        <a:pt x="142" y="195"/>
                        <a:pt x="0" y="468"/>
                      </a:cubicBezTo>
                      <a:cubicBezTo>
                        <a:pt x="582" y="759"/>
                        <a:pt x="896" y="1387"/>
                        <a:pt x="815" y="2038"/>
                      </a:cubicBezTo>
                      <a:cubicBezTo>
                        <a:pt x="1245" y="1724"/>
                        <a:pt x="1408" y="1271"/>
                        <a:pt x="1268" y="701"/>
                      </a:cubicBezTo>
                      <a:cubicBezTo>
                        <a:pt x="1198" y="410"/>
                        <a:pt x="1105" y="84"/>
                        <a:pt x="756" y="14"/>
                      </a:cubicBezTo>
                      <a:cubicBezTo>
                        <a:pt x="711" y="5"/>
                        <a:pt x="667" y="1"/>
                        <a:pt x="625"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5679300" y="2793500"/>
                  <a:ext cx="42500" cy="56500"/>
                </a:xfrm>
                <a:custGeom>
                  <a:avLst/>
                  <a:gdLst/>
                  <a:ahLst/>
                  <a:cxnLst/>
                  <a:rect l="l" t="t" r="r" b="b"/>
                  <a:pathLst>
                    <a:path w="1700" h="2260" extrusionOk="0">
                      <a:moveTo>
                        <a:pt x="129" y="1"/>
                      </a:moveTo>
                      <a:lnTo>
                        <a:pt x="129" y="1"/>
                      </a:lnTo>
                      <a:cubicBezTo>
                        <a:pt x="106" y="477"/>
                        <a:pt x="280" y="710"/>
                        <a:pt x="373" y="966"/>
                      </a:cubicBezTo>
                      <a:cubicBezTo>
                        <a:pt x="431" y="1094"/>
                        <a:pt x="536" y="1199"/>
                        <a:pt x="350" y="1361"/>
                      </a:cubicBezTo>
                      <a:cubicBezTo>
                        <a:pt x="1" y="1676"/>
                        <a:pt x="210" y="2071"/>
                        <a:pt x="489" y="2211"/>
                      </a:cubicBezTo>
                      <a:cubicBezTo>
                        <a:pt x="553" y="2245"/>
                        <a:pt x="600" y="2260"/>
                        <a:pt x="637" y="2260"/>
                      </a:cubicBezTo>
                      <a:cubicBezTo>
                        <a:pt x="836" y="2260"/>
                        <a:pt x="704" y="1826"/>
                        <a:pt x="920" y="1757"/>
                      </a:cubicBezTo>
                      <a:cubicBezTo>
                        <a:pt x="1059" y="1783"/>
                        <a:pt x="1147" y="1953"/>
                        <a:pt x="1392" y="1953"/>
                      </a:cubicBezTo>
                      <a:cubicBezTo>
                        <a:pt x="1474" y="1953"/>
                        <a:pt x="1574" y="1934"/>
                        <a:pt x="1699" y="1885"/>
                      </a:cubicBezTo>
                      <a:cubicBezTo>
                        <a:pt x="722" y="1582"/>
                        <a:pt x="734" y="664"/>
                        <a:pt x="129"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5903800" y="2778100"/>
                  <a:ext cx="36375" cy="55050"/>
                </a:xfrm>
                <a:custGeom>
                  <a:avLst/>
                  <a:gdLst/>
                  <a:ahLst/>
                  <a:cxnLst/>
                  <a:rect l="l" t="t" r="r" b="b"/>
                  <a:pathLst>
                    <a:path w="1455" h="2202" extrusionOk="0">
                      <a:moveTo>
                        <a:pt x="210" y="0"/>
                      </a:moveTo>
                      <a:lnTo>
                        <a:pt x="0" y="35"/>
                      </a:lnTo>
                      <a:cubicBezTo>
                        <a:pt x="279" y="593"/>
                        <a:pt x="82" y="1128"/>
                        <a:pt x="35" y="1663"/>
                      </a:cubicBezTo>
                      <a:cubicBezTo>
                        <a:pt x="47" y="1698"/>
                        <a:pt x="58" y="1733"/>
                        <a:pt x="70" y="1768"/>
                      </a:cubicBezTo>
                      <a:cubicBezTo>
                        <a:pt x="158" y="1954"/>
                        <a:pt x="235" y="2202"/>
                        <a:pt x="447" y="2202"/>
                      </a:cubicBezTo>
                      <a:cubicBezTo>
                        <a:pt x="460" y="2202"/>
                        <a:pt x="474" y="2201"/>
                        <a:pt x="489" y="2198"/>
                      </a:cubicBezTo>
                      <a:cubicBezTo>
                        <a:pt x="710" y="2164"/>
                        <a:pt x="617" y="1908"/>
                        <a:pt x="617" y="1733"/>
                      </a:cubicBezTo>
                      <a:cubicBezTo>
                        <a:pt x="617" y="1669"/>
                        <a:pt x="610" y="1569"/>
                        <a:pt x="686" y="1569"/>
                      </a:cubicBezTo>
                      <a:cubicBezTo>
                        <a:pt x="707" y="1569"/>
                        <a:pt x="733" y="1576"/>
                        <a:pt x="768" y="1594"/>
                      </a:cubicBezTo>
                      <a:cubicBezTo>
                        <a:pt x="888" y="1732"/>
                        <a:pt x="1007" y="1884"/>
                        <a:pt x="1242" y="1884"/>
                      </a:cubicBezTo>
                      <a:cubicBezTo>
                        <a:pt x="1304" y="1884"/>
                        <a:pt x="1374" y="1874"/>
                        <a:pt x="1454" y="1850"/>
                      </a:cubicBezTo>
                      <a:lnTo>
                        <a:pt x="768" y="1303"/>
                      </a:lnTo>
                      <a:lnTo>
                        <a:pt x="210"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6079150" y="2632400"/>
                  <a:ext cx="45950" cy="56450"/>
                </a:xfrm>
                <a:custGeom>
                  <a:avLst/>
                  <a:gdLst/>
                  <a:ahLst/>
                  <a:cxnLst/>
                  <a:rect l="l" t="t" r="r" b="b"/>
                  <a:pathLst>
                    <a:path w="1838" h="2258" extrusionOk="0">
                      <a:moveTo>
                        <a:pt x="1652" y="1"/>
                      </a:moveTo>
                      <a:lnTo>
                        <a:pt x="1652" y="1"/>
                      </a:lnTo>
                      <a:cubicBezTo>
                        <a:pt x="1059" y="117"/>
                        <a:pt x="489" y="268"/>
                        <a:pt x="0" y="640"/>
                      </a:cubicBezTo>
                      <a:cubicBezTo>
                        <a:pt x="166" y="628"/>
                        <a:pt x="296" y="618"/>
                        <a:pt x="402" y="618"/>
                      </a:cubicBezTo>
                      <a:cubicBezTo>
                        <a:pt x="776" y="618"/>
                        <a:pt x="848" y="743"/>
                        <a:pt x="1175" y="1315"/>
                      </a:cubicBezTo>
                      <a:cubicBezTo>
                        <a:pt x="1361" y="1629"/>
                        <a:pt x="1524" y="1943"/>
                        <a:pt x="1687" y="2257"/>
                      </a:cubicBezTo>
                      <a:lnTo>
                        <a:pt x="1838" y="2187"/>
                      </a:lnTo>
                      <a:cubicBezTo>
                        <a:pt x="1803" y="1885"/>
                        <a:pt x="1640" y="1618"/>
                        <a:pt x="1501" y="1362"/>
                      </a:cubicBezTo>
                      <a:cubicBezTo>
                        <a:pt x="1070" y="536"/>
                        <a:pt x="1059" y="536"/>
                        <a:pt x="1652"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5532175" y="2963025"/>
                  <a:ext cx="31425" cy="49150"/>
                </a:xfrm>
                <a:custGeom>
                  <a:avLst/>
                  <a:gdLst/>
                  <a:ahLst/>
                  <a:cxnLst/>
                  <a:rect l="l" t="t" r="r" b="b"/>
                  <a:pathLst>
                    <a:path w="1257" h="1966" extrusionOk="0">
                      <a:moveTo>
                        <a:pt x="0" y="1"/>
                      </a:moveTo>
                      <a:lnTo>
                        <a:pt x="0" y="1"/>
                      </a:lnTo>
                      <a:cubicBezTo>
                        <a:pt x="186" y="571"/>
                        <a:pt x="291" y="1106"/>
                        <a:pt x="163" y="1676"/>
                      </a:cubicBezTo>
                      <a:cubicBezTo>
                        <a:pt x="145" y="1783"/>
                        <a:pt x="251" y="1965"/>
                        <a:pt x="343" y="1965"/>
                      </a:cubicBezTo>
                      <a:cubicBezTo>
                        <a:pt x="371" y="1965"/>
                        <a:pt x="397" y="1949"/>
                        <a:pt x="419" y="1908"/>
                      </a:cubicBezTo>
                      <a:cubicBezTo>
                        <a:pt x="525" y="1708"/>
                        <a:pt x="651" y="1662"/>
                        <a:pt x="788" y="1662"/>
                      </a:cubicBezTo>
                      <a:cubicBezTo>
                        <a:pt x="905" y="1662"/>
                        <a:pt x="1030" y="1696"/>
                        <a:pt x="1154" y="1696"/>
                      </a:cubicBezTo>
                      <a:cubicBezTo>
                        <a:pt x="1188" y="1696"/>
                        <a:pt x="1222" y="1694"/>
                        <a:pt x="1257" y="1687"/>
                      </a:cubicBezTo>
                      <a:cubicBezTo>
                        <a:pt x="547" y="1327"/>
                        <a:pt x="628" y="431"/>
                        <a:pt x="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5686000" y="2825500"/>
                  <a:ext cx="90175" cy="41025"/>
                </a:xfrm>
                <a:custGeom>
                  <a:avLst/>
                  <a:gdLst/>
                  <a:ahLst/>
                  <a:cxnLst/>
                  <a:rect l="l" t="t" r="r" b="b"/>
                  <a:pathLst>
                    <a:path w="3607" h="1641" extrusionOk="0">
                      <a:moveTo>
                        <a:pt x="3548" y="0"/>
                      </a:moveTo>
                      <a:lnTo>
                        <a:pt x="0" y="1535"/>
                      </a:lnTo>
                      <a:lnTo>
                        <a:pt x="59" y="1640"/>
                      </a:lnTo>
                      <a:lnTo>
                        <a:pt x="3606" y="116"/>
                      </a:lnTo>
                      <a:lnTo>
                        <a:pt x="3548"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5332100" y="2981350"/>
                  <a:ext cx="85825" cy="39275"/>
                </a:xfrm>
                <a:custGeom>
                  <a:avLst/>
                  <a:gdLst/>
                  <a:ahLst/>
                  <a:cxnLst/>
                  <a:rect l="l" t="t" r="r" b="b"/>
                  <a:pathLst>
                    <a:path w="3433" h="1571" extrusionOk="0">
                      <a:moveTo>
                        <a:pt x="3386" y="1"/>
                      </a:moveTo>
                      <a:lnTo>
                        <a:pt x="1" y="1454"/>
                      </a:lnTo>
                      <a:lnTo>
                        <a:pt x="47" y="1571"/>
                      </a:lnTo>
                      <a:lnTo>
                        <a:pt x="3432" y="105"/>
                      </a:lnTo>
                      <a:lnTo>
                        <a:pt x="3386"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6277175" y="2556800"/>
                  <a:ext cx="34025" cy="44275"/>
                </a:xfrm>
                <a:custGeom>
                  <a:avLst/>
                  <a:gdLst/>
                  <a:ahLst/>
                  <a:cxnLst/>
                  <a:rect l="l" t="t" r="r" b="b"/>
                  <a:pathLst>
                    <a:path w="1361" h="1771" extrusionOk="0">
                      <a:moveTo>
                        <a:pt x="361" y="1"/>
                      </a:moveTo>
                      <a:lnTo>
                        <a:pt x="361" y="1"/>
                      </a:lnTo>
                      <a:cubicBezTo>
                        <a:pt x="372" y="454"/>
                        <a:pt x="396" y="873"/>
                        <a:pt x="105" y="1245"/>
                      </a:cubicBezTo>
                      <a:cubicBezTo>
                        <a:pt x="0" y="1385"/>
                        <a:pt x="128" y="1548"/>
                        <a:pt x="268" y="1652"/>
                      </a:cubicBezTo>
                      <a:cubicBezTo>
                        <a:pt x="329" y="1705"/>
                        <a:pt x="422" y="1770"/>
                        <a:pt x="475" y="1770"/>
                      </a:cubicBezTo>
                      <a:cubicBezTo>
                        <a:pt x="493" y="1770"/>
                        <a:pt x="506" y="1763"/>
                        <a:pt x="512" y="1745"/>
                      </a:cubicBezTo>
                      <a:cubicBezTo>
                        <a:pt x="601" y="1493"/>
                        <a:pt x="761" y="1461"/>
                        <a:pt x="947" y="1461"/>
                      </a:cubicBezTo>
                      <a:cubicBezTo>
                        <a:pt x="1011" y="1461"/>
                        <a:pt x="1078" y="1464"/>
                        <a:pt x="1146" y="1464"/>
                      </a:cubicBezTo>
                      <a:cubicBezTo>
                        <a:pt x="1217" y="1464"/>
                        <a:pt x="1290" y="1460"/>
                        <a:pt x="1361" y="1443"/>
                      </a:cubicBezTo>
                      <a:cubicBezTo>
                        <a:pt x="593" y="1222"/>
                        <a:pt x="756" y="477"/>
                        <a:pt x="36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5490875" y="2916800"/>
                  <a:ext cx="85525" cy="38975"/>
                </a:xfrm>
                <a:custGeom>
                  <a:avLst/>
                  <a:gdLst/>
                  <a:ahLst/>
                  <a:cxnLst/>
                  <a:rect l="l" t="t" r="r" b="b"/>
                  <a:pathLst>
                    <a:path w="3421" h="1559" extrusionOk="0">
                      <a:moveTo>
                        <a:pt x="3374" y="0"/>
                      </a:moveTo>
                      <a:lnTo>
                        <a:pt x="1" y="1454"/>
                      </a:lnTo>
                      <a:lnTo>
                        <a:pt x="47" y="1559"/>
                      </a:lnTo>
                      <a:lnTo>
                        <a:pt x="3420" y="105"/>
                      </a:lnTo>
                      <a:lnTo>
                        <a:pt x="3374"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5365250" y="3029325"/>
                  <a:ext cx="37825" cy="60375"/>
                </a:xfrm>
                <a:custGeom>
                  <a:avLst/>
                  <a:gdLst/>
                  <a:ahLst/>
                  <a:cxnLst/>
                  <a:rect l="l" t="t" r="r" b="b"/>
                  <a:pathLst>
                    <a:path w="1513" h="2415" extrusionOk="0">
                      <a:moveTo>
                        <a:pt x="541" y="1566"/>
                      </a:moveTo>
                      <a:cubicBezTo>
                        <a:pt x="566" y="1566"/>
                        <a:pt x="592" y="1577"/>
                        <a:pt x="617" y="1594"/>
                      </a:cubicBezTo>
                      <a:cubicBezTo>
                        <a:pt x="755" y="1766"/>
                        <a:pt x="678" y="1904"/>
                        <a:pt x="498" y="2086"/>
                      </a:cubicBezTo>
                      <a:lnTo>
                        <a:pt x="498" y="2086"/>
                      </a:lnTo>
                      <a:cubicBezTo>
                        <a:pt x="407" y="1869"/>
                        <a:pt x="352" y="1709"/>
                        <a:pt x="513" y="1571"/>
                      </a:cubicBezTo>
                      <a:cubicBezTo>
                        <a:pt x="522" y="1568"/>
                        <a:pt x="531" y="1566"/>
                        <a:pt x="541" y="1566"/>
                      </a:cubicBezTo>
                      <a:close/>
                      <a:moveTo>
                        <a:pt x="308" y="1"/>
                      </a:moveTo>
                      <a:cubicBezTo>
                        <a:pt x="291" y="1"/>
                        <a:pt x="274" y="4"/>
                        <a:pt x="257" y="12"/>
                      </a:cubicBezTo>
                      <a:cubicBezTo>
                        <a:pt x="1" y="117"/>
                        <a:pt x="222" y="338"/>
                        <a:pt x="257" y="512"/>
                      </a:cubicBezTo>
                      <a:cubicBezTo>
                        <a:pt x="280" y="908"/>
                        <a:pt x="466" y="1280"/>
                        <a:pt x="210" y="1699"/>
                      </a:cubicBezTo>
                      <a:cubicBezTo>
                        <a:pt x="82" y="1943"/>
                        <a:pt x="175" y="2246"/>
                        <a:pt x="408" y="2385"/>
                      </a:cubicBezTo>
                      <a:cubicBezTo>
                        <a:pt x="450" y="2405"/>
                        <a:pt x="487" y="2414"/>
                        <a:pt x="520" y="2414"/>
                      </a:cubicBezTo>
                      <a:cubicBezTo>
                        <a:pt x="696" y="2414"/>
                        <a:pt x="754" y="2162"/>
                        <a:pt x="862" y="2025"/>
                      </a:cubicBezTo>
                      <a:cubicBezTo>
                        <a:pt x="908" y="1990"/>
                        <a:pt x="955" y="1955"/>
                        <a:pt x="1001" y="1932"/>
                      </a:cubicBezTo>
                      <a:cubicBezTo>
                        <a:pt x="1098" y="1991"/>
                        <a:pt x="1215" y="2080"/>
                        <a:pt x="1307" y="2080"/>
                      </a:cubicBezTo>
                      <a:cubicBezTo>
                        <a:pt x="1359" y="2080"/>
                        <a:pt x="1402" y="2053"/>
                        <a:pt x="1432" y="1978"/>
                      </a:cubicBezTo>
                      <a:cubicBezTo>
                        <a:pt x="1513" y="1769"/>
                        <a:pt x="1211" y="1804"/>
                        <a:pt x="1071" y="1734"/>
                      </a:cubicBezTo>
                      <a:cubicBezTo>
                        <a:pt x="920" y="1571"/>
                        <a:pt x="1013" y="1350"/>
                        <a:pt x="931" y="1175"/>
                      </a:cubicBezTo>
                      <a:cubicBezTo>
                        <a:pt x="885" y="885"/>
                        <a:pt x="780" y="594"/>
                        <a:pt x="617" y="350"/>
                      </a:cubicBezTo>
                      <a:cubicBezTo>
                        <a:pt x="535" y="216"/>
                        <a:pt x="435" y="1"/>
                        <a:pt x="308"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5715650" y="2861550"/>
                  <a:ext cx="41625" cy="61625"/>
                </a:xfrm>
                <a:custGeom>
                  <a:avLst/>
                  <a:gdLst/>
                  <a:ahLst/>
                  <a:cxnLst/>
                  <a:rect l="l" t="t" r="r" b="b"/>
                  <a:pathLst>
                    <a:path w="1665" h="2465" extrusionOk="0">
                      <a:moveTo>
                        <a:pt x="640" y="1594"/>
                      </a:moveTo>
                      <a:cubicBezTo>
                        <a:pt x="652" y="1617"/>
                        <a:pt x="675" y="1652"/>
                        <a:pt x="710" y="1664"/>
                      </a:cubicBezTo>
                      <a:cubicBezTo>
                        <a:pt x="745" y="1710"/>
                        <a:pt x="768" y="1757"/>
                        <a:pt x="792" y="1815"/>
                      </a:cubicBezTo>
                      <a:cubicBezTo>
                        <a:pt x="803" y="1838"/>
                        <a:pt x="803" y="1873"/>
                        <a:pt x="815" y="1908"/>
                      </a:cubicBezTo>
                      <a:cubicBezTo>
                        <a:pt x="850" y="2013"/>
                        <a:pt x="803" y="2129"/>
                        <a:pt x="710" y="2175"/>
                      </a:cubicBezTo>
                      <a:cubicBezTo>
                        <a:pt x="688" y="2184"/>
                        <a:pt x="666" y="2188"/>
                        <a:pt x="644" y="2188"/>
                      </a:cubicBezTo>
                      <a:cubicBezTo>
                        <a:pt x="609" y="2188"/>
                        <a:pt x="576" y="2178"/>
                        <a:pt x="547" y="2164"/>
                      </a:cubicBezTo>
                      <a:cubicBezTo>
                        <a:pt x="466" y="2071"/>
                        <a:pt x="443" y="1943"/>
                        <a:pt x="501" y="1826"/>
                      </a:cubicBezTo>
                      <a:cubicBezTo>
                        <a:pt x="524" y="1780"/>
                        <a:pt x="547" y="1733"/>
                        <a:pt x="582" y="1687"/>
                      </a:cubicBezTo>
                      <a:cubicBezTo>
                        <a:pt x="606" y="1652"/>
                        <a:pt x="617" y="1617"/>
                        <a:pt x="640" y="1594"/>
                      </a:cubicBezTo>
                      <a:close/>
                      <a:moveTo>
                        <a:pt x="129" y="0"/>
                      </a:moveTo>
                      <a:lnTo>
                        <a:pt x="129" y="0"/>
                      </a:lnTo>
                      <a:cubicBezTo>
                        <a:pt x="12" y="559"/>
                        <a:pt x="257" y="954"/>
                        <a:pt x="419" y="1373"/>
                      </a:cubicBezTo>
                      <a:cubicBezTo>
                        <a:pt x="268" y="1710"/>
                        <a:pt x="1" y="2094"/>
                        <a:pt x="431" y="2385"/>
                      </a:cubicBezTo>
                      <a:cubicBezTo>
                        <a:pt x="517" y="2440"/>
                        <a:pt x="593" y="2464"/>
                        <a:pt x="660" y="2464"/>
                      </a:cubicBezTo>
                      <a:cubicBezTo>
                        <a:pt x="873" y="2464"/>
                        <a:pt x="997" y="2225"/>
                        <a:pt x="1094" y="2013"/>
                      </a:cubicBezTo>
                      <a:cubicBezTo>
                        <a:pt x="1194" y="2013"/>
                        <a:pt x="1294" y="2096"/>
                        <a:pt x="1412" y="2096"/>
                      </a:cubicBezTo>
                      <a:cubicBezTo>
                        <a:pt x="1487" y="2096"/>
                        <a:pt x="1570" y="2062"/>
                        <a:pt x="1664" y="1954"/>
                      </a:cubicBezTo>
                      <a:cubicBezTo>
                        <a:pt x="1036" y="1908"/>
                        <a:pt x="861" y="1536"/>
                        <a:pt x="780" y="1001"/>
                      </a:cubicBezTo>
                      <a:cubicBezTo>
                        <a:pt x="734" y="582"/>
                        <a:pt x="489" y="210"/>
                        <a:pt x="129"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6166375" y="2612025"/>
                  <a:ext cx="34050" cy="52675"/>
                </a:xfrm>
                <a:custGeom>
                  <a:avLst/>
                  <a:gdLst/>
                  <a:ahLst/>
                  <a:cxnLst/>
                  <a:rect l="l" t="t" r="r" b="b"/>
                  <a:pathLst>
                    <a:path w="1362" h="2107" extrusionOk="0">
                      <a:moveTo>
                        <a:pt x="454" y="641"/>
                      </a:moveTo>
                      <a:cubicBezTo>
                        <a:pt x="617" y="827"/>
                        <a:pt x="768" y="967"/>
                        <a:pt x="559" y="1130"/>
                      </a:cubicBezTo>
                      <a:cubicBezTo>
                        <a:pt x="534" y="1146"/>
                        <a:pt x="469" y="1163"/>
                        <a:pt x="428" y="1163"/>
                      </a:cubicBezTo>
                      <a:cubicBezTo>
                        <a:pt x="412" y="1163"/>
                        <a:pt x="399" y="1160"/>
                        <a:pt x="396" y="1153"/>
                      </a:cubicBezTo>
                      <a:cubicBezTo>
                        <a:pt x="280" y="990"/>
                        <a:pt x="373" y="851"/>
                        <a:pt x="454" y="641"/>
                      </a:cubicBezTo>
                      <a:close/>
                      <a:moveTo>
                        <a:pt x="206" y="1"/>
                      </a:moveTo>
                      <a:cubicBezTo>
                        <a:pt x="187" y="1"/>
                        <a:pt x="166" y="5"/>
                        <a:pt x="140" y="13"/>
                      </a:cubicBezTo>
                      <a:cubicBezTo>
                        <a:pt x="1" y="83"/>
                        <a:pt x="24" y="223"/>
                        <a:pt x="35" y="327"/>
                      </a:cubicBezTo>
                      <a:cubicBezTo>
                        <a:pt x="105" y="734"/>
                        <a:pt x="198" y="1130"/>
                        <a:pt x="280" y="1537"/>
                      </a:cubicBezTo>
                      <a:cubicBezTo>
                        <a:pt x="373" y="1700"/>
                        <a:pt x="222" y="1967"/>
                        <a:pt x="501" y="2107"/>
                      </a:cubicBezTo>
                      <a:cubicBezTo>
                        <a:pt x="664" y="1897"/>
                        <a:pt x="512" y="1758"/>
                        <a:pt x="443" y="1618"/>
                      </a:cubicBezTo>
                      <a:lnTo>
                        <a:pt x="501" y="1467"/>
                      </a:lnTo>
                      <a:cubicBezTo>
                        <a:pt x="547" y="1409"/>
                        <a:pt x="582" y="1363"/>
                        <a:pt x="628" y="1316"/>
                      </a:cubicBezTo>
                      <a:lnTo>
                        <a:pt x="628" y="1316"/>
                      </a:lnTo>
                      <a:cubicBezTo>
                        <a:pt x="594" y="1351"/>
                        <a:pt x="559" y="1397"/>
                        <a:pt x="501" y="1467"/>
                      </a:cubicBezTo>
                      <a:cubicBezTo>
                        <a:pt x="589" y="1368"/>
                        <a:pt x="662" y="1330"/>
                        <a:pt x="725" y="1330"/>
                      </a:cubicBezTo>
                      <a:cubicBezTo>
                        <a:pt x="868" y="1330"/>
                        <a:pt x="961" y="1525"/>
                        <a:pt x="1082" y="1630"/>
                      </a:cubicBezTo>
                      <a:cubicBezTo>
                        <a:pt x="1121" y="1728"/>
                        <a:pt x="1128" y="1867"/>
                        <a:pt x="1267" y="1867"/>
                      </a:cubicBezTo>
                      <a:cubicBezTo>
                        <a:pt x="1294" y="1867"/>
                        <a:pt x="1325" y="1862"/>
                        <a:pt x="1361" y="1851"/>
                      </a:cubicBezTo>
                      <a:cubicBezTo>
                        <a:pt x="1129" y="1246"/>
                        <a:pt x="791" y="688"/>
                        <a:pt x="373" y="199"/>
                      </a:cubicBezTo>
                      <a:cubicBezTo>
                        <a:pt x="313" y="130"/>
                        <a:pt x="313" y="1"/>
                        <a:pt x="206"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6421975" y="2490525"/>
                  <a:ext cx="34625" cy="40225"/>
                </a:xfrm>
                <a:custGeom>
                  <a:avLst/>
                  <a:gdLst/>
                  <a:ahLst/>
                  <a:cxnLst/>
                  <a:rect l="l" t="t" r="r" b="b"/>
                  <a:pathLst>
                    <a:path w="1385" h="1609" extrusionOk="0">
                      <a:moveTo>
                        <a:pt x="543" y="1"/>
                      </a:moveTo>
                      <a:cubicBezTo>
                        <a:pt x="452" y="1"/>
                        <a:pt x="353" y="48"/>
                        <a:pt x="280" y="128"/>
                      </a:cubicBezTo>
                      <a:cubicBezTo>
                        <a:pt x="1" y="453"/>
                        <a:pt x="140" y="814"/>
                        <a:pt x="256" y="1151"/>
                      </a:cubicBezTo>
                      <a:cubicBezTo>
                        <a:pt x="354" y="1390"/>
                        <a:pt x="492" y="1608"/>
                        <a:pt x="756" y="1608"/>
                      </a:cubicBezTo>
                      <a:cubicBezTo>
                        <a:pt x="775" y="1608"/>
                        <a:pt x="794" y="1607"/>
                        <a:pt x="815" y="1605"/>
                      </a:cubicBezTo>
                      <a:cubicBezTo>
                        <a:pt x="1187" y="1558"/>
                        <a:pt x="1385" y="1291"/>
                        <a:pt x="1327" y="872"/>
                      </a:cubicBezTo>
                      <a:lnTo>
                        <a:pt x="1327" y="872"/>
                      </a:lnTo>
                      <a:cubicBezTo>
                        <a:pt x="1257" y="953"/>
                        <a:pt x="1175" y="1046"/>
                        <a:pt x="1117" y="1139"/>
                      </a:cubicBezTo>
                      <a:cubicBezTo>
                        <a:pt x="1035" y="1249"/>
                        <a:pt x="939" y="1351"/>
                        <a:pt x="817" y="1351"/>
                      </a:cubicBezTo>
                      <a:cubicBezTo>
                        <a:pt x="783" y="1351"/>
                        <a:pt x="748" y="1343"/>
                        <a:pt x="710" y="1326"/>
                      </a:cubicBezTo>
                      <a:cubicBezTo>
                        <a:pt x="489" y="1233"/>
                        <a:pt x="443" y="988"/>
                        <a:pt x="408" y="767"/>
                      </a:cubicBezTo>
                      <a:cubicBezTo>
                        <a:pt x="384" y="616"/>
                        <a:pt x="303" y="407"/>
                        <a:pt x="524" y="290"/>
                      </a:cubicBezTo>
                      <a:cubicBezTo>
                        <a:pt x="536" y="284"/>
                        <a:pt x="551" y="281"/>
                        <a:pt x="569" y="281"/>
                      </a:cubicBezTo>
                      <a:cubicBezTo>
                        <a:pt x="614" y="281"/>
                        <a:pt x="673" y="296"/>
                        <a:pt x="717" y="296"/>
                      </a:cubicBezTo>
                      <a:cubicBezTo>
                        <a:pt x="780" y="296"/>
                        <a:pt x="815" y="267"/>
                        <a:pt x="745" y="128"/>
                      </a:cubicBezTo>
                      <a:cubicBezTo>
                        <a:pt x="701" y="39"/>
                        <a:pt x="625" y="1"/>
                        <a:pt x="543"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5920375" y="2777500"/>
                  <a:ext cx="31425" cy="41025"/>
                </a:xfrm>
                <a:custGeom>
                  <a:avLst/>
                  <a:gdLst/>
                  <a:ahLst/>
                  <a:cxnLst/>
                  <a:rect l="l" t="t" r="r" b="b"/>
                  <a:pathLst>
                    <a:path w="1257" h="1641" extrusionOk="0">
                      <a:moveTo>
                        <a:pt x="1024" y="59"/>
                      </a:moveTo>
                      <a:lnTo>
                        <a:pt x="1024" y="59"/>
                      </a:lnTo>
                      <a:cubicBezTo>
                        <a:pt x="617" y="245"/>
                        <a:pt x="12" y="1"/>
                        <a:pt x="0" y="699"/>
                      </a:cubicBezTo>
                      <a:cubicBezTo>
                        <a:pt x="46" y="691"/>
                        <a:pt x="88" y="687"/>
                        <a:pt x="128" y="687"/>
                      </a:cubicBezTo>
                      <a:cubicBezTo>
                        <a:pt x="705" y="687"/>
                        <a:pt x="690" y="1510"/>
                        <a:pt x="1257" y="1641"/>
                      </a:cubicBezTo>
                      <a:cubicBezTo>
                        <a:pt x="1222" y="1083"/>
                        <a:pt x="175" y="734"/>
                        <a:pt x="1024" y="59"/>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6308850" y="2547375"/>
                  <a:ext cx="42500" cy="48425"/>
                </a:xfrm>
                <a:custGeom>
                  <a:avLst/>
                  <a:gdLst/>
                  <a:ahLst/>
                  <a:cxnLst/>
                  <a:rect l="l" t="t" r="r" b="b"/>
                  <a:pathLst>
                    <a:path w="1700" h="1937" extrusionOk="0">
                      <a:moveTo>
                        <a:pt x="189" y="1"/>
                      </a:moveTo>
                      <a:cubicBezTo>
                        <a:pt x="86" y="1"/>
                        <a:pt x="1" y="34"/>
                        <a:pt x="1" y="168"/>
                      </a:cubicBezTo>
                      <a:cubicBezTo>
                        <a:pt x="1" y="245"/>
                        <a:pt x="33" y="269"/>
                        <a:pt x="79" y="269"/>
                      </a:cubicBezTo>
                      <a:cubicBezTo>
                        <a:pt x="152" y="269"/>
                        <a:pt x="260" y="210"/>
                        <a:pt x="338" y="203"/>
                      </a:cubicBezTo>
                      <a:cubicBezTo>
                        <a:pt x="1269" y="401"/>
                        <a:pt x="1245" y="1145"/>
                        <a:pt x="1234" y="1936"/>
                      </a:cubicBezTo>
                      <a:cubicBezTo>
                        <a:pt x="1699" y="1564"/>
                        <a:pt x="1478" y="1157"/>
                        <a:pt x="1385" y="820"/>
                      </a:cubicBezTo>
                      <a:cubicBezTo>
                        <a:pt x="1261" y="391"/>
                        <a:pt x="994" y="28"/>
                        <a:pt x="469" y="28"/>
                      </a:cubicBezTo>
                      <a:cubicBezTo>
                        <a:pt x="453" y="28"/>
                        <a:pt x="436" y="28"/>
                        <a:pt x="420" y="29"/>
                      </a:cubicBezTo>
                      <a:cubicBezTo>
                        <a:pt x="351" y="19"/>
                        <a:pt x="265" y="1"/>
                        <a:pt x="189"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6109375" y="2592425"/>
                  <a:ext cx="31725" cy="37100"/>
                </a:xfrm>
                <a:custGeom>
                  <a:avLst/>
                  <a:gdLst/>
                  <a:ahLst/>
                  <a:cxnLst/>
                  <a:rect l="l" t="t" r="r" b="b"/>
                  <a:pathLst>
                    <a:path w="1269" h="1484" extrusionOk="0">
                      <a:moveTo>
                        <a:pt x="237" y="0"/>
                      </a:moveTo>
                      <a:cubicBezTo>
                        <a:pt x="204" y="0"/>
                        <a:pt x="168" y="13"/>
                        <a:pt x="129" y="41"/>
                      </a:cubicBezTo>
                      <a:cubicBezTo>
                        <a:pt x="1" y="146"/>
                        <a:pt x="105" y="204"/>
                        <a:pt x="164" y="285"/>
                      </a:cubicBezTo>
                      <a:cubicBezTo>
                        <a:pt x="396" y="599"/>
                        <a:pt x="559" y="925"/>
                        <a:pt x="350" y="1483"/>
                      </a:cubicBezTo>
                      <a:lnTo>
                        <a:pt x="1187" y="867"/>
                      </a:lnTo>
                      <a:cubicBezTo>
                        <a:pt x="1222" y="774"/>
                        <a:pt x="1245" y="681"/>
                        <a:pt x="1269" y="588"/>
                      </a:cubicBezTo>
                      <a:lnTo>
                        <a:pt x="1269" y="588"/>
                      </a:lnTo>
                      <a:cubicBezTo>
                        <a:pt x="1079" y="742"/>
                        <a:pt x="948" y="801"/>
                        <a:pt x="854" y="801"/>
                      </a:cubicBezTo>
                      <a:cubicBezTo>
                        <a:pt x="671" y="801"/>
                        <a:pt x="624" y="578"/>
                        <a:pt x="547" y="402"/>
                      </a:cubicBezTo>
                      <a:cubicBezTo>
                        <a:pt x="513" y="309"/>
                        <a:pt x="466" y="216"/>
                        <a:pt x="419" y="134"/>
                      </a:cubicBezTo>
                      <a:cubicBezTo>
                        <a:pt x="371" y="62"/>
                        <a:pt x="312" y="0"/>
                        <a:pt x="237"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6053850" y="2664225"/>
                  <a:ext cx="44775" cy="47050"/>
                </a:xfrm>
                <a:custGeom>
                  <a:avLst/>
                  <a:gdLst/>
                  <a:ahLst/>
                  <a:cxnLst/>
                  <a:rect l="l" t="t" r="r" b="b"/>
                  <a:pathLst>
                    <a:path w="1791" h="1882" extrusionOk="0">
                      <a:moveTo>
                        <a:pt x="559" y="0"/>
                      </a:moveTo>
                      <a:cubicBezTo>
                        <a:pt x="383" y="0"/>
                        <a:pt x="194" y="54"/>
                        <a:pt x="0" y="170"/>
                      </a:cubicBezTo>
                      <a:cubicBezTo>
                        <a:pt x="82" y="160"/>
                        <a:pt x="159" y="155"/>
                        <a:pt x="232" y="155"/>
                      </a:cubicBezTo>
                      <a:cubicBezTo>
                        <a:pt x="898" y="155"/>
                        <a:pt x="1176" y="570"/>
                        <a:pt x="1396" y="1042"/>
                      </a:cubicBezTo>
                      <a:cubicBezTo>
                        <a:pt x="1431" y="1147"/>
                        <a:pt x="1454" y="1252"/>
                        <a:pt x="1489" y="1356"/>
                      </a:cubicBezTo>
                      <a:cubicBezTo>
                        <a:pt x="1466" y="1566"/>
                        <a:pt x="1384" y="1833"/>
                        <a:pt x="1663" y="1880"/>
                      </a:cubicBezTo>
                      <a:cubicBezTo>
                        <a:pt x="1670" y="1881"/>
                        <a:pt x="1676" y="1882"/>
                        <a:pt x="1681" y="1882"/>
                      </a:cubicBezTo>
                      <a:cubicBezTo>
                        <a:pt x="1790" y="1882"/>
                        <a:pt x="1776" y="1676"/>
                        <a:pt x="1710" y="1554"/>
                      </a:cubicBezTo>
                      <a:cubicBezTo>
                        <a:pt x="1698" y="1484"/>
                        <a:pt x="1687" y="1415"/>
                        <a:pt x="1663" y="1356"/>
                      </a:cubicBezTo>
                      <a:cubicBezTo>
                        <a:pt x="1566" y="550"/>
                        <a:pt x="1124" y="0"/>
                        <a:pt x="559"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5743000" y="2853400"/>
                  <a:ext cx="32000" cy="46125"/>
                </a:xfrm>
                <a:custGeom>
                  <a:avLst/>
                  <a:gdLst/>
                  <a:ahLst/>
                  <a:cxnLst/>
                  <a:rect l="l" t="t" r="r" b="b"/>
                  <a:pathLst>
                    <a:path w="1280" h="1845" extrusionOk="0">
                      <a:moveTo>
                        <a:pt x="1059" y="466"/>
                      </a:moveTo>
                      <a:lnTo>
                        <a:pt x="1059" y="466"/>
                      </a:lnTo>
                      <a:cubicBezTo>
                        <a:pt x="1038" y="479"/>
                        <a:pt x="1018" y="491"/>
                        <a:pt x="1000" y="504"/>
                      </a:cubicBezTo>
                      <a:lnTo>
                        <a:pt x="1000" y="504"/>
                      </a:lnTo>
                      <a:cubicBezTo>
                        <a:pt x="1019" y="492"/>
                        <a:pt x="1038" y="480"/>
                        <a:pt x="1059" y="466"/>
                      </a:cubicBezTo>
                      <a:close/>
                      <a:moveTo>
                        <a:pt x="33" y="1"/>
                      </a:moveTo>
                      <a:cubicBezTo>
                        <a:pt x="30" y="1"/>
                        <a:pt x="27" y="1"/>
                        <a:pt x="23" y="1"/>
                      </a:cubicBezTo>
                      <a:cubicBezTo>
                        <a:pt x="268" y="338"/>
                        <a:pt x="337" y="640"/>
                        <a:pt x="0" y="966"/>
                      </a:cubicBezTo>
                      <a:cubicBezTo>
                        <a:pt x="116" y="911"/>
                        <a:pt x="211" y="888"/>
                        <a:pt x="292" y="888"/>
                      </a:cubicBezTo>
                      <a:cubicBezTo>
                        <a:pt x="521" y="888"/>
                        <a:pt x="633" y="1077"/>
                        <a:pt x="745" y="1292"/>
                      </a:cubicBezTo>
                      <a:cubicBezTo>
                        <a:pt x="826" y="1420"/>
                        <a:pt x="919" y="1548"/>
                        <a:pt x="1012" y="1676"/>
                      </a:cubicBezTo>
                      <a:cubicBezTo>
                        <a:pt x="1043" y="1747"/>
                        <a:pt x="1073" y="1845"/>
                        <a:pt x="1158" y="1845"/>
                      </a:cubicBezTo>
                      <a:cubicBezTo>
                        <a:pt x="1170" y="1845"/>
                        <a:pt x="1184" y="1843"/>
                        <a:pt x="1198" y="1838"/>
                      </a:cubicBezTo>
                      <a:cubicBezTo>
                        <a:pt x="1280" y="1804"/>
                        <a:pt x="1280" y="1722"/>
                        <a:pt x="1233" y="1641"/>
                      </a:cubicBezTo>
                      <a:lnTo>
                        <a:pt x="977" y="1268"/>
                      </a:lnTo>
                      <a:cubicBezTo>
                        <a:pt x="666" y="1013"/>
                        <a:pt x="610" y="768"/>
                        <a:pt x="1000" y="504"/>
                      </a:cubicBezTo>
                      <a:lnTo>
                        <a:pt x="1000" y="504"/>
                      </a:lnTo>
                      <a:cubicBezTo>
                        <a:pt x="898" y="565"/>
                        <a:pt x="817" y="591"/>
                        <a:pt x="751" y="591"/>
                      </a:cubicBezTo>
                      <a:cubicBezTo>
                        <a:pt x="431" y="591"/>
                        <a:pt x="444" y="1"/>
                        <a:pt x="33"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5866575" y="2747275"/>
                  <a:ext cx="91625" cy="41300"/>
                </a:xfrm>
                <a:custGeom>
                  <a:avLst/>
                  <a:gdLst/>
                  <a:ahLst/>
                  <a:cxnLst/>
                  <a:rect l="l" t="t" r="r" b="b"/>
                  <a:pathLst>
                    <a:path w="3665" h="1652" extrusionOk="0">
                      <a:moveTo>
                        <a:pt x="3548" y="0"/>
                      </a:moveTo>
                      <a:lnTo>
                        <a:pt x="2420" y="500"/>
                      </a:lnTo>
                      <a:lnTo>
                        <a:pt x="1978" y="698"/>
                      </a:lnTo>
                      <a:lnTo>
                        <a:pt x="675" y="1280"/>
                      </a:lnTo>
                      <a:lnTo>
                        <a:pt x="210" y="1477"/>
                      </a:lnTo>
                      <a:lnTo>
                        <a:pt x="12" y="1570"/>
                      </a:lnTo>
                      <a:cubicBezTo>
                        <a:pt x="0" y="1605"/>
                        <a:pt x="24" y="1640"/>
                        <a:pt x="47" y="1652"/>
                      </a:cubicBezTo>
                      <a:lnTo>
                        <a:pt x="3664" y="82"/>
                      </a:lnTo>
                      <a:lnTo>
                        <a:pt x="3548"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5552925" y="2956750"/>
                  <a:ext cx="26675" cy="33700"/>
                </a:xfrm>
                <a:custGeom>
                  <a:avLst/>
                  <a:gdLst/>
                  <a:ahLst/>
                  <a:cxnLst/>
                  <a:rect l="l" t="t" r="r" b="b"/>
                  <a:pathLst>
                    <a:path w="1067" h="1348" extrusionOk="0">
                      <a:moveTo>
                        <a:pt x="247" y="1"/>
                      </a:moveTo>
                      <a:cubicBezTo>
                        <a:pt x="116" y="1"/>
                        <a:pt x="131" y="216"/>
                        <a:pt x="66" y="380"/>
                      </a:cubicBezTo>
                      <a:cubicBezTo>
                        <a:pt x="1" y="569"/>
                        <a:pt x="42" y="608"/>
                        <a:pt x="117" y="608"/>
                      </a:cubicBezTo>
                      <a:cubicBezTo>
                        <a:pt x="170" y="608"/>
                        <a:pt x="240" y="588"/>
                        <a:pt x="302" y="588"/>
                      </a:cubicBezTo>
                      <a:cubicBezTo>
                        <a:pt x="309" y="588"/>
                        <a:pt x="315" y="589"/>
                        <a:pt x="322" y="589"/>
                      </a:cubicBezTo>
                      <a:cubicBezTo>
                        <a:pt x="520" y="612"/>
                        <a:pt x="508" y="822"/>
                        <a:pt x="613" y="938"/>
                      </a:cubicBezTo>
                      <a:cubicBezTo>
                        <a:pt x="701" y="1048"/>
                        <a:pt x="642" y="1348"/>
                        <a:pt x="905" y="1348"/>
                      </a:cubicBezTo>
                      <a:cubicBezTo>
                        <a:pt x="919" y="1348"/>
                        <a:pt x="934" y="1347"/>
                        <a:pt x="950" y="1345"/>
                      </a:cubicBezTo>
                      <a:cubicBezTo>
                        <a:pt x="1066" y="973"/>
                        <a:pt x="694" y="752"/>
                        <a:pt x="682" y="415"/>
                      </a:cubicBezTo>
                      <a:cubicBezTo>
                        <a:pt x="985" y="66"/>
                        <a:pt x="636" y="228"/>
                        <a:pt x="508" y="135"/>
                      </a:cubicBezTo>
                      <a:cubicBezTo>
                        <a:pt x="384" y="39"/>
                        <a:pt x="303" y="1"/>
                        <a:pt x="247"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6254475" y="2566700"/>
                  <a:ext cx="33775" cy="49800"/>
                </a:xfrm>
                <a:custGeom>
                  <a:avLst/>
                  <a:gdLst/>
                  <a:ahLst/>
                  <a:cxnLst/>
                  <a:rect l="l" t="t" r="r" b="b"/>
                  <a:pathLst>
                    <a:path w="1351" h="1992" extrusionOk="0">
                      <a:moveTo>
                        <a:pt x="396" y="0"/>
                      </a:moveTo>
                      <a:cubicBezTo>
                        <a:pt x="129" y="244"/>
                        <a:pt x="1" y="628"/>
                        <a:pt x="71" y="989"/>
                      </a:cubicBezTo>
                      <a:cubicBezTo>
                        <a:pt x="121" y="1617"/>
                        <a:pt x="406" y="1992"/>
                        <a:pt x="818" y="1992"/>
                      </a:cubicBezTo>
                      <a:cubicBezTo>
                        <a:pt x="979" y="1992"/>
                        <a:pt x="1158" y="1935"/>
                        <a:pt x="1350" y="1815"/>
                      </a:cubicBezTo>
                      <a:cubicBezTo>
                        <a:pt x="850" y="1780"/>
                        <a:pt x="420" y="1710"/>
                        <a:pt x="292" y="1186"/>
                      </a:cubicBezTo>
                      <a:cubicBezTo>
                        <a:pt x="327" y="838"/>
                        <a:pt x="361" y="477"/>
                        <a:pt x="396"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6131775" y="2625575"/>
                  <a:ext cx="24425" cy="24325"/>
                </a:xfrm>
                <a:custGeom>
                  <a:avLst/>
                  <a:gdLst/>
                  <a:ahLst/>
                  <a:cxnLst/>
                  <a:rect l="l" t="t" r="r" b="b"/>
                  <a:pathLst>
                    <a:path w="977" h="973" extrusionOk="0">
                      <a:moveTo>
                        <a:pt x="322" y="1"/>
                      </a:moveTo>
                      <a:cubicBezTo>
                        <a:pt x="295" y="1"/>
                        <a:pt x="266" y="6"/>
                        <a:pt x="233" y="18"/>
                      </a:cubicBezTo>
                      <a:cubicBezTo>
                        <a:pt x="0" y="111"/>
                        <a:pt x="82" y="297"/>
                        <a:pt x="245" y="448"/>
                      </a:cubicBezTo>
                      <a:cubicBezTo>
                        <a:pt x="280" y="483"/>
                        <a:pt x="268" y="553"/>
                        <a:pt x="291" y="611"/>
                      </a:cubicBezTo>
                      <a:cubicBezTo>
                        <a:pt x="337" y="736"/>
                        <a:pt x="171" y="972"/>
                        <a:pt x="424" y="972"/>
                      </a:cubicBezTo>
                      <a:cubicBezTo>
                        <a:pt x="430" y="972"/>
                        <a:pt x="436" y="972"/>
                        <a:pt x="442" y="972"/>
                      </a:cubicBezTo>
                      <a:cubicBezTo>
                        <a:pt x="640" y="972"/>
                        <a:pt x="919" y="913"/>
                        <a:pt x="954" y="727"/>
                      </a:cubicBezTo>
                      <a:cubicBezTo>
                        <a:pt x="977" y="600"/>
                        <a:pt x="946" y="565"/>
                        <a:pt x="895" y="565"/>
                      </a:cubicBezTo>
                      <a:cubicBezTo>
                        <a:pt x="835" y="565"/>
                        <a:pt x="745" y="615"/>
                        <a:pt x="685" y="615"/>
                      </a:cubicBezTo>
                      <a:cubicBezTo>
                        <a:pt x="667" y="615"/>
                        <a:pt x="651" y="611"/>
                        <a:pt x="640" y="599"/>
                      </a:cubicBezTo>
                      <a:cubicBezTo>
                        <a:pt x="582" y="553"/>
                        <a:pt x="582" y="425"/>
                        <a:pt x="524" y="181"/>
                      </a:cubicBezTo>
                      <a:cubicBezTo>
                        <a:pt x="524" y="171"/>
                        <a:pt x="473" y="1"/>
                        <a:pt x="322"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6303625" y="2572325"/>
                  <a:ext cx="32375" cy="37100"/>
                </a:xfrm>
                <a:custGeom>
                  <a:avLst/>
                  <a:gdLst/>
                  <a:ahLst/>
                  <a:cxnLst/>
                  <a:rect l="l" t="t" r="r" b="b"/>
                  <a:pathLst>
                    <a:path w="1295" h="1484" extrusionOk="0">
                      <a:moveTo>
                        <a:pt x="226" y="1"/>
                      </a:moveTo>
                      <a:cubicBezTo>
                        <a:pt x="172" y="1"/>
                        <a:pt x="122" y="33"/>
                        <a:pt x="82" y="124"/>
                      </a:cubicBezTo>
                      <a:cubicBezTo>
                        <a:pt x="1" y="357"/>
                        <a:pt x="163" y="613"/>
                        <a:pt x="419" y="624"/>
                      </a:cubicBezTo>
                      <a:cubicBezTo>
                        <a:pt x="419" y="543"/>
                        <a:pt x="315" y="438"/>
                        <a:pt x="419" y="357"/>
                      </a:cubicBezTo>
                      <a:cubicBezTo>
                        <a:pt x="444" y="340"/>
                        <a:pt x="465" y="334"/>
                        <a:pt x="483" y="334"/>
                      </a:cubicBezTo>
                      <a:cubicBezTo>
                        <a:pt x="544" y="334"/>
                        <a:pt x="576" y="408"/>
                        <a:pt x="594" y="461"/>
                      </a:cubicBezTo>
                      <a:cubicBezTo>
                        <a:pt x="675" y="578"/>
                        <a:pt x="698" y="729"/>
                        <a:pt x="640" y="857"/>
                      </a:cubicBezTo>
                      <a:cubicBezTo>
                        <a:pt x="640" y="985"/>
                        <a:pt x="652" y="1113"/>
                        <a:pt x="652" y="1241"/>
                      </a:cubicBezTo>
                      <a:cubicBezTo>
                        <a:pt x="594" y="1322"/>
                        <a:pt x="582" y="1450"/>
                        <a:pt x="687" y="1473"/>
                      </a:cubicBezTo>
                      <a:cubicBezTo>
                        <a:pt x="710" y="1480"/>
                        <a:pt x="734" y="1484"/>
                        <a:pt x="757" y="1484"/>
                      </a:cubicBezTo>
                      <a:cubicBezTo>
                        <a:pt x="881" y="1484"/>
                        <a:pt x="996" y="1387"/>
                        <a:pt x="1094" y="1299"/>
                      </a:cubicBezTo>
                      <a:cubicBezTo>
                        <a:pt x="1225" y="1244"/>
                        <a:pt x="1295" y="1076"/>
                        <a:pt x="1157" y="1076"/>
                      </a:cubicBezTo>
                      <a:cubicBezTo>
                        <a:pt x="1148" y="1076"/>
                        <a:pt x="1139" y="1076"/>
                        <a:pt x="1129" y="1078"/>
                      </a:cubicBezTo>
                      <a:cubicBezTo>
                        <a:pt x="1101" y="1082"/>
                        <a:pt x="1077" y="1083"/>
                        <a:pt x="1056" y="1083"/>
                      </a:cubicBezTo>
                      <a:cubicBezTo>
                        <a:pt x="818" y="1083"/>
                        <a:pt x="958" y="861"/>
                        <a:pt x="873" y="775"/>
                      </a:cubicBezTo>
                      <a:cubicBezTo>
                        <a:pt x="943" y="531"/>
                        <a:pt x="838" y="275"/>
                        <a:pt x="617" y="159"/>
                      </a:cubicBezTo>
                      <a:cubicBezTo>
                        <a:pt x="489" y="151"/>
                        <a:pt x="346" y="1"/>
                        <a:pt x="226"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5581600" y="2889175"/>
                  <a:ext cx="38400" cy="18625"/>
                </a:xfrm>
                <a:custGeom>
                  <a:avLst/>
                  <a:gdLst/>
                  <a:ahLst/>
                  <a:cxnLst/>
                  <a:rect l="l" t="t" r="r" b="b"/>
                  <a:pathLst>
                    <a:path w="1536" h="745" extrusionOk="0">
                      <a:moveTo>
                        <a:pt x="1443" y="0"/>
                      </a:moveTo>
                      <a:cubicBezTo>
                        <a:pt x="943" y="70"/>
                        <a:pt x="501" y="326"/>
                        <a:pt x="59" y="559"/>
                      </a:cubicBezTo>
                      <a:cubicBezTo>
                        <a:pt x="1" y="594"/>
                        <a:pt x="82" y="745"/>
                        <a:pt x="210" y="745"/>
                      </a:cubicBezTo>
                      <a:lnTo>
                        <a:pt x="1536" y="140"/>
                      </a:lnTo>
                      <a:cubicBezTo>
                        <a:pt x="1501" y="93"/>
                        <a:pt x="1466" y="0"/>
                        <a:pt x="1443"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5818600" y="2794950"/>
                  <a:ext cx="34050" cy="16025"/>
                </a:xfrm>
                <a:custGeom>
                  <a:avLst/>
                  <a:gdLst/>
                  <a:ahLst/>
                  <a:cxnLst/>
                  <a:rect l="l" t="t" r="r" b="b"/>
                  <a:pathLst>
                    <a:path w="1362" h="641" extrusionOk="0">
                      <a:moveTo>
                        <a:pt x="1361" y="1"/>
                      </a:moveTo>
                      <a:lnTo>
                        <a:pt x="1361" y="1"/>
                      </a:lnTo>
                      <a:cubicBezTo>
                        <a:pt x="873" y="140"/>
                        <a:pt x="373" y="245"/>
                        <a:pt x="0" y="640"/>
                      </a:cubicBezTo>
                      <a:cubicBezTo>
                        <a:pt x="500" y="536"/>
                        <a:pt x="989" y="396"/>
                        <a:pt x="136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5637725" y="2873475"/>
                  <a:ext cx="32600" cy="13975"/>
                </a:xfrm>
                <a:custGeom>
                  <a:avLst/>
                  <a:gdLst/>
                  <a:ahLst/>
                  <a:cxnLst/>
                  <a:rect l="l" t="t" r="r" b="b"/>
                  <a:pathLst>
                    <a:path w="1304" h="559" extrusionOk="0">
                      <a:moveTo>
                        <a:pt x="1303" y="0"/>
                      </a:moveTo>
                      <a:lnTo>
                        <a:pt x="1303" y="0"/>
                      </a:lnTo>
                      <a:cubicBezTo>
                        <a:pt x="826" y="70"/>
                        <a:pt x="373" y="268"/>
                        <a:pt x="1" y="559"/>
                      </a:cubicBezTo>
                      <a:cubicBezTo>
                        <a:pt x="489" y="535"/>
                        <a:pt x="943" y="338"/>
                        <a:pt x="1303"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6375150" y="2499200"/>
                  <a:ext cx="31725" cy="13725"/>
                </a:xfrm>
                <a:custGeom>
                  <a:avLst/>
                  <a:gdLst/>
                  <a:ahLst/>
                  <a:cxnLst/>
                  <a:rect l="l" t="t" r="r" b="b"/>
                  <a:pathLst>
                    <a:path w="1269" h="549" extrusionOk="0">
                      <a:moveTo>
                        <a:pt x="1197" y="1"/>
                      </a:moveTo>
                      <a:cubicBezTo>
                        <a:pt x="643" y="1"/>
                        <a:pt x="269" y="134"/>
                        <a:pt x="1" y="525"/>
                      </a:cubicBezTo>
                      <a:cubicBezTo>
                        <a:pt x="327" y="211"/>
                        <a:pt x="897" y="548"/>
                        <a:pt x="1269" y="2"/>
                      </a:cubicBezTo>
                      <a:cubicBezTo>
                        <a:pt x="1245" y="1"/>
                        <a:pt x="1221" y="1"/>
                        <a:pt x="1197"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6002675" y="2696950"/>
                  <a:ext cx="29375" cy="39875"/>
                </a:xfrm>
                <a:custGeom>
                  <a:avLst/>
                  <a:gdLst/>
                  <a:ahLst/>
                  <a:cxnLst/>
                  <a:rect l="l" t="t" r="r" b="b"/>
                  <a:pathLst>
                    <a:path w="1175" h="1595" extrusionOk="0">
                      <a:moveTo>
                        <a:pt x="593" y="1"/>
                      </a:moveTo>
                      <a:cubicBezTo>
                        <a:pt x="186" y="280"/>
                        <a:pt x="0" y="606"/>
                        <a:pt x="337" y="1083"/>
                      </a:cubicBezTo>
                      <a:cubicBezTo>
                        <a:pt x="465" y="1478"/>
                        <a:pt x="779" y="1536"/>
                        <a:pt x="1093" y="1594"/>
                      </a:cubicBezTo>
                      <a:lnTo>
                        <a:pt x="1175" y="1443"/>
                      </a:lnTo>
                      <a:lnTo>
                        <a:pt x="593" y="1094"/>
                      </a:lnTo>
                      <a:cubicBezTo>
                        <a:pt x="314" y="722"/>
                        <a:pt x="489" y="362"/>
                        <a:pt x="593"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6369625" y="2471300"/>
                  <a:ext cx="15725" cy="24175"/>
                </a:xfrm>
                <a:custGeom>
                  <a:avLst/>
                  <a:gdLst/>
                  <a:ahLst/>
                  <a:cxnLst/>
                  <a:rect l="l" t="t" r="r" b="b"/>
                  <a:pathLst>
                    <a:path w="629" h="967" extrusionOk="0">
                      <a:moveTo>
                        <a:pt x="1" y="1"/>
                      </a:moveTo>
                      <a:lnTo>
                        <a:pt x="1" y="1"/>
                      </a:lnTo>
                      <a:cubicBezTo>
                        <a:pt x="94" y="373"/>
                        <a:pt x="303" y="710"/>
                        <a:pt x="606" y="966"/>
                      </a:cubicBezTo>
                      <a:cubicBezTo>
                        <a:pt x="629" y="548"/>
                        <a:pt x="385" y="152"/>
                        <a:pt x="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5792125" y="2817050"/>
                  <a:ext cx="24175" cy="12525"/>
                </a:xfrm>
                <a:custGeom>
                  <a:avLst/>
                  <a:gdLst/>
                  <a:ahLst/>
                  <a:cxnLst/>
                  <a:rect l="l" t="t" r="r" b="b"/>
                  <a:pathLst>
                    <a:path w="967" h="501" extrusionOk="0">
                      <a:moveTo>
                        <a:pt x="966" y="1"/>
                      </a:moveTo>
                      <a:lnTo>
                        <a:pt x="966" y="1"/>
                      </a:lnTo>
                      <a:cubicBezTo>
                        <a:pt x="524" y="71"/>
                        <a:pt x="210" y="187"/>
                        <a:pt x="1" y="501"/>
                      </a:cubicBezTo>
                      <a:cubicBezTo>
                        <a:pt x="315" y="396"/>
                        <a:pt x="687" y="419"/>
                        <a:pt x="966"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6064600" y="2694350"/>
                  <a:ext cx="17775" cy="21250"/>
                </a:xfrm>
                <a:custGeom>
                  <a:avLst/>
                  <a:gdLst/>
                  <a:ahLst/>
                  <a:cxnLst/>
                  <a:rect l="l" t="t" r="r" b="b"/>
                  <a:pathLst>
                    <a:path w="711" h="850" extrusionOk="0">
                      <a:moveTo>
                        <a:pt x="1" y="0"/>
                      </a:moveTo>
                      <a:lnTo>
                        <a:pt x="1" y="0"/>
                      </a:lnTo>
                      <a:cubicBezTo>
                        <a:pt x="128" y="314"/>
                        <a:pt x="245" y="640"/>
                        <a:pt x="710" y="849"/>
                      </a:cubicBezTo>
                      <a:cubicBezTo>
                        <a:pt x="512" y="431"/>
                        <a:pt x="361" y="140"/>
                        <a:pt x="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5786900" y="2804250"/>
                  <a:ext cx="21250" cy="9550"/>
                </a:xfrm>
                <a:custGeom>
                  <a:avLst/>
                  <a:gdLst/>
                  <a:ahLst/>
                  <a:cxnLst/>
                  <a:rect l="l" t="t" r="r" b="b"/>
                  <a:pathLst>
                    <a:path w="850" h="382" extrusionOk="0">
                      <a:moveTo>
                        <a:pt x="850" y="1"/>
                      </a:moveTo>
                      <a:cubicBezTo>
                        <a:pt x="524" y="1"/>
                        <a:pt x="221" y="141"/>
                        <a:pt x="0" y="373"/>
                      </a:cubicBezTo>
                      <a:cubicBezTo>
                        <a:pt x="40" y="379"/>
                        <a:pt x="79" y="382"/>
                        <a:pt x="118" y="382"/>
                      </a:cubicBezTo>
                      <a:cubicBezTo>
                        <a:pt x="403" y="382"/>
                        <a:pt x="676" y="236"/>
                        <a:pt x="85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6385050" y="2512025"/>
                  <a:ext cx="25900" cy="21225"/>
                </a:xfrm>
                <a:custGeom>
                  <a:avLst/>
                  <a:gdLst/>
                  <a:ahLst/>
                  <a:cxnLst/>
                  <a:rect l="l" t="t" r="r" b="b"/>
                  <a:pathLst>
                    <a:path w="1036" h="849" extrusionOk="0">
                      <a:moveTo>
                        <a:pt x="431" y="0"/>
                      </a:moveTo>
                      <a:cubicBezTo>
                        <a:pt x="268" y="58"/>
                        <a:pt x="47" y="35"/>
                        <a:pt x="0" y="268"/>
                      </a:cubicBezTo>
                      <a:cubicBezTo>
                        <a:pt x="0" y="279"/>
                        <a:pt x="105" y="326"/>
                        <a:pt x="175" y="361"/>
                      </a:cubicBezTo>
                      <a:lnTo>
                        <a:pt x="338" y="407"/>
                      </a:lnTo>
                      <a:cubicBezTo>
                        <a:pt x="361" y="454"/>
                        <a:pt x="384" y="512"/>
                        <a:pt x="384" y="570"/>
                      </a:cubicBezTo>
                      <a:cubicBezTo>
                        <a:pt x="374" y="692"/>
                        <a:pt x="329" y="849"/>
                        <a:pt x="463" y="849"/>
                      </a:cubicBezTo>
                      <a:cubicBezTo>
                        <a:pt x="483" y="849"/>
                        <a:pt x="507" y="845"/>
                        <a:pt x="535" y="838"/>
                      </a:cubicBezTo>
                      <a:cubicBezTo>
                        <a:pt x="710" y="791"/>
                        <a:pt x="1024" y="780"/>
                        <a:pt x="1036" y="547"/>
                      </a:cubicBezTo>
                      <a:cubicBezTo>
                        <a:pt x="1036" y="461"/>
                        <a:pt x="1002" y="437"/>
                        <a:pt x="954" y="437"/>
                      </a:cubicBezTo>
                      <a:cubicBezTo>
                        <a:pt x="894" y="437"/>
                        <a:pt x="810" y="474"/>
                        <a:pt x="739" y="474"/>
                      </a:cubicBezTo>
                      <a:cubicBezTo>
                        <a:pt x="706" y="474"/>
                        <a:pt x="676" y="466"/>
                        <a:pt x="652" y="442"/>
                      </a:cubicBezTo>
                      <a:cubicBezTo>
                        <a:pt x="722" y="221"/>
                        <a:pt x="710" y="47"/>
                        <a:pt x="43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5973575" y="2741600"/>
                  <a:ext cx="21550" cy="9475"/>
                </a:xfrm>
                <a:custGeom>
                  <a:avLst/>
                  <a:gdLst/>
                  <a:ahLst/>
                  <a:cxnLst/>
                  <a:rect l="l" t="t" r="r" b="b"/>
                  <a:pathLst>
                    <a:path w="862" h="379" extrusionOk="0">
                      <a:moveTo>
                        <a:pt x="759" y="1"/>
                      </a:moveTo>
                      <a:cubicBezTo>
                        <a:pt x="460" y="1"/>
                        <a:pt x="179" y="138"/>
                        <a:pt x="1" y="378"/>
                      </a:cubicBezTo>
                      <a:cubicBezTo>
                        <a:pt x="327" y="378"/>
                        <a:pt x="641" y="239"/>
                        <a:pt x="862" y="6"/>
                      </a:cubicBezTo>
                      <a:cubicBezTo>
                        <a:pt x="827" y="3"/>
                        <a:pt x="793" y="1"/>
                        <a:pt x="759"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5968650" y="2726900"/>
                  <a:ext cx="20650" cy="9625"/>
                </a:xfrm>
                <a:custGeom>
                  <a:avLst/>
                  <a:gdLst/>
                  <a:ahLst/>
                  <a:cxnLst/>
                  <a:rect l="l" t="t" r="r" b="b"/>
                  <a:pathLst>
                    <a:path w="826" h="385" extrusionOk="0">
                      <a:moveTo>
                        <a:pt x="687" y="0"/>
                      </a:moveTo>
                      <a:cubicBezTo>
                        <a:pt x="410" y="0"/>
                        <a:pt x="150" y="146"/>
                        <a:pt x="0" y="385"/>
                      </a:cubicBezTo>
                      <a:cubicBezTo>
                        <a:pt x="314" y="385"/>
                        <a:pt x="617" y="245"/>
                        <a:pt x="826" y="13"/>
                      </a:cubicBezTo>
                      <a:cubicBezTo>
                        <a:pt x="779" y="4"/>
                        <a:pt x="733" y="0"/>
                        <a:pt x="687"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5508025" y="2859275"/>
                  <a:ext cx="41625" cy="56375"/>
                </a:xfrm>
                <a:custGeom>
                  <a:avLst/>
                  <a:gdLst/>
                  <a:ahLst/>
                  <a:cxnLst/>
                  <a:rect l="l" t="t" r="r" b="b"/>
                  <a:pathLst>
                    <a:path w="1665" h="2255" extrusionOk="0">
                      <a:moveTo>
                        <a:pt x="317" y="0"/>
                      </a:moveTo>
                      <a:cubicBezTo>
                        <a:pt x="145" y="0"/>
                        <a:pt x="80" y="146"/>
                        <a:pt x="71" y="347"/>
                      </a:cubicBezTo>
                      <a:cubicBezTo>
                        <a:pt x="36" y="545"/>
                        <a:pt x="1" y="731"/>
                        <a:pt x="268" y="801"/>
                      </a:cubicBezTo>
                      <a:lnTo>
                        <a:pt x="513" y="1161"/>
                      </a:lnTo>
                      <a:cubicBezTo>
                        <a:pt x="548" y="1220"/>
                        <a:pt x="582" y="1289"/>
                        <a:pt x="641" y="1336"/>
                      </a:cubicBezTo>
                      <a:cubicBezTo>
                        <a:pt x="828" y="1534"/>
                        <a:pt x="713" y="1992"/>
                        <a:pt x="1123" y="1992"/>
                      </a:cubicBezTo>
                      <a:cubicBezTo>
                        <a:pt x="1146" y="1992"/>
                        <a:pt x="1172" y="1990"/>
                        <a:pt x="1199" y="1987"/>
                      </a:cubicBezTo>
                      <a:cubicBezTo>
                        <a:pt x="1141" y="1871"/>
                        <a:pt x="1083" y="1743"/>
                        <a:pt x="1001" y="1627"/>
                      </a:cubicBezTo>
                      <a:cubicBezTo>
                        <a:pt x="931" y="1534"/>
                        <a:pt x="734" y="1487"/>
                        <a:pt x="862" y="1301"/>
                      </a:cubicBezTo>
                      <a:cubicBezTo>
                        <a:pt x="914" y="1228"/>
                        <a:pt x="994" y="1183"/>
                        <a:pt x="1086" y="1183"/>
                      </a:cubicBezTo>
                      <a:cubicBezTo>
                        <a:pt x="1096" y="1183"/>
                        <a:pt x="1107" y="1184"/>
                        <a:pt x="1118" y="1185"/>
                      </a:cubicBezTo>
                      <a:cubicBezTo>
                        <a:pt x="1304" y="1185"/>
                        <a:pt x="1339" y="1324"/>
                        <a:pt x="1362" y="1464"/>
                      </a:cubicBezTo>
                      <a:cubicBezTo>
                        <a:pt x="1385" y="1557"/>
                        <a:pt x="1385" y="1662"/>
                        <a:pt x="1385" y="1755"/>
                      </a:cubicBezTo>
                      <a:lnTo>
                        <a:pt x="1362" y="1813"/>
                      </a:lnTo>
                      <a:cubicBezTo>
                        <a:pt x="1327" y="1906"/>
                        <a:pt x="1292" y="1987"/>
                        <a:pt x="1245" y="2080"/>
                      </a:cubicBezTo>
                      <a:cubicBezTo>
                        <a:pt x="1280" y="2138"/>
                        <a:pt x="1327" y="2255"/>
                        <a:pt x="1362" y="2255"/>
                      </a:cubicBezTo>
                      <a:cubicBezTo>
                        <a:pt x="1618" y="2220"/>
                        <a:pt x="1432" y="1964"/>
                        <a:pt x="1548" y="1848"/>
                      </a:cubicBezTo>
                      <a:cubicBezTo>
                        <a:pt x="1653" y="1359"/>
                        <a:pt x="1664" y="929"/>
                        <a:pt x="966" y="917"/>
                      </a:cubicBezTo>
                      <a:cubicBezTo>
                        <a:pt x="897" y="917"/>
                        <a:pt x="838" y="778"/>
                        <a:pt x="769" y="708"/>
                      </a:cubicBezTo>
                      <a:cubicBezTo>
                        <a:pt x="727" y="782"/>
                        <a:pt x="683" y="807"/>
                        <a:pt x="638" y="807"/>
                      </a:cubicBezTo>
                      <a:cubicBezTo>
                        <a:pt x="556" y="807"/>
                        <a:pt x="471" y="727"/>
                        <a:pt x="396" y="719"/>
                      </a:cubicBezTo>
                      <a:cubicBezTo>
                        <a:pt x="385" y="719"/>
                        <a:pt x="385" y="719"/>
                        <a:pt x="396" y="708"/>
                      </a:cubicBezTo>
                      <a:cubicBezTo>
                        <a:pt x="361" y="638"/>
                        <a:pt x="431" y="533"/>
                        <a:pt x="385" y="475"/>
                      </a:cubicBezTo>
                      <a:cubicBezTo>
                        <a:pt x="361" y="452"/>
                        <a:pt x="327" y="429"/>
                        <a:pt x="292" y="429"/>
                      </a:cubicBezTo>
                      <a:cubicBezTo>
                        <a:pt x="340" y="325"/>
                        <a:pt x="380" y="288"/>
                        <a:pt x="415" y="288"/>
                      </a:cubicBezTo>
                      <a:cubicBezTo>
                        <a:pt x="498" y="288"/>
                        <a:pt x="553" y="502"/>
                        <a:pt x="635" y="502"/>
                      </a:cubicBezTo>
                      <a:cubicBezTo>
                        <a:pt x="641" y="502"/>
                        <a:pt x="646" y="501"/>
                        <a:pt x="652" y="498"/>
                      </a:cubicBezTo>
                      <a:cubicBezTo>
                        <a:pt x="664" y="498"/>
                        <a:pt x="664" y="487"/>
                        <a:pt x="676" y="487"/>
                      </a:cubicBezTo>
                      <a:cubicBezTo>
                        <a:pt x="780" y="289"/>
                        <a:pt x="664" y="45"/>
                        <a:pt x="443" y="22"/>
                      </a:cubicBezTo>
                      <a:cubicBezTo>
                        <a:pt x="396" y="7"/>
                        <a:pt x="354" y="0"/>
                        <a:pt x="317"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5428950" y="2960700"/>
                  <a:ext cx="36650" cy="17775"/>
                </a:xfrm>
                <a:custGeom>
                  <a:avLst/>
                  <a:gdLst/>
                  <a:ahLst/>
                  <a:cxnLst/>
                  <a:rect l="l" t="t" r="r" b="b"/>
                  <a:pathLst>
                    <a:path w="1466" h="711" extrusionOk="0">
                      <a:moveTo>
                        <a:pt x="1314" y="1"/>
                      </a:moveTo>
                      <a:lnTo>
                        <a:pt x="0" y="606"/>
                      </a:lnTo>
                      <a:cubicBezTo>
                        <a:pt x="0" y="640"/>
                        <a:pt x="23" y="675"/>
                        <a:pt x="47" y="710"/>
                      </a:cubicBezTo>
                      <a:cubicBezTo>
                        <a:pt x="60" y="710"/>
                        <a:pt x="73" y="711"/>
                        <a:pt x="87" y="711"/>
                      </a:cubicBezTo>
                      <a:cubicBezTo>
                        <a:pt x="608" y="711"/>
                        <a:pt x="1114" y="491"/>
                        <a:pt x="1466" y="94"/>
                      </a:cubicBezTo>
                      <a:lnTo>
                        <a:pt x="1314"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5588875" y="2897900"/>
                  <a:ext cx="37250" cy="15425"/>
                </a:xfrm>
                <a:custGeom>
                  <a:avLst/>
                  <a:gdLst/>
                  <a:ahLst/>
                  <a:cxnLst/>
                  <a:rect l="l" t="t" r="r" b="b"/>
                  <a:pathLst>
                    <a:path w="1490" h="617" extrusionOk="0">
                      <a:moveTo>
                        <a:pt x="1431" y="0"/>
                      </a:moveTo>
                      <a:lnTo>
                        <a:pt x="1280" y="70"/>
                      </a:lnTo>
                      <a:lnTo>
                        <a:pt x="0" y="593"/>
                      </a:lnTo>
                      <a:cubicBezTo>
                        <a:pt x="76" y="610"/>
                        <a:pt x="149" y="617"/>
                        <a:pt x="220" y="617"/>
                      </a:cubicBezTo>
                      <a:cubicBezTo>
                        <a:pt x="709" y="617"/>
                        <a:pt x="1072" y="265"/>
                        <a:pt x="1489" y="82"/>
                      </a:cubicBezTo>
                      <a:cubicBezTo>
                        <a:pt x="1478" y="47"/>
                        <a:pt x="1454" y="24"/>
                        <a:pt x="143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6227725" y="2601875"/>
                  <a:ext cx="23875" cy="10500"/>
                </a:xfrm>
                <a:custGeom>
                  <a:avLst/>
                  <a:gdLst/>
                  <a:ahLst/>
                  <a:cxnLst/>
                  <a:rect l="l" t="t" r="r" b="b"/>
                  <a:pathLst>
                    <a:path w="955" h="420" extrusionOk="0">
                      <a:moveTo>
                        <a:pt x="955" y="0"/>
                      </a:moveTo>
                      <a:cubicBezTo>
                        <a:pt x="489" y="12"/>
                        <a:pt x="233" y="94"/>
                        <a:pt x="1" y="419"/>
                      </a:cubicBezTo>
                      <a:cubicBezTo>
                        <a:pt x="373" y="396"/>
                        <a:pt x="606" y="291"/>
                        <a:pt x="955"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5426325" y="2955750"/>
                  <a:ext cx="34050" cy="16600"/>
                </a:xfrm>
                <a:custGeom>
                  <a:avLst/>
                  <a:gdLst/>
                  <a:ahLst/>
                  <a:cxnLst/>
                  <a:rect l="l" t="t" r="r" b="b"/>
                  <a:pathLst>
                    <a:path w="1362" h="664" extrusionOk="0">
                      <a:moveTo>
                        <a:pt x="1303" y="1"/>
                      </a:moveTo>
                      <a:cubicBezTo>
                        <a:pt x="815" y="1"/>
                        <a:pt x="349" y="199"/>
                        <a:pt x="12" y="559"/>
                      </a:cubicBezTo>
                      <a:cubicBezTo>
                        <a:pt x="0" y="594"/>
                        <a:pt x="12" y="641"/>
                        <a:pt x="47" y="664"/>
                      </a:cubicBezTo>
                      <a:lnTo>
                        <a:pt x="349" y="536"/>
                      </a:lnTo>
                      <a:lnTo>
                        <a:pt x="408" y="513"/>
                      </a:lnTo>
                      <a:lnTo>
                        <a:pt x="1001" y="257"/>
                      </a:lnTo>
                      <a:lnTo>
                        <a:pt x="1071" y="222"/>
                      </a:lnTo>
                      <a:lnTo>
                        <a:pt x="1361" y="94"/>
                      </a:lnTo>
                      <a:cubicBezTo>
                        <a:pt x="1361" y="59"/>
                        <a:pt x="1338" y="24"/>
                        <a:pt x="1303"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5705775" y="2782925"/>
                  <a:ext cx="42775" cy="45850"/>
                </a:xfrm>
                <a:custGeom>
                  <a:avLst/>
                  <a:gdLst/>
                  <a:ahLst/>
                  <a:cxnLst/>
                  <a:rect l="l" t="t" r="r" b="b"/>
                  <a:pathLst>
                    <a:path w="1711" h="1834" extrusionOk="0">
                      <a:moveTo>
                        <a:pt x="736" y="1"/>
                      </a:moveTo>
                      <a:cubicBezTo>
                        <a:pt x="556" y="1"/>
                        <a:pt x="386" y="104"/>
                        <a:pt x="314" y="284"/>
                      </a:cubicBezTo>
                      <a:cubicBezTo>
                        <a:pt x="0" y="807"/>
                        <a:pt x="233" y="1238"/>
                        <a:pt x="582" y="1622"/>
                      </a:cubicBezTo>
                      <a:cubicBezTo>
                        <a:pt x="710" y="1756"/>
                        <a:pt x="858" y="1833"/>
                        <a:pt x="1010" y="1833"/>
                      </a:cubicBezTo>
                      <a:cubicBezTo>
                        <a:pt x="1147" y="1833"/>
                        <a:pt x="1287" y="1771"/>
                        <a:pt x="1419" y="1633"/>
                      </a:cubicBezTo>
                      <a:cubicBezTo>
                        <a:pt x="1547" y="1517"/>
                        <a:pt x="1710" y="1412"/>
                        <a:pt x="1582" y="1168"/>
                      </a:cubicBezTo>
                      <a:lnTo>
                        <a:pt x="1582" y="1168"/>
                      </a:lnTo>
                      <a:cubicBezTo>
                        <a:pt x="1350" y="1261"/>
                        <a:pt x="1256" y="1540"/>
                        <a:pt x="1012" y="1587"/>
                      </a:cubicBezTo>
                      <a:lnTo>
                        <a:pt x="1082" y="1587"/>
                      </a:lnTo>
                      <a:cubicBezTo>
                        <a:pt x="1070" y="1593"/>
                        <a:pt x="1059" y="1595"/>
                        <a:pt x="1047" y="1595"/>
                      </a:cubicBezTo>
                      <a:cubicBezTo>
                        <a:pt x="1035" y="1595"/>
                        <a:pt x="1024" y="1593"/>
                        <a:pt x="1012" y="1587"/>
                      </a:cubicBezTo>
                      <a:cubicBezTo>
                        <a:pt x="466" y="1331"/>
                        <a:pt x="338" y="889"/>
                        <a:pt x="500" y="342"/>
                      </a:cubicBezTo>
                      <a:cubicBezTo>
                        <a:pt x="605" y="237"/>
                        <a:pt x="838" y="272"/>
                        <a:pt x="896" y="28"/>
                      </a:cubicBezTo>
                      <a:cubicBezTo>
                        <a:pt x="843" y="10"/>
                        <a:pt x="789" y="1"/>
                        <a:pt x="736"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5391150" y="3017700"/>
                  <a:ext cx="29975" cy="47075"/>
                </a:xfrm>
                <a:custGeom>
                  <a:avLst/>
                  <a:gdLst/>
                  <a:ahLst/>
                  <a:cxnLst/>
                  <a:rect l="l" t="t" r="r" b="b"/>
                  <a:pathLst>
                    <a:path w="1199" h="1883" extrusionOk="0">
                      <a:moveTo>
                        <a:pt x="47" y="0"/>
                      </a:moveTo>
                      <a:cubicBezTo>
                        <a:pt x="489" y="419"/>
                        <a:pt x="256" y="733"/>
                        <a:pt x="0" y="1071"/>
                      </a:cubicBezTo>
                      <a:lnTo>
                        <a:pt x="489" y="850"/>
                      </a:lnTo>
                      <a:lnTo>
                        <a:pt x="779" y="1373"/>
                      </a:lnTo>
                      <a:cubicBezTo>
                        <a:pt x="826" y="1513"/>
                        <a:pt x="896" y="1629"/>
                        <a:pt x="989" y="1745"/>
                      </a:cubicBezTo>
                      <a:cubicBezTo>
                        <a:pt x="1005" y="1820"/>
                        <a:pt x="1028" y="1883"/>
                        <a:pt x="1091" y="1883"/>
                      </a:cubicBezTo>
                      <a:cubicBezTo>
                        <a:pt x="1115" y="1883"/>
                        <a:pt x="1147" y="1873"/>
                        <a:pt x="1186" y="1850"/>
                      </a:cubicBezTo>
                      <a:cubicBezTo>
                        <a:pt x="1198" y="1524"/>
                        <a:pt x="1024" y="1268"/>
                        <a:pt x="861" y="1001"/>
                      </a:cubicBezTo>
                      <a:lnTo>
                        <a:pt x="756" y="815"/>
                      </a:lnTo>
                      <a:cubicBezTo>
                        <a:pt x="756" y="652"/>
                        <a:pt x="1198" y="489"/>
                        <a:pt x="965" y="489"/>
                      </a:cubicBezTo>
                      <a:cubicBezTo>
                        <a:pt x="960" y="489"/>
                        <a:pt x="955" y="489"/>
                        <a:pt x="950" y="489"/>
                      </a:cubicBezTo>
                      <a:cubicBezTo>
                        <a:pt x="512" y="489"/>
                        <a:pt x="495" y="0"/>
                        <a:pt x="47"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5353050" y="2916825"/>
                  <a:ext cx="43050" cy="60700"/>
                </a:xfrm>
                <a:custGeom>
                  <a:avLst/>
                  <a:gdLst/>
                  <a:ahLst/>
                  <a:cxnLst/>
                  <a:rect l="l" t="t" r="r" b="b"/>
                  <a:pathLst>
                    <a:path w="1722" h="2428" extrusionOk="0">
                      <a:moveTo>
                        <a:pt x="485" y="373"/>
                      </a:moveTo>
                      <a:cubicBezTo>
                        <a:pt x="659" y="373"/>
                        <a:pt x="695" y="739"/>
                        <a:pt x="884" y="848"/>
                      </a:cubicBezTo>
                      <a:cubicBezTo>
                        <a:pt x="989" y="1046"/>
                        <a:pt x="838" y="1151"/>
                        <a:pt x="687" y="1244"/>
                      </a:cubicBezTo>
                      <a:cubicBezTo>
                        <a:pt x="641" y="1274"/>
                        <a:pt x="579" y="1293"/>
                        <a:pt x="527" y="1293"/>
                      </a:cubicBezTo>
                      <a:cubicBezTo>
                        <a:pt x="459" y="1293"/>
                        <a:pt x="409" y="1260"/>
                        <a:pt x="442" y="1174"/>
                      </a:cubicBezTo>
                      <a:cubicBezTo>
                        <a:pt x="535" y="883"/>
                        <a:pt x="128" y="558"/>
                        <a:pt x="384" y="406"/>
                      </a:cubicBezTo>
                      <a:cubicBezTo>
                        <a:pt x="422" y="383"/>
                        <a:pt x="455" y="373"/>
                        <a:pt x="485" y="373"/>
                      </a:cubicBezTo>
                      <a:close/>
                      <a:moveTo>
                        <a:pt x="303" y="0"/>
                      </a:moveTo>
                      <a:cubicBezTo>
                        <a:pt x="260" y="0"/>
                        <a:pt x="217" y="7"/>
                        <a:pt x="175" y="23"/>
                      </a:cubicBezTo>
                      <a:cubicBezTo>
                        <a:pt x="0" y="92"/>
                        <a:pt x="82" y="302"/>
                        <a:pt x="93" y="430"/>
                      </a:cubicBezTo>
                      <a:cubicBezTo>
                        <a:pt x="140" y="860"/>
                        <a:pt x="268" y="1279"/>
                        <a:pt x="477" y="1663"/>
                      </a:cubicBezTo>
                      <a:cubicBezTo>
                        <a:pt x="454" y="1907"/>
                        <a:pt x="559" y="2116"/>
                        <a:pt x="652" y="2337"/>
                      </a:cubicBezTo>
                      <a:cubicBezTo>
                        <a:pt x="671" y="2396"/>
                        <a:pt x="687" y="2428"/>
                        <a:pt x="708" y="2428"/>
                      </a:cubicBezTo>
                      <a:cubicBezTo>
                        <a:pt x="736" y="2428"/>
                        <a:pt x="775" y="2367"/>
                        <a:pt x="849" y="2233"/>
                      </a:cubicBezTo>
                      <a:cubicBezTo>
                        <a:pt x="768" y="1884"/>
                        <a:pt x="535" y="1511"/>
                        <a:pt x="1047" y="1302"/>
                      </a:cubicBezTo>
                      <a:lnTo>
                        <a:pt x="1489" y="1825"/>
                      </a:lnTo>
                      <a:cubicBezTo>
                        <a:pt x="1517" y="1870"/>
                        <a:pt x="1554" y="1891"/>
                        <a:pt x="1586" y="1891"/>
                      </a:cubicBezTo>
                      <a:cubicBezTo>
                        <a:pt x="1621" y="1891"/>
                        <a:pt x="1652" y="1868"/>
                        <a:pt x="1664" y="1825"/>
                      </a:cubicBezTo>
                      <a:cubicBezTo>
                        <a:pt x="1722" y="1628"/>
                        <a:pt x="1559" y="1511"/>
                        <a:pt x="1443" y="1395"/>
                      </a:cubicBezTo>
                      <a:cubicBezTo>
                        <a:pt x="1315" y="883"/>
                        <a:pt x="873" y="581"/>
                        <a:pt x="605" y="162"/>
                      </a:cubicBezTo>
                      <a:cubicBezTo>
                        <a:pt x="536" y="59"/>
                        <a:pt x="423" y="0"/>
                        <a:pt x="303"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6335025" y="2522175"/>
                  <a:ext cx="36950" cy="48325"/>
                </a:xfrm>
                <a:custGeom>
                  <a:avLst/>
                  <a:gdLst/>
                  <a:ahLst/>
                  <a:cxnLst/>
                  <a:rect l="l" t="t" r="r" b="b"/>
                  <a:pathLst>
                    <a:path w="1478" h="1933" extrusionOk="0">
                      <a:moveTo>
                        <a:pt x="1380" y="1"/>
                      </a:moveTo>
                      <a:cubicBezTo>
                        <a:pt x="859" y="1"/>
                        <a:pt x="352" y="221"/>
                        <a:pt x="1" y="606"/>
                      </a:cubicBezTo>
                      <a:cubicBezTo>
                        <a:pt x="55" y="633"/>
                        <a:pt x="106" y="644"/>
                        <a:pt x="154" y="644"/>
                      </a:cubicBezTo>
                      <a:cubicBezTo>
                        <a:pt x="350" y="644"/>
                        <a:pt x="506" y="466"/>
                        <a:pt x="696" y="466"/>
                      </a:cubicBezTo>
                      <a:cubicBezTo>
                        <a:pt x="701" y="466"/>
                        <a:pt x="705" y="466"/>
                        <a:pt x="710" y="467"/>
                      </a:cubicBezTo>
                      <a:cubicBezTo>
                        <a:pt x="955" y="955"/>
                        <a:pt x="1071" y="1514"/>
                        <a:pt x="1478" y="1932"/>
                      </a:cubicBezTo>
                      <a:cubicBezTo>
                        <a:pt x="1443" y="1351"/>
                        <a:pt x="1106" y="885"/>
                        <a:pt x="931" y="350"/>
                      </a:cubicBezTo>
                      <a:cubicBezTo>
                        <a:pt x="1059" y="199"/>
                        <a:pt x="1373" y="292"/>
                        <a:pt x="1420" y="1"/>
                      </a:cubicBezTo>
                      <a:cubicBezTo>
                        <a:pt x="1406" y="1"/>
                        <a:pt x="1393" y="1"/>
                        <a:pt x="138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89" name="Google Shape;389;p2"/>
          <p:cNvGrpSpPr/>
          <p:nvPr/>
        </p:nvGrpSpPr>
        <p:grpSpPr>
          <a:xfrm>
            <a:off x="1566904" y="9"/>
            <a:ext cx="5635656" cy="4839913"/>
            <a:chOff x="1566904" y="9"/>
            <a:chExt cx="5635656" cy="4839913"/>
          </a:xfrm>
        </p:grpSpPr>
        <p:grpSp>
          <p:nvGrpSpPr>
            <p:cNvPr id="390" name="Google Shape;390;p2"/>
            <p:cNvGrpSpPr/>
            <p:nvPr/>
          </p:nvGrpSpPr>
          <p:grpSpPr>
            <a:xfrm>
              <a:off x="1566904" y="303587"/>
              <a:ext cx="615954" cy="471835"/>
              <a:chOff x="2785400" y="3515575"/>
              <a:chExt cx="378350" cy="289825"/>
            </a:xfrm>
          </p:grpSpPr>
          <p:sp>
            <p:nvSpPr>
              <p:cNvPr id="391" name="Google Shape;391;p2"/>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393;p2"/>
            <p:cNvGrpSpPr/>
            <p:nvPr/>
          </p:nvGrpSpPr>
          <p:grpSpPr>
            <a:xfrm flipH="1">
              <a:off x="5167954" y="4368087"/>
              <a:ext cx="615954" cy="471835"/>
              <a:chOff x="2785400" y="3515575"/>
              <a:chExt cx="378350" cy="289825"/>
            </a:xfrm>
          </p:grpSpPr>
          <p:sp>
            <p:nvSpPr>
              <p:cNvPr id="394" name="Google Shape;394;p2"/>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2"/>
            <p:cNvGrpSpPr/>
            <p:nvPr/>
          </p:nvGrpSpPr>
          <p:grpSpPr>
            <a:xfrm>
              <a:off x="6428494" y="9"/>
              <a:ext cx="774067" cy="748724"/>
              <a:chOff x="6507519" y="-3391"/>
              <a:chExt cx="774067" cy="748724"/>
            </a:xfrm>
          </p:grpSpPr>
          <p:sp>
            <p:nvSpPr>
              <p:cNvPr id="397" name="Google Shape;397;p2"/>
              <p:cNvSpPr/>
              <p:nvPr/>
            </p:nvSpPr>
            <p:spPr>
              <a:xfrm rot="2483948" flipH="1">
                <a:off x="6573844" y="174370"/>
                <a:ext cx="597966" cy="426537"/>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rot="2483948" flipH="1">
                <a:off x="6599218" y="145456"/>
                <a:ext cx="614979" cy="436183"/>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026"/>
        <p:cNvGrpSpPr/>
        <p:nvPr/>
      </p:nvGrpSpPr>
      <p:grpSpPr>
        <a:xfrm>
          <a:off x="0" y="0"/>
          <a:ext cx="0" cy="0"/>
          <a:chOff x="0" y="0"/>
          <a:chExt cx="0" cy="0"/>
        </a:xfrm>
      </p:grpSpPr>
      <p:sp>
        <p:nvSpPr>
          <p:cNvPr id="1027" name="Google Shape;1027;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28" name="Google Shape;1028;p13"/>
          <p:cNvSpPr txBox="1">
            <a:spLocks noGrp="1"/>
          </p:cNvSpPr>
          <p:nvPr>
            <p:ph type="subTitle" idx="1"/>
          </p:nvPr>
        </p:nvSpPr>
        <p:spPr>
          <a:xfrm>
            <a:off x="720000" y="2285393"/>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9" name="Google Shape;1029;p13"/>
          <p:cNvSpPr txBox="1">
            <a:spLocks noGrp="1"/>
          </p:cNvSpPr>
          <p:nvPr>
            <p:ph type="subTitle" idx="2"/>
          </p:nvPr>
        </p:nvSpPr>
        <p:spPr>
          <a:xfrm>
            <a:off x="3419271" y="2285393"/>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0" name="Google Shape;1030;p13"/>
          <p:cNvSpPr txBox="1">
            <a:spLocks noGrp="1"/>
          </p:cNvSpPr>
          <p:nvPr>
            <p:ph type="subTitle" idx="3"/>
          </p:nvPr>
        </p:nvSpPr>
        <p:spPr>
          <a:xfrm>
            <a:off x="720000" y="4018575"/>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1" name="Google Shape;1031;p13"/>
          <p:cNvSpPr txBox="1">
            <a:spLocks noGrp="1"/>
          </p:cNvSpPr>
          <p:nvPr>
            <p:ph type="subTitle" idx="4"/>
          </p:nvPr>
        </p:nvSpPr>
        <p:spPr>
          <a:xfrm>
            <a:off x="3419271" y="4018575"/>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2" name="Google Shape;1032;p13"/>
          <p:cNvSpPr txBox="1">
            <a:spLocks noGrp="1"/>
          </p:cNvSpPr>
          <p:nvPr>
            <p:ph type="subTitle" idx="5"/>
          </p:nvPr>
        </p:nvSpPr>
        <p:spPr>
          <a:xfrm>
            <a:off x="6118549" y="2285393"/>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3" name="Google Shape;1033;p13"/>
          <p:cNvSpPr txBox="1">
            <a:spLocks noGrp="1"/>
          </p:cNvSpPr>
          <p:nvPr>
            <p:ph type="subTitle" idx="6"/>
          </p:nvPr>
        </p:nvSpPr>
        <p:spPr>
          <a:xfrm>
            <a:off x="6118549" y="4018575"/>
            <a:ext cx="2305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4" name="Google Shape;1034;p13"/>
          <p:cNvSpPr txBox="1">
            <a:spLocks noGrp="1"/>
          </p:cNvSpPr>
          <p:nvPr>
            <p:ph type="title" idx="7" hasCustomPrompt="1"/>
          </p:nvPr>
        </p:nvSpPr>
        <p:spPr>
          <a:xfrm>
            <a:off x="1505400" y="144098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35" name="Google Shape;1035;p13"/>
          <p:cNvSpPr txBox="1">
            <a:spLocks noGrp="1"/>
          </p:cNvSpPr>
          <p:nvPr>
            <p:ph type="title" idx="8" hasCustomPrompt="1"/>
          </p:nvPr>
        </p:nvSpPr>
        <p:spPr>
          <a:xfrm>
            <a:off x="1505400" y="3173577"/>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36" name="Google Shape;1036;p13"/>
          <p:cNvSpPr txBox="1">
            <a:spLocks noGrp="1"/>
          </p:cNvSpPr>
          <p:nvPr>
            <p:ph type="title" idx="9" hasCustomPrompt="1"/>
          </p:nvPr>
        </p:nvSpPr>
        <p:spPr>
          <a:xfrm>
            <a:off x="4204671" y="144098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37" name="Google Shape;1037;p13"/>
          <p:cNvSpPr txBox="1">
            <a:spLocks noGrp="1"/>
          </p:cNvSpPr>
          <p:nvPr>
            <p:ph type="title" idx="13" hasCustomPrompt="1"/>
          </p:nvPr>
        </p:nvSpPr>
        <p:spPr>
          <a:xfrm>
            <a:off x="4204671" y="3173577"/>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38" name="Google Shape;1038;p13"/>
          <p:cNvSpPr txBox="1">
            <a:spLocks noGrp="1"/>
          </p:cNvSpPr>
          <p:nvPr>
            <p:ph type="title" idx="14" hasCustomPrompt="1"/>
          </p:nvPr>
        </p:nvSpPr>
        <p:spPr>
          <a:xfrm>
            <a:off x="6903949" y="144098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39" name="Google Shape;1039;p13"/>
          <p:cNvSpPr txBox="1">
            <a:spLocks noGrp="1"/>
          </p:cNvSpPr>
          <p:nvPr>
            <p:ph type="title" idx="15" hasCustomPrompt="1"/>
          </p:nvPr>
        </p:nvSpPr>
        <p:spPr>
          <a:xfrm>
            <a:off x="6903949" y="3173577"/>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3"/>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40" name="Google Shape;1040;p13"/>
          <p:cNvSpPr txBox="1">
            <a:spLocks noGrp="1"/>
          </p:cNvSpPr>
          <p:nvPr>
            <p:ph type="subTitle" idx="16"/>
          </p:nvPr>
        </p:nvSpPr>
        <p:spPr>
          <a:xfrm>
            <a:off x="719975" y="1931831"/>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oppins SemiBold"/>
              <a:buNone/>
              <a:defRPr sz="2200">
                <a:solidFill>
                  <a:schemeClr val="dk1"/>
                </a:solidFill>
                <a:latin typeface="Poppins SemiBold"/>
                <a:ea typeface="Poppins SemiBold"/>
                <a:cs typeface="Poppins SemiBold"/>
                <a:sym typeface="Poppins SemiBold"/>
              </a:defRPr>
            </a:lvl1pPr>
            <a:lvl2pPr lvl="1"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2pPr>
            <a:lvl3pPr lvl="2"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3pPr>
            <a:lvl4pPr lvl="3"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4pPr>
            <a:lvl5pPr lvl="4"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5pPr>
            <a:lvl6pPr lvl="5"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6pPr>
            <a:lvl7pPr lvl="6"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7pPr>
            <a:lvl8pPr lvl="7"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8pPr>
            <a:lvl9pPr lvl="8"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9pPr>
          </a:lstStyle>
          <a:p>
            <a:endParaRPr/>
          </a:p>
        </p:txBody>
      </p:sp>
      <p:sp>
        <p:nvSpPr>
          <p:cNvPr id="1041" name="Google Shape;1041;p13"/>
          <p:cNvSpPr txBox="1">
            <a:spLocks noGrp="1"/>
          </p:cNvSpPr>
          <p:nvPr>
            <p:ph type="subTitle" idx="17"/>
          </p:nvPr>
        </p:nvSpPr>
        <p:spPr>
          <a:xfrm>
            <a:off x="3419246" y="1931831"/>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oppins SemiBold"/>
              <a:buNone/>
              <a:defRPr sz="2200">
                <a:solidFill>
                  <a:schemeClr val="dk1"/>
                </a:solidFill>
                <a:latin typeface="Poppins SemiBold"/>
                <a:ea typeface="Poppins SemiBold"/>
                <a:cs typeface="Poppins SemiBold"/>
                <a:sym typeface="Poppins SemiBold"/>
              </a:defRPr>
            </a:lvl1pPr>
            <a:lvl2pPr lvl="1"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2pPr>
            <a:lvl3pPr lvl="2"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3pPr>
            <a:lvl4pPr lvl="3"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4pPr>
            <a:lvl5pPr lvl="4"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5pPr>
            <a:lvl6pPr lvl="5"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6pPr>
            <a:lvl7pPr lvl="6"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7pPr>
            <a:lvl8pPr lvl="7"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8pPr>
            <a:lvl9pPr lvl="8"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9pPr>
          </a:lstStyle>
          <a:p>
            <a:endParaRPr/>
          </a:p>
        </p:txBody>
      </p:sp>
      <p:sp>
        <p:nvSpPr>
          <p:cNvPr id="1042" name="Google Shape;1042;p13"/>
          <p:cNvSpPr txBox="1">
            <a:spLocks noGrp="1"/>
          </p:cNvSpPr>
          <p:nvPr>
            <p:ph type="subTitle" idx="18"/>
          </p:nvPr>
        </p:nvSpPr>
        <p:spPr>
          <a:xfrm>
            <a:off x="6118524" y="1931831"/>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oppins SemiBold"/>
              <a:buNone/>
              <a:defRPr sz="2200">
                <a:solidFill>
                  <a:schemeClr val="dk1"/>
                </a:solidFill>
                <a:latin typeface="Poppins SemiBold"/>
                <a:ea typeface="Poppins SemiBold"/>
                <a:cs typeface="Poppins SemiBold"/>
                <a:sym typeface="Poppins SemiBold"/>
              </a:defRPr>
            </a:lvl1pPr>
            <a:lvl2pPr lvl="1"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2pPr>
            <a:lvl3pPr lvl="2"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3pPr>
            <a:lvl4pPr lvl="3"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4pPr>
            <a:lvl5pPr lvl="4"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5pPr>
            <a:lvl6pPr lvl="5"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6pPr>
            <a:lvl7pPr lvl="6"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7pPr>
            <a:lvl8pPr lvl="7"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8pPr>
            <a:lvl9pPr lvl="8"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9pPr>
          </a:lstStyle>
          <a:p>
            <a:endParaRPr/>
          </a:p>
        </p:txBody>
      </p:sp>
      <p:sp>
        <p:nvSpPr>
          <p:cNvPr id="1043" name="Google Shape;1043;p13"/>
          <p:cNvSpPr txBox="1">
            <a:spLocks noGrp="1"/>
          </p:cNvSpPr>
          <p:nvPr>
            <p:ph type="subTitle" idx="19"/>
          </p:nvPr>
        </p:nvSpPr>
        <p:spPr>
          <a:xfrm>
            <a:off x="720000" y="3664494"/>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oppins SemiBold"/>
              <a:buNone/>
              <a:defRPr sz="2200">
                <a:solidFill>
                  <a:schemeClr val="dk1"/>
                </a:solidFill>
                <a:latin typeface="Poppins SemiBold"/>
                <a:ea typeface="Poppins SemiBold"/>
                <a:cs typeface="Poppins SemiBold"/>
                <a:sym typeface="Poppins SemiBold"/>
              </a:defRPr>
            </a:lvl1pPr>
            <a:lvl2pPr lvl="1"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2pPr>
            <a:lvl3pPr lvl="2"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3pPr>
            <a:lvl4pPr lvl="3"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4pPr>
            <a:lvl5pPr lvl="4"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5pPr>
            <a:lvl6pPr lvl="5"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6pPr>
            <a:lvl7pPr lvl="6"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7pPr>
            <a:lvl8pPr lvl="7"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8pPr>
            <a:lvl9pPr lvl="8"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9pPr>
          </a:lstStyle>
          <a:p>
            <a:endParaRPr/>
          </a:p>
        </p:txBody>
      </p:sp>
      <p:sp>
        <p:nvSpPr>
          <p:cNvPr id="1044" name="Google Shape;1044;p13"/>
          <p:cNvSpPr txBox="1">
            <a:spLocks noGrp="1"/>
          </p:cNvSpPr>
          <p:nvPr>
            <p:ph type="subTitle" idx="20"/>
          </p:nvPr>
        </p:nvSpPr>
        <p:spPr>
          <a:xfrm>
            <a:off x="3419246" y="3664494"/>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oppins SemiBold"/>
              <a:buNone/>
              <a:defRPr sz="2200">
                <a:solidFill>
                  <a:schemeClr val="dk1"/>
                </a:solidFill>
                <a:latin typeface="Poppins SemiBold"/>
                <a:ea typeface="Poppins SemiBold"/>
                <a:cs typeface="Poppins SemiBold"/>
                <a:sym typeface="Poppins SemiBold"/>
              </a:defRPr>
            </a:lvl1pPr>
            <a:lvl2pPr lvl="1"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2pPr>
            <a:lvl3pPr lvl="2"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3pPr>
            <a:lvl4pPr lvl="3"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4pPr>
            <a:lvl5pPr lvl="4"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5pPr>
            <a:lvl6pPr lvl="5"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6pPr>
            <a:lvl7pPr lvl="6"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7pPr>
            <a:lvl8pPr lvl="7"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8pPr>
            <a:lvl9pPr lvl="8"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9pPr>
          </a:lstStyle>
          <a:p>
            <a:endParaRPr/>
          </a:p>
        </p:txBody>
      </p:sp>
      <p:sp>
        <p:nvSpPr>
          <p:cNvPr id="1045" name="Google Shape;1045;p13"/>
          <p:cNvSpPr txBox="1">
            <a:spLocks noGrp="1"/>
          </p:cNvSpPr>
          <p:nvPr>
            <p:ph type="subTitle" idx="21"/>
          </p:nvPr>
        </p:nvSpPr>
        <p:spPr>
          <a:xfrm>
            <a:off x="6118524" y="3664494"/>
            <a:ext cx="23055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oppins SemiBold"/>
              <a:buNone/>
              <a:defRPr sz="2200">
                <a:solidFill>
                  <a:schemeClr val="dk1"/>
                </a:solidFill>
                <a:latin typeface="Poppins SemiBold"/>
                <a:ea typeface="Poppins SemiBold"/>
                <a:cs typeface="Poppins SemiBold"/>
                <a:sym typeface="Poppins SemiBold"/>
              </a:defRPr>
            </a:lvl1pPr>
            <a:lvl2pPr lvl="1"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2pPr>
            <a:lvl3pPr lvl="2"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3pPr>
            <a:lvl4pPr lvl="3"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4pPr>
            <a:lvl5pPr lvl="4"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5pPr>
            <a:lvl6pPr lvl="5"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6pPr>
            <a:lvl7pPr lvl="6"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7pPr>
            <a:lvl8pPr lvl="7"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8pPr>
            <a:lvl9pPr lvl="8"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9pPr>
          </a:lstStyle>
          <a:p>
            <a:endParaRPr/>
          </a:p>
        </p:txBody>
      </p:sp>
      <p:grpSp>
        <p:nvGrpSpPr>
          <p:cNvPr id="1046" name="Google Shape;1046;p13"/>
          <p:cNvGrpSpPr/>
          <p:nvPr/>
        </p:nvGrpSpPr>
        <p:grpSpPr>
          <a:xfrm>
            <a:off x="187754" y="157737"/>
            <a:ext cx="9292081" cy="4433546"/>
            <a:chOff x="187754" y="157737"/>
            <a:chExt cx="9292081" cy="4433546"/>
          </a:xfrm>
        </p:grpSpPr>
        <p:grpSp>
          <p:nvGrpSpPr>
            <p:cNvPr id="1047" name="Google Shape;1047;p13"/>
            <p:cNvGrpSpPr/>
            <p:nvPr/>
          </p:nvGrpSpPr>
          <p:grpSpPr>
            <a:xfrm flipH="1">
              <a:off x="187754" y="157737"/>
              <a:ext cx="615954" cy="471835"/>
              <a:chOff x="2785400" y="3515575"/>
              <a:chExt cx="378350" cy="289825"/>
            </a:xfrm>
          </p:grpSpPr>
          <p:sp>
            <p:nvSpPr>
              <p:cNvPr id="1048" name="Google Shape;1048;p13"/>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Poppins"/>
                  <a:ea typeface="Poppins"/>
                  <a:cs typeface="Poppins"/>
                  <a:sym typeface="Poppins"/>
                </a:endParaRPr>
              </a:p>
            </p:txBody>
          </p:sp>
          <p:sp>
            <p:nvSpPr>
              <p:cNvPr id="1049" name="Google Shape;1049;p13"/>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Poppins"/>
                  <a:ea typeface="Poppins"/>
                  <a:cs typeface="Poppins"/>
                  <a:sym typeface="Poppins"/>
                </a:endParaRPr>
              </a:p>
            </p:txBody>
          </p:sp>
        </p:grpSp>
        <p:grpSp>
          <p:nvGrpSpPr>
            <p:cNvPr id="1050" name="Google Shape;1050;p13"/>
            <p:cNvGrpSpPr/>
            <p:nvPr/>
          </p:nvGrpSpPr>
          <p:grpSpPr>
            <a:xfrm>
              <a:off x="8705769" y="3842559"/>
              <a:ext cx="774067" cy="748724"/>
              <a:chOff x="6507519" y="-3391"/>
              <a:chExt cx="774067" cy="748724"/>
            </a:xfrm>
          </p:grpSpPr>
          <p:sp>
            <p:nvSpPr>
              <p:cNvPr id="1051" name="Google Shape;1051;p13"/>
              <p:cNvSpPr/>
              <p:nvPr/>
            </p:nvSpPr>
            <p:spPr>
              <a:xfrm rot="2483948" flipH="1">
                <a:off x="6573844" y="174370"/>
                <a:ext cx="597966" cy="426537"/>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Poppins"/>
                  <a:ea typeface="Poppins"/>
                  <a:cs typeface="Poppins"/>
                  <a:sym typeface="Poppins"/>
                </a:endParaRPr>
              </a:p>
            </p:txBody>
          </p:sp>
          <p:sp>
            <p:nvSpPr>
              <p:cNvPr id="1052" name="Google Shape;1052;p13"/>
              <p:cNvSpPr/>
              <p:nvPr/>
            </p:nvSpPr>
            <p:spPr>
              <a:xfrm rot="2483948" flipH="1">
                <a:off x="6599218" y="145456"/>
                <a:ext cx="614979" cy="436183"/>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Poppins"/>
                  <a:ea typeface="Poppins"/>
                  <a:cs typeface="Poppins"/>
                  <a:sym typeface="Poppins"/>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053"/>
        <p:cNvGrpSpPr/>
        <p:nvPr/>
      </p:nvGrpSpPr>
      <p:grpSpPr>
        <a:xfrm>
          <a:off x="0" y="0"/>
          <a:ext cx="0" cy="0"/>
          <a:chOff x="0" y="0"/>
          <a:chExt cx="0" cy="0"/>
        </a:xfrm>
      </p:grpSpPr>
      <p:sp>
        <p:nvSpPr>
          <p:cNvPr id="1054" name="Google Shape;1054;p14"/>
          <p:cNvSpPr txBox="1">
            <a:spLocks noGrp="1"/>
          </p:cNvSpPr>
          <p:nvPr>
            <p:ph type="title"/>
          </p:nvPr>
        </p:nvSpPr>
        <p:spPr>
          <a:xfrm>
            <a:off x="4962775" y="3181988"/>
            <a:ext cx="3468000" cy="514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055" name="Google Shape;1055;p14"/>
          <p:cNvSpPr txBox="1">
            <a:spLocks noGrp="1"/>
          </p:cNvSpPr>
          <p:nvPr>
            <p:ph type="subTitle" idx="1"/>
          </p:nvPr>
        </p:nvSpPr>
        <p:spPr>
          <a:xfrm>
            <a:off x="1739450" y="1208113"/>
            <a:ext cx="6691200" cy="1863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grpSp>
        <p:nvGrpSpPr>
          <p:cNvPr id="1056" name="Google Shape;1056;p14"/>
          <p:cNvGrpSpPr/>
          <p:nvPr/>
        </p:nvGrpSpPr>
        <p:grpSpPr>
          <a:xfrm>
            <a:off x="-1117076" y="2893114"/>
            <a:ext cx="4182555" cy="4659376"/>
            <a:chOff x="-1142651" y="2523389"/>
            <a:chExt cx="4182555" cy="4659376"/>
          </a:xfrm>
        </p:grpSpPr>
        <p:grpSp>
          <p:nvGrpSpPr>
            <p:cNvPr id="1057" name="Google Shape;1057;p14"/>
            <p:cNvGrpSpPr/>
            <p:nvPr/>
          </p:nvGrpSpPr>
          <p:grpSpPr>
            <a:xfrm>
              <a:off x="-1142651" y="2523389"/>
              <a:ext cx="4182555" cy="4659376"/>
              <a:chOff x="1462625" y="1639075"/>
              <a:chExt cx="1426325" cy="1588875"/>
            </a:xfrm>
          </p:grpSpPr>
          <p:sp>
            <p:nvSpPr>
              <p:cNvPr id="1058" name="Google Shape;1058;p14"/>
              <p:cNvSpPr/>
              <p:nvPr/>
            </p:nvSpPr>
            <p:spPr>
              <a:xfrm>
                <a:off x="1462625" y="1639075"/>
                <a:ext cx="1426325" cy="1588875"/>
              </a:xfrm>
              <a:custGeom>
                <a:avLst/>
                <a:gdLst/>
                <a:ahLst/>
                <a:cxnLst/>
                <a:rect l="l" t="t" r="r" b="b"/>
                <a:pathLst>
                  <a:path w="57053" h="63555" extrusionOk="0">
                    <a:moveTo>
                      <a:pt x="32999" y="1"/>
                    </a:moveTo>
                    <a:lnTo>
                      <a:pt x="0" y="17087"/>
                    </a:lnTo>
                    <a:lnTo>
                      <a:pt x="24054" y="63555"/>
                    </a:lnTo>
                    <a:lnTo>
                      <a:pt x="57052" y="46480"/>
                    </a:lnTo>
                    <a:lnTo>
                      <a:pt x="32999" y="1"/>
                    </a:lnTo>
                    <a:close/>
                  </a:path>
                </a:pathLst>
              </a:custGeom>
              <a:solidFill>
                <a:schemeClr val="dk2"/>
              </a:solidFill>
              <a:ln>
                <a:noFill/>
              </a:ln>
              <a:effectLst>
                <a:outerShdw dist="85725" dir="17040000" algn="bl" rotWithShape="0">
                  <a:schemeClr val="dk1">
                    <a:alpha val="1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4"/>
              <p:cNvSpPr/>
              <p:nvPr/>
            </p:nvSpPr>
            <p:spPr>
              <a:xfrm>
                <a:off x="1501000" y="1691425"/>
                <a:ext cx="1351300" cy="1487100"/>
              </a:xfrm>
              <a:custGeom>
                <a:avLst/>
                <a:gdLst/>
                <a:ahLst/>
                <a:cxnLst/>
                <a:rect l="l" t="t" r="r" b="b"/>
                <a:pathLst>
                  <a:path w="54052" h="59484" extrusionOk="0">
                    <a:moveTo>
                      <a:pt x="31743" y="117"/>
                    </a:moveTo>
                    <a:lnTo>
                      <a:pt x="53947" y="42990"/>
                    </a:lnTo>
                    <a:lnTo>
                      <a:pt x="22310" y="59367"/>
                    </a:lnTo>
                    <a:lnTo>
                      <a:pt x="105" y="16494"/>
                    </a:lnTo>
                    <a:lnTo>
                      <a:pt x="31743" y="117"/>
                    </a:lnTo>
                    <a:close/>
                    <a:moveTo>
                      <a:pt x="31778" y="0"/>
                    </a:moveTo>
                    <a:lnTo>
                      <a:pt x="0" y="16459"/>
                    </a:lnTo>
                    <a:lnTo>
                      <a:pt x="22275" y="59484"/>
                    </a:lnTo>
                    <a:lnTo>
                      <a:pt x="54052" y="43025"/>
                    </a:lnTo>
                    <a:lnTo>
                      <a:pt x="317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4"/>
              <p:cNvSpPr/>
              <p:nvPr/>
            </p:nvSpPr>
            <p:spPr>
              <a:xfrm>
                <a:off x="1562075" y="2071475"/>
                <a:ext cx="558325" cy="1074475"/>
              </a:xfrm>
              <a:custGeom>
                <a:avLst/>
                <a:gdLst/>
                <a:ahLst/>
                <a:cxnLst/>
                <a:rect l="l" t="t" r="r" b="b"/>
                <a:pathLst>
                  <a:path w="22333" h="42979" extrusionOk="0">
                    <a:moveTo>
                      <a:pt x="81" y="1"/>
                    </a:moveTo>
                    <a:lnTo>
                      <a:pt x="0" y="36"/>
                    </a:lnTo>
                    <a:lnTo>
                      <a:pt x="22251" y="42979"/>
                    </a:lnTo>
                    <a:lnTo>
                      <a:pt x="22332" y="42944"/>
                    </a:lnTo>
                    <a:lnTo>
                      <a:pt x="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4"/>
              <p:cNvSpPr/>
              <p:nvPr/>
            </p:nvSpPr>
            <p:spPr>
              <a:xfrm>
                <a:off x="1623425" y="2039500"/>
                <a:ext cx="557750" cy="1074775"/>
              </a:xfrm>
              <a:custGeom>
                <a:avLst/>
                <a:gdLst/>
                <a:ahLst/>
                <a:cxnLst/>
                <a:rect l="l" t="t" r="r" b="b"/>
                <a:pathLst>
                  <a:path w="22310" h="42991" extrusionOk="0">
                    <a:moveTo>
                      <a:pt x="70" y="0"/>
                    </a:moveTo>
                    <a:lnTo>
                      <a:pt x="0" y="35"/>
                    </a:lnTo>
                    <a:lnTo>
                      <a:pt x="22228" y="42990"/>
                    </a:lnTo>
                    <a:lnTo>
                      <a:pt x="22309" y="42955"/>
                    </a:lnTo>
                    <a:lnTo>
                      <a:pt x="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4"/>
              <p:cNvSpPr/>
              <p:nvPr/>
            </p:nvSpPr>
            <p:spPr>
              <a:xfrm>
                <a:off x="1684200" y="2008375"/>
                <a:ext cx="557750" cy="1074775"/>
              </a:xfrm>
              <a:custGeom>
                <a:avLst/>
                <a:gdLst/>
                <a:ahLst/>
                <a:cxnLst/>
                <a:rect l="l" t="t" r="r" b="b"/>
                <a:pathLst>
                  <a:path w="22310" h="42991" extrusionOk="0">
                    <a:moveTo>
                      <a:pt x="82" y="1"/>
                    </a:moveTo>
                    <a:lnTo>
                      <a:pt x="0" y="36"/>
                    </a:lnTo>
                    <a:lnTo>
                      <a:pt x="22240" y="42991"/>
                    </a:lnTo>
                    <a:lnTo>
                      <a:pt x="22309" y="42944"/>
                    </a:lnTo>
                    <a:lnTo>
                      <a:pt x="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4"/>
              <p:cNvSpPr/>
              <p:nvPr/>
            </p:nvSpPr>
            <p:spPr>
              <a:xfrm>
                <a:off x="1744975" y="1976675"/>
                <a:ext cx="558325" cy="1074500"/>
              </a:xfrm>
              <a:custGeom>
                <a:avLst/>
                <a:gdLst/>
                <a:ahLst/>
                <a:cxnLst/>
                <a:rect l="l" t="t" r="r" b="b"/>
                <a:pathLst>
                  <a:path w="22333" h="42980" extrusionOk="0">
                    <a:moveTo>
                      <a:pt x="82" y="1"/>
                    </a:moveTo>
                    <a:lnTo>
                      <a:pt x="0" y="36"/>
                    </a:lnTo>
                    <a:lnTo>
                      <a:pt x="22251" y="42979"/>
                    </a:lnTo>
                    <a:lnTo>
                      <a:pt x="22333" y="42944"/>
                    </a:lnTo>
                    <a:lnTo>
                      <a:pt x="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4"/>
              <p:cNvSpPr/>
              <p:nvPr/>
            </p:nvSpPr>
            <p:spPr>
              <a:xfrm>
                <a:off x="1806625" y="1944975"/>
                <a:ext cx="557150" cy="1074775"/>
              </a:xfrm>
              <a:custGeom>
                <a:avLst/>
                <a:gdLst/>
                <a:ahLst/>
                <a:cxnLst/>
                <a:rect l="l" t="t" r="r" b="b"/>
                <a:pathLst>
                  <a:path w="22286" h="42991" extrusionOk="0">
                    <a:moveTo>
                      <a:pt x="70" y="1"/>
                    </a:moveTo>
                    <a:lnTo>
                      <a:pt x="0" y="36"/>
                    </a:lnTo>
                    <a:lnTo>
                      <a:pt x="22216" y="42991"/>
                    </a:lnTo>
                    <a:lnTo>
                      <a:pt x="22286" y="42956"/>
                    </a:lnTo>
                    <a:lnTo>
                      <a:pt x="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4"/>
              <p:cNvSpPr/>
              <p:nvPr/>
            </p:nvSpPr>
            <p:spPr>
              <a:xfrm>
                <a:off x="1867100" y="1913575"/>
                <a:ext cx="558050" cy="1074500"/>
              </a:xfrm>
              <a:custGeom>
                <a:avLst/>
                <a:gdLst/>
                <a:ahLst/>
                <a:cxnLst/>
                <a:rect l="l" t="t" r="r" b="b"/>
                <a:pathLst>
                  <a:path w="22322" h="42980" extrusionOk="0">
                    <a:moveTo>
                      <a:pt x="82" y="1"/>
                    </a:moveTo>
                    <a:lnTo>
                      <a:pt x="0" y="36"/>
                    </a:lnTo>
                    <a:lnTo>
                      <a:pt x="22251" y="42979"/>
                    </a:lnTo>
                    <a:lnTo>
                      <a:pt x="22321" y="42944"/>
                    </a:lnTo>
                    <a:lnTo>
                      <a:pt x="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4"/>
              <p:cNvSpPr/>
              <p:nvPr/>
            </p:nvSpPr>
            <p:spPr>
              <a:xfrm>
                <a:off x="1928450" y="1881600"/>
                <a:ext cx="557475" cy="1075050"/>
              </a:xfrm>
              <a:custGeom>
                <a:avLst/>
                <a:gdLst/>
                <a:ahLst/>
                <a:cxnLst/>
                <a:rect l="l" t="t" r="r" b="b"/>
                <a:pathLst>
                  <a:path w="22299" h="43002" extrusionOk="0">
                    <a:moveTo>
                      <a:pt x="70" y="0"/>
                    </a:moveTo>
                    <a:lnTo>
                      <a:pt x="1" y="47"/>
                    </a:lnTo>
                    <a:lnTo>
                      <a:pt x="22217" y="43002"/>
                    </a:lnTo>
                    <a:lnTo>
                      <a:pt x="22298" y="42955"/>
                    </a:lnTo>
                    <a:lnTo>
                      <a:pt x="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4"/>
              <p:cNvSpPr/>
              <p:nvPr/>
            </p:nvSpPr>
            <p:spPr>
              <a:xfrm>
                <a:off x="1989225" y="1850475"/>
                <a:ext cx="557750" cy="1074775"/>
              </a:xfrm>
              <a:custGeom>
                <a:avLst/>
                <a:gdLst/>
                <a:ahLst/>
                <a:cxnLst/>
                <a:rect l="l" t="t" r="r" b="b"/>
                <a:pathLst>
                  <a:path w="22310" h="42991" extrusionOk="0">
                    <a:moveTo>
                      <a:pt x="70" y="1"/>
                    </a:moveTo>
                    <a:lnTo>
                      <a:pt x="1" y="36"/>
                    </a:lnTo>
                    <a:lnTo>
                      <a:pt x="22240" y="42991"/>
                    </a:lnTo>
                    <a:lnTo>
                      <a:pt x="22310" y="42944"/>
                    </a:lnTo>
                    <a:lnTo>
                      <a:pt x="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4"/>
              <p:cNvSpPr/>
              <p:nvPr/>
            </p:nvSpPr>
            <p:spPr>
              <a:xfrm>
                <a:off x="2050300" y="1818775"/>
                <a:ext cx="557750" cy="1074775"/>
              </a:xfrm>
              <a:custGeom>
                <a:avLst/>
                <a:gdLst/>
                <a:ahLst/>
                <a:cxnLst/>
                <a:rect l="l" t="t" r="r" b="b"/>
                <a:pathLst>
                  <a:path w="22310" h="42991" extrusionOk="0">
                    <a:moveTo>
                      <a:pt x="70" y="1"/>
                    </a:moveTo>
                    <a:lnTo>
                      <a:pt x="0" y="47"/>
                    </a:lnTo>
                    <a:lnTo>
                      <a:pt x="22228" y="42991"/>
                    </a:lnTo>
                    <a:lnTo>
                      <a:pt x="22309" y="42956"/>
                    </a:lnTo>
                    <a:lnTo>
                      <a:pt x="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4"/>
              <p:cNvSpPr/>
              <p:nvPr/>
            </p:nvSpPr>
            <p:spPr>
              <a:xfrm>
                <a:off x="2111075" y="1787375"/>
                <a:ext cx="557750" cy="1074775"/>
              </a:xfrm>
              <a:custGeom>
                <a:avLst/>
                <a:gdLst/>
                <a:ahLst/>
                <a:cxnLst/>
                <a:rect l="l" t="t" r="r" b="b"/>
                <a:pathLst>
                  <a:path w="22310" h="42991" extrusionOk="0">
                    <a:moveTo>
                      <a:pt x="82" y="1"/>
                    </a:moveTo>
                    <a:lnTo>
                      <a:pt x="0" y="36"/>
                    </a:lnTo>
                    <a:lnTo>
                      <a:pt x="22240" y="42991"/>
                    </a:lnTo>
                    <a:lnTo>
                      <a:pt x="22309" y="42944"/>
                    </a:lnTo>
                    <a:lnTo>
                      <a:pt x="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4"/>
              <p:cNvSpPr/>
              <p:nvPr/>
            </p:nvSpPr>
            <p:spPr>
              <a:xfrm>
                <a:off x="2172125" y="1755400"/>
                <a:ext cx="557750" cy="1074775"/>
              </a:xfrm>
              <a:custGeom>
                <a:avLst/>
                <a:gdLst/>
                <a:ahLst/>
                <a:cxnLst/>
                <a:rect l="l" t="t" r="r" b="b"/>
                <a:pathLst>
                  <a:path w="22310" h="42991" extrusionOk="0">
                    <a:moveTo>
                      <a:pt x="82" y="0"/>
                    </a:moveTo>
                    <a:lnTo>
                      <a:pt x="1" y="35"/>
                    </a:lnTo>
                    <a:lnTo>
                      <a:pt x="22229" y="42990"/>
                    </a:lnTo>
                    <a:lnTo>
                      <a:pt x="22310" y="42955"/>
                    </a:lnTo>
                    <a:lnTo>
                      <a:pt x="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4"/>
              <p:cNvSpPr/>
              <p:nvPr/>
            </p:nvSpPr>
            <p:spPr>
              <a:xfrm>
                <a:off x="2233200" y="1724275"/>
                <a:ext cx="557750" cy="1074775"/>
              </a:xfrm>
              <a:custGeom>
                <a:avLst/>
                <a:gdLst/>
                <a:ahLst/>
                <a:cxnLst/>
                <a:rect l="l" t="t" r="r" b="b"/>
                <a:pathLst>
                  <a:path w="22310" h="42991" extrusionOk="0">
                    <a:moveTo>
                      <a:pt x="70" y="1"/>
                    </a:moveTo>
                    <a:lnTo>
                      <a:pt x="0" y="36"/>
                    </a:lnTo>
                    <a:lnTo>
                      <a:pt x="22240" y="42991"/>
                    </a:lnTo>
                    <a:lnTo>
                      <a:pt x="22310" y="42944"/>
                    </a:lnTo>
                    <a:lnTo>
                      <a:pt x="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4"/>
              <p:cNvSpPr/>
              <p:nvPr/>
            </p:nvSpPr>
            <p:spPr>
              <a:xfrm>
                <a:off x="2025000" y="2702775"/>
                <a:ext cx="793575" cy="412075"/>
              </a:xfrm>
              <a:custGeom>
                <a:avLst/>
                <a:gdLst/>
                <a:ahLst/>
                <a:cxnLst/>
                <a:rect l="l" t="t" r="r" b="b"/>
                <a:pathLst>
                  <a:path w="31743" h="16483" extrusionOk="0">
                    <a:moveTo>
                      <a:pt x="31708" y="1"/>
                    </a:moveTo>
                    <a:lnTo>
                      <a:pt x="0" y="16413"/>
                    </a:lnTo>
                    <a:lnTo>
                      <a:pt x="35" y="16482"/>
                    </a:lnTo>
                    <a:lnTo>
                      <a:pt x="31743" y="70"/>
                    </a:lnTo>
                    <a:lnTo>
                      <a:pt x="317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4"/>
              <p:cNvSpPr/>
              <p:nvPr/>
            </p:nvSpPr>
            <p:spPr>
              <a:xfrm>
                <a:off x="1992425" y="2639675"/>
                <a:ext cx="793575" cy="412075"/>
              </a:xfrm>
              <a:custGeom>
                <a:avLst/>
                <a:gdLst/>
                <a:ahLst/>
                <a:cxnLst/>
                <a:rect l="l" t="t" r="r" b="b"/>
                <a:pathLst>
                  <a:path w="31743" h="16483" extrusionOk="0">
                    <a:moveTo>
                      <a:pt x="31708" y="1"/>
                    </a:moveTo>
                    <a:lnTo>
                      <a:pt x="1" y="16413"/>
                    </a:lnTo>
                    <a:lnTo>
                      <a:pt x="35" y="16482"/>
                    </a:lnTo>
                    <a:lnTo>
                      <a:pt x="31743" y="70"/>
                    </a:lnTo>
                    <a:lnTo>
                      <a:pt x="317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4"/>
              <p:cNvSpPr/>
              <p:nvPr/>
            </p:nvSpPr>
            <p:spPr>
              <a:xfrm>
                <a:off x="1959575" y="2576575"/>
                <a:ext cx="793575" cy="412075"/>
              </a:xfrm>
              <a:custGeom>
                <a:avLst/>
                <a:gdLst/>
                <a:ahLst/>
                <a:cxnLst/>
                <a:rect l="l" t="t" r="r" b="b"/>
                <a:pathLst>
                  <a:path w="31743" h="16483" extrusionOk="0">
                    <a:moveTo>
                      <a:pt x="31708" y="1"/>
                    </a:moveTo>
                    <a:lnTo>
                      <a:pt x="0" y="16413"/>
                    </a:lnTo>
                    <a:lnTo>
                      <a:pt x="35" y="16482"/>
                    </a:lnTo>
                    <a:lnTo>
                      <a:pt x="31742" y="70"/>
                    </a:lnTo>
                    <a:lnTo>
                      <a:pt x="317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4"/>
              <p:cNvSpPr/>
              <p:nvPr/>
            </p:nvSpPr>
            <p:spPr>
              <a:xfrm>
                <a:off x="1927000" y="2513175"/>
                <a:ext cx="793575" cy="412375"/>
              </a:xfrm>
              <a:custGeom>
                <a:avLst/>
                <a:gdLst/>
                <a:ahLst/>
                <a:cxnLst/>
                <a:rect l="l" t="t" r="r" b="b"/>
                <a:pathLst>
                  <a:path w="31743" h="16495" extrusionOk="0">
                    <a:moveTo>
                      <a:pt x="31708" y="1"/>
                    </a:moveTo>
                    <a:lnTo>
                      <a:pt x="1" y="16424"/>
                    </a:lnTo>
                    <a:lnTo>
                      <a:pt x="35" y="16494"/>
                    </a:lnTo>
                    <a:lnTo>
                      <a:pt x="31743" y="71"/>
                    </a:lnTo>
                    <a:lnTo>
                      <a:pt x="317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4"/>
              <p:cNvSpPr/>
              <p:nvPr/>
            </p:nvSpPr>
            <p:spPr>
              <a:xfrm>
                <a:off x="1894150" y="2450075"/>
                <a:ext cx="793875" cy="412375"/>
              </a:xfrm>
              <a:custGeom>
                <a:avLst/>
                <a:gdLst/>
                <a:ahLst/>
                <a:cxnLst/>
                <a:rect l="l" t="t" r="r" b="b"/>
                <a:pathLst>
                  <a:path w="31755" h="16495" extrusionOk="0">
                    <a:moveTo>
                      <a:pt x="31708" y="1"/>
                    </a:moveTo>
                    <a:lnTo>
                      <a:pt x="0" y="16413"/>
                    </a:lnTo>
                    <a:lnTo>
                      <a:pt x="35" y="16494"/>
                    </a:lnTo>
                    <a:lnTo>
                      <a:pt x="31754" y="71"/>
                    </a:lnTo>
                    <a:lnTo>
                      <a:pt x="317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4"/>
              <p:cNvSpPr/>
              <p:nvPr/>
            </p:nvSpPr>
            <p:spPr>
              <a:xfrm>
                <a:off x="1861575" y="2386975"/>
                <a:ext cx="793575" cy="412075"/>
              </a:xfrm>
              <a:custGeom>
                <a:avLst/>
                <a:gdLst/>
                <a:ahLst/>
                <a:cxnLst/>
                <a:rect l="l" t="t" r="r" b="b"/>
                <a:pathLst>
                  <a:path w="31743" h="16483" extrusionOk="0">
                    <a:moveTo>
                      <a:pt x="31708" y="1"/>
                    </a:moveTo>
                    <a:lnTo>
                      <a:pt x="0" y="16413"/>
                    </a:lnTo>
                    <a:lnTo>
                      <a:pt x="35" y="16483"/>
                    </a:lnTo>
                    <a:lnTo>
                      <a:pt x="31743" y="71"/>
                    </a:lnTo>
                    <a:lnTo>
                      <a:pt x="317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4"/>
              <p:cNvSpPr/>
              <p:nvPr/>
            </p:nvSpPr>
            <p:spPr>
              <a:xfrm>
                <a:off x="1828725" y="2323875"/>
                <a:ext cx="793850" cy="412075"/>
              </a:xfrm>
              <a:custGeom>
                <a:avLst/>
                <a:gdLst/>
                <a:ahLst/>
                <a:cxnLst/>
                <a:rect l="l" t="t" r="r" b="b"/>
                <a:pathLst>
                  <a:path w="31754" h="16483" extrusionOk="0">
                    <a:moveTo>
                      <a:pt x="31719" y="1"/>
                    </a:moveTo>
                    <a:lnTo>
                      <a:pt x="0" y="16413"/>
                    </a:lnTo>
                    <a:lnTo>
                      <a:pt x="47" y="16483"/>
                    </a:lnTo>
                    <a:lnTo>
                      <a:pt x="31754" y="71"/>
                    </a:lnTo>
                    <a:lnTo>
                      <a:pt x="317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4"/>
              <p:cNvSpPr/>
              <p:nvPr/>
            </p:nvSpPr>
            <p:spPr>
              <a:xfrm>
                <a:off x="1796150" y="2260500"/>
                <a:ext cx="793575" cy="412350"/>
              </a:xfrm>
              <a:custGeom>
                <a:avLst/>
                <a:gdLst/>
                <a:ahLst/>
                <a:cxnLst/>
                <a:rect l="l" t="t" r="r" b="b"/>
                <a:pathLst>
                  <a:path w="31743" h="16494" extrusionOk="0">
                    <a:moveTo>
                      <a:pt x="31708" y="0"/>
                    </a:moveTo>
                    <a:lnTo>
                      <a:pt x="0" y="16424"/>
                    </a:lnTo>
                    <a:lnTo>
                      <a:pt x="35" y="16494"/>
                    </a:lnTo>
                    <a:lnTo>
                      <a:pt x="31743" y="82"/>
                    </a:lnTo>
                    <a:lnTo>
                      <a:pt x="31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4"/>
              <p:cNvSpPr/>
              <p:nvPr/>
            </p:nvSpPr>
            <p:spPr>
              <a:xfrm>
                <a:off x="1763275" y="2197400"/>
                <a:ext cx="793875" cy="412350"/>
              </a:xfrm>
              <a:custGeom>
                <a:avLst/>
                <a:gdLst/>
                <a:ahLst/>
                <a:cxnLst/>
                <a:rect l="l" t="t" r="r" b="b"/>
                <a:pathLst>
                  <a:path w="31755" h="16494" extrusionOk="0">
                    <a:moveTo>
                      <a:pt x="31720" y="0"/>
                    </a:moveTo>
                    <a:lnTo>
                      <a:pt x="1" y="16424"/>
                    </a:lnTo>
                    <a:lnTo>
                      <a:pt x="48" y="16494"/>
                    </a:lnTo>
                    <a:lnTo>
                      <a:pt x="31755" y="70"/>
                    </a:lnTo>
                    <a:lnTo>
                      <a:pt x="317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4"/>
              <p:cNvSpPr/>
              <p:nvPr/>
            </p:nvSpPr>
            <p:spPr>
              <a:xfrm>
                <a:off x="1730725" y="2134300"/>
                <a:ext cx="793575" cy="412350"/>
              </a:xfrm>
              <a:custGeom>
                <a:avLst/>
                <a:gdLst/>
                <a:ahLst/>
                <a:cxnLst/>
                <a:rect l="l" t="t" r="r" b="b"/>
                <a:pathLst>
                  <a:path w="31743" h="16494" extrusionOk="0">
                    <a:moveTo>
                      <a:pt x="31708" y="0"/>
                    </a:moveTo>
                    <a:lnTo>
                      <a:pt x="0" y="16412"/>
                    </a:lnTo>
                    <a:lnTo>
                      <a:pt x="35" y="16493"/>
                    </a:lnTo>
                    <a:lnTo>
                      <a:pt x="31743" y="70"/>
                    </a:lnTo>
                    <a:lnTo>
                      <a:pt x="31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4"/>
              <p:cNvSpPr/>
              <p:nvPr/>
            </p:nvSpPr>
            <p:spPr>
              <a:xfrm>
                <a:off x="1697850" y="2071200"/>
                <a:ext cx="793875" cy="412050"/>
              </a:xfrm>
              <a:custGeom>
                <a:avLst/>
                <a:gdLst/>
                <a:ahLst/>
                <a:cxnLst/>
                <a:rect l="l" t="t" r="r" b="b"/>
                <a:pathLst>
                  <a:path w="31755" h="16482" extrusionOk="0">
                    <a:moveTo>
                      <a:pt x="31720" y="0"/>
                    </a:moveTo>
                    <a:lnTo>
                      <a:pt x="1" y="16412"/>
                    </a:lnTo>
                    <a:lnTo>
                      <a:pt x="47" y="16482"/>
                    </a:lnTo>
                    <a:lnTo>
                      <a:pt x="31755" y="70"/>
                    </a:lnTo>
                    <a:lnTo>
                      <a:pt x="317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4"/>
              <p:cNvSpPr/>
              <p:nvPr/>
            </p:nvSpPr>
            <p:spPr>
              <a:xfrm>
                <a:off x="1665300" y="2007800"/>
                <a:ext cx="793575" cy="412350"/>
              </a:xfrm>
              <a:custGeom>
                <a:avLst/>
                <a:gdLst/>
                <a:ahLst/>
                <a:cxnLst/>
                <a:rect l="l" t="t" r="r" b="b"/>
                <a:pathLst>
                  <a:path w="31743" h="16494" extrusionOk="0">
                    <a:moveTo>
                      <a:pt x="31708" y="0"/>
                    </a:moveTo>
                    <a:lnTo>
                      <a:pt x="0" y="16424"/>
                    </a:lnTo>
                    <a:lnTo>
                      <a:pt x="35" y="16494"/>
                    </a:lnTo>
                    <a:lnTo>
                      <a:pt x="31742" y="82"/>
                    </a:lnTo>
                    <a:lnTo>
                      <a:pt x="31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4"/>
              <p:cNvSpPr/>
              <p:nvPr/>
            </p:nvSpPr>
            <p:spPr>
              <a:xfrm>
                <a:off x="1632725" y="1944700"/>
                <a:ext cx="793575" cy="412350"/>
              </a:xfrm>
              <a:custGeom>
                <a:avLst/>
                <a:gdLst/>
                <a:ahLst/>
                <a:cxnLst/>
                <a:rect l="l" t="t" r="r" b="b"/>
                <a:pathLst>
                  <a:path w="31743" h="16494" extrusionOk="0">
                    <a:moveTo>
                      <a:pt x="31708" y="0"/>
                    </a:moveTo>
                    <a:lnTo>
                      <a:pt x="0" y="16424"/>
                    </a:lnTo>
                    <a:lnTo>
                      <a:pt x="35" y="16494"/>
                    </a:lnTo>
                    <a:lnTo>
                      <a:pt x="31743" y="82"/>
                    </a:lnTo>
                    <a:lnTo>
                      <a:pt x="31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4"/>
              <p:cNvSpPr/>
              <p:nvPr/>
            </p:nvSpPr>
            <p:spPr>
              <a:xfrm>
                <a:off x="1599875" y="1881600"/>
                <a:ext cx="793850" cy="412350"/>
              </a:xfrm>
              <a:custGeom>
                <a:avLst/>
                <a:gdLst/>
                <a:ahLst/>
                <a:cxnLst/>
                <a:rect l="l" t="t" r="r" b="b"/>
                <a:pathLst>
                  <a:path w="31754" h="16494" extrusionOk="0">
                    <a:moveTo>
                      <a:pt x="31707" y="0"/>
                    </a:moveTo>
                    <a:lnTo>
                      <a:pt x="0" y="16412"/>
                    </a:lnTo>
                    <a:lnTo>
                      <a:pt x="35" y="16494"/>
                    </a:lnTo>
                    <a:lnTo>
                      <a:pt x="31754" y="70"/>
                    </a:lnTo>
                    <a:lnTo>
                      <a:pt x="31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4"/>
              <p:cNvSpPr/>
              <p:nvPr/>
            </p:nvSpPr>
            <p:spPr>
              <a:xfrm>
                <a:off x="1567300" y="1818500"/>
                <a:ext cx="793575" cy="412350"/>
              </a:xfrm>
              <a:custGeom>
                <a:avLst/>
                <a:gdLst/>
                <a:ahLst/>
                <a:cxnLst/>
                <a:rect l="l" t="t" r="r" b="b"/>
                <a:pathLst>
                  <a:path w="31743" h="16494" extrusionOk="0">
                    <a:moveTo>
                      <a:pt x="31708" y="0"/>
                    </a:moveTo>
                    <a:lnTo>
                      <a:pt x="0" y="16412"/>
                    </a:lnTo>
                    <a:lnTo>
                      <a:pt x="35" y="16494"/>
                    </a:lnTo>
                    <a:lnTo>
                      <a:pt x="31743" y="70"/>
                    </a:lnTo>
                    <a:lnTo>
                      <a:pt x="31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4"/>
              <p:cNvSpPr/>
              <p:nvPr/>
            </p:nvSpPr>
            <p:spPr>
              <a:xfrm>
                <a:off x="1534450" y="1755400"/>
                <a:ext cx="793850" cy="412075"/>
              </a:xfrm>
              <a:custGeom>
                <a:avLst/>
                <a:gdLst/>
                <a:ahLst/>
                <a:cxnLst/>
                <a:rect l="l" t="t" r="r" b="b"/>
                <a:pathLst>
                  <a:path w="31754" h="16483" extrusionOk="0">
                    <a:moveTo>
                      <a:pt x="31707" y="0"/>
                    </a:moveTo>
                    <a:lnTo>
                      <a:pt x="0" y="16412"/>
                    </a:lnTo>
                    <a:lnTo>
                      <a:pt x="35" y="16482"/>
                    </a:lnTo>
                    <a:lnTo>
                      <a:pt x="31754" y="70"/>
                    </a:lnTo>
                    <a:lnTo>
                      <a:pt x="31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8" name="Google Shape;1088;p14"/>
            <p:cNvGrpSpPr/>
            <p:nvPr/>
          </p:nvGrpSpPr>
          <p:grpSpPr>
            <a:xfrm>
              <a:off x="-258787" y="3431161"/>
              <a:ext cx="2178223" cy="2298949"/>
              <a:chOff x="234325" y="1478800"/>
              <a:chExt cx="877325" cy="925950"/>
            </a:xfrm>
          </p:grpSpPr>
          <p:sp>
            <p:nvSpPr>
              <p:cNvPr id="1089" name="Google Shape;1089;p14"/>
              <p:cNvSpPr/>
              <p:nvPr/>
            </p:nvSpPr>
            <p:spPr>
              <a:xfrm>
                <a:off x="501575" y="1512300"/>
                <a:ext cx="382400" cy="199300"/>
              </a:xfrm>
              <a:custGeom>
                <a:avLst/>
                <a:gdLst/>
                <a:ahLst/>
                <a:cxnLst/>
                <a:rect l="l" t="t" r="r" b="b"/>
                <a:pathLst>
                  <a:path w="15296" h="7972" extrusionOk="0">
                    <a:moveTo>
                      <a:pt x="15214" y="0"/>
                    </a:moveTo>
                    <a:lnTo>
                      <a:pt x="0" y="7887"/>
                    </a:lnTo>
                    <a:cubicBezTo>
                      <a:pt x="69" y="7948"/>
                      <a:pt x="131" y="7972"/>
                      <a:pt x="190" y="7972"/>
                    </a:cubicBezTo>
                    <a:cubicBezTo>
                      <a:pt x="329" y="7972"/>
                      <a:pt x="444" y="7839"/>
                      <a:pt x="558" y="7782"/>
                    </a:cubicBezTo>
                    <a:cubicBezTo>
                      <a:pt x="5327" y="5328"/>
                      <a:pt x="10085" y="2862"/>
                      <a:pt x="14830" y="396"/>
                    </a:cubicBezTo>
                    <a:cubicBezTo>
                      <a:pt x="14993" y="314"/>
                      <a:pt x="15295" y="314"/>
                      <a:pt x="15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4"/>
              <p:cNvSpPr/>
              <p:nvPr/>
            </p:nvSpPr>
            <p:spPr>
              <a:xfrm>
                <a:off x="236075" y="1751025"/>
                <a:ext cx="38700" cy="63725"/>
              </a:xfrm>
              <a:custGeom>
                <a:avLst/>
                <a:gdLst/>
                <a:ahLst/>
                <a:cxnLst/>
                <a:rect l="l" t="t" r="r" b="b"/>
                <a:pathLst>
                  <a:path w="1548" h="2549" extrusionOk="0">
                    <a:moveTo>
                      <a:pt x="140" y="1"/>
                    </a:moveTo>
                    <a:lnTo>
                      <a:pt x="140" y="1"/>
                    </a:lnTo>
                    <a:cubicBezTo>
                      <a:pt x="1" y="780"/>
                      <a:pt x="454" y="1431"/>
                      <a:pt x="280" y="2094"/>
                    </a:cubicBezTo>
                    <a:cubicBezTo>
                      <a:pt x="365" y="2059"/>
                      <a:pt x="473" y="1897"/>
                      <a:pt x="551" y="1897"/>
                    </a:cubicBezTo>
                    <a:cubicBezTo>
                      <a:pt x="600" y="1897"/>
                      <a:pt x="638" y="1962"/>
                      <a:pt x="652" y="2164"/>
                    </a:cubicBezTo>
                    <a:cubicBezTo>
                      <a:pt x="664" y="2315"/>
                      <a:pt x="652" y="2455"/>
                      <a:pt x="792" y="2548"/>
                    </a:cubicBezTo>
                    <a:cubicBezTo>
                      <a:pt x="792" y="2036"/>
                      <a:pt x="1373" y="2432"/>
                      <a:pt x="1548" y="2036"/>
                    </a:cubicBezTo>
                    <a:lnTo>
                      <a:pt x="1548" y="2036"/>
                    </a:lnTo>
                    <a:cubicBezTo>
                      <a:pt x="1477" y="2048"/>
                      <a:pt x="1413" y="2054"/>
                      <a:pt x="1355" y="2054"/>
                    </a:cubicBezTo>
                    <a:cubicBezTo>
                      <a:pt x="896" y="2054"/>
                      <a:pt x="802" y="1706"/>
                      <a:pt x="698" y="1304"/>
                    </a:cubicBezTo>
                    <a:cubicBezTo>
                      <a:pt x="582" y="885"/>
                      <a:pt x="512" y="443"/>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4"/>
              <p:cNvSpPr/>
              <p:nvPr/>
            </p:nvSpPr>
            <p:spPr>
              <a:xfrm>
                <a:off x="394850" y="1661525"/>
                <a:ext cx="99750" cy="156750"/>
              </a:xfrm>
              <a:custGeom>
                <a:avLst/>
                <a:gdLst/>
                <a:ahLst/>
                <a:cxnLst/>
                <a:rect l="l" t="t" r="r" b="b"/>
                <a:pathLst>
                  <a:path w="3990" h="6270" extrusionOk="0">
                    <a:moveTo>
                      <a:pt x="868" y="1"/>
                    </a:moveTo>
                    <a:cubicBezTo>
                      <a:pt x="832" y="1"/>
                      <a:pt x="792" y="15"/>
                      <a:pt x="745" y="45"/>
                    </a:cubicBezTo>
                    <a:cubicBezTo>
                      <a:pt x="501" y="208"/>
                      <a:pt x="128" y="196"/>
                      <a:pt x="0" y="545"/>
                    </a:cubicBezTo>
                    <a:cubicBezTo>
                      <a:pt x="22" y="596"/>
                      <a:pt x="71" y="624"/>
                      <a:pt x="119" y="624"/>
                    </a:cubicBezTo>
                    <a:cubicBezTo>
                      <a:pt x="148" y="624"/>
                      <a:pt x="176" y="613"/>
                      <a:pt x="198" y="592"/>
                    </a:cubicBezTo>
                    <a:cubicBezTo>
                      <a:pt x="374" y="456"/>
                      <a:pt x="515" y="396"/>
                      <a:pt x="635" y="396"/>
                    </a:cubicBezTo>
                    <a:cubicBezTo>
                      <a:pt x="857" y="396"/>
                      <a:pt x="1005" y="601"/>
                      <a:pt x="1164" y="917"/>
                    </a:cubicBezTo>
                    <a:cubicBezTo>
                      <a:pt x="1966" y="2546"/>
                      <a:pt x="2827" y="4139"/>
                      <a:pt x="3664" y="5756"/>
                    </a:cubicBezTo>
                    <a:cubicBezTo>
                      <a:pt x="3490" y="5930"/>
                      <a:pt x="3187" y="5942"/>
                      <a:pt x="3036" y="6268"/>
                    </a:cubicBezTo>
                    <a:cubicBezTo>
                      <a:pt x="3057" y="6269"/>
                      <a:pt x="3077" y="6270"/>
                      <a:pt x="3097" y="6270"/>
                    </a:cubicBezTo>
                    <a:cubicBezTo>
                      <a:pt x="3418" y="6270"/>
                      <a:pt x="3596" y="6097"/>
                      <a:pt x="3804" y="5977"/>
                    </a:cubicBezTo>
                    <a:lnTo>
                      <a:pt x="3874" y="5965"/>
                    </a:lnTo>
                    <a:lnTo>
                      <a:pt x="3920" y="5930"/>
                    </a:lnTo>
                    <a:cubicBezTo>
                      <a:pt x="3943" y="5884"/>
                      <a:pt x="3990" y="5814"/>
                      <a:pt x="3978" y="5779"/>
                    </a:cubicBezTo>
                    <a:cubicBezTo>
                      <a:pt x="2931" y="3965"/>
                      <a:pt x="2013" y="2069"/>
                      <a:pt x="1070" y="208"/>
                    </a:cubicBezTo>
                    <a:cubicBezTo>
                      <a:pt x="1013" y="84"/>
                      <a:pt x="955" y="1"/>
                      <a:pt x="8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4"/>
              <p:cNvSpPr/>
              <p:nvPr/>
            </p:nvSpPr>
            <p:spPr>
              <a:xfrm>
                <a:off x="238125" y="1824300"/>
                <a:ext cx="73575" cy="38125"/>
              </a:xfrm>
              <a:custGeom>
                <a:avLst/>
                <a:gdLst/>
                <a:ahLst/>
                <a:cxnLst/>
                <a:rect l="l" t="t" r="r" b="b"/>
                <a:pathLst>
                  <a:path w="2943" h="1525" extrusionOk="0">
                    <a:moveTo>
                      <a:pt x="2943" y="1"/>
                    </a:moveTo>
                    <a:lnTo>
                      <a:pt x="2943" y="1"/>
                    </a:lnTo>
                    <a:cubicBezTo>
                      <a:pt x="1873" y="315"/>
                      <a:pt x="872" y="827"/>
                      <a:pt x="0" y="1525"/>
                    </a:cubicBezTo>
                    <a:lnTo>
                      <a:pt x="2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4"/>
              <p:cNvSpPr/>
              <p:nvPr/>
            </p:nvSpPr>
            <p:spPr>
              <a:xfrm>
                <a:off x="344250" y="1724150"/>
                <a:ext cx="100625" cy="82500"/>
              </a:xfrm>
              <a:custGeom>
                <a:avLst/>
                <a:gdLst/>
                <a:ahLst/>
                <a:cxnLst/>
                <a:rect l="l" t="t" r="r" b="b"/>
                <a:pathLst>
                  <a:path w="4025" h="3300" extrusionOk="0">
                    <a:moveTo>
                      <a:pt x="2433" y="1"/>
                    </a:moveTo>
                    <a:cubicBezTo>
                      <a:pt x="2380" y="1"/>
                      <a:pt x="2332" y="25"/>
                      <a:pt x="2292" y="87"/>
                    </a:cubicBezTo>
                    <a:cubicBezTo>
                      <a:pt x="2117" y="355"/>
                      <a:pt x="2641" y="262"/>
                      <a:pt x="2722" y="483"/>
                    </a:cubicBezTo>
                    <a:cubicBezTo>
                      <a:pt x="2734" y="506"/>
                      <a:pt x="2804" y="506"/>
                      <a:pt x="2839" y="529"/>
                    </a:cubicBezTo>
                    <a:cubicBezTo>
                      <a:pt x="3025" y="704"/>
                      <a:pt x="2967" y="1018"/>
                      <a:pt x="3188" y="1169"/>
                    </a:cubicBezTo>
                    <a:cubicBezTo>
                      <a:pt x="3350" y="1506"/>
                      <a:pt x="3036" y="1506"/>
                      <a:pt x="2885" y="1588"/>
                    </a:cubicBezTo>
                    <a:cubicBezTo>
                      <a:pt x="2071" y="2030"/>
                      <a:pt x="1257" y="2437"/>
                      <a:pt x="442" y="2867"/>
                    </a:cubicBezTo>
                    <a:cubicBezTo>
                      <a:pt x="268" y="2948"/>
                      <a:pt x="0" y="2948"/>
                      <a:pt x="0" y="3239"/>
                    </a:cubicBezTo>
                    <a:cubicBezTo>
                      <a:pt x="36" y="3284"/>
                      <a:pt x="74" y="3300"/>
                      <a:pt x="112" y="3300"/>
                    </a:cubicBezTo>
                    <a:cubicBezTo>
                      <a:pt x="171" y="3300"/>
                      <a:pt x="230" y="3261"/>
                      <a:pt x="280" y="3239"/>
                    </a:cubicBezTo>
                    <a:cubicBezTo>
                      <a:pt x="1513" y="2600"/>
                      <a:pt x="2746" y="1948"/>
                      <a:pt x="3967" y="1308"/>
                    </a:cubicBezTo>
                    <a:cubicBezTo>
                      <a:pt x="3990" y="1274"/>
                      <a:pt x="4013" y="1250"/>
                      <a:pt x="4025" y="1215"/>
                    </a:cubicBezTo>
                    <a:cubicBezTo>
                      <a:pt x="4025" y="1192"/>
                      <a:pt x="4025" y="1181"/>
                      <a:pt x="4013" y="1157"/>
                    </a:cubicBezTo>
                    <a:cubicBezTo>
                      <a:pt x="3975" y="1121"/>
                      <a:pt x="3935" y="1107"/>
                      <a:pt x="3894" y="1107"/>
                    </a:cubicBezTo>
                    <a:cubicBezTo>
                      <a:pt x="3757" y="1107"/>
                      <a:pt x="3609" y="1265"/>
                      <a:pt x="3474" y="1265"/>
                    </a:cubicBezTo>
                    <a:cubicBezTo>
                      <a:pt x="3405" y="1265"/>
                      <a:pt x="3340" y="1224"/>
                      <a:pt x="3281" y="1099"/>
                    </a:cubicBezTo>
                    <a:cubicBezTo>
                      <a:pt x="3269" y="797"/>
                      <a:pt x="3118" y="506"/>
                      <a:pt x="2885" y="320"/>
                    </a:cubicBezTo>
                    <a:cubicBezTo>
                      <a:pt x="2757" y="192"/>
                      <a:pt x="2578" y="1"/>
                      <a:pt x="2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4"/>
              <p:cNvSpPr/>
              <p:nvPr/>
            </p:nvSpPr>
            <p:spPr>
              <a:xfrm>
                <a:off x="735075" y="1602500"/>
                <a:ext cx="37525" cy="21650"/>
              </a:xfrm>
              <a:custGeom>
                <a:avLst/>
                <a:gdLst/>
                <a:ahLst/>
                <a:cxnLst/>
                <a:rect l="l" t="t" r="r" b="b"/>
                <a:pathLst>
                  <a:path w="1501" h="866" extrusionOk="0">
                    <a:moveTo>
                      <a:pt x="565" y="1"/>
                    </a:moveTo>
                    <a:cubicBezTo>
                      <a:pt x="476" y="1"/>
                      <a:pt x="375" y="41"/>
                      <a:pt x="291" y="114"/>
                    </a:cubicBezTo>
                    <a:cubicBezTo>
                      <a:pt x="210" y="196"/>
                      <a:pt x="0" y="312"/>
                      <a:pt x="105" y="370"/>
                    </a:cubicBezTo>
                    <a:cubicBezTo>
                      <a:pt x="372" y="522"/>
                      <a:pt x="593" y="708"/>
                      <a:pt x="838" y="847"/>
                    </a:cubicBezTo>
                    <a:cubicBezTo>
                      <a:pt x="861" y="860"/>
                      <a:pt x="889" y="866"/>
                      <a:pt x="919" y="866"/>
                    </a:cubicBezTo>
                    <a:cubicBezTo>
                      <a:pt x="1109" y="866"/>
                      <a:pt x="1400" y="624"/>
                      <a:pt x="1501" y="312"/>
                    </a:cubicBezTo>
                    <a:lnTo>
                      <a:pt x="1501" y="312"/>
                    </a:lnTo>
                    <a:cubicBezTo>
                      <a:pt x="1347" y="406"/>
                      <a:pt x="1214" y="476"/>
                      <a:pt x="1099" y="476"/>
                    </a:cubicBezTo>
                    <a:cubicBezTo>
                      <a:pt x="971" y="476"/>
                      <a:pt x="865" y="389"/>
                      <a:pt x="779" y="149"/>
                    </a:cubicBezTo>
                    <a:cubicBezTo>
                      <a:pt x="743" y="47"/>
                      <a:pt x="661" y="1"/>
                      <a:pt x="5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4"/>
              <p:cNvSpPr/>
              <p:nvPr/>
            </p:nvSpPr>
            <p:spPr>
              <a:xfrm>
                <a:off x="328250" y="1717200"/>
                <a:ext cx="31150" cy="71650"/>
              </a:xfrm>
              <a:custGeom>
                <a:avLst/>
                <a:gdLst/>
                <a:ahLst/>
                <a:cxnLst/>
                <a:rect l="l" t="t" r="r" b="b"/>
                <a:pathLst>
                  <a:path w="1246" h="2866" extrusionOk="0">
                    <a:moveTo>
                      <a:pt x="398" y="0"/>
                    </a:moveTo>
                    <a:cubicBezTo>
                      <a:pt x="370" y="0"/>
                      <a:pt x="335" y="5"/>
                      <a:pt x="292" y="16"/>
                    </a:cubicBezTo>
                    <a:cubicBezTo>
                      <a:pt x="71" y="63"/>
                      <a:pt x="1" y="330"/>
                      <a:pt x="187" y="679"/>
                    </a:cubicBezTo>
                    <a:cubicBezTo>
                      <a:pt x="222" y="540"/>
                      <a:pt x="280" y="400"/>
                      <a:pt x="361" y="272"/>
                    </a:cubicBezTo>
                    <a:cubicBezTo>
                      <a:pt x="479" y="145"/>
                      <a:pt x="547" y="0"/>
                      <a:pt x="398" y="0"/>
                    </a:cubicBezTo>
                    <a:close/>
                    <a:moveTo>
                      <a:pt x="187" y="679"/>
                    </a:moveTo>
                    <a:lnTo>
                      <a:pt x="187" y="679"/>
                    </a:lnTo>
                    <a:cubicBezTo>
                      <a:pt x="82" y="970"/>
                      <a:pt x="326" y="1144"/>
                      <a:pt x="326" y="1365"/>
                    </a:cubicBezTo>
                    <a:cubicBezTo>
                      <a:pt x="222" y="1447"/>
                      <a:pt x="36" y="1424"/>
                      <a:pt x="47" y="1703"/>
                    </a:cubicBezTo>
                    <a:cubicBezTo>
                      <a:pt x="209" y="1621"/>
                      <a:pt x="332" y="1586"/>
                      <a:pt x="427" y="1586"/>
                    </a:cubicBezTo>
                    <a:cubicBezTo>
                      <a:pt x="791" y="1586"/>
                      <a:pt x="749" y="2092"/>
                      <a:pt x="896" y="2377"/>
                    </a:cubicBezTo>
                    <a:cubicBezTo>
                      <a:pt x="838" y="2529"/>
                      <a:pt x="780" y="2691"/>
                      <a:pt x="722" y="2866"/>
                    </a:cubicBezTo>
                    <a:cubicBezTo>
                      <a:pt x="966" y="2808"/>
                      <a:pt x="1141" y="2726"/>
                      <a:pt x="1071" y="2447"/>
                    </a:cubicBezTo>
                    <a:cubicBezTo>
                      <a:pt x="1245" y="1982"/>
                      <a:pt x="350" y="1517"/>
                      <a:pt x="1141" y="1086"/>
                    </a:cubicBezTo>
                    <a:cubicBezTo>
                      <a:pt x="1096" y="1064"/>
                      <a:pt x="1054" y="1055"/>
                      <a:pt x="1014" y="1055"/>
                    </a:cubicBezTo>
                    <a:cubicBezTo>
                      <a:pt x="866" y="1055"/>
                      <a:pt x="747" y="1176"/>
                      <a:pt x="619" y="1176"/>
                    </a:cubicBezTo>
                    <a:cubicBezTo>
                      <a:pt x="585" y="1176"/>
                      <a:pt x="549" y="1167"/>
                      <a:pt x="513" y="1144"/>
                    </a:cubicBezTo>
                    <a:cubicBezTo>
                      <a:pt x="431" y="982"/>
                      <a:pt x="408" y="772"/>
                      <a:pt x="187" y="6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4"/>
              <p:cNvSpPr/>
              <p:nvPr/>
            </p:nvSpPr>
            <p:spPr>
              <a:xfrm>
                <a:off x="714125" y="1628025"/>
                <a:ext cx="27650" cy="33800"/>
              </a:xfrm>
              <a:custGeom>
                <a:avLst/>
                <a:gdLst/>
                <a:ahLst/>
                <a:cxnLst/>
                <a:rect l="l" t="t" r="r" b="b"/>
                <a:pathLst>
                  <a:path w="1106" h="1352" extrusionOk="0">
                    <a:moveTo>
                      <a:pt x="489" y="1"/>
                    </a:moveTo>
                    <a:lnTo>
                      <a:pt x="489" y="1"/>
                    </a:lnTo>
                    <a:cubicBezTo>
                      <a:pt x="757" y="664"/>
                      <a:pt x="198" y="408"/>
                      <a:pt x="1" y="640"/>
                    </a:cubicBezTo>
                    <a:cubicBezTo>
                      <a:pt x="222" y="803"/>
                      <a:pt x="710" y="745"/>
                      <a:pt x="478" y="1222"/>
                    </a:cubicBezTo>
                    <a:cubicBezTo>
                      <a:pt x="466" y="1245"/>
                      <a:pt x="524" y="1338"/>
                      <a:pt x="571" y="1350"/>
                    </a:cubicBezTo>
                    <a:cubicBezTo>
                      <a:pt x="576" y="1351"/>
                      <a:pt x="581" y="1352"/>
                      <a:pt x="587" y="1352"/>
                    </a:cubicBezTo>
                    <a:cubicBezTo>
                      <a:pt x="636" y="1352"/>
                      <a:pt x="710" y="1313"/>
                      <a:pt x="710" y="1292"/>
                    </a:cubicBezTo>
                    <a:cubicBezTo>
                      <a:pt x="745" y="896"/>
                      <a:pt x="1106" y="478"/>
                      <a:pt x="4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4"/>
              <p:cNvSpPr/>
              <p:nvPr/>
            </p:nvSpPr>
            <p:spPr>
              <a:xfrm>
                <a:off x="594025" y="1595450"/>
                <a:ext cx="23300" cy="34050"/>
              </a:xfrm>
              <a:custGeom>
                <a:avLst/>
                <a:gdLst/>
                <a:ahLst/>
                <a:cxnLst/>
                <a:rect l="l" t="t" r="r" b="b"/>
                <a:pathLst>
                  <a:path w="932" h="1362" extrusionOk="0">
                    <a:moveTo>
                      <a:pt x="641" y="1"/>
                    </a:moveTo>
                    <a:cubicBezTo>
                      <a:pt x="478" y="210"/>
                      <a:pt x="466" y="548"/>
                      <a:pt x="1" y="652"/>
                    </a:cubicBezTo>
                    <a:cubicBezTo>
                      <a:pt x="65" y="643"/>
                      <a:pt x="120" y="638"/>
                      <a:pt x="168" y="638"/>
                    </a:cubicBezTo>
                    <a:cubicBezTo>
                      <a:pt x="702" y="638"/>
                      <a:pt x="294" y="1191"/>
                      <a:pt x="582" y="1362"/>
                    </a:cubicBezTo>
                    <a:cubicBezTo>
                      <a:pt x="815" y="897"/>
                      <a:pt x="931" y="455"/>
                      <a:pt x="6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4"/>
              <p:cNvSpPr/>
              <p:nvPr/>
            </p:nvSpPr>
            <p:spPr>
              <a:xfrm>
                <a:off x="441075" y="1781275"/>
                <a:ext cx="17450" cy="34075"/>
              </a:xfrm>
              <a:custGeom>
                <a:avLst/>
                <a:gdLst/>
                <a:ahLst/>
                <a:cxnLst/>
                <a:rect l="l" t="t" r="r" b="b"/>
                <a:pathLst>
                  <a:path w="698" h="1363" extrusionOk="0">
                    <a:moveTo>
                      <a:pt x="1" y="0"/>
                    </a:moveTo>
                    <a:lnTo>
                      <a:pt x="1" y="0"/>
                    </a:lnTo>
                    <a:cubicBezTo>
                      <a:pt x="292" y="349"/>
                      <a:pt x="466" y="722"/>
                      <a:pt x="419" y="1187"/>
                    </a:cubicBezTo>
                    <a:cubicBezTo>
                      <a:pt x="408" y="1280"/>
                      <a:pt x="443" y="1350"/>
                      <a:pt x="536" y="1361"/>
                    </a:cubicBezTo>
                    <a:cubicBezTo>
                      <a:pt x="541" y="1362"/>
                      <a:pt x="546" y="1362"/>
                      <a:pt x="552" y="1362"/>
                    </a:cubicBezTo>
                    <a:cubicBezTo>
                      <a:pt x="627" y="1362"/>
                      <a:pt x="697" y="1286"/>
                      <a:pt x="675" y="1210"/>
                    </a:cubicBezTo>
                    <a:cubicBezTo>
                      <a:pt x="629" y="710"/>
                      <a:pt x="594" y="19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4"/>
              <p:cNvSpPr/>
              <p:nvPr/>
            </p:nvSpPr>
            <p:spPr>
              <a:xfrm>
                <a:off x="528550" y="1638900"/>
                <a:ext cx="27425" cy="20050"/>
              </a:xfrm>
              <a:custGeom>
                <a:avLst/>
                <a:gdLst/>
                <a:ahLst/>
                <a:cxnLst/>
                <a:rect l="l" t="t" r="r" b="b"/>
                <a:pathLst>
                  <a:path w="1097" h="802" extrusionOk="0">
                    <a:moveTo>
                      <a:pt x="579" y="0"/>
                    </a:moveTo>
                    <a:cubicBezTo>
                      <a:pt x="511" y="0"/>
                      <a:pt x="416" y="63"/>
                      <a:pt x="282" y="240"/>
                    </a:cubicBezTo>
                    <a:cubicBezTo>
                      <a:pt x="282" y="240"/>
                      <a:pt x="212" y="228"/>
                      <a:pt x="152" y="228"/>
                    </a:cubicBezTo>
                    <a:cubicBezTo>
                      <a:pt x="67" y="228"/>
                      <a:pt x="0" y="252"/>
                      <a:pt x="177" y="368"/>
                    </a:cubicBezTo>
                    <a:cubicBezTo>
                      <a:pt x="333" y="483"/>
                      <a:pt x="275" y="801"/>
                      <a:pt x="502" y="801"/>
                    </a:cubicBezTo>
                    <a:cubicBezTo>
                      <a:pt x="529" y="801"/>
                      <a:pt x="560" y="797"/>
                      <a:pt x="596" y="787"/>
                    </a:cubicBezTo>
                    <a:cubicBezTo>
                      <a:pt x="445" y="519"/>
                      <a:pt x="1096" y="601"/>
                      <a:pt x="805" y="345"/>
                    </a:cubicBezTo>
                    <a:cubicBezTo>
                      <a:pt x="757" y="305"/>
                      <a:pt x="731"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4"/>
              <p:cNvSpPr/>
              <p:nvPr/>
            </p:nvSpPr>
            <p:spPr>
              <a:xfrm>
                <a:off x="363150" y="1811875"/>
                <a:ext cx="31725" cy="28850"/>
              </a:xfrm>
              <a:custGeom>
                <a:avLst/>
                <a:gdLst/>
                <a:ahLst/>
                <a:cxnLst/>
                <a:rect l="l" t="t" r="r" b="b"/>
                <a:pathLst>
                  <a:path w="1269" h="1154" extrusionOk="0">
                    <a:moveTo>
                      <a:pt x="658" y="0"/>
                    </a:moveTo>
                    <a:cubicBezTo>
                      <a:pt x="581" y="0"/>
                      <a:pt x="497" y="25"/>
                      <a:pt x="408" y="79"/>
                    </a:cubicBezTo>
                    <a:cubicBezTo>
                      <a:pt x="280" y="149"/>
                      <a:pt x="140" y="230"/>
                      <a:pt x="140" y="405"/>
                    </a:cubicBezTo>
                    <a:cubicBezTo>
                      <a:pt x="1" y="742"/>
                      <a:pt x="47" y="1068"/>
                      <a:pt x="419" y="1149"/>
                    </a:cubicBezTo>
                    <a:cubicBezTo>
                      <a:pt x="434" y="1152"/>
                      <a:pt x="450" y="1153"/>
                      <a:pt x="465" y="1153"/>
                    </a:cubicBezTo>
                    <a:cubicBezTo>
                      <a:pt x="647" y="1153"/>
                      <a:pt x="817" y="963"/>
                      <a:pt x="710" y="684"/>
                    </a:cubicBezTo>
                    <a:lnTo>
                      <a:pt x="710" y="684"/>
                    </a:lnTo>
                    <a:cubicBezTo>
                      <a:pt x="596" y="784"/>
                      <a:pt x="509" y="829"/>
                      <a:pt x="445" y="829"/>
                    </a:cubicBezTo>
                    <a:cubicBezTo>
                      <a:pt x="346" y="829"/>
                      <a:pt x="303" y="721"/>
                      <a:pt x="303" y="544"/>
                    </a:cubicBezTo>
                    <a:lnTo>
                      <a:pt x="303" y="463"/>
                    </a:lnTo>
                    <a:cubicBezTo>
                      <a:pt x="430" y="323"/>
                      <a:pt x="508" y="271"/>
                      <a:pt x="558" y="271"/>
                    </a:cubicBezTo>
                    <a:cubicBezTo>
                      <a:pt x="680" y="271"/>
                      <a:pt x="627" y="590"/>
                      <a:pt x="710" y="672"/>
                    </a:cubicBezTo>
                    <a:cubicBezTo>
                      <a:pt x="803" y="510"/>
                      <a:pt x="1268" y="638"/>
                      <a:pt x="1036" y="254"/>
                    </a:cubicBezTo>
                    <a:cubicBezTo>
                      <a:pt x="943" y="99"/>
                      <a:pt x="813" y="0"/>
                      <a:pt x="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4"/>
              <p:cNvSpPr/>
              <p:nvPr/>
            </p:nvSpPr>
            <p:spPr>
              <a:xfrm>
                <a:off x="736225" y="1534100"/>
                <a:ext cx="18050" cy="37550"/>
              </a:xfrm>
              <a:custGeom>
                <a:avLst/>
                <a:gdLst/>
                <a:ahLst/>
                <a:cxnLst/>
                <a:rect l="l" t="t" r="r" b="b"/>
                <a:pathLst>
                  <a:path w="722" h="1502" extrusionOk="0">
                    <a:moveTo>
                      <a:pt x="1" y="1"/>
                    </a:moveTo>
                    <a:cubicBezTo>
                      <a:pt x="59" y="571"/>
                      <a:pt x="454" y="978"/>
                      <a:pt x="594" y="1501"/>
                    </a:cubicBezTo>
                    <a:cubicBezTo>
                      <a:pt x="722" y="1303"/>
                      <a:pt x="710" y="1036"/>
                      <a:pt x="559" y="850"/>
                    </a:cubicBezTo>
                    <a:cubicBezTo>
                      <a:pt x="512" y="640"/>
                      <a:pt x="408" y="443"/>
                      <a:pt x="268" y="292"/>
                    </a:cubicBezTo>
                    <a:cubicBezTo>
                      <a:pt x="222" y="164"/>
                      <a:pt x="198"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4"/>
              <p:cNvSpPr/>
              <p:nvPr/>
            </p:nvSpPr>
            <p:spPr>
              <a:xfrm>
                <a:off x="736225" y="1533825"/>
                <a:ext cx="25" cy="600"/>
              </a:xfrm>
              <a:custGeom>
                <a:avLst/>
                <a:gdLst/>
                <a:ahLst/>
                <a:cxnLst/>
                <a:rect l="l" t="t" r="r" b="b"/>
                <a:pathLst>
                  <a:path w="1" h="24" extrusionOk="0">
                    <a:moveTo>
                      <a:pt x="1" y="23"/>
                    </a:move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4"/>
              <p:cNvSpPr/>
              <p:nvPr/>
            </p:nvSpPr>
            <p:spPr>
              <a:xfrm>
                <a:off x="550550" y="1592350"/>
                <a:ext cx="30425" cy="52575"/>
              </a:xfrm>
              <a:custGeom>
                <a:avLst/>
                <a:gdLst/>
                <a:ahLst/>
                <a:cxnLst/>
                <a:rect l="l" t="t" r="r" b="b"/>
                <a:pathLst>
                  <a:path w="1217" h="2103" extrusionOk="0">
                    <a:moveTo>
                      <a:pt x="89" y="1"/>
                    </a:moveTo>
                    <a:cubicBezTo>
                      <a:pt x="31" y="1"/>
                      <a:pt x="1" y="80"/>
                      <a:pt x="30" y="218"/>
                    </a:cubicBezTo>
                    <a:cubicBezTo>
                      <a:pt x="146" y="672"/>
                      <a:pt x="251" y="1125"/>
                      <a:pt x="740" y="1346"/>
                    </a:cubicBezTo>
                    <a:cubicBezTo>
                      <a:pt x="751" y="1358"/>
                      <a:pt x="763" y="1370"/>
                      <a:pt x="786" y="1393"/>
                    </a:cubicBezTo>
                    <a:lnTo>
                      <a:pt x="1077" y="2102"/>
                    </a:lnTo>
                    <a:cubicBezTo>
                      <a:pt x="1216" y="1684"/>
                      <a:pt x="1065" y="1218"/>
                      <a:pt x="705" y="962"/>
                    </a:cubicBezTo>
                    <a:cubicBezTo>
                      <a:pt x="701" y="963"/>
                      <a:pt x="697" y="963"/>
                      <a:pt x="694" y="963"/>
                    </a:cubicBezTo>
                    <a:cubicBezTo>
                      <a:pt x="446" y="963"/>
                      <a:pt x="976" y="611"/>
                      <a:pt x="723" y="611"/>
                    </a:cubicBezTo>
                    <a:cubicBezTo>
                      <a:pt x="686" y="611"/>
                      <a:pt x="631" y="619"/>
                      <a:pt x="553" y="637"/>
                    </a:cubicBezTo>
                    <a:cubicBezTo>
                      <a:pt x="379" y="497"/>
                      <a:pt x="344" y="253"/>
                      <a:pt x="216" y="90"/>
                    </a:cubicBezTo>
                    <a:cubicBezTo>
                      <a:pt x="168" y="29"/>
                      <a:pt x="124" y="1"/>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4"/>
              <p:cNvSpPr/>
              <p:nvPr/>
            </p:nvSpPr>
            <p:spPr>
              <a:xfrm>
                <a:off x="393675" y="1764400"/>
                <a:ext cx="25" cy="2075"/>
              </a:xfrm>
              <a:custGeom>
                <a:avLst/>
                <a:gdLst/>
                <a:ahLst/>
                <a:cxnLst/>
                <a:rect l="l" t="t" r="r" b="b"/>
                <a:pathLst>
                  <a:path w="1" h="83" extrusionOk="0">
                    <a:moveTo>
                      <a:pt x="1" y="1"/>
                    </a:moveTo>
                    <a:cubicBezTo>
                      <a:pt x="1" y="24"/>
                      <a:pt x="1" y="59"/>
                      <a:pt x="1" y="8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4"/>
              <p:cNvSpPr/>
              <p:nvPr/>
            </p:nvSpPr>
            <p:spPr>
              <a:xfrm>
                <a:off x="381475" y="1744275"/>
                <a:ext cx="24450" cy="20150"/>
              </a:xfrm>
              <a:custGeom>
                <a:avLst/>
                <a:gdLst/>
                <a:ahLst/>
                <a:cxnLst/>
                <a:rect l="l" t="t" r="r" b="b"/>
                <a:pathLst>
                  <a:path w="978" h="806" extrusionOk="0">
                    <a:moveTo>
                      <a:pt x="571" y="0"/>
                    </a:moveTo>
                    <a:cubicBezTo>
                      <a:pt x="426" y="0"/>
                      <a:pt x="270" y="148"/>
                      <a:pt x="112" y="148"/>
                    </a:cubicBezTo>
                    <a:cubicBezTo>
                      <a:pt x="75" y="148"/>
                      <a:pt x="38" y="140"/>
                      <a:pt x="0" y="120"/>
                    </a:cubicBezTo>
                    <a:lnTo>
                      <a:pt x="0" y="120"/>
                    </a:lnTo>
                    <a:cubicBezTo>
                      <a:pt x="256" y="294"/>
                      <a:pt x="489" y="445"/>
                      <a:pt x="489" y="806"/>
                    </a:cubicBezTo>
                    <a:cubicBezTo>
                      <a:pt x="535" y="538"/>
                      <a:pt x="977" y="503"/>
                      <a:pt x="791" y="166"/>
                    </a:cubicBezTo>
                    <a:cubicBezTo>
                      <a:pt x="722" y="41"/>
                      <a:pt x="648" y="0"/>
                      <a:pt x="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4"/>
              <p:cNvSpPr/>
              <p:nvPr/>
            </p:nvSpPr>
            <p:spPr>
              <a:xfrm>
                <a:off x="713250" y="1550575"/>
                <a:ext cx="23625" cy="22800"/>
              </a:xfrm>
              <a:custGeom>
                <a:avLst/>
                <a:gdLst/>
                <a:ahLst/>
                <a:cxnLst/>
                <a:rect l="l" t="t" r="r" b="b"/>
                <a:pathLst>
                  <a:path w="945" h="912" extrusionOk="0">
                    <a:moveTo>
                      <a:pt x="492" y="1"/>
                    </a:moveTo>
                    <a:cubicBezTo>
                      <a:pt x="461" y="1"/>
                      <a:pt x="432" y="9"/>
                      <a:pt x="408" y="28"/>
                    </a:cubicBezTo>
                    <a:cubicBezTo>
                      <a:pt x="1" y="330"/>
                      <a:pt x="652" y="517"/>
                      <a:pt x="373" y="912"/>
                    </a:cubicBezTo>
                    <a:cubicBezTo>
                      <a:pt x="745" y="714"/>
                      <a:pt x="675" y="505"/>
                      <a:pt x="815" y="389"/>
                    </a:cubicBezTo>
                    <a:cubicBezTo>
                      <a:pt x="944" y="279"/>
                      <a:pt x="675" y="1"/>
                      <a:pt x="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4"/>
              <p:cNvSpPr/>
              <p:nvPr/>
            </p:nvSpPr>
            <p:spPr>
              <a:xfrm>
                <a:off x="388150" y="1826050"/>
                <a:ext cx="21850" cy="42875"/>
              </a:xfrm>
              <a:custGeom>
                <a:avLst/>
                <a:gdLst/>
                <a:ahLst/>
                <a:cxnLst/>
                <a:rect l="l" t="t" r="r" b="b"/>
                <a:pathLst>
                  <a:path w="874" h="1715" extrusionOk="0">
                    <a:moveTo>
                      <a:pt x="454" y="734"/>
                    </a:moveTo>
                    <a:cubicBezTo>
                      <a:pt x="478" y="768"/>
                      <a:pt x="501" y="792"/>
                      <a:pt x="524" y="838"/>
                    </a:cubicBezTo>
                    <a:cubicBezTo>
                      <a:pt x="559" y="931"/>
                      <a:pt x="582" y="1036"/>
                      <a:pt x="571" y="1141"/>
                    </a:cubicBezTo>
                    <a:lnTo>
                      <a:pt x="571" y="1234"/>
                    </a:lnTo>
                    <a:lnTo>
                      <a:pt x="361" y="1338"/>
                    </a:lnTo>
                    <a:cubicBezTo>
                      <a:pt x="327" y="1292"/>
                      <a:pt x="315" y="1257"/>
                      <a:pt x="303" y="1199"/>
                    </a:cubicBezTo>
                    <a:cubicBezTo>
                      <a:pt x="292" y="1082"/>
                      <a:pt x="361" y="955"/>
                      <a:pt x="361" y="838"/>
                    </a:cubicBezTo>
                    <a:cubicBezTo>
                      <a:pt x="361" y="815"/>
                      <a:pt x="361" y="803"/>
                      <a:pt x="361" y="792"/>
                    </a:cubicBezTo>
                    <a:cubicBezTo>
                      <a:pt x="385" y="768"/>
                      <a:pt x="420" y="745"/>
                      <a:pt x="454" y="734"/>
                    </a:cubicBezTo>
                    <a:close/>
                    <a:moveTo>
                      <a:pt x="116" y="1"/>
                    </a:moveTo>
                    <a:cubicBezTo>
                      <a:pt x="109" y="1"/>
                      <a:pt x="101" y="1"/>
                      <a:pt x="94" y="1"/>
                    </a:cubicBezTo>
                    <a:cubicBezTo>
                      <a:pt x="233" y="257"/>
                      <a:pt x="303" y="478"/>
                      <a:pt x="199" y="722"/>
                    </a:cubicBezTo>
                    <a:cubicBezTo>
                      <a:pt x="71" y="908"/>
                      <a:pt x="24" y="1129"/>
                      <a:pt x="82" y="1350"/>
                    </a:cubicBezTo>
                    <a:cubicBezTo>
                      <a:pt x="82" y="1490"/>
                      <a:pt x="1" y="1699"/>
                      <a:pt x="175" y="1711"/>
                    </a:cubicBezTo>
                    <a:cubicBezTo>
                      <a:pt x="197" y="1713"/>
                      <a:pt x="218" y="1715"/>
                      <a:pt x="239" y="1715"/>
                    </a:cubicBezTo>
                    <a:cubicBezTo>
                      <a:pt x="493" y="1715"/>
                      <a:pt x="712" y="1527"/>
                      <a:pt x="734" y="1280"/>
                    </a:cubicBezTo>
                    <a:cubicBezTo>
                      <a:pt x="873" y="1094"/>
                      <a:pt x="815" y="908"/>
                      <a:pt x="722" y="722"/>
                    </a:cubicBezTo>
                    <a:cubicBezTo>
                      <a:pt x="596" y="435"/>
                      <a:pt x="662"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4"/>
              <p:cNvSpPr/>
              <p:nvPr/>
            </p:nvSpPr>
            <p:spPr>
              <a:xfrm>
                <a:off x="398325" y="1797275"/>
                <a:ext cx="26525" cy="30375"/>
              </a:xfrm>
              <a:custGeom>
                <a:avLst/>
                <a:gdLst/>
                <a:ahLst/>
                <a:cxnLst/>
                <a:rect l="l" t="t" r="r" b="b"/>
                <a:pathLst>
                  <a:path w="1061" h="1215" extrusionOk="0">
                    <a:moveTo>
                      <a:pt x="129" y="0"/>
                    </a:moveTo>
                    <a:lnTo>
                      <a:pt x="129" y="0"/>
                    </a:lnTo>
                    <a:cubicBezTo>
                      <a:pt x="36" y="500"/>
                      <a:pt x="1" y="977"/>
                      <a:pt x="652" y="1152"/>
                    </a:cubicBezTo>
                    <a:cubicBezTo>
                      <a:pt x="720" y="1186"/>
                      <a:pt x="808" y="1214"/>
                      <a:pt x="884" y="1214"/>
                    </a:cubicBezTo>
                    <a:cubicBezTo>
                      <a:pt x="963" y="1214"/>
                      <a:pt x="1030" y="1183"/>
                      <a:pt x="1048" y="1094"/>
                    </a:cubicBezTo>
                    <a:cubicBezTo>
                      <a:pt x="1061" y="985"/>
                      <a:pt x="1000" y="961"/>
                      <a:pt x="921" y="961"/>
                    </a:cubicBezTo>
                    <a:cubicBezTo>
                      <a:pt x="857" y="961"/>
                      <a:pt x="780" y="977"/>
                      <a:pt x="722" y="977"/>
                    </a:cubicBezTo>
                    <a:cubicBezTo>
                      <a:pt x="222" y="838"/>
                      <a:pt x="338" y="326"/>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4"/>
              <p:cNvSpPr/>
              <p:nvPr/>
            </p:nvSpPr>
            <p:spPr>
              <a:xfrm>
                <a:off x="234325" y="1803950"/>
                <a:ext cx="20100" cy="22700"/>
              </a:xfrm>
              <a:custGeom>
                <a:avLst/>
                <a:gdLst/>
                <a:ahLst/>
                <a:cxnLst/>
                <a:rect l="l" t="t" r="r" b="b"/>
                <a:pathLst>
                  <a:path w="804" h="908" extrusionOk="0">
                    <a:moveTo>
                      <a:pt x="338" y="1"/>
                    </a:moveTo>
                    <a:cubicBezTo>
                      <a:pt x="1" y="233"/>
                      <a:pt x="233" y="501"/>
                      <a:pt x="315" y="757"/>
                    </a:cubicBezTo>
                    <a:cubicBezTo>
                      <a:pt x="341" y="851"/>
                      <a:pt x="429" y="907"/>
                      <a:pt x="521" y="907"/>
                    </a:cubicBezTo>
                    <a:cubicBezTo>
                      <a:pt x="553" y="907"/>
                      <a:pt x="587" y="900"/>
                      <a:pt x="617" y="885"/>
                    </a:cubicBezTo>
                    <a:cubicBezTo>
                      <a:pt x="803" y="803"/>
                      <a:pt x="803" y="640"/>
                      <a:pt x="780" y="478"/>
                    </a:cubicBezTo>
                    <a:lnTo>
                      <a:pt x="780" y="478"/>
                    </a:lnTo>
                    <a:cubicBezTo>
                      <a:pt x="684" y="518"/>
                      <a:pt x="613" y="535"/>
                      <a:pt x="560" y="535"/>
                    </a:cubicBezTo>
                    <a:cubicBezTo>
                      <a:pt x="296" y="535"/>
                      <a:pt x="505" y="98"/>
                      <a:pt x="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4"/>
              <p:cNvSpPr/>
              <p:nvPr/>
            </p:nvSpPr>
            <p:spPr>
              <a:xfrm>
                <a:off x="416075" y="1792025"/>
                <a:ext cx="23000" cy="24875"/>
              </a:xfrm>
              <a:custGeom>
                <a:avLst/>
                <a:gdLst/>
                <a:ahLst/>
                <a:cxnLst/>
                <a:rect l="l" t="t" r="r" b="b"/>
                <a:pathLst>
                  <a:path w="920" h="995" extrusionOk="0">
                    <a:moveTo>
                      <a:pt x="675" y="1"/>
                    </a:moveTo>
                    <a:cubicBezTo>
                      <a:pt x="431" y="59"/>
                      <a:pt x="547" y="268"/>
                      <a:pt x="466" y="373"/>
                    </a:cubicBezTo>
                    <a:cubicBezTo>
                      <a:pt x="437" y="386"/>
                      <a:pt x="404" y="391"/>
                      <a:pt x="369" y="391"/>
                    </a:cubicBezTo>
                    <a:cubicBezTo>
                      <a:pt x="295" y="391"/>
                      <a:pt x="212" y="371"/>
                      <a:pt x="146" y="371"/>
                    </a:cubicBezTo>
                    <a:cubicBezTo>
                      <a:pt x="78" y="371"/>
                      <a:pt x="28" y="392"/>
                      <a:pt x="24" y="478"/>
                    </a:cubicBezTo>
                    <a:cubicBezTo>
                      <a:pt x="0" y="722"/>
                      <a:pt x="315" y="594"/>
                      <a:pt x="466" y="687"/>
                    </a:cubicBezTo>
                    <a:cubicBezTo>
                      <a:pt x="477" y="780"/>
                      <a:pt x="466" y="920"/>
                      <a:pt x="524" y="978"/>
                    </a:cubicBezTo>
                    <a:cubicBezTo>
                      <a:pt x="536" y="990"/>
                      <a:pt x="548" y="995"/>
                      <a:pt x="561" y="995"/>
                    </a:cubicBezTo>
                    <a:cubicBezTo>
                      <a:pt x="610" y="995"/>
                      <a:pt x="661" y="917"/>
                      <a:pt x="698" y="862"/>
                    </a:cubicBezTo>
                    <a:cubicBezTo>
                      <a:pt x="919" y="559"/>
                      <a:pt x="756" y="280"/>
                      <a:pt x="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4"/>
              <p:cNvSpPr/>
              <p:nvPr/>
            </p:nvSpPr>
            <p:spPr>
              <a:xfrm>
                <a:off x="737400" y="1625825"/>
                <a:ext cx="22125" cy="31300"/>
              </a:xfrm>
              <a:custGeom>
                <a:avLst/>
                <a:gdLst/>
                <a:ahLst/>
                <a:cxnLst/>
                <a:rect l="l" t="t" r="r" b="b"/>
                <a:pathLst>
                  <a:path w="885" h="1252" extrusionOk="0">
                    <a:moveTo>
                      <a:pt x="181" y="0"/>
                    </a:moveTo>
                    <a:cubicBezTo>
                      <a:pt x="130" y="0"/>
                      <a:pt x="71" y="18"/>
                      <a:pt x="0" y="65"/>
                    </a:cubicBezTo>
                    <a:cubicBezTo>
                      <a:pt x="442" y="321"/>
                      <a:pt x="535" y="787"/>
                      <a:pt x="663" y="1252"/>
                    </a:cubicBezTo>
                    <a:cubicBezTo>
                      <a:pt x="884" y="1066"/>
                      <a:pt x="791" y="891"/>
                      <a:pt x="814" y="728"/>
                    </a:cubicBezTo>
                    <a:lnTo>
                      <a:pt x="814" y="728"/>
                    </a:lnTo>
                    <a:lnTo>
                      <a:pt x="768" y="763"/>
                    </a:lnTo>
                    <a:cubicBezTo>
                      <a:pt x="756" y="705"/>
                      <a:pt x="745" y="647"/>
                      <a:pt x="721" y="589"/>
                    </a:cubicBezTo>
                    <a:cubicBezTo>
                      <a:pt x="686" y="496"/>
                      <a:pt x="640" y="403"/>
                      <a:pt x="582" y="321"/>
                    </a:cubicBezTo>
                    <a:cubicBezTo>
                      <a:pt x="559" y="275"/>
                      <a:pt x="524" y="228"/>
                      <a:pt x="489" y="193"/>
                    </a:cubicBezTo>
                    <a:lnTo>
                      <a:pt x="535" y="182"/>
                    </a:lnTo>
                    <a:cubicBezTo>
                      <a:pt x="414" y="156"/>
                      <a:pt x="331" y="0"/>
                      <a:pt x="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4"/>
              <p:cNvSpPr/>
              <p:nvPr/>
            </p:nvSpPr>
            <p:spPr>
              <a:xfrm>
                <a:off x="485275" y="1652600"/>
                <a:ext cx="33175" cy="41325"/>
              </a:xfrm>
              <a:custGeom>
                <a:avLst/>
                <a:gdLst/>
                <a:ahLst/>
                <a:cxnLst/>
                <a:rect l="l" t="t" r="r" b="b"/>
                <a:pathLst>
                  <a:path w="1327" h="1653" extrusionOk="0">
                    <a:moveTo>
                      <a:pt x="387" y="0"/>
                    </a:moveTo>
                    <a:cubicBezTo>
                      <a:pt x="296" y="0"/>
                      <a:pt x="237" y="174"/>
                      <a:pt x="164" y="239"/>
                    </a:cubicBezTo>
                    <a:cubicBezTo>
                      <a:pt x="1" y="472"/>
                      <a:pt x="59" y="809"/>
                      <a:pt x="315" y="960"/>
                    </a:cubicBezTo>
                    <a:cubicBezTo>
                      <a:pt x="361" y="989"/>
                      <a:pt x="398" y="1002"/>
                      <a:pt x="428" y="1002"/>
                    </a:cubicBezTo>
                    <a:cubicBezTo>
                      <a:pt x="567" y="1002"/>
                      <a:pt x="570" y="746"/>
                      <a:pt x="675" y="669"/>
                    </a:cubicBezTo>
                    <a:cubicBezTo>
                      <a:pt x="664" y="646"/>
                      <a:pt x="652" y="611"/>
                      <a:pt x="652" y="576"/>
                    </a:cubicBezTo>
                    <a:lnTo>
                      <a:pt x="652" y="576"/>
                    </a:lnTo>
                    <a:cubicBezTo>
                      <a:pt x="861" y="716"/>
                      <a:pt x="1059" y="855"/>
                      <a:pt x="734" y="1076"/>
                    </a:cubicBezTo>
                    <a:lnTo>
                      <a:pt x="757" y="1100"/>
                    </a:lnTo>
                    <a:cubicBezTo>
                      <a:pt x="594" y="1263"/>
                      <a:pt x="513" y="1507"/>
                      <a:pt x="710" y="1623"/>
                    </a:cubicBezTo>
                    <a:cubicBezTo>
                      <a:pt x="749" y="1644"/>
                      <a:pt x="787" y="1653"/>
                      <a:pt x="824" y="1653"/>
                    </a:cubicBezTo>
                    <a:cubicBezTo>
                      <a:pt x="975" y="1653"/>
                      <a:pt x="1103" y="1494"/>
                      <a:pt x="1141" y="1297"/>
                    </a:cubicBezTo>
                    <a:cubicBezTo>
                      <a:pt x="1327" y="669"/>
                      <a:pt x="815" y="390"/>
                      <a:pt x="466" y="41"/>
                    </a:cubicBezTo>
                    <a:cubicBezTo>
                      <a:pt x="437" y="12"/>
                      <a:pt x="411"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4"/>
              <p:cNvSpPr/>
              <p:nvPr/>
            </p:nvSpPr>
            <p:spPr>
              <a:xfrm>
                <a:off x="751350" y="1516075"/>
                <a:ext cx="30550" cy="46850"/>
              </a:xfrm>
              <a:custGeom>
                <a:avLst/>
                <a:gdLst/>
                <a:ahLst/>
                <a:cxnLst/>
                <a:rect l="l" t="t" r="r" b="b"/>
                <a:pathLst>
                  <a:path w="1222" h="1874" extrusionOk="0">
                    <a:moveTo>
                      <a:pt x="456" y="0"/>
                    </a:moveTo>
                    <a:cubicBezTo>
                      <a:pt x="350" y="0"/>
                      <a:pt x="260" y="154"/>
                      <a:pt x="117" y="477"/>
                    </a:cubicBezTo>
                    <a:cubicBezTo>
                      <a:pt x="1" y="780"/>
                      <a:pt x="140" y="1024"/>
                      <a:pt x="396" y="1059"/>
                    </a:cubicBezTo>
                    <a:cubicBezTo>
                      <a:pt x="414" y="1062"/>
                      <a:pt x="430" y="1064"/>
                      <a:pt x="445" y="1064"/>
                    </a:cubicBezTo>
                    <a:cubicBezTo>
                      <a:pt x="641" y="1064"/>
                      <a:pt x="574" y="793"/>
                      <a:pt x="617" y="652"/>
                    </a:cubicBezTo>
                    <a:lnTo>
                      <a:pt x="617" y="652"/>
                    </a:lnTo>
                    <a:cubicBezTo>
                      <a:pt x="1129" y="826"/>
                      <a:pt x="687" y="1106"/>
                      <a:pt x="687" y="1327"/>
                    </a:cubicBezTo>
                    <a:cubicBezTo>
                      <a:pt x="547" y="1559"/>
                      <a:pt x="524" y="1757"/>
                      <a:pt x="826" y="1873"/>
                    </a:cubicBezTo>
                    <a:lnTo>
                      <a:pt x="1071" y="1734"/>
                    </a:lnTo>
                    <a:cubicBezTo>
                      <a:pt x="1094" y="1606"/>
                      <a:pt x="1129" y="1489"/>
                      <a:pt x="1164" y="1373"/>
                    </a:cubicBezTo>
                    <a:cubicBezTo>
                      <a:pt x="1222" y="966"/>
                      <a:pt x="1047" y="652"/>
                      <a:pt x="815" y="338"/>
                    </a:cubicBezTo>
                    <a:cubicBezTo>
                      <a:pt x="652" y="116"/>
                      <a:pt x="548" y="0"/>
                      <a:pt x="4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4"/>
              <p:cNvSpPr/>
              <p:nvPr/>
            </p:nvSpPr>
            <p:spPr>
              <a:xfrm>
                <a:off x="642025" y="1580625"/>
                <a:ext cx="22700" cy="16900"/>
              </a:xfrm>
              <a:custGeom>
                <a:avLst/>
                <a:gdLst/>
                <a:ahLst/>
                <a:cxnLst/>
                <a:rect l="l" t="t" r="r" b="b"/>
                <a:pathLst>
                  <a:path w="908" h="676" extrusionOk="0">
                    <a:moveTo>
                      <a:pt x="814" y="1"/>
                    </a:moveTo>
                    <a:lnTo>
                      <a:pt x="0" y="536"/>
                    </a:lnTo>
                    <a:lnTo>
                      <a:pt x="93" y="675"/>
                    </a:lnTo>
                    <a:cubicBezTo>
                      <a:pt x="407" y="571"/>
                      <a:pt x="686" y="396"/>
                      <a:pt x="907" y="152"/>
                    </a:cubicBezTo>
                    <a:lnTo>
                      <a:pt x="8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4"/>
              <p:cNvSpPr/>
              <p:nvPr/>
            </p:nvSpPr>
            <p:spPr>
              <a:xfrm>
                <a:off x="468125" y="1722250"/>
                <a:ext cx="22125" cy="12850"/>
              </a:xfrm>
              <a:custGeom>
                <a:avLst/>
                <a:gdLst/>
                <a:ahLst/>
                <a:cxnLst/>
                <a:rect l="l" t="t" r="r" b="b"/>
                <a:pathLst>
                  <a:path w="885" h="514" extrusionOk="0">
                    <a:moveTo>
                      <a:pt x="884" y="0"/>
                    </a:moveTo>
                    <a:lnTo>
                      <a:pt x="0" y="477"/>
                    </a:lnTo>
                    <a:cubicBezTo>
                      <a:pt x="91" y="502"/>
                      <a:pt x="175" y="514"/>
                      <a:pt x="254" y="514"/>
                    </a:cubicBezTo>
                    <a:cubicBezTo>
                      <a:pt x="551" y="514"/>
                      <a:pt x="765" y="341"/>
                      <a:pt x="8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4"/>
              <p:cNvSpPr/>
              <p:nvPr/>
            </p:nvSpPr>
            <p:spPr>
              <a:xfrm>
                <a:off x="534725" y="1622275"/>
                <a:ext cx="32300" cy="35450"/>
              </a:xfrm>
              <a:custGeom>
                <a:avLst/>
                <a:gdLst/>
                <a:ahLst/>
                <a:cxnLst/>
                <a:rect l="l" t="t" r="r" b="b"/>
                <a:pathLst>
                  <a:path w="1292" h="1418" extrusionOk="0">
                    <a:moveTo>
                      <a:pt x="282" y="0"/>
                    </a:moveTo>
                    <a:cubicBezTo>
                      <a:pt x="200" y="0"/>
                      <a:pt x="107" y="7"/>
                      <a:pt x="0" y="21"/>
                    </a:cubicBezTo>
                    <a:lnTo>
                      <a:pt x="779" y="428"/>
                    </a:lnTo>
                    <a:cubicBezTo>
                      <a:pt x="896" y="719"/>
                      <a:pt x="1024" y="1022"/>
                      <a:pt x="1186" y="1417"/>
                    </a:cubicBezTo>
                    <a:cubicBezTo>
                      <a:pt x="1291" y="859"/>
                      <a:pt x="1152" y="510"/>
                      <a:pt x="814" y="231"/>
                    </a:cubicBezTo>
                    <a:cubicBezTo>
                      <a:pt x="691" y="72"/>
                      <a:pt x="540"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4"/>
              <p:cNvSpPr/>
              <p:nvPr/>
            </p:nvSpPr>
            <p:spPr>
              <a:xfrm>
                <a:off x="580650" y="1601850"/>
                <a:ext cx="10200" cy="25250"/>
              </a:xfrm>
              <a:custGeom>
                <a:avLst/>
                <a:gdLst/>
                <a:ahLst/>
                <a:cxnLst/>
                <a:rect l="l" t="t" r="r" b="b"/>
                <a:pathLst>
                  <a:path w="408" h="1010" extrusionOk="0">
                    <a:moveTo>
                      <a:pt x="106" y="1"/>
                    </a:moveTo>
                    <a:cubicBezTo>
                      <a:pt x="59" y="361"/>
                      <a:pt x="24" y="582"/>
                      <a:pt x="1" y="792"/>
                    </a:cubicBezTo>
                    <a:cubicBezTo>
                      <a:pt x="62" y="874"/>
                      <a:pt x="97" y="1009"/>
                      <a:pt x="223" y="1009"/>
                    </a:cubicBezTo>
                    <a:cubicBezTo>
                      <a:pt x="240" y="1009"/>
                      <a:pt x="259" y="1007"/>
                      <a:pt x="280" y="1001"/>
                    </a:cubicBezTo>
                    <a:cubicBezTo>
                      <a:pt x="222" y="722"/>
                      <a:pt x="408" y="408"/>
                      <a:pt x="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4"/>
              <p:cNvSpPr/>
              <p:nvPr/>
            </p:nvSpPr>
            <p:spPr>
              <a:xfrm>
                <a:off x="361400" y="1751025"/>
                <a:ext cx="29400" cy="23750"/>
              </a:xfrm>
              <a:custGeom>
                <a:avLst/>
                <a:gdLst/>
                <a:ahLst/>
                <a:cxnLst/>
                <a:rect l="l" t="t" r="r" b="b"/>
                <a:pathLst>
                  <a:path w="1176" h="950" extrusionOk="0">
                    <a:moveTo>
                      <a:pt x="59" y="1"/>
                    </a:moveTo>
                    <a:lnTo>
                      <a:pt x="59" y="1"/>
                    </a:lnTo>
                    <a:cubicBezTo>
                      <a:pt x="1" y="431"/>
                      <a:pt x="129" y="687"/>
                      <a:pt x="466" y="850"/>
                    </a:cubicBezTo>
                    <a:cubicBezTo>
                      <a:pt x="568" y="911"/>
                      <a:pt x="667" y="950"/>
                      <a:pt x="768" y="950"/>
                    </a:cubicBezTo>
                    <a:cubicBezTo>
                      <a:pt x="899" y="950"/>
                      <a:pt x="1032" y="886"/>
                      <a:pt x="1176" y="722"/>
                    </a:cubicBezTo>
                    <a:lnTo>
                      <a:pt x="524" y="641"/>
                    </a:lnTo>
                    <a:cubicBezTo>
                      <a:pt x="257" y="536"/>
                      <a:pt x="350" y="175"/>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4"/>
              <p:cNvSpPr/>
              <p:nvPr/>
            </p:nvSpPr>
            <p:spPr>
              <a:xfrm>
                <a:off x="654225" y="1659025"/>
                <a:ext cx="33750" cy="50350"/>
              </a:xfrm>
              <a:custGeom>
                <a:avLst/>
                <a:gdLst/>
                <a:ahLst/>
                <a:cxnLst/>
                <a:rect l="l" t="t" r="r" b="b"/>
                <a:pathLst>
                  <a:path w="1350" h="2014" extrusionOk="0">
                    <a:moveTo>
                      <a:pt x="489" y="284"/>
                    </a:moveTo>
                    <a:cubicBezTo>
                      <a:pt x="687" y="296"/>
                      <a:pt x="571" y="471"/>
                      <a:pt x="571" y="575"/>
                    </a:cubicBezTo>
                    <a:cubicBezTo>
                      <a:pt x="571" y="610"/>
                      <a:pt x="582" y="645"/>
                      <a:pt x="617" y="657"/>
                    </a:cubicBezTo>
                    <a:cubicBezTo>
                      <a:pt x="565" y="691"/>
                      <a:pt x="532" y="791"/>
                      <a:pt x="471" y="791"/>
                    </a:cubicBezTo>
                    <a:cubicBezTo>
                      <a:pt x="450" y="791"/>
                      <a:pt x="426" y="779"/>
                      <a:pt x="396" y="750"/>
                    </a:cubicBezTo>
                    <a:cubicBezTo>
                      <a:pt x="245" y="587"/>
                      <a:pt x="280" y="424"/>
                      <a:pt x="431" y="284"/>
                    </a:cubicBezTo>
                    <a:close/>
                    <a:moveTo>
                      <a:pt x="513" y="1"/>
                    </a:moveTo>
                    <a:cubicBezTo>
                      <a:pt x="469" y="1"/>
                      <a:pt x="412" y="28"/>
                      <a:pt x="338" y="98"/>
                    </a:cubicBezTo>
                    <a:cubicBezTo>
                      <a:pt x="1" y="215"/>
                      <a:pt x="47" y="482"/>
                      <a:pt x="105" y="726"/>
                    </a:cubicBezTo>
                    <a:cubicBezTo>
                      <a:pt x="140" y="924"/>
                      <a:pt x="315" y="1064"/>
                      <a:pt x="512" y="1064"/>
                    </a:cubicBezTo>
                    <a:cubicBezTo>
                      <a:pt x="710" y="1064"/>
                      <a:pt x="792" y="913"/>
                      <a:pt x="792" y="715"/>
                    </a:cubicBezTo>
                    <a:cubicBezTo>
                      <a:pt x="818" y="710"/>
                      <a:pt x="841" y="707"/>
                      <a:pt x="862" y="707"/>
                    </a:cubicBezTo>
                    <a:cubicBezTo>
                      <a:pt x="1027" y="707"/>
                      <a:pt x="1041" y="861"/>
                      <a:pt x="1082" y="1006"/>
                    </a:cubicBezTo>
                    <a:cubicBezTo>
                      <a:pt x="943" y="1110"/>
                      <a:pt x="908" y="1308"/>
                      <a:pt x="1001" y="1459"/>
                    </a:cubicBezTo>
                    <a:cubicBezTo>
                      <a:pt x="722" y="1645"/>
                      <a:pt x="826" y="1913"/>
                      <a:pt x="1001" y="1994"/>
                    </a:cubicBezTo>
                    <a:cubicBezTo>
                      <a:pt x="1032" y="2007"/>
                      <a:pt x="1060" y="2013"/>
                      <a:pt x="1086" y="2013"/>
                    </a:cubicBezTo>
                    <a:cubicBezTo>
                      <a:pt x="1241" y="2013"/>
                      <a:pt x="1298" y="1795"/>
                      <a:pt x="1338" y="1645"/>
                    </a:cubicBezTo>
                    <a:cubicBezTo>
                      <a:pt x="1338" y="1541"/>
                      <a:pt x="1338" y="1436"/>
                      <a:pt x="1315" y="1343"/>
                    </a:cubicBezTo>
                    <a:cubicBezTo>
                      <a:pt x="1338" y="1052"/>
                      <a:pt x="1350" y="773"/>
                      <a:pt x="1117" y="552"/>
                    </a:cubicBezTo>
                    <a:cubicBezTo>
                      <a:pt x="1094" y="447"/>
                      <a:pt x="1013" y="366"/>
                      <a:pt x="896" y="354"/>
                    </a:cubicBezTo>
                    <a:cubicBezTo>
                      <a:pt x="878" y="362"/>
                      <a:pt x="861" y="365"/>
                      <a:pt x="845" y="365"/>
                    </a:cubicBezTo>
                    <a:cubicBezTo>
                      <a:pt x="682" y="365"/>
                      <a:pt x="676" y="1"/>
                      <a:pt x="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4"/>
              <p:cNvSpPr/>
              <p:nvPr/>
            </p:nvSpPr>
            <p:spPr>
              <a:xfrm>
                <a:off x="282600" y="1724875"/>
                <a:ext cx="91925" cy="155075"/>
              </a:xfrm>
              <a:custGeom>
                <a:avLst/>
                <a:gdLst/>
                <a:ahLst/>
                <a:cxnLst/>
                <a:rect l="l" t="t" r="r" b="b"/>
                <a:pathLst>
                  <a:path w="3677" h="6203" extrusionOk="0">
                    <a:moveTo>
                      <a:pt x="764" y="0"/>
                    </a:moveTo>
                    <a:cubicBezTo>
                      <a:pt x="549" y="0"/>
                      <a:pt x="387" y="160"/>
                      <a:pt x="233" y="256"/>
                    </a:cubicBezTo>
                    <a:cubicBezTo>
                      <a:pt x="1" y="407"/>
                      <a:pt x="245" y="593"/>
                      <a:pt x="326" y="744"/>
                    </a:cubicBezTo>
                    <a:cubicBezTo>
                      <a:pt x="1199" y="2477"/>
                      <a:pt x="2094" y="4211"/>
                      <a:pt x="2978" y="5944"/>
                    </a:cubicBezTo>
                    <a:cubicBezTo>
                      <a:pt x="2920" y="5990"/>
                      <a:pt x="2792" y="6037"/>
                      <a:pt x="2862" y="6118"/>
                    </a:cubicBezTo>
                    <a:cubicBezTo>
                      <a:pt x="2920" y="6179"/>
                      <a:pt x="2973" y="6202"/>
                      <a:pt x="3022" y="6202"/>
                    </a:cubicBezTo>
                    <a:cubicBezTo>
                      <a:pt x="3151" y="6202"/>
                      <a:pt x="3259" y="6047"/>
                      <a:pt x="3385" y="6013"/>
                    </a:cubicBezTo>
                    <a:cubicBezTo>
                      <a:pt x="3478" y="5979"/>
                      <a:pt x="3676" y="5920"/>
                      <a:pt x="3583" y="5769"/>
                    </a:cubicBezTo>
                    <a:cubicBezTo>
                      <a:pt x="3554" y="5706"/>
                      <a:pt x="3518" y="5685"/>
                      <a:pt x="3479" y="5685"/>
                    </a:cubicBezTo>
                    <a:cubicBezTo>
                      <a:pt x="3396" y="5685"/>
                      <a:pt x="3298" y="5785"/>
                      <a:pt x="3211" y="5792"/>
                    </a:cubicBezTo>
                    <a:lnTo>
                      <a:pt x="454" y="407"/>
                    </a:lnTo>
                    <a:lnTo>
                      <a:pt x="861" y="163"/>
                    </a:lnTo>
                    <a:cubicBezTo>
                      <a:pt x="885" y="140"/>
                      <a:pt x="908" y="116"/>
                      <a:pt x="931" y="81"/>
                    </a:cubicBezTo>
                    <a:cubicBezTo>
                      <a:pt x="931" y="70"/>
                      <a:pt x="931" y="23"/>
                      <a:pt x="908" y="23"/>
                    </a:cubicBezTo>
                    <a:cubicBezTo>
                      <a:pt x="857" y="7"/>
                      <a:pt x="810" y="0"/>
                      <a:pt x="7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4"/>
              <p:cNvSpPr/>
              <p:nvPr/>
            </p:nvSpPr>
            <p:spPr>
              <a:xfrm>
                <a:off x="552150" y="1575075"/>
                <a:ext cx="13125" cy="14600"/>
              </a:xfrm>
              <a:custGeom>
                <a:avLst/>
                <a:gdLst/>
                <a:ahLst/>
                <a:cxnLst/>
                <a:rect l="l" t="t" r="r" b="b"/>
                <a:pathLst>
                  <a:path w="525" h="584" extrusionOk="0">
                    <a:moveTo>
                      <a:pt x="400" y="1"/>
                    </a:moveTo>
                    <a:cubicBezTo>
                      <a:pt x="398" y="1"/>
                      <a:pt x="397" y="1"/>
                      <a:pt x="396" y="2"/>
                    </a:cubicBezTo>
                    <a:cubicBezTo>
                      <a:pt x="199" y="106"/>
                      <a:pt x="1" y="223"/>
                      <a:pt x="24" y="583"/>
                    </a:cubicBezTo>
                    <a:cubicBezTo>
                      <a:pt x="292" y="444"/>
                      <a:pt x="455" y="304"/>
                      <a:pt x="524" y="83"/>
                    </a:cubicBezTo>
                    <a:cubicBezTo>
                      <a:pt x="524" y="72"/>
                      <a:pt x="423" y="1"/>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4"/>
              <p:cNvSpPr/>
              <p:nvPr/>
            </p:nvSpPr>
            <p:spPr>
              <a:xfrm>
                <a:off x="623125" y="1595450"/>
                <a:ext cx="16600" cy="31725"/>
              </a:xfrm>
              <a:custGeom>
                <a:avLst/>
                <a:gdLst/>
                <a:ahLst/>
                <a:cxnLst/>
                <a:rect l="l" t="t" r="r" b="b"/>
                <a:pathLst>
                  <a:path w="664" h="1269" extrusionOk="0">
                    <a:moveTo>
                      <a:pt x="58" y="1"/>
                    </a:moveTo>
                    <a:lnTo>
                      <a:pt x="58" y="1"/>
                    </a:lnTo>
                    <a:cubicBezTo>
                      <a:pt x="0" y="280"/>
                      <a:pt x="175" y="501"/>
                      <a:pt x="302" y="734"/>
                    </a:cubicBezTo>
                    <a:cubicBezTo>
                      <a:pt x="221" y="920"/>
                      <a:pt x="268" y="1141"/>
                      <a:pt x="419" y="1269"/>
                    </a:cubicBezTo>
                    <a:cubicBezTo>
                      <a:pt x="663" y="1048"/>
                      <a:pt x="477" y="862"/>
                      <a:pt x="430" y="676"/>
                    </a:cubicBezTo>
                    <a:cubicBezTo>
                      <a:pt x="454" y="373"/>
                      <a:pt x="384" y="106"/>
                      <a:pt x="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4"/>
              <p:cNvSpPr/>
              <p:nvPr/>
            </p:nvSpPr>
            <p:spPr>
              <a:xfrm>
                <a:off x="624275" y="1595175"/>
                <a:ext cx="325" cy="300"/>
              </a:xfrm>
              <a:custGeom>
                <a:avLst/>
                <a:gdLst/>
                <a:ahLst/>
                <a:cxnLst/>
                <a:rect l="l" t="t" r="r" b="b"/>
                <a:pathLst>
                  <a:path w="13" h="12" extrusionOk="0">
                    <a:moveTo>
                      <a:pt x="1" y="0"/>
                    </a:moveTo>
                    <a:lnTo>
                      <a:pt x="1" y="12"/>
                    </a:lnTo>
                    <a:lnTo>
                      <a:pt x="12" y="12"/>
                    </a:lnTo>
                    <a:cubicBezTo>
                      <a:pt x="12" y="12"/>
                      <a:pt x="12" y="0"/>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4"/>
              <p:cNvSpPr/>
              <p:nvPr/>
            </p:nvSpPr>
            <p:spPr>
              <a:xfrm>
                <a:off x="257600" y="1863850"/>
                <a:ext cx="40725" cy="60550"/>
              </a:xfrm>
              <a:custGeom>
                <a:avLst/>
                <a:gdLst/>
                <a:ahLst/>
                <a:cxnLst/>
                <a:rect l="l" t="t" r="r" b="b"/>
                <a:pathLst>
                  <a:path w="1629" h="2422" extrusionOk="0">
                    <a:moveTo>
                      <a:pt x="413" y="1344"/>
                    </a:moveTo>
                    <a:cubicBezTo>
                      <a:pt x="425" y="1344"/>
                      <a:pt x="439" y="1346"/>
                      <a:pt x="454" y="1350"/>
                    </a:cubicBezTo>
                    <a:cubicBezTo>
                      <a:pt x="640" y="1385"/>
                      <a:pt x="500" y="1594"/>
                      <a:pt x="570" y="1722"/>
                    </a:cubicBezTo>
                    <a:lnTo>
                      <a:pt x="547" y="1769"/>
                    </a:lnTo>
                    <a:lnTo>
                      <a:pt x="466" y="2001"/>
                    </a:lnTo>
                    <a:lnTo>
                      <a:pt x="442" y="2071"/>
                    </a:lnTo>
                    <a:lnTo>
                      <a:pt x="268" y="2013"/>
                    </a:lnTo>
                    <a:cubicBezTo>
                      <a:pt x="268" y="1990"/>
                      <a:pt x="256" y="1967"/>
                      <a:pt x="256" y="1943"/>
                    </a:cubicBezTo>
                    <a:cubicBezTo>
                      <a:pt x="245" y="1839"/>
                      <a:pt x="245" y="1734"/>
                      <a:pt x="233" y="1641"/>
                    </a:cubicBezTo>
                    <a:cubicBezTo>
                      <a:pt x="329" y="1566"/>
                      <a:pt x="278" y="1344"/>
                      <a:pt x="413" y="1344"/>
                    </a:cubicBezTo>
                    <a:close/>
                    <a:moveTo>
                      <a:pt x="186" y="1"/>
                    </a:moveTo>
                    <a:lnTo>
                      <a:pt x="186" y="1"/>
                    </a:lnTo>
                    <a:cubicBezTo>
                      <a:pt x="361" y="513"/>
                      <a:pt x="314" y="1071"/>
                      <a:pt x="70" y="1548"/>
                    </a:cubicBezTo>
                    <a:cubicBezTo>
                      <a:pt x="0" y="1676"/>
                      <a:pt x="0" y="1815"/>
                      <a:pt x="70" y="1943"/>
                    </a:cubicBezTo>
                    <a:cubicBezTo>
                      <a:pt x="12" y="2141"/>
                      <a:pt x="58" y="2350"/>
                      <a:pt x="245" y="2409"/>
                    </a:cubicBezTo>
                    <a:cubicBezTo>
                      <a:pt x="272" y="2418"/>
                      <a:pt x="299" y="2422"/>
                      <a:pt x="325" y="2422"/>
                    </a:cubicBezTo>
                    <a:cubicBezTo>
                      <a:pt x="470" y="2422"/>
                      <a:pt x="601" y="2295"/>
                      <a:pt x="640" y="2118"/>
                    </a:cubicBezTo>
                    <a:cubicBezTo>
                      <a:pt x="733" y="2036"/>
                      <a:pt x="780" y="1920"/>
                      <a:pt x="745" y="1804"/>
                    </a:cubicBezTo>
                    <a:lnTo>
                      <a:pt x="1012" y="1769"/>
                    </a:lnTo>
                    <a:cubicBezTo>
                      <a:pt x="1091" y="1823"/>
                      <a:pt x="1182" y="1850"/>
                      <a:pt x="1273" y="1850"/>
                    </a:cubicBezTo>
                    <a:cubicBezTo>
                      <a:pt x="1396" y="1850"/>
                      <a:pt x="1518" y="1800"/>
                      <a:pt x="1605" y="1699"/>
                    </a:cubicBezTo>
                    <a:cubicBezTo>
                      <a:pt x="1629" y="1664"/>
                      <a:pt x="1629" y="1629"/>
                      <a:pt x="1605" y="1594"/>
                    </a:cubicBezTo>
                    <a:cubicBezTo>
                      <a:pt x="1564" y="1544"/>
                      <a:pt x="1522" y="1527"/>
                      <a:pt x="1478" y="1527"/>
                    </a:cubicBezTo>
                    <a:cubicBezTo>
                      <a:pt x="1386" y="1527"/>
                      <a:pt x="1289" y="1603"/>
                      <a:pt x="1194" y="1603"/>
                    </a:cubicBezTo>
                    <a:cubicBezTo>
                      <a:pt x="1168" y="1603"/>
                      <a:pt x="1142" y="1597"/>
                      <a:pt x="1117" y="1583"/>
                    </a:cubicBezTo>
                    <a:cubicBezTo>
                      <a:pt x="1113" y="1579"/>
                      <a:pt x="1107" y="1578"/>
                      <a:pt x="1099" y="1578"/>
                    </a:cubicBezTo>
                    <a:cubicBezTo>
                      <a:pt x="1085" y="1578"/>
                      <a:pt x="1067" y="1583"/>
                      <a:pt x="1059" y="1583"/>
                    </a:cubicBezTo>
                    <a:cubicBezTo>
                      <a:pt x="698" y="1362"/>
                      <a:pt x="745" y="955"/>
                      <a:pt x="617" y="629"/>
                    </a:cubicBezTo>
                    <a:cubicBezTo>
                      <a:pt x="524" y="396"/>
                      <a:pt x="524" y="117"/>
                      <a:pt x="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4"/>
              <p:cNvSpPr/>
              <p:nvPr/>
            </p:nvSpPr>
            <p:spPr>
              <a:xfrm>
                <a:off x="514075" y="1635600"/>
                <a:ext cx="25325" cy="35225"/>
              </a:xfrm>
              <a:custGeom>
                <a:avLst/>
                <a:gdLst/>
                <a:ahLst/>
                <a:cxnLst/>
                <a:rect l="l" t="t" r="r" b="b"/>
                <a:pathLst>
                  <a:path w="1013" h="1409" extrusionOk="0">
                    <a:moveTo>
                      <a:pt x="245" y="0"/>
                    </a:moveTo>
                    <a:lnTo>
                      <a:pt x="245" y="0"/>
                    </a:lnTo>
                    <a:cubicBezTo>
                      <a:pt x="82" y="175"/>
                      <a:pt x="0" y="419"/>
                      <a:pt x="58" y="663"/>
                    </a:cubicBezTo>
                    <a:cubicBezTo>
                      <a:pt x="105" y="1012"/>
                      <a:pt x="210" y="1326"/>
                      <a:pt x="652" y="1361"/>
                    </a:cubicBezTo>
                    <a:cubicBezTo>
                      <a:pt x="712" y="1391"/>
                      <a:pt x="775" y="1408"/>
                      <a:pt x="832" y="1408"/>
                    </a:cubicBezTo>
                    <a:cubicBezTo>
                      <a:pt x="928" y="1408"/>
                      <a:pt x="1005" y="1358"/>
                      <a:pt x="1012" y="1233"/>
                    </a:cubicBezTo>
                    <a:cubicBezTo>
                      <a:pt x="1012" y="1161"/>
                      <a:pt x="957" y="1133"/>
                      <a:pt x="887" y="1133"/>
                    </a:cubicBezTo>
                    <a:cubicBezTo>
                      <a:pt x="834" y="1133"/>
                      <a:pt x="772" y="1150"/>
                      <a:pt x="721" y="1175"/>
                    </a:cubicBezTo>
                    <a:cubicBezTo>
                      <a:pt x="500" y="1128"/>
                      <a:pt x="314" y="966"/>
                      <a:pt x="245" y="756"/>
                    </a:cubicBezTo>
                    <a:cubicBezTo>
                      <a:pt x="210" y="512"/>
                      <a:pt x="466" y="268"/>
                      <a:pt x="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4"/>
              <p:cNvSpPr/>
              <p:nvPr/>
            </p:nvSpPr>
            <p:spPr>
              <a:xfrm>
                <a:off x="608875" y="1588200"/>
                <a:ext cx="15425" cy="9250"/>
              </a:xfrm>
              <a:custGeom>
                <a:avLst/>
                <a:gdLst/>
                <a:ahLst/>
                <a:cxnLst/>
                <a:rect l="l" t="t" r="r" b="b"/>
                <a:pathLst>
                  <a:path w="617" h="370" extrusionOk="0">
                    <a:moveTo>
                      <a:pt x="163" y="0"/>
                    </a:moveTo>
                    <a:cubicBezTo>
                      <a:pt x="0" y="0"/>
                      <a:pt x="82" y="175"/>
                      <a:pt x="47" y="268"/>
                    </a:cubicBezTo>
                    <a:cubicBezTo>
                      <a:pt x="69" y="259"/>
                      <a:pt x="91" y="255"/>
                      <a:pt x="113" y="255"/>
                    </a:cubicBezTo>
                    <a:cubicBezTo>
                      <a:pt x="232" y="255"/>
                      <a:pt x="348" y="370"/>
                      <a:pt x="463" y="370"/>
                    </a:cubicBezTo>
                    <a:cubicBezTo>
                      <a:pt x="514" y="370"/>
                      <a:pt x="565" y="347"/>
                      <a:pt x="617" y="279"/>
                    </a:cubicBezTo>
                    <a:cubicBezTo>
                      <a:pt x="570" y="35"/>
                      <a:pt x="349" y="0"/>
                      <a:pt x="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4"/>
              <p:cNvSpPr/>
              <p:nvPr/>
            </p:nvSpPr>
            <p:spPr>
              <a:xfrm>
                <a:off x="609750" y="1594875"/>
                <a:ext cx="300" cy="325"/>
              </a:xfrm>
              <a:custGeom>
                <a:avLst/>
                <a:gdLst/>
                <a:ahLst/>
                <a:cxnLst/>
                <a:rect l="l" t="t" r="r" b="b"/>
                <a:pathLst>
                  <a:path w="12" h="13" extrusionOk="0">
                    <a:moveTo>
                      <a:pt x="0" y="1"/>
                    </a:moveTo>
                    <a:lnTo>
                      <a:pt x="0" y="12"/>
                    </a:lnTo>
                    <a:cubicBezTo>
                      <a:pt x="0" y="12"/>
                      <a:pt x="12" y="12"/>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4"/>
              <p:cNvSpPr/>
              <p:nvPr/>
            </p:nvSpPr>
            <p:spPr>
              <a:xfrm>
                <a:off x="462025" y="1716125"/>
                <a:ext cx="24450" cy="13125"/>
              </a:xfrm>
              <a:custGeom>
                <a:avLst/>
                <a:gdLst/>
                <a:ahLst/>
                <a:cxnLst/>
                <a:rect l="l" t="t" r="r" b="b"/>
                <a:pathLst>
                  <a:path w="978" h="525" extrusionOk="0">
                    <a:moveTo>
                      <a:pt x="933" y="0"/>
                    </a:moveTo>
                    <a:cubicBezTo>
                      <a:pt x="534" y="0"/>
                      <a:pt x="202" y="154"/>
                      <a:pt x="0" y="524"/>
                    </a:cubicBezTo>
                    <a:lnTo>
                      <a:pt x="907" y="82"/>
                    </a:lnTo>
                    <a:cubicBezTo>
                      <a:pt x="931" y="48"/>
                      <a:pt x="954" y="24"/>
                      <a:pt x="977" y="1"/>
                    </a:cubicBezTo>
                    <a:cubicBezTo>
                      <a:pt x="962" y="1"/>
                      <a:pt x="948" y="0"/>
                      <a:pt x="9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4"/>
              <p:cNvSpPr/>
              <p:nvPr/>
            </p:nvSpPr>
            <p:spPr>
              <a:xfrm>
                <a:off x="689700" y="1639950"/>
                <a:ext cx="31425" cy="32450"/>
              </a:xfrm>
              <a:custGeom>
                <a:avLst/>
                <a:gdLst/>
                <a:ahLst/>
                <a:cxnLst/>
                <a:rect l="l" t="t" r="r" b="b"/>
                <a:pathLst>
                  <a:path w="1257" h="1298" extrusionOk="0">
                    <a:moveTo>
                      <a:pt x="303" y="1"/>
                    </a:moveTo>
                    <a:cubicBezTo>
                      <a:pt x="82" y="152"/>
                      <a:pt x="1" y="326"/>
                      <a:pt x="59" y="559"/>
                    </a:cubicBezTo>
                    <a:cubicBezTo>
                      <a:pt x="59" y="780"/>
                      <a:pt x="163" y="989"/>
                      <a:pt x="350" y="1117"/>
                    </a:cubicBezTo>
                    <a:cubicBezTo>
                      <a:pt x="425" y="1234"/>
                      <a:pt x="555" y="1297"/>
                      <a:pt x="691" y="1297"/>
                    </a:cubicBezTo>
                    <a:cubicBezTo>
                      <a:pt x="744" y="1297"/>
                      <a:pt x="798" y="1288"/>
                      <a:pt x="850" y="1268"/>
                    </a:cubicBezTo>
                    <a:cubicBezTo>
                      <a:pt x="1013" y="1199"/>
                      <a:pt x="1257" y="1234"/>
                      <a:pt x="1245" y="943"/>
                    </a:cubicBezTo>
                    <a:cubicBezTo>
                      <a:pt x="1232" y="942"/>
                      <a:pt x="1218" y="941"/>
                      <a:pt x="1204" y="941"/>
                    </a:cubicBezTo>
                    <a:cubicBezTo>
                      <a:pt x="1029" y="941"/>
                      <a:pt x="851" y="1027"/>
                      <a:pt x="673" y="1027"/>
                    </a:cubicBezTo>
                    <a:cubicBezTo>
                      <a:pt x="580" y="1027"/>
                      <a:pt x="488" y="1003"/>
                      <a:pt x="396" y="931"/>
                    </a:cubicBezTo>
                    <a:lnTo>
                      <a:pt x="257" y="640"/>
                    </a:lnTo>
                    <a:cubicBezTo>
                      <a:pt x="245" y="431"/>
                      <a:pt x="501" y="233"/>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4"/>
              <p:cNvSpPr/>
              <p:nvPr/>
            </p:nvSpPr>
            <p:spPr>
              <a:xfrm>
                <a:off x="796725" y="1500950"/>
                <a:ext cx="23350" cy="23575"/>
              </a:xfrm>
              <a:custGeom>
                <a:avLst/>
                <a:gdLst/>
                <a:ahLst/>
                <a:cxnLst/>
                <a:rect l="l" t="t" r="r" b="b"/>
                <a:pathLst>
                  <a:path w="934" h="943" extrusionOk="0">
                    <a:moveTo>
                      <a:pt x="465" y="1"/>
                    </a:moveTo>
                    <a:cubicBezTo>
                      <a:pt x="419" y="22"/>
                      <a:pt x="363" y="25"/>
                      <a:pt x="307" y="25"/>
                    </a:cubicBezTo>
                    <a:cubicBezTo>
                      <a:pt x="286" y="25"/>
                      <a:pt x="266" y="25"/>
                      <a:pt x="245" y="25"/>
                    </a:cubicBezTo>
                    <a:cubicBezTo>
                      <a:pt x="141" y="25"/>
                      <a:pt x="48" y="35"/>
                      <a:pt x="35" y="164"/>
                    </a:cubicBezTo>
                    <a:cubicBezTo>
                      <a:pt x="0" y="419"/>
                      <a:pt x="395" y="175"/>
                      <a:pt x="430" y="431"/>
                    </a:cubicBezTo>
                    <a:cubicBezTo>
                      <a:pt x="430" y="606"/>
                      <a:pt x="326" y="792"/>
                      <a:pt x="523" y="943"/>
                    </a:cubicBezTo>
                    <a:cubicBezTo>
                      <a:pt x="733" y="757"/>
                      <a:pt x="616" y="524"/>
                      <a:pt x="675" y="326"/>
                    </a:cubicBezTo>
                    <a:lnTo>
                      <a:pt x="675" y="326"/>
                    </a:lnTo>
                    <a:cubicBezTo>
                      <a:pt x="709" y="331"/>
                      <a:pt x="753" y="336"/>
                      <a:pt x="795" y="336"/>
                    </a:cubicBezTo>
                    <a:cubicBezTo>
                      <a:pt x="869" y="336"/>
                      <a:pt x="934" y="319"/>
                      <a:pt x="919" y="245"/>
                    </a:cubicBezTo>
                    <a:cubicBezTo>
                      <a:pt x="861" y="59"/>
                      <a:pt x="651" y="12"/>
                      <a:pt x="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4"/>
              <p:cNvSpPr/>
              <p:nvPr/>
            </p:nvSpPr>
            <p:spPr>
              <a:xfrm>
                <a:off x="735950" y="1533825"/>
                <a:ext cx="300" cy="300"/>
              </a:xfrm>
              <a:custGeom>
                <a:avLst/>
                <a:gdLst/>
                <a:ahLst/>
                <a:cxnLst/>
                <a:rect l="l" t="t" r="r" b="b"/>
                <a:pathLst>
                  <a:path w="12" h="12" extrusionOk="0">
                    <a:moveTo>
                      <a:pt x="0" y="0"/>
                    </a:moveTo>
                    <a:lnTo>
                      <a:pt x="0" y="12"/>
                    </a:lnTo>
                    <a:lnTo>
                      <a:pt x="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4"/>
              <p:cNvSpPr/>
              <p:nvPr/>
            </p:nvSpPr>
            <p:spPr>
              <a:xfrm>
                <a:off x="722575" y="1527850"/>
                <a:ext cx="13400" cy="8075"/>
              </a:xfrm>
              <a:custGeom>
                <a:avLst/>
                <a:gdLst/>
                <a:ahLst/>
                <a:cxnLst/>
                <a:rect l="l" t="t" r="r" b="b"/>
                <a:pathLst>
                  <a:path w="536" h="323" extrusionOk="0">
                    <a:moveTo>
                      <a:pt x="155" y="0"/>
                    </a:moveTo>
                    <a:cubicBezTo>
                      <a:pt x="103" y="0"/>
                      <a:pt x="51" y="10"/>
                      <a:pt x="0" y="30"/>
                    </a:cubicBezTo>
                    <a:cubicBezTo>
                      <a:pt x="114" y="126"/>
                      <a:pt x="189" y="323"/>
                      <a:pt x="348" y="323"/>
                    </a:cubicBezTo>
                    <a:cubicBezTo>
                      <a:pt x="400" y="323"/>
                      <a:pt x="461" y="302"/>
                      <a:pt x="535" y="251"/>
                    </a:cubicBezTo>
                    <a:cubicBezTo>
                      <a:pt x="465" y="92"/>
                      <a:pt x="314"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4"/>
              <p:cNvSpPr/>
              <p:nvPr/>
            </p:nvSpPr>
            <p:spPr>
              <a:xfrm>
                <a:off x="589675" y="1632675"/>
                <a:ext cx="14275" cy="7575"/>
              </a:xfrm>
              <a:custGeom>
                <a:avLst/>
                <a:gdLst/>
                <a:ahLst/>
                <a:cxnLst/>
                <a:rect l="l" t="t" r="r" b="b"/>
                <a:pathLst>
                  <a:path w="571" h="303" extrusionOk="0">
                    <a:moveTo>
                      <a:pt x="24" y="1"/>
                    </a:moveTo>
                    <a:cubicBezTo>
                      <a:pt x="24" y="71"/>
                      <a:pt x="12" y="152"/>
                      <a:pt x="0" y="233"/>
                    </a:cubicBezTo>
                    <a:cubicBezTo>
                      <a:pt x="112" y="240"/>
                      <a:pt x="228" y="302"/>
                      <a:pt x="344" y="302"/>
                    </a:cubicBezTo>
                    <a:cubicBezTo>
                      <a:pt x="420" y="302"/>
                      <a:pt x="496" y="275"/>
                      <a:pt x="570" y="187"/>
                    </a:cubicBezTo>
                    <a:cubicBezTo>
                      <a:pt x="408" y="24"/>
                      <a:pt x="210" y="36"/>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4"/>
              <p:cNvSpPr/>
              <p:nvPr/>
            </p:nvSpPr>
            <p:spPr>
              <a:xfrm>
                <a:off x="805150" y="1478800"/>
                <a:ext cx="35800" cy="42650"/>
              </a:xfrm>
              <a:custGeom>
                <a:avLst/>
                <a:gdLst/>
                <a:ahLst/>
                <a:cxnLst/>
                <a:rect l="l" t="t" r="r" b="b"/>
                <a:pathLst>
                  <a:path w="1432" h="1706" extrusionOk="0">
                    <a:moveTo>
                      <a:pt x="154" y="1"/>
                    </a:moveTo>
                    <a:cubicBezTo>
                      <a:pt x="113" y="1"/>
                      <a:pt x="82" y="15"/>
                      <a:pt x="70" y="49"/>
                    </a:cubicBezTo>
                    <a:cubicBezTo>
                      <a:pt x="0" y="259"/>
                      <a:pt x="233" y="247"/>
                      <a:pt x="384" y="282"/>
                    </a:cubicBezTo>
                    <a:lnTo>
                      <a:pt x="791" y="526"/>
                    </a:lnTo>
                    <a:lnTo>
                      <a:pt x="1187" y="1305"/>
                    </a:lnTo>
                    <a:cubicBezTo>
                      <a:pt x="1105" y="1422"/>
                      <a:pt x="1105" y="1585"/>
                      <a:pt x="1175" y="1701"/>
                    </a:cubicBezTo>
                    <a:cubicBezTo>
                      <a:pt x="1189" y="1704"/>
                      <a:pt x="1201" y="1706"/>
                      <a:pt x="1213" y="1706"/>
                    </a:cubicBezTo>
                    <a:cubicBezTo>
                      <a:pt x="1242" y="1706"/>
                      <a:pt x="1267" y="1698"/>
                      <a:pt x="1291" y="1689"/>
                    </a:cubicBezTo>
                    <a:cubicBezTo>
                      <a:pt x="1431" y="1550"/>
                      <a:pt x="1408" y="1399"/>
                      <a:pt x="1326" y="1247"/>
                    </a:cubicBezTo>
                    <a:cubicBezTo>
                      <a:pt x="1338" y="887"/>
                      <a:pt x="1140" y="538"/>
                      <a:pt x="826" y="363"/>
                    </a:cubicBezTo>
                    <a:cubicBezTo>
                      <a:pt x="733" y="235"/>
                      <a:pt x="594" y="142"/>
                      <a:pt x="431" y="131"/>
                    </a:cubicBezTo>
                    <a:cubicBezTo>
                      <a:pt x="360" y="60"/>
                      <a:pt x="238"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4"/>
              <p:cNvSpPr/>
              <p:nvPr/>
            </p:nvSpPr>
            <p:spPr>
              <a:xfrm>
                <a:off x="778400" y="1498925"/>
                <a:ext cx="27650" cy="35450"/>
              </a:xfrm>
              <a:custGeom>
                <a:avLst/>
                <a:gdLst/>
                <a:ahLst/>
                <a:cxnLst/>
                <a:rect l="l" t="t" r="r" b="b"/>
                <a:pathLst>
                  <a:path w="1106" h="1418" extrusionOk="0">
                    <a:moveTo>
                      <a:pt x="221" y="0"/>
                    </a:moveTo>
                    <a:cubicBezTo>
                      <a:pt x="0" y="128"/>
                      <a:pt x="82" y="303"/>
                      <a:pt x="117" y="477"/>
                    </a:cubicBezTo>
                    <a:cubicBezTo>
                      <a:pt x="117" y="884"/>
                      <a:pt x="256" y="1198"/>
                      <a:pt x="687" y="1315"/>
                    </a:cubicBezTo>
                    <a:cubicBezTo>
                      <a:pt x="764" y="1366"/>
                      <a:pt x="859" y="1418"/>
                      <a:pt x="937" y="1418"/>
                    </a:cubicBezTo>
                    <a:cubicBezTo>
                      <a:pt x="999" y="1418"/>
                      <a:pt x="1050" y="1385"/>
                      <a:pt x="1070" y="1291"/>
                    </a:cubicBezTo>
                    <a:cubicBezTo>
                      <a:pt x="1105" y="1161"/>
                      <a:pt x="983" y="1134"/>
                      <a:pt x="861" y="1134"/>
                    </a:cubicBezTo>
                    <a:cubicBezTo>
                      <a:pt x="820" y="1134"/>
                      <a:pt x="780" y="1137"/>
                      <a:pt x="745" y="1140"/>
                    </a:cubicBezTo>
                    <a:cubicBezTo>
                      <a:pt x="535" y="1001"/>
                      <a:pt x="372" y="791"/>
                      <a:pt x="303" y="559"/>
                    </a:cubicBezTo>
                    <a:cubicBezTo>
                      <a:pt x="326" y="361"/>
                      <a:pt x="407" y="163"/>
                      <a:pt x="2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4"/>
              <p:cNvSpPr/>
              <p:nvPr/>
            </p:nvSpPr>
            <p:spPr>
              <a:xfrm>
                <a:off x="697850" y="1544575"/>
                <a:ext cx="20950" cy="32725"/>
              </a:xfrm>
              <a:custGeom>
                <a:avLst/>
                <a:gdLst/>
                <a:ahLst/>
                <a:cxnLst/>
                <a:rect l="l" t="t" r="r" b="b"/>
                <a:pathLst>
                  <a:path w="838" h="1309" extrusionOk="0">
                    <a:moveTo>
                      <a:pt x="233" y="0"/>
                    </a:moveTo>
                    <a:lnTo>
                      <a:pt x="233" y="0"/>
                    </a:lnTo>
                    <a:cubicBezTo>
                      <a:pt x="47" y="442"/>
                      <a:pt x="0" y="861"/>
                      <a:pt x="466" y="1187"/>
                    </a:cubicBezTo>
                    <a:cubicBezTo>
                      <a:pt x="513" y="1242"/>
                      <a:pt x="582" y="1308"/>
                      <a:pt x="640" y="1308"/>
                    </a:cubicBezTo>
                    <a:cubicBezTo>
                      <a:pt x="667" y="1308"/>
                      <a:pt x="691" y="1294"/>
                      <a:pt x="710" y="1257"/>
                    </a:cubicBezTo>
                    <a:cubicBezTo>
                      <a:pt x="838" y="1012"/>
                      <a:pt x="500" y="1012"/>
                      <a:pt x="454" y="861"/>
                    </a:cubicBezTo>
                    <a:lnTo>
                      <a:pt x="454" y="943"/>
                    </a:lnTo>
                    <a:cubicBezTo>
                      <a:pt x="442" y="919"/>
                      <a:pt x="442" y="884"/>
                      <a:pt x="454" y="861"/>
                    </a:cubicBezTo>
                    <a:cubicBezTo>
                      <a:pt x="279" y="594"/>
                      <a:pt x="396" y="280"/>
                      <a:pt x="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4"/>
              <p:cNvSpPr/>
              <p:nvPr/>
            </p:nvSpPr>
            <p:spPr>
              <a:xfrm>
                <a:off x="666450" y="1522500"/>
                <a:ext cx="30250" cy="65125"/>
              </a:xfrm>
              <a:custGeom>
                <a:avLst/>
                <a:gdLst/>
                <a:ahLst/>
                <a:cxnLst/>
                <a:rect l="l" t="t" r="r" b="b"/>
                <a:pathLst>
                  <a:path w="1210" h="2605" extrusionOk="0">
                    <a:moveTo>
                      <a:pt x="197" y="0"/>
                    </a:moveTo>
                    <a:cubicBezTo>
                      <a:pt x="87" y="0"/>
                      <a:pt x="102" y="153"/>
                      <a:pt x="82" y="244"/>
                    </a:cubicBezTo>
                    <a:cubicBezTo>
                      <a:pt x="0" y="395"/>
                      <a:pt x="0" y="569"/>
                      <a:pt x="82" y="721"/>
                    </a:cubicBezTo>
                    <a:cubicBezTo>
                      <a:pt x="128" y="918"/>
                      <a:pt x="221" y="1116"/>
                      <a:pt x="361" y="1279"/>
                    </a:cubicBezTo>
                    <a:cubicBezTo>
                      <a:pt x="384" y="1384"/>
                      <a:pt x="489" y="1477"/>
                      <a:pt x="361" y="1581"/>
                    </a:cubicBezTo>
                    <a:cubicBezTo>
                      <a:pt x="268" y="1616"/>
                      <a:pt x="151" y="1651"/>
                      <a:pt x="175" y="1779"/>
                    </a:cubicBezTo>
                    <a:cubicBezTo>
                      <a:pt x="188" y="1846"/>
                      <a:pt x="236" y="1871"/>
                      <a:pt x="292" y="1871"/>
                    </a:cubicBezTo>
                    <a:cubicBezTo>
                      <a:pt x="333" y="1871"/>
                      <a:pt x="379" y="1857"/>
                      <a:pt x="419" y="1837"/>
                    </a:cubicBezTo>
                    <a:cubicBezTo>
                      <a:pt x="512" y="1791"/>
                      <a:pt x="605" y="1756"/>
                      <a:pt x="698" y="1721"/>
                    </a:cubicBezTo>
                    <a:lnTo>
                      <a:pt x="605" y="1686"/>
                    </a:lnTo>
                    <a:cubicBezTo>
                      <a:pt x="614" y="1683"/>
                      <a:pt x="622" y="1682"/>
                      <a:pt x="631" y="1682"/>
                    </a:cubicBezTo>
                    <a:cubicBezTo>
                      <a:pt x="657" y="1682"/>
                      <a:pt x="681" y="1695"/>
                      <a:pt x="698" y="1721"/>
                    </a:cubicBezTo>
                    <a:lnTo>
                      <a:pt x="884" y="2012"/>
                    </a:lnTo>
                    <a:cubicBezTo>
                      <a:pt x="1035" y="2175"/>
                      <a:pt x="861" y="2465"/>
                      <a:pt x="1128" y="2605"/>
                    </a:cubicBezTo>
                    <a:cubicBezTo>
                      <a:pt x="1210" y="2140"/>
                      <a:pt x="1210" y="2105"/>
                      <a:pt x="989" y="1872"/>
                    </a:cubicBezTo>
                    <a:cubicBezTo>
                      <a:pt x="966" y="1849"/>
                      <a:pt x="954" y="1837"/>
                      <a:pt x="931" y="1826"/>
                    </a:cubicBezTo>
                    <a:cubicBezTo>
                      <a:pt x="732" y="1660"/>
                      <a:pt x="1109" y="1170"/>
                      <a:pt x="642" y="1170"/>
                    </a:cubicBezTo>
                    <a:cubicBezTo>
                      <a:pt x="616" y="1170"/>
                      <a:pt x="589" y="1171"/>
                      <a:pt x="558" y="1174"/>
                    </a:cubicBezTo>
                    <a:cubicBezTo>
                      <a:pt x="407" y="907"/>
                      <a:pt x="244" y="651"/>
                      <a:pt x="279" y="325"/>
                    </a:cubicBezTo>
                    <a:cubicBezTo>
                      <a:pt x="326" y="209"/>
                      <a:pt x="419" y="58"/>
                      <a:pt x="256" y="11"/>
                    </a:cubicBezTo>
                    <a:cubicBezTo>
                      <a:pt x="233" y="4"/>
                      <a:pt x="214"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4"/>
              <p:cNvSpPr/>
              <p:nvPr/>
            </p:nvSpPr>
            <p:spPr>
              <a:xfrm>
                <a:off x="301975" y="1867250"/>
                <a:ext cx="29500" cy="38225"/>
              </a:xfrm>
              <a:custGeom>
                <a:avLst/>
                <a:gdLst/>
                <a:ahLst/>
                <a:cxnLst/>
                <a:rect l="l" t="t" r="r" b="b"/>
                <a:pathLst>
                  <a:path w="1180" h="1529" extrusionOk="0">
                    <a:moveTo>
                      <a:pt x="680" y="586"/>
                    </a:moveTo>
                    <a:lnTo>
                      <a:pt x="749" y="609"/>
                    </a:lnTo>
                    <a:cubicBezTo>
                      <a:pt x="726" y="609"/>
                      <a:pt x="703" y="598"/>
                      <a:pt x="680" y="586"/>
                    </a:cubicBezTo>
                    <a:close/>
                    <a:moveTo>
                      <a:pt x="481" y="1"/>
                    </a:moveTo>
                    <a:cubicBezTo>
                      <a:pt x="346" y="1"/>
                      <a:pt x="368" y="189"/>
                      <a:pt x="400" y="318"/>
                    </a:cubicBezTo>
                    <a:lnTo>
                      <a:pt x="342" y="493"/>
                    </a:lnTo>
                    <a:cubicBezTo>
                      <a:pt x="332" y="534"/>
                      <a:pt x="308" y="548"/>
                      <a:pt x="277" y="548"/>
                    </a:cubicBezTo>
                    <a:cubicBezTo>
                      <a:pt x="216" y="548"/>
                      <a:pt x="131" y="496"/>
                      <a:pt x="74" y="496"/>
                    </a:cubicBezTo>
                    <a:cubicBezTo>
                      <a:pt x="28" y="496"/>
                      <a:pt x="1" y="529"/>
                      <a:pt x="17" y="644"/>
                    </a:cubicBezTo>
                    <a:cubicBezTo>
                      <a:pt x="28" y="795"/>
                      <a:pt x="238" y="795"/>
                      <a:pt x="365" y="853"/>
                    </a:cubicBezTo>
                    <a:cubicBezTo>
                      <a:pt x="342" y="1051"/>
                      <a:pt x="319" y="1261"/>
                      <a:pt x="296" y="1528"/>
                    </a:cubicBezTo>
                    <a:cubicBezTo>
                      <a:pt x="610" y="1354"/>
                      <a:pt x="586" y="1144"/>
                      <a:pt x="586" y="935"/>
                    </a:cubicBezTo>
                    <a:lnTo>
                      <a:pt x="1005" y="691"/>
                    </a:lnTo>
                    <a:cubicBezTo>
                      <a:pt x="1122" y="667"/>
                      <a:pt x="1180" y="574"/>
                      <a:pt x="1122" y="516"/>
                    </a:cubicBezTo>
                    <a:cubicBezTo>
                      <a:pt x="1074" y="465"/>
                      <a:pt x="1031" y="446"/>
                      <a:pt x="991" y="446"/>
                    </a:cubicBezTo>
                    <a:cubicBezTo>
                      <a:pt x="885" y="446"/>
                      <a:pt x="798" y="578"/>
                      <a:pt x="680" y="586"/>
                    </a:cubicBezTo>
                    <a:lnTo>
                      <a:pt x="598" y="388"/>
                    </a:lnTo>
                    <a:cubicBezTo>
                      <a:pt x="645" y="249"/>
                      <a:pt x="691" y="28"/>
                      <a:pt x="517" y="4"/>
                    </a:cubicBezTo>
                    <a:cubicBezTo>
                      <a:pt x="504" y="2"/>
                      <a:pt x="492"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4"/>
              <p:cNvSpPr/>
              <p:nvPr/>
            </p:nvSpPr>
            <p:spPr>
              <a:xfrm>
                <a:off x="588500" y="1961100"/>
                <a:ext cx="39875" cy="61150"/>
              </a:xfrm>
              <a:custGeom>
                <a:avLst/>
                <a:gdLst/>
                <a:ahLst/>
                <a:cxnLst/>
                <a:rect l="l" t="t" r="r" b="b"/>
                <a:pathLst>
                  <a:path w="1595" h="2446" extrusionOk="0">
                    <a:moveTo>
                      <a:pt x="1292" y="1496"/>
                    </a:moveTo>
                    <a:cubicBezTo>
                      <a:pt x="1385" y="1799"/>
                      <a:pt x="1397" y="1985"/>
                      <a:pt x="1129" y="2171"/>
                    </a:cubicBezTo>
                    <a:cubicBezTo>
                      <a:pt x="1094" y="1938"/>
                      <a:pt x="1152" y="1694"/>
                      <a:pt x="1292" y="1496"/>
                    </a:cubicBezTo>
                    <a:close/>
                    <a:moveTo>
                      <a:pt x="331" y="0"/>
                    </a:moveTo>
                    <a:cubicBezTo>
                      <a:pt x="315" y="0"/>
                      <a:pt x="298" y="2"/>
                      <a:pt x="280" y="7"/>
                    </a:cubicBezTo>
                    <a:cubicBezTo>
                      <a:pt x="117" y="54"/>
                      <a:pt x="106" y="263"/>
                      <a:pt x="71" y="414"/>
                    </a:cubicBezTo>
                    <a:cubicBezTo>
                      <a:pt x="1" y="682"/>
                      <a:pt x="13" y="1019"/>
                      <a:pt x="280" y="1112"/>
                    </a:cubicBezTo>
                    <a:cubicBezTo>
                      <a:pt x="310" y="1122"/>
                      <a:pt x="337" y="1127"/>
                      <a:pt x="361" y="1127"/>
                    </a:cubicBezTo>
                    <a:cubicBezTo>
                      <a:pt x="558" y="1127"/>
                      <a:pt x="561" y="814"/>
                      <a:pt x="676" y="659"/>
                    </a:cubicBezTo>
                    <a:cubicBezTo>
                      <a:pt x="1071" y="961"/>
                      <a:pt x="1234" y="1298"/>
                      <a:pt x="931" y="1740"/>
                    </a:cubicBezTo>
                    <a:cubicBezTo>
                      <a:pt x="897" y="1787"/>
                      <a:pt x="885" y="1857"/>
                      <a:pt x="885" y="1915"/>
                    </a:cubicBezTo>
                    <a:cubicBezTo>
                      <a:pt x="897" y="2101"/>
                      <a:pt x="745" y="2380"/>
                      <a:pt x="1024" y="2438"/>
                    </a:cubicBezTo>
                    <a:cubicBezTo>
                      <a:pt x="1048" y="2443"/>
                      <a:pt x="1070" y="2445"/>
                      <a:pt x="1093" y="2445"/>
                    </a:cubicBezTo>
                    <a:cubicBezTo>
                      <a:pt x="1296" y="2445"/>
                      <a:pt x="1465" y="2264"/>
                      <a:pt x="1560" y="2054"/>
                    </a:cubicBezTo>
                    <a:cubicBezTo>
                      <a:pt x="1594" y="1915"/>
                      <a:pt x="1594" y="1764"/>
                      <a:pt x="1560" y="1624"/>
                    </a:cubicBezTo>
                    <a:cubicBezTo>
                      <a:pt x="1455" y="1043"/>
                      <a:pt x="1013" y="670"/>
                      <a:pt x="652" y="263"/>
                    </a:cubicBezTo>
                    <a:cubicBezTo>
                      <a:pt x="569" y="159"/>
                      <a:pt x="468" y="0"/>
                      <a:pt x="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4"/>
              <p:cNvSpPr/>
              <p:nvPr/>
            </p:nvSpPr>
            <p:spPr>
              <a:xfrm>
                <a:off x="649625" y="1913350"/>
                <a:ext cx="57250" cy="41000"/>
              </a:xfrm>
              <a:custGeom>
                <a:avLst/>
                <a:gdLst/>
                <a:ahLst/>
                <a:cxnLst/>
                <a:rect l="l" t="t" r="r" b="b"/>
                <a:pathLst>
                  <a:path w="2290" h="1640" extrusionOk="0">
                    <a:moveTo>
                      <a:pt x="1272" y="0"/>
                    </a:moveTo>
                    <a:cubicBezTo>
                      <a:pt x="1207" y="0"/>
                      <a:pt x="1150" y="23"/>
                      <a:pt x="1115" y="80"/>
                    </a:cubicBezTo>
                    <a:cubicBezTo>
                      <a:pt x="941" y="382"/>
                      <a:pt x="499" y="208"/>
                      <a:pt x="382" y="556"/>
                    </a:cubicBezTo>
                    <a:cubicBezTo>
                      <a:pt x="372" y="582"/>
                      <a:pt x="357" y="592"/>
                      <a:pt x="338" y="592"/>
                    </a:cubicBezTo>
                    <a:cubicBezTo>
                      <a:pt x="314" y="592"/>
                      <a:pt x="282" y="576"/>
                      <a:pt x="243" y="556"/>
                    </a:cubicBezTo>
                    <a:cubicBezTo>
                      <a:pt x="174" y="521"/>
                      <a:pt x="124" y="505"/>
                      <a:pt x="89" y="505"/>
                    </a:cubicBezTo>
                    <a:cubicBezTo>
                      <a:pt x="0" y="505"/>
                      <a:pt x="13" y="609"/>
                      <a:pt x="80" y="743"/>
                    </a:cubicBezTo>
                    <a:cubicBezTo>
                      <a:pt x="220" y="1010"/>
                      <a:pt x="394" y="1266"/>
                      <a:pt x="603" y="1487"/>
                    </a:cubicBezTo>
                    <a:cubicBezTo>
                      <a:pt x="647" y="1540"/>
                      <a:pt x="685" y="1639"/>
                      <a:pt x="756" y="1639"/>
                    </a:cubicBezTo>
                    <a:cubicBezTo>
                      <a:pt x="778" y="1639"/>
                      <a:pt x="805" y="1629"/>
                      <a:pt x="836" y="1603"/>
                    </a:cubicBezTo>
                    <a:cubicBezTo>
                      <a:pt x="941" y="1510"/>
                      <a:pt x="836" y="1429"/>
                      <a:pt x="789" y="1336"/>
                    </a:cubicBezTo>
                    <a:cubicBezTo>
                      <a:pt x="662" y="1126"/>
                      <a:pt x="371" y="952"/>
                      <a:pt x="720" y="556"/>
                    </a:cubicBezTo>
                    <a:lnTo>
                      <a:pt x="720" y="556"/>
                    </a:lnTo>
                    <a:cubicBezTo>
                      <a:pt x="696" y="847"/>
                      <a:pt x="894" y="882"/>
                      <a:pt x="976" y="1022"/>
                    </a:cubicBezTo>
                    <a:cubicBezTo>
                      <a:pt x="1036" y="1113"/>
                      <a:pt x="1044" y="1328"/>
                      <a:pt x="1161" y="1328"/>
                    </a:cubicBezTo>
                    <a:cubicBezTo>
                      <a:pt x="1178" y="1328"/>
                      <a:pt x="1197" y="1323"/>
                      <a:pt x="1220" y="1313"/>
                    </a:cubicBezTo>
                    <a:cubicBezTo>
                      <a:pt x="1394" y="1231"/>
                      <a:pt x="1220" y="1033"/>
                      <a:pt x="1173" y="894"/>
                    </a:cubicBezTo>
                    <a:cubicBezTo>
                      <a:pt x="1162" y="824"/>
                      <a:pt x="1092" y="777"/>
                      <a:pt x="1057" y="708"/>
                    </a:cubicBezTo>
                    <a:cubicBezTo>
                      <a:pt x="1010" y="556"/>
                      <a:pt x="1069" y="394"/>
                      <a:pt x="1185" y="312"/>
                    </a:cubicBezTo>
                    <a:cubicBezTo>
                      <a:pt x="1223" y="278"/>
                      <a:pt x="1264" y="265"/>
                      <a:pt x="1306" y="265"/>
                    </a:cubicBezTo>
                    <a:cubicBezTo>
                      <a:pt x="1378" y="265"/>
                      <a:pt x="1451" y="307"/>
                      <a:pt x="1511" y="359"/>
                    </a:cubicBezTo>
                    <a:cubicBezTo>
                      <a:pt x="1592" y="429"/>
                      <a:pt x="1673" y="556"/>
                      <a:pt x="1778" y="650"/>
                    </a:cubicBezTo>
                    <a:cubicBezTo>
                      <a:pt x="1886" y="748"/>
                      <a:pt x="1878" y="1029"/>
                      <a:pt x="2014" y="1029"/>
                    </a:cubicBezTo>
                    <a:cubicBezTo>
                      <a:pt x="2038" y="1029"/>
                      <a:pt x="2068" y="1020"/>
                      <a:pt x="2104" y="998"/>
                    </a:cubicBezTo>
                    <a:cubicBezTo>
                      <a:pt x="2290" y="871"/>
                      <a:pt x="2046" y="638"/>
                      <a:pt x="1941" y="475"/>
                    </a:cubicBezTo>
                    <a:cubicBezTo>
                      <a:pt x="1848" y="335"/>
                      <a:pt x="1732" y="219"/>
                      <a:pt x="1604" y="126"/>
                    </a:cubicBezTo>
                    <a:cubicBezTo>
                      <a:pt x="1509" y="61"/>
                      <a:pt x="1379" y="0"/>
                      <a:pt x="1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4"/>
              <p:cNvSpPr/>
              <p:nvPr/>
            </p:nvSpPr>
            <p:spPr>
              <a:xfrm>
                <a:off x="765025" y="1854975"/>
                <a:ext cx="52075" cy="33575"/>
              </a:xfrm>
              <a:custGeom>
                <a:avLst/>
                <a:gdLst/>
                <a:ahLst/>
                <a:cxnLst/>
                <a:rect l="l" t="t" r="r" b="b"/>
                <a:pathLst>
                  <a:path w="2083" h="1343" extrusionOk="0">
                    <a:moveTo>
                      <a:pt x="1125" y="0"/>
                    </a:moveTo>
                    <a:cubicBezTo>
                      <a:pt x="1074" y="0"/>
                      <a:pt x="1018" y="4"/>
                      <a:pt x="954" y="7"/>
                    </a:cubicBezTo>
                    <a:cubicBezTo>
                      <a:pt x="605" y="30"/>
                      <a:pt x="512" y="170"/>
                      <a:pt x="384" y="402"/>
                    </a:cubicBezTo>
                    <a:cubicBezTo>
                      <a:pt x="377" y="415"/>
                      <a:pt x="369" y="420"/>
                      <a:pt x="360" y="420"/>
                    </a:cubicBezTo>
                    <a:cubicBezTo>
                      <a:pt x="329" y="420"/>
                      <a:pt x="293" y="351"/>
                      <a:pt x="256" y="333"/>
                    </a:cubicBezTo>
                    <a:cubicBezTo>
                      <a:pt x="220" y="303"/>
                      <a:pt x="179" y="279"/>
                      <a:pt x="136" y="279"/>
                    </a:cubicBezTo>
                    <a:cubicBezTo>
                      <a:pt x="110" y="279"/>
                      <a:pt x="84" y="288"/>
                      <a:pt x="58" y="309"/>
                    </a:cubicBezTo>
                    <a:cubicBezTo>
                      <a:pt x="0" y="379"/>
                      <a:pt x="47" y="449"/>
                      <a:pt x="82" y="507"/>
                    </a:cubicBezTo>
                    <a:cubicBezTo>
                      <a:pt x="221" y="740"/>
                      <a:pt x="384" y="972"/>
                      <a:pt x="547" y="1193"/>
                    </a:cubicBezTo>
                    <a:cubicBezTo>
                      <a:pt x="593" y="1257"/>
                      <a:pt x="645" y="1343"/>
                      <a:pt x="717" y="1343"/>
                    </a:cubicBezTo>
                    <a:cubicBezTo>
                      <a:pt x="736" y="1343"/>
                      <a:pt x="757" y="1336"/>
                      <a:pt x="780" y="1321"/>
                    </a:cubicBezTo>
                    <a:cubicBezTo>
                      <a:pt x="896" y="1251"/>
                      <a:pt x="803" y="1135"/>
                      <a:pt x="756" y="1065"/>
                    </a:cubicBezTo>
                    <a:cubicBezTo>
                      <a:pt x="617" y="868"/>
                      <a:pt x="477" y="682"/>
                      <a:pt x="721" y="414"/>
                    </a:cubicBezTo>
                    <a:lnTo>
                      <a:pt x="721" y="414"/>
                    </a:lnTo>
                    <a:cubicBezTo>
                      <a:pt x="826" y="623"/>
                      <a:pt x="931" y="809"/>
                      <a:pt x="1035" y="996"/>
                    </a:cubicBezTo>
                    <a:cubicBezTo>
                      <a:pt x="1065" y="1064"/>
                      <a:pt x="1094" y="1183"/>
                      <a:pt x="1180" y="1183"/>
                    </a:cubicBezTo>
                    <a:cubicBezTo>
                      <a:pt x="1196" y="1183"/>
                      <a:pt x="1213" y="1179"/>
                      <a:pt x="1233" y="1170"/>
                    </a:cubicBezTo>
                    <a:cubicBezTo>
                      <a:pt x="1408" y="1089"/>
                      <a:pt x="1291" y="972"/>
                      <a:pt x="1245" y="879"/>
                    </a:cubicBezTo>
                    <a:cubicBezTo>
                      <a:pt x="1140" y="670"/>
                      <a:pt x="1024" y="461"/>
                      <a:pt x="1175" y="228"/>
                    </a:cubicBezTo>
                    <a:lnTo>
                      <a:pt x="1175" y="228"/>
                    </a:lnTo>
                    <a:cubicBezTo>
                      <a:pt x="1338" y="263"/>
                      <a:pt x="1396" y="414"/>
                      <a:pt x="1501" y="519"/>
                    </a:cubicBezTo>
                    <a:cubicBezTo>
                      <a:pt x="1650" y="638"/>
                      <a:pt x="1646" y="995"/>
                      <a:pt x="1794" y="995"/>
                    </a:cubicBezTo>
                    <a:cubicBezTo>
                      <a:pt x="1819" y="995"/>
                      <a:pt x="1849" y="984"/>
                      <a:pt x="1884" y="961"/>
                    </a:cubicBezTo>
                    <a:cubicBezTo>
                      <a:pt x="2082" y="833"/>
                      <a:pt x="1757" y="519"/>
                      <a:pt x="1640" y="298"/>
                    </a:cubicBezTo>
                    <a:cubicBezTo>
                      <a:pt x="1594" y="216"/>
                      <a:pt x="1536" y="158"/>
                      <a:pt x="1466" y="112"/>
                    </a:cubicBezTo>
                    <a:cubicBezTo>
                      <a:pt x="1350" y="21"/>
                      <a:pt x="1252" y="0"/>
                      <a:pt x="1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4"/>
              <p:cNvSpPr/>
              <p:nvPr/>
            </p:nvSpPr>
            <p:spPr>
              <a:xfrm>
                <a:off x="452425" y="1984800"/>
                <a:ext cx="46850" cy="88475"/>
              </a:xfrm>
              <a:custGeom>
                <a:avLst/>
                <a:gdLst/>
                <a:ahLst/>
                <a:cxnLst/>
                <a:rect l="l" t="t" r="r" b="b"/>
                <a:pathLst>
                  <a:path w="1874" h="3539" extrusionOk="0">
                    <a:moveTo>
                      <a:pt x="1577" y="1"/>
                    </a:moveTo>
                    <a:cubicBezTo>
                      <a:pt x="1531" y="1"/>
                      <a:pt x="1479" y="32"/>
                      <a:pt x="1431" y="60"/>
                    </a:cubicBezTo>
                    <a:cubicBezTo>
                      <a:pt x="1001" y="281"/>
                      <a:pt x="570" y="502"/>
                      <a:pt x="140" y="723"/>
                    </a:cubicBezTo>
                    <a:cubicBezTo>
                      <a:pt x="82" y="758"/>
                      <a:pt x="0" y="781"/>
                      <a:pt x="0" y="874"/>
                    </a:cubicBezTo>
                    <a:cubicBezTo>
                      <a:pt x="0" y="990"/>
                      <a:pt x="93" y="979"/>
                      <a:pt x="186" y="990"/>
                    </a:cubicBezTo>
                    <a:cubicBezTo>
                      <a:pt x="407" y="1037"/>
                      <a:pt x="780" y="1735"/>
                      <a:pt x="710" y="1932"/>
                    </a:cubicBezTo>
                    <a:cubicBezTo>
                      <a:pt x="645" y="2102"/>
                      <a:pt x="625" y="2154"/>
                      <a:pt x="725" y="2154"/>
                    </a:cubicBezTo>
                    <a:cubicBezTo>
                      <a:pt x="769" y="2154"/>
                      <a:pt x="835" y="2144"/>
                      <a:pt x="931" y="2130"/>
                    </a:cubicBezTo>
                    <a:cubicBezTo>
                      <a:pt x="1140" y="2549"/>
                      <a:pt x="1350" y="2968"/>
                      <a:pt x="1571" y="3375"/>
                    </a:cubicBezTo>
                    <a:cubicBezTo>
                      <a:pt x="1607" y="3439"/>
                      <a:pt x="1637" y="3539"/>
                      <a:pt x="1710" y="3539"/>
                    </a:cubicBezTo>
                    <a:cubicBezTo>
                      <a:pt x="1730" y="3539"/>
                      <a:pt x="1753" y="3532"/>
                      <a:pt x="1780" y="3514"/>
                    </a:cubicBezTo>
                    <a:cubicBezTo>
                      <a:pt x="1873" y="3456"/>
                      <a:pt x="1803" y="3351"/>
                      <a:pt x="1768" y="3282"/>
                    </a:cubicBezTo>
                    <a:cubicBezTo>
                      <a:pt x="1547" y="2863"/>
                      <a:pt x="1338" y="2456"/>
                      <a:pt x="1117" y="2037"/>
                    </a:cubicBezTo>
                    <a:cubicBezTo>
                      <a:pt x="1198" y="1990"/>
                      <a:pt x="1268" y="1944"/>
                      <a:pt x="1338" y="1897"/>
                    </a:cubicBezTo>
                    <a:cubicBezTo>
                      <a:pt x="1443" y="1816"/>
                      <a:pt x="1687" y="1804"/>
                      <a:pt x="1571" y="1607"/>
                    </a:cubicBezTo>
                    <a:cubicBezTo>
                      <a:pt x="1545" y="1559"/>
                      <a:pt x="1512" y="1541"/>
                      <a:pt x="1477" y="1541"/>
                    </a:cubicBezTo>
                    <a:cubicBezTo>
                      <a:pt x="1399" y="1541"/>
                      <a:pt x="1305" y="1625"/>
                      <a:pt x="1233" y="1665"/>
                    </a:cubicBezTo>
                    <a:cubicBezTo>
                      <a:pt x="1168" y="1705"/>
                      <a:pt x="1113" y="1725"/>
                      <a:pt x="1066" y="1725"/>
                    </a:cubicBezTo>
                    <a:cubicBezTo>
                      <a:pt x="978" y="1725"/>
                      <a:pt x="918" y="1658"/>
                      <a:pt x="873" y="1537"/>
                    </a:cubicBezTo>
                    <a:cubicBezTo>
                      <a:pt x="803" y="1386"/>
                      <a:pt x="733" y="1246"/>
                      <a:pt x="640" y="1106"/>
                    </a:cubicBezTo>
                    <a:cubicBezTo>
                      <a:pt x="501" y="897"/>
                      <a:pt x="547" y="769"/>
                      <a:pt x="780" y="665"/>
                    </a:cubicBezTo>
                    <a:cubicBezTo>
                      <a:pt x="1047" y="548"/>
                      <a:pt x="1303" y="409"/>
                      <a:pt x="1559" y="269"/>
                    </a:cubicBezTo>
                    <a:cubicBezTo>
                      <a:pt x="1640" y="223"/>
                      <a:pt x="1722" y="153"/>
                      <a:pt x="1664" y="60"/>
                    </a:cubicBezTo>
                    <a:cubicBezTo>
                      <a:pt x="1640" y="16"/>
                      <a:pt x="1610" y="1"/>
                      <a:pt x="1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4"/>
              <p:cNvSpPr/>
              <p:nvPr/>
            </p:nvSpPr>
            <p:spPr>
              <a:xfrm>
                <a:off x="799900" y="1808650"/>
                <a:ext cx="37250" cy="38825"/>
              </a:xfrm>
              <a:custGeom>
                <a:avLst/>
                <a:gdLst/>
                <a:ahLst/>
                <a:cxnLst/>
                <a:rect l="l" t="t" r="r" b="b"/>
                <a:pathLst>
                  <a:path w="1490" h="1553" extrusionOk="0">
                    <a:moveTo>
                      <a:pt x="434" y="1"/>
                    </a:moveTo>
                    <a:cubicBezTo>
                      <a:pt x="412" y="1"/>
                      <a:pt x="388" y="7"/>
                      <a:pt x="362" y="22"/>
                    </a:cubicBezTo>
                    <a:cubicBezTo>
                      <a:pt x="199" y="115"/>
                      <a:pt x="315" y="325"/>
                      <a:pt x="396" y="464"/>
                    </a:cubicBezTo>
                    <a:cubicBezTo>
                      <a:pt x="536" y="673"/>
                      <a:pt x="513" y="813"/>
                      <a:pt x="315" y="964"/>
                    </a:cubicBezTo>
                    <a:cubicBezTo>
                      <a:pt x="164" y="1081"/>
                      <a:pt x="1" y="1278"/>
                      <a:pt x="187" y="1453"/>
                    </a:cubicBezTo>
                    <a:cubicBezTo>
                      <a:pt x="260" y="1521"/>
                      <a:pt x="347" y="1552"/>
                      <a:pt x="432" y="1552"/>
                    </a:cubicBezTo>
                    <a:cubicBezTo>
                      <a:pt x="551" y="1552"/>
                      <a:pt x="666" y="1491"/>
                      <a:pt x="734" y="1383"/>
                    </a:cubicBezTo>
                    <a:cubicBezTo>
                      <a:pt x="845" y="1232"/>
                      <a:pt x="962" y="1179"/>
                      <a:pt x="1095" y="1179"/>
                    </a:cubicBezTo>
                    <a:cubicBezTo>
                      <a:pt x="1157" y="1179"/>
                      <a:pt x="1222" y="1190"/>
                      <a:pt x="1292" y="1209"/>
                    </a:cubicBezTo>
                    <a:cubicBezTo>
                      <a:pt x="1316" y="1214"/>
                      <a:pt x="1340" y="1218"/>
                      <a:pt x="1362" y="1218"/>
                    </a:cubicBezTo>
                    <a:cubicBezTo>
                      <a:pt x="1428" y="1218"/>
                      <a:pt x="1481" y="1187"/>
                      <a:pt x="1490" y="1092"/>
                    </a:cubicBezTo>
                    <a:cubicBezTo>
                      <a:pt x="1490" y="1011"/>
                      <a:pt x="1432" y="976"/>
                      <a:pt x="1350" y="964"/>
                    </a:cubicBezTo>
                    <a:cubicBezTo>
                      <a:pt x="1335" y="966"/>
                      <a:pt x="1321" y="966"/>
                      <a:pt x="1306" y="966"/>
                    </a:cubicBezTo>
                    <a:cubicBezTo>
                      <a:pt x="1092" y="966"/>
                      <a:pt x="906" y="810"/>
                      <a:pt x="873" y="592"/>
                    </a:cubicBezTo>
                    <a:cubicBezTo>
                      <a:pt x="815" y="487"/>
                      <a:pt x="769" y="383"/>
                      <a:pt x="699" y="290"/>
                    </a:cubicBezTo>
                    <a:cubicBezTo>
                      <a:pt x="630" y="182"/>
                      <a:pt x="554"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4"/>
              <p:cNvSpPr/>
              <p:nvPr/>
            </p:nvSpPr>
            <p:spPr>
              <a:xfrm>
                <a:off x="546050" y="1978075"/>
                <a:ext cx="45675" cy="33950"/>
              </a:xfrm>
              <a:custGeom>
                <a:avLst/>
                <a:gdLst/>
                <a:ahLst/>
                <a:cxnLst/>
                <a:rect l="l" t="t" r="r" b="b"/>
                <a:pathLst>
                  <a:path w="1827" h="1358" extrusionOk="0">
                    <a:moveTo>
                      <a:pt x="1078" y="1"/>
                    </a:moveTo>
                    <a:cubicBezTo>
                      <a:pt x="1045" y="1"/>
                      <a:pt x="1018" y="14"/>
                      <a:pt x="1013" y="50"/>
                    </a:cubicBezTo>
                    <a:cubicBezTo>
                      <a:pt x="954" y="515"/>
                      <a:pt x="478" y="189"/>
                      <a:pt x="268" y="457"/>
                    </a:cubicBezTo>
                    <a:cubicBezTo>
                      <a:pt x="117" y="643"/>
                      <a:pt x="1" y="550"/>
                      <a:pt x="164" y="829"/>
                    </a:cubicBezTo>
                    <a:cubicBezTo>
                      <a:pt x="245" y="968"/>
                      <a:pt x="338" y="1120"/>
                      <a:pt x="419" y="1248"/>
                    </a:cubicBezTo>
                    <a:cubicBezTo>
                      <a:pt x="461" y="1306"/>
                      <a:pt x="508" y="1358"/>
                      <a:pt x="566" y="1358"/>
                    </a:cubicBezTo>
                    <a:cubicBezTo>
                      <a:pt x="589" y="1358"/>
                      <a:pt x="614" y="1349"/>
                      <a:pt x="640" y="1329"/>
                    </a:cubicBezTo>
                    <a:cubicBezTo>
                      <a:pt x="733" y="1271"/>
                      <a:pt x="675" y="1178"/>
                      <a:pt x="629" y="1108"/>
                    </a:cubicBezTo>
                    <a:cubicBezTo>
                      <a:pt x="512" y="945"/>
                      <a:pt x="361" y="736"/>
                      <a:pt x="571" y="619"/>
                    </a:cubicBezTo>
                    <a:cubicBezTo>
                      <a:pt x="605" y="600"/>
                      <a:pt x="636" y="592"/>
                      <a:pt x="663" y="592"/>
                    </a:cubicBezTo>
                    <a:cubicBezTo>
                      <a:pt x="800" y="592"/>
                      <a:pt x="854" y="807"/>
                      <a:pt x="931" y="934"/>
                    </a:cubicBezTo>
                    <a:cubicBezTo>
                      <a:pt x="960" y="981"/>
                      <a:pt x="996" y="1036"/>
                      <a:pt x="1052" y="1036"/>
                    </a:cubicBezTo>
                    <a:cubicBezTo>
                      <a:pt x="1065" y="1036"/>
                      <a:pt x="1079" y="1033"/>
                      <a:pt x="1094" y="1027"/>
                    </a:cubicBezTo>
                    <a:cubicBezTo>
                      <a:pt x="1164" y="992"/>
                      <a:pt x="1187" y="910"/>
                      <a:pt x="1152" y="840"/>
                    </a:cubicBezTo>
                    <a:cubicBezTo>
                      <a:pt x="1059" y="678"/>
                      <a:pt x="1082" y="480"/>
                      <a:pt x="1187" y="340"/>
                    </a:cubicBezTo>
                    <a:cubicBezTo>
                      <a:pt x="1257" y="398"/>
                      <a:pt x="1315" y="457"/>
                      <a:pt x="1385" y="503"/>
                    </a:cubicBezTo>
                    <a:cubicBezTo>
                      <a:pt x="1467" y="558"/>
                      <a:pt x="1492" y="750"/>
                      <a:pt x="1584" y="750"/>
                    </a:cubicBezTo>
                    <a:cubicBezTo>
                      <a:pt x="1609" y="750"/>
                      <a:pt x="1638" y="736"/>
                      <a:pt x="1676" y="701"/>
                    </a:cubicBezTo>
                    <a:cubicBezTo>
                      <a:pt x="1827" y="573"/>
                      <a:pt x="1617" y="445"/>
                      <a:pt x="1536" y="340"/>
                    </a:cubicBezTo>
                    <a:cubicBezTo>
                      <a:pt x="1431" y="236"/>
                      <a:pt x="1327" y="131"/>
                      <a:pt x="1199" y="50"/>
                    </a:cubicBezTo>
                    <a:cubicBezTo>
                      <a:pt x="1172" y="23"/>
                      <a:pt x="1120" y="1"/>
                      <a:pt x="10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4"/>
              <p:cNvSpPr/>
              <p:nvPr/>
            </p:nvSpPr>
            <p:spPr>
              <a:xfrm>
                <a:off x="833650" y="1784925"/>
                <a:ext cx="41600" cy="39875"/>
              </a:xfrm>
              <a:custGeom>
                <a:avLst/>
                <a:gdLst/>
                <a:ahLst/>
                <a:cxnLst/>
                <a:rect l="l" t="t" r="r" b="b"/>
                <a:pathLst>
                  <a:path w="1664" h="1595" extrusionOk="0">
                    <a:moveTo>
                      <a:pt x="140" y="0"/>
                    </a:moveTo>
                    <a:cubicBezTo>
                      <a:pt x="122" y="0"/>
                      <a:pt x="102" y="5"/>
                      <a:pt x="82" y="17"/>
                    </a:cubicBezTo>
                    <a:cubicBezTo>
                      <a:pt x="0" y="64"/>
                      <a:pt x="47" y="145"/>
                      <a:pt x="82" y="203"/>
                    </a:cubicBezTo>
                    <a:cubicBezTo>
                      <a:pt x="314" y="622"/>
                      <a:pt x="547" y="1041"/>
                      <a:pt x="791" y="1471"/>
                    </a:cubicBezTo>
                    <a:cubicBezTo>
                      <a:pt x="818" y="1526"/>
                      <a:pt x="860" y="1594"/>
                      <a:pt x="926" y="1594"/>
                    </a:cubicBezTo>
                    <a:cubicBezTo>
                      <a:pt x="945" y="1594"/>
                      <a:pt x="966" y="1589"/>
                      <a:pt x="989" y="1576"/>
                    </a:cubicBezTo>
                    <a:cubicBezTo>
                      <a:pt x="1094" y="1529"/>
                      <a:pt x="1047" y="1436"/>
                      <a:pt x="1001" y="1355"/>
                    </a:cubicBezTo>
                    <a:cubicBezTo>
                      <a:pt x="884" y="1122"/>
                      <a:pt x="768" y="901"/>
                      <a:pt x="966" y="669"/>
                    </a:cubicBezTo>
                    <a:lnTo>
                      <a:pt x="966" y="669"/>
                    </a:lnTo>
                    <a:cubicBezTo>
                      <a:pt x="1315" y="832"/>
                      <a:pt x="1315" y="1239"/>
                      <a:pt x="1594" y="1460"/>
                    </a:cubicBezTo>
                    <a:cubicBezTo>
                      <a:pt x="1664" y="1087"/>
                      <a:pt x="1349" y="494"/>
                      <a:pt x="1047" y="413"/>
                    </a:cubicBezTo>
                    <a:cubicBezTo>
                      <a:pt x="1012" y="407"/>
                      <a:pt x="966" y="401"/>
                      <a:pt x="925" y="401"/>
                    </a:cubicBezTo>
                    <a:cubicBezTo>
                      <a:pt x="884" y="401"/>
                      <a:pt x="849" y="407"/>
                      <a:pt x="838" y="424"/>
                    </a:cubicBezTo>
                    <a:cubicBezTo>
                      <a:pt x="760" y="535"/>
                      <a:pt x="701" y="576"/>
                      <a:pt x="652" y="576"/>
                    </a:cubicBezTo>
                    <a:cubicBezTo>
                      <a:pt x="563" y="576"/>
                      <a:pt x="510" y="437"/>
                      <a:pt x="442" y="331"/>
                    </a:cubicBezTo>
                    <a:cubicBezTo>
                      <a:pt x="396" y="250"/>
                      <a:pt x="326" y="169"/>
                      <a:pt x="268" y="87"/>
                    </a:cubicBezTo>
                    <a:cubicBezTo>
                      <a:pt x="233" y="44"/>
                      <a:pt x="192"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4"/>
              <p:cNvSpPr/>
              <p:nvPr/>
            </p:nvSpPr>
            <p:spPr>
              <a:xfrm>
                <a:off x="699600" y="1897575"/>
                <a:ext cx="38100" cy="30125"/>
              </a:xfrm>
              <a:custGeom>
                <a:avLst/>
                <a:gdLst/>
                <a:ahLst/>
                <a:cxnLst/>
                <a:rect l="l" t="t" r="r" b="b"/>
                <a:pathLst>
                  <a:path w="1524" h="1205" extrusionOk="0">
                    <a:moveTo>
                      <a:pt x="479" y="1"/>
                    </a:moveTo>
                    <a:cubicBezTo>
                      <a:pt x="475" y="1"/>
                      <a:pt x="470" y="1"/>
                      <a:pt x="465" y="1"/>
                    </a:cubicBezTo>
                    <a:cubicBezTo>
                      <a:pt x="303" y="1"/>
                      <a:pt x="221" y="164"/>
                      <a:pt x="151" y="292"/>
                    </a:cubicBezTo>
                    <a:cubicBezTo>
                      <a:pt x="0" y="594"/>
                      <a:pt x="93" y="862"/>
                      <a:pt x="314" y="1094"/>
                    </a:cubicBezTo>
                    <a:cubicBezTo>
                      <a:pt x="382" y="1163"/>
                      <a:pt x="453" y="1205"/>
                      <a:pt x="514" y="1205"/>
                    </a:cubicBezTo>
                    <a:cubicBezTo>
                      <a:pt x="589" y="1205"/>
                      <a:pt x="649" y="1143"/>
                      <a:pt x="675" y="990"/>
                    </a:cubicBezTo>
                    <a:cubicBezTo>
                      <a:pt x="703" y="846"/>
                      <a:pt x="740" y="742"/>
                      <a:pt x="875" y="742"/>
                    </a:cubicBezTo>
                    <a:cubicBezTo>
                      <a:pt x="904" y="742"/>
                      <a:pt x="938" y="747"/>
                      <a:pt x="977" y="757"/>
                    </a:cubicBezTo>
                    <a:cubicBezTo>
                      <a:pt x="1117" y="757"/>
                      <a:pt x="1245" y="699"/>
                      <a:pt x="1338" y="606"/>
                    </a:cubicBezTo>
                    <a:cubicBezTo>
                      <a:pt x="1419" y="536"/>
                      <a:pt x="1524" y="466"/>
                      <a:pt x="1419" y="362"/>
                    </a:cubicBezTo>
                    <a:cubicBezTo>
                      <a:pt x="1389" y="323"/>
                      <a:pt x="1363" y="309"/>
                      <a:pt x="1340" y="309"/>
                    </a:cubicBezTo>
                    <a:cubicBezTo>
                      <a:pt x="1293" y="309"/>
                      <a:pt x="1257" y="369"/>
                      <a:pt x="1210" y="408"/>
                    </a:cubicBezTo>
                    <a:cubicBezTo>
                      <a:pt x="1119" y="480"/>
                      <a:pt x="1036" y="516"/>
                      <a:pt x="960" y="516"/>
                    </a:cubicBezTo>
                    <a:cubicBezTo>
                      <a:pt x="853" y="516"/>
                      <a:pt x="762" y="442"/>
                      <a:pt x="686" y="292"/>
                    </a:cubicBezTo>
                    <a:cubicBezTo>
                      <a:pt x="630" y="168"/>
                      <a:pt x="617" y="1"/>
                      <a:pt x="4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4"/>
              <p:cNvSpPr/>
              <p:nvPr/>
            </p:nvSpPr>
            <p:spPr>
              <a:xfrm>
                <a:off x="849625" y="1856750"/>
                <a:ext cx="41025" cy="55500"/>
              </a:xfrm>
              <a:custGeom>
                <a:avLst/>
                <a:gdLst/>
                <a:ahLst/>
                <a:cxnLst/>
                <a:rect l="l" t="t" r="r" b="b"/>
                <a:pathLst>
                  <a:path w="1641" h="2220" extrusionOk="0">
                    <a:moveTo>
                      <a:pt x="837" y="0"/>
                    </a:moveTo>
                    <a:cubicBezTo>
                      <a:pt x="820" y="0"/>
                      <a:pt x="801" y="5"/>
                      <a:pt x="780" y="17"/>
                    </a:cubicBezTo>
                    <a:cubicBezTo>
                      <a:pt x="710" y="52"/>
                      <a:pt x="699" y="145"/>
                      <a:pt x="757" y="203"/>
                    </a:cubicBezTo>
                    <a:cubicBezTo>
                      <a:pt x="978" y="471"/>
                      <a:pt x="769" y="634"/>
                      <a:pt x="606" y="820"/>
                    </a:cubicBezTo>
                    <a:cubicBezTo>
                      <a:pt x="443" y="704"/>
                      <a:pt x="478" y="448"/>
                      <a:pt x="257" y="390"/>
                    </a:cubicBezTo>
                    <a:lnTo>
                      <a:pt x="257" y="390"/>
                    </a:lnTo>
                    <a:cubicBezTo>
                      <a:pt x="1" y="611"/>
                      <a:pt x="199" y="832"/>
                      <a:pt x="280" y="1029"/>
                    </a:cubicBezTo>
                    <a:cubicBezTo>
                      <a:pt x="350" y="1204"/>
                      <a:pt x="466" y="1332"/>
                      <a:pt x="222" y="1494"/>
                    </a:cubicBezTo>
                    <a:cubicBezTo>
                      <a:pt x="36" y="1622"/>
                      <a:pt x="71" y="1867"/>
                      <a:pt x="141" y="2064"/>
                    </a:cubicBezTo>
                    <a:cubicBezTo>
                      <a:pt x="161" y="2147"/>
                      <a:pt x="209" y="2220"/>
                      <a:pt x="292" y="2220"/>
                    </a:cubicBezTo>
                    <a:cubicBezTo>
                      <a:pt x="303" y="2220"/>
                      <a:pt x="314" y="2218"/>
                      <a:pt x="327" y="2216"/>
                    </a:cubicBezTo>
                    <a:cubicBezTo>
                      <a:pt x="501" y="2157"/>
                      <a:pt x="629" y="2018"/>
                      <a:pt x="676" y="1843"/>
                    </a:cubicBezTo>
                    <a:cubicBezTo>
                      <a:pt x="699" y="1774"/>
                      <a:pt x="722" y="1692"/>
                      <a:pt x="734" y="1622"/>
                    </a:cubicBezTo>
                    <a:cubicBezTo>
                      <a:pt x="815" y="1657"/>
                      <a:pt x="873" y="1692"/>
                      <a:pt x="955" y="1715"/>
                    </a:cubicBezTo>
                    <a:cubicBezTo>
                      <a:pt x="1018" y="1737"/>
                      <a:pt x="1094" y="1783"/>
                      <a:pt x="1157" y="1783"/>
                    </a:cubicBezTo>
                    <a:cubicBezTo>
                      <a:pt x="1199" y="1783"/>
                      <a:pt x="1234" y="1764"/>
                      <a:pt x="1257" y="1704"/>
                    </a:cubicBezTo>
                    <a:cubicBezTo>
                      <a:pt x="1327" y="1518"/>
                      <a:pt x="1141" y="1541"/>
                      <a:pt x="1048" y="1494"/>
                    </a:cubicBezTo>
                    <a:cubicBezTo>
                      <a:pt x="862" y="1425"/>
                      <a:pt x="722" y="1285"/>
                      <a:pt x="641" y="1111"/>
                    </a:cubicBezTo>
                    <a:cubicBezTo>
                      <a:pt x="815" y="895"/>
                      <a:pt x="914" y="788"/>
                      <a:pt x="1001" y="788"/>
                    </a:cubicBezTo>
                    <a:cubicBezTo>
                      <a:pt x="1088" y="788"/>
                      <a:pt x="1164" y="895"/>
                      <a:pt x="1292" y="1111"/>
                    </a:cubicBezTo>
                    <a:cubicBezTo>
                      <a:pt x="1327" y="1157"/>
                      <a:pt x="1350" y="1215"/>
                      <a:pt x="1385" y="1262"/>
                    </a:cubicBezTo>
                    <a:cubicBezTo>
                      <a:pt x="1411" y="1305"/>
                      <a:pt x="1449" y="1354"/>
                      <a:pt x="1500" y="1354"/>
                    </a:cubicBezTo>
                    <a:cubicBezTo>
                      <a:pt x="1518" y="1354"/>
                      <a:pt x="1538" y="1347"/>
                      <a:pt x="1560" y="1332"/>
                    </a:cubicBezTo>
                    <a:cubicBezTo>
                      <a:pt x="1641" y="1285"/>
                      <a:pt x="1618" y="1204"/>
                      <a:pt x="1583" y="1146"/>
                    </a:cubicBezTo>
                    <a:cubicBezTo>
                      <a:pt x="1373" y="785"/>
                      <a:pt x="1269" y="378"/>
                      <a:pt x="966" y="75"/>
                    </a:cubicBezTo>
                    <a:cubicBezTo>
                      <a:pt x="923" y="41"/>
                      <a:pt x="887" y="0"/>
                      <a:pt x="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4"/>
              <p:cNvSpPr/>
              <p:nvPr/>
            </p:nvSpPr>
            <p:spPr>
              <a:xfrm>
                <a:off x="879575" y="1847300"/>
                <a:ext cx="32900" cy="28375"/>
              </a:xfrm>
              <a:custGeom>
                <a:avLst/>
                <a:gdLst/>
                <a:ahLst/>
                <a:cxnLst/>
                <a:rect l="l" t="t" r="r" b="b"/>
                <a:pathLst>
                  <a:path w="1316" h="1135" extrusionOk="0">
                    <a:moveTo>
                      <a:pt x="162" y="0"/>
                    </a:moveTo>
                    <a:cubicBezTo>
                      <a:pt x="134" y="0"/>
                      <a:pt x="107" y="12"/>
                      <a:pt x="82" y="46"/>
                    </a:cubicBezTo>
                    <a:cubicBezTo>
                      <a:pt x="1" y="186"/>
                      <a:pt x="59" y="337"/>
                      <a:pt x="82" y="477"/>
                    </a:cubicBezTo>
                    <a:cubicBezTo>
                      <a:pt x="93" y="540"/>
                      <a:pt x="142" y="595"/>
                      <a:pt x="213" y="595"/>
                    </a:cubicBezTo>
                    <a:cubicBezTo>
                      <a:pt x="220" y="595"/>
                      <a:pt x="227" y="594"/>
                      <a:pt x="234" y="593"/>
                    </a:cubicBezTo>
                    <a:cubicBezTo>
                      <a:pt x="271" y="591"/>
                      <a:pt x="302" y="590"/>
                      <a:pt x="328" y="590"/>
                    </a:cubicBezTo>
                    <a:cubicBezTo>
                      <a:pt x="455" y="590"/>
                      <a:pt x="455" y="621"/>
                      <a:pt x="455" y="756"/>
                    </a:cubicBezTo>
                    <a:cubicBezTo>
                      <a:pt x="462" y="1020"/>
                      <a:pt x="477" y="1134"/>
                      <a:pt x="567" y="1134"/>
                    </a:cubicBezTo>
                    <a:cubicBezTo>
                      <a:pt x="628" y="1134"/>
                      <a:pt x="723" y="1082"/>
                      <a:pt x="873" y="989"/>
                    </a:cubicBezTo>
                    <a:cubicBezTo>
                      <a:pt x="1036" y="895"/>
                      <a:pt x="1315" y="768"/>
                      <a:pt x="1222" y="616"/>
                    </a:cubicBezTo>
                    <a:cubicBezTo>
                      <a:pt x="1188" y="557"/>
                      <a:pt x="1154" y="534"/>
                      <a:pt x="1119" y="534"/>
                    </a:cubicBezTo>
                    <a:cubicBezTo>
                      <a:pt x="1015" y="534"/>
                      <a:pt x="901" y="723"/>
                      <a:pt x="741" y="723"/>
                    </a:cubicBezTo>
                    <a:cubicBezTo>
                      <a:pt x="731" y="723"/>
                      <a:pt x="721" y="723"/>
                      <a:pt x="711" y="721"/>
                    </a:cubicBezTo>
                    <a:cubicBezTo>
                      <a:pt x="687" y="419"/>
                      <a:pt x="617" y="139"/>
                      <a:pt x="280" y="35"/>
                    </a:cubicBezTo>
                    <a:cubicBezTo>
                      <a:pt x="240" y="21"/>
                      <a:pt x="200" y="0"/>
                      <a:pt x="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4"/>
              <p:cNvSpPr/>
              <p:nvPr/>
            </p:nvSpPr>
            <p:spPr>
              <a:xfrm>
                <a:off x="813300" y="1828325"/>
                <a:ext cx="65450" cy="35550"/>
              </a:xfrm>
              <a:custGeom>
                <a:avLst/>
                <a:gdLst/>
                <a:ahLst/>
                <a:cxnLst/>
                <a:rect l="l" t="t" r="r" b="b"/>
                <a:pathLst>
                  <a:path w="2618" h="1422" extrusionOk="0">
                    <a:moveTo>
                      <a:pt x="2468" y="1"/>
                    </a:moveTo>
                    <a:cubicBezTo>
                      <a:pt x="2421" y="1"/>
                      <a:pt x="2369" y="40"/>
                      <a:pt x="2326" y="61"/>
                    </a:cubicBezTo>
                    <a:cubicBezTo>
                      <a:pt x="1954" y="247"/>
                      <a:pt x="1594" y="433"/>
                      <a:pt x="1233" y="619"/>
                    </a:cubicBezTo>
                    <a:cubicBezTo>
                      <a:pt x="861" y="805"/>
                      <a:pt x="512" y="1003"/>
                      <a:pt x="140" y="1189"/>
                    </a:cubicBezTo>
                    <a:cubicBezTo>
                      <a:pt x="81" y="1224"/>
                      <a:pt x="0" y="1271"/>
                      <a:pt x="35" y="1352"/>
                    </a:cubicBezTo>
                    <a:cubicBezTo>
                      <a:pt x="56" y="1404"/>
                      <a:pt x="86" y="1421"/>
                      <a:pt x="119" y="1421"/>
                    </a:cubicBezTo>
                    <a:cubicBezTo>
                      <a:pt x="160" y="1421"/>
                      <a:pt x="206" y="1395"/>
                      <a:pt x="244" y="1375"/>
                    </a:cubicBezTo>
                    <a:cubicBezTo>
                      <a:pt x="977" y="1003"/>
                      <a:pt x="1710" y="619"/>
                      <a:pt x="2431" y="247"/>
                    </a:cubicBezTo>
                    <a:cubicBezTo>
                      <a:pt x="2501" y="212"/>
                      <a:pt x="2617" y="166"/>
                      <a:pt x="2547" y="61"/>
                    </a:cubicBezTo>
                    <a:cubicBezTo>
                      <a:pt x="2525" y="16"/>
                      <a:pt x="2497" y="1"/>
                      <a:pt x="2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4"/>
              <p:cNvSpPr/>
              <p:nvPr/>
            </p:nvSpPr>
            <p:spPr>
              <a:xfrm>
                <a:off x="814750" y="1796050"/>
                <a:ext cx="28500" cy="26050"/>
              </a:xfrm>
              <a:custGeom>
                <a:avLst/>
                <a:gdLst/>
                <a:ahLst/>
                <a:cxnLst/>
                <a:rect l="l" t="t" r="r" b="b"/>
                <a:pathLst>
                  <a:path w="1140" h="1042" extrusionOk="0">
                    <a:moveTo>
                      <a:pt x="330" y="0"/>
                    </a:moveTo>
                    <a:cubicBezTo>
                      <a:pt x="310" y="0"/>
                      <a:pt x="285" y="5"/>
                      <a:pt x="256" y="14"/>
                    </a:cubicBezTo>
                    <a:cubicBezTo>
                      <a:pt x="116" y="72"/>
                      <a:pt x="0" y="200"/>
                      <a:pt x="82" y="363"/>
                    </a:cubicBezTo>
                    <a:cubicBezTo>
                      <a:pt x="138" y="456"/>
                      <a:pt x="111" y="692"/>
                      <a:pt x="266" y="692"/>
                    </a:cubicBezTo>
                    <a:cubicBezTo>
                      <a:pt x="305" y="692"/>
                      <a:pt x="354" y="677"/>
                      <a:pt x="419" y="642"/>
                    </a:cubicBezTo>
                    <a:cubicBezTo>
                      <a:pt x="477" y="747"/>
                      <a:pt x="535" y="852"/>
                      <a:pt x="593" y="956"/>
                    </a:cubicBezTo>
                    <a:cubicBezTo>
                      <a:pt x="660" y="1014"/>
                      <a:pt x="755" y="1042"/>
                      <a:pt x="846" y="1042"/>
                    </a:cubicBezTo>
                    <a:cubicBezTo>
                      <a:pt x="977" y="1042"/>
                      <a:pt x="1101" y="985"/>
                      <a:pt x="1128" y="875"/>
                    </a:cubicBezTo>
                    <a:cubicBezTo>
                      <a:pt x="1139" y="821"/>
                      <a:pt x="1120" y="746"/>
                      <a:pt x="1070" y="746"/>
                    </a:cubicBezTo>
                    <a:cubicBezTo>
                      <a:pt x="1066" y="746"/>
                      <a:pt x="1062" y="746"/>
                      <a:pt x="1059" y="747"/>
                    </a:cubicBezTo>
                    <a:cubicBezTo>
                      <a:pt x="1009" y="760"/>
                      <a:pt x="966" y="766"/>
                      <a:pt x="929" y="766"/>
                    </a:cubicBezTo>
                    <a:cubicBezTo>
                      <a:pt x="622" y="766"/>
                      <a:pt x="678" y="380"/>
                      <a:pt x="512" y="235"/>
                    </a:cubicBezTo>
                    <a:cubicBezTo>
                      <a:pt x="442" y="165"/>
                      <a:pt x="458"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4"/>
              <p:cNvSpPr/>
              <p:nvPr/>
            </p:nvSpPr>
            <p:spPr>
              <a:xfrm>
                <a:off x="516100" y="2012525"/>
                <a:ext cx="29975" cy="16275"/>
              </a:xfrm>
              <a:custGeom>
                <a:avLst/>
                <a:gdLst/>
                <a:ahLst/>
                <a:cxnLst/>
                <a:rect l="l" t="t" r="r" b="b"/>
                <a:pathLst>
                  <a:path w="1199" h="651" extrusionOk="0">
                    <a:moveTo>
                      <a:pt x="976" y="1"/>
                    </a:moveTo>
                    <a:cubicBezTo>
                      <a:pt x="857" y="1"/>
                      <a:pt x="686" y="159"/>
                      <a:pt x="559" y="218"/>
                    </a:cubicBezTo>
                    <a:cubicBezTo>
                      <a:pt x="385" y="312"/>
                      <a:pt x="1" y="370"/>
                      <a:pt x="105" y="579"/>
                    </a:cubicBezTo>
                    <a:cubicBezTo>
                      <a:pt x="131" y="631"/>
                      <a:pt x="166" y="651"/>
                      <a:pt x="206" y="651"/>
                    </a:cubicBezTo>
                    <a:cubicBezTo>
                      <a:pt x="329" y="651"/>
                      <a:pt x="506" y="469"/>
                      <a:pt x="664" y="451"/>
                    </a:cubicBezTo>
                    <a:cubicBezTo>
                      <a:pt x="792" y="300"/>
                      <a:pt x="1199" y="312"/>
                      <a:pt x="1082" y="79"/>
                    </a:cubicBezTo>
                    <a:cubicBezTo>
                      <a:pt x="1057" y="22"/>
                      <a:pt x="1020" y="1"/>
                      <a:pt x="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4"/>
              <p:cNvSpPr/>
              <p:nvPr/>
            </p:nvSpPr>
            <p:spPr>
              <a:xfrm>
                <a:off x="731275" y="1875350"/>
                <a:ext cx="30575" cy="16550"/>
              </a:xfrm>
              <a:custGeom>
                <a:avLst/>
                <a:gdLst/>
                <a:ahLst/>
                <a:cxnLst/>
                <a:rect l="l" t="t" r="r" b="b"/>
                <a:pathLst>
                  <a:path w="1223" h="662" extrusionOk="0">
                    <a:moveTo>
                      <a:pt x="999" y="1"/>
                    </a:moveTo>
                    <a:cubicBezTo>
                      <a:pt x="879" y="1"/>
                      <a:pt x="726" y="192"/>
                      <a:pt x="559" y="192"/>
                    </a:cubicBezTo>
                    <a:cubicBezTo>
                      <a:pt x="466" y="378"/>
                      <a:pt x="1" y="332"/>
                      <a:pt x="129" y="588"/>
                    </a:cubicBezTo>
                    <a:cubicBezTo>
                      <a:pt x="156" y="641"/>
                      <a:pt x="194" y="662"/>
                      <a:pt x="240" y="662"/>
                    </a:cubicBezTo>
                    <a:cubicBezTo>
                      <a:pt x="375" y="662"/>
                      <a:pt x="572" y="483"/>
                      <a:pt x="710" y="413"/>
                    </a:cubicBezTo>
                    <a:cubicBezTo>
                      <a:pt x="873" y="332"/>
                      <a:pt x="1222" y="285"/>
                      <a:pt x="1106" y="76"/>
                    </a:cubicBezTo>
                    <a:cubicBezTo>
                      <a:pt x="1074" y="21"/>
                      <a:pt x="1039" y="1"/>
                      <a:pt x="9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4"/>
              <p:cNvSpPr/>
              <p:nvPr/>
            </p:nvSpPr>
            <p:spPr>
              <a:xfrm>
                <a:off x="614400" y="1942200"/>
                <a:ext cx="29375" cy="16850"/>
              </a:xfrm>
              <a:custGeom>
                <a:avLst/>
                <a:gdLst/>
                <a:ahLst/>
                <a:cxnLst/>
                <a:rect l="l" t="t" r="r" b="b"/>
                <a:pathLst>
                  <a:path w="1175" h="674" extrusionOk="0">
                    <a:moveTo>
                      <a:pt x="1001" y="0"/>
                    </a:moveTo>
                    <a:cubicBezTo>
                      <a:pt x="939" y="0"/>
                      <a:pt x="865" y="43"/>
                      <a:pt x="803" y="77"/>
                    </a:cubicBezTo>
                    <a:cubicBezTo>
                      <a:pt x="628" y="159"/>
                      <a:pt x="442" y="252"/>
                      <a:pt x="268" y="356"/>
                    </a:cubicBezTo>
                    <a:cubicBezTo>
                      <a:pt x="163" y="403"/>
                      <a:pt x="0" y="461"/>
                      <a:pt x="70" y="589"/>
                    </a:cubicBezTo>
                    <a:cubicBezTo>
                      <a:pt x="101" y="652"/>
                      <a:pt x="137" y="673"/>
                      <a:pt x="174" y="673"/>
                    </a:cubicBezTo>
                    <a:cubicBezTo>
                      <a:pt x="246" y="673"/>
                      <a:pt x="326" y="589"/>
                      <a:pt x="396" y="566"/>
                    </a:cubicBezTo>
                    <a:cubicBezTo>
                      <a:pt x="489" y="519"/>
                      <a:pt x="582" y="473"/>
                      <a:pt x="663" y="426"/>
                    </a:cubicBezTo>
                    <a:cubicBezTo>
                      <a:pt x="756" y="380"/>
                      <a:pt x="849" y="333"/>
                      <a:pt x="942" y="275"/>
                    </a:cubicBezTo>
                    <a:cubicBezTo>
                      <a:pt x="1024" y="217"/>
                      <a:pt x="1175" y="205"/>
                      <a:pt x="1105" y="77"/>
                    </a:cubicBezTo>
                    <a:cubicBezTo>
                      <a:pt x="1081" y="20"/>
                      <a:pt x="1044" y="0"/>
                      <a:pt x="1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4"/>
              <p:cNvSpPr/>
              <p:nvPr/>
            </p:nvSpPr>
            <p:spPr>
              <a:xfrm>
                <a:off x="508825" y="1999775"/>
                <a:ext cx="27375" cy="15625"/>
              </a:xfrm>
              <a:custGeom>
                <a:avLst/>
                <a:gdLst/>
                <a:ahLst/>
                <a:cxnLst/>
                <a:rect l="l" t="t" r="r" b="b"/>
                <a:pathLst>
                  <a:path w="1095" h="625" extrusionOk="0">
                    <a:moveTo>
                      <a:pt x="857" y="0"/>
                    </a:moveTo>
                    <a:cubicBezTo>
                      <a:pt x="733" y="0"/>
                      <a:pt x="573" y="169"/>
                      <a:pt x="455" y="228"/>
                    </a:cubicBezTo>
                    <a:cubicBezTo>
                      <a:pt x="303" y="298"/>
                      <a:pt x="1" y="345"/>
                      <a:pt x="94" y="531"/>
                    </a:cubicBezTo>
                    <a:cubicBezTo>
                      <a:pt x="132" y="600"/>
                      <a:pt x="171" y="625"/>
                      <a:pt x="212" y="625"/>
                    </a:cubicBezTo>
                    <a:cubicBezTo>
                      <a:pt x="318" y="625"/>
                      <a:pt x="433" y="460"/>
                      <a:pt x="554" y="460"/>
                    </a:cubicBezTo>
                    <a:cubicBezTo>
                      <a:pt x="559" y="460"/>
                      <a:pt x="565" y="460"/>
                      <a:pt x="571" y="461"/>
                    </a:cubicBezTo>
                    <a:cubicBezTo>
                      <a:pt x="699" y="298"/>
                      <a:pt x="1094" y="310"/>
                      <a:pt x="978" y="89"/>
                    </a:cubicBezTo>
                    <a:cubicBezTo>
                      <a:pt x="946" y="25"/>
                      <a:pt x="904" y="0"/>
                      <a:pt x="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4"/>
              <p:cNvSpPr/>
              <p:nvPr/>
            </p:nvSpPr>
            <p:spPr>
              <a:xfrm>
                <a:off x="619925" y="1957325"/>
                <a:ext cx="29375" cy="15950"/>
              </a:xfrm>
              <a:custGeom>
                <a:avLst/>
                <a:gdLst/>
                <a:ahLst/>
                <a:cxnLst/>
                <a:rect l="l" t="t" r="r" b="b"/>
                <a:pathLst>
                  <a:path w="1175" h="638" extrusionOk="0">
                    <a:moveTo>
                      <a:pt x="961" y="1"/>
                    </a:moveTo>
                    <a:cubicBezTo>
                      <a:pt x="837" y="1"/>
                      <a:pt x="664" y="168"/>
                      <a:pt x="535" y="228"/>
                    </a:cubicBezTo>
                    <a:cubicBezTo>
                      <a:pt x="372" y="310"/>
                      <a:pt x="0" y="344"/>
                      <a:pt x="105" y="577"/>
                    </a:cubicBezTo>
                    <a:cubicBezTo>
                      <a:pt x="126" y="620"/>
                      <a:pt x="156" y="637"/>
                      <a:pt x="190" y="637"/>
                    </a:cubicBezTo>
                    <a:cubicBezTo>
                      <a:pt x="304" y="637"/>
                      <a:pt x="477" y="455"/>
                      <a:pt x="628" y="438"/>
                    </a:cubicBezTo>
                    <a:cubicBezTo>
                      <a:pt x="768" y="286"/>
                      <a:pt x="1175" y="275"/>
                      <a:pt x="1070" y="77"/>
                    </a:cubicBezTo>
                    <a:cubicBezTo>
                      <a:pt x="1043" y="22"/>
                      <a:pt x="1005" y="1"/>
                      <a:pt x="9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4"/>
              <p:cNvSpPr/>
              <p:nvPr/>
            </p:nvSpPr>
            <p:spPr>
              <a:xfrm>
                <a:off x="735950" y="1888075"/>
                <a:ext cx="28225" cy="15450"/>
              </a:xfrm>
              <a:custGeom>
                <a:avLst/>
                <a:gdLst/>
                <a:ahLst/>
                <a:cxnLst/>
                <a:rect l="l" t="t" r="r" b="b"/>
                <a:pathLst>
                  <a:path w="1129" h="618" extrusionOk="0">
                    <a:moveTo>
                      <a:pt x="931" y="1"/>
                    </a:moveTo>
                    <a:cubicBezTo>
                      <a:pt x="811" y="1"/>
                      <a:pt x="645" y="158"/>
                      <a:pt x="523" y="218"/>
                    </a:cubicBezTo>
                    <a:cubicBezTo>
                      <a:pt x="361" y="300"/>
                      <a:pt x="0" y="358"/>
                      <a:pt x="93" y="544"/>
                    </a:cubicBezTo>
                    <a:cubicBezTo>
                      <a:pt x="121" y="597"/>
                      <a:pt x="155" y="617"/>
                      <a:pt x="192" y="617"/>
                    </a:cubicBezTo>
                    <a:cubicBezTo>
                      <a:pt x="307" y="617"/>
                      <a:pt x="457" y="427"/>
                      <a:pt x="596" y="427"/>
                    </a:cubicBezTo>
                    <a:cubicBezTo>
                      <a:pt x="599" y="427"/>
                      <a:pt x="602" y="427"/>
                      <a:pt x="605" y="428"/>
                    </a:cubicBezTo>
                    <a:cubicBezTo>
                      <a:pt x="744" y="265"/>
                      <a:pt x="1128" y="265"/>
                      <a:pt x="1035" y="67"/>
                    </a:cubicBezTo>
                    <a:cubicBezTo>
                      <a:pt x="1008" y="19"/>
                      <a:pt x="972" y="1"/>
                      <a:pt x="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4"/>
              <p:cNvSpPr/>
              <p:nvPr/>
            </p:nvSpPr>
            <p:spPr>
              <a:xfrm>
                <a:off x="626300" y="2389025"/>
                <a:ext cx="12550" cy="9625"/>
              </a:xfrm>
              <a:custGeom>
                <a:avLst/>
                <a:gdLst/>
                <a:ahLst/>
                <a:cxnLst/>
                <a:rect l="l" t="t" r="r" b="b"/>
                <a:pathLst>
                  <a:path w="502" h="385" extrusionOk="0">
                    <a:moveTo>
                      <a:pt x="501" y="0"/>
                    </a:moveTo>
                    <a:cubicBezTo>
                      <a:pt x="315" y="93"/>
                      <a:pt x="141" y="221"/>
                      <a:pt x="1" y="384"/>
                    </a:cubicBezTo>
                    <a:cubicBezTo>
                      <a:pt x="187" y="279"/>
                      <a:pt x="350" y="151"/>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4"/>
              <p:cNvSpPr/>
              <p:nvPr/>
            </p:nvSpPr>
            <p:spPr>
              <a:xfrm>
                <a:off x="882200" y="2075900"/>
                <a:ext cx="136400" cy="47350"/>
              </a:xfrm>
              <a:custGeom>
                <a:avLst/>
                <a:gdLst/>
                <a:ahLst/>
                <a:cxnLst/>
                <a:rect l="l" t="t" r="r" b="b"/>
                <a:pathLst>
                  <a:path w="5456" h="1894" extrusionOk="0">
                    <a:moveTo>
                      <a:pt x="1307" y="1"/>
                    </a:moveTo>
                    <a:cubicBezTo>
                      <a:pt x="948" y="1"/>
                      <a:pt x="548" y="122"/>
                      <a:pt x="157" y="122"/>
                    </a:cubicBezTo>
                    <a:cubicBezTo>
                      <a:pt x="105" y="122"/>
                      <a:pt x="52" y="119"/>
                      <a:pt x="1" y="114"/>
                    </a:cubicBezTo>
                    <a:lnTo>
                      <a:pt x="1" y="114"/>
                    </a:lnTo>
                    <a:cubicBezTo>
                      <a:pt x="291" y="568"/>
                      <a:pt x="815" y="429"/>
                      <a:pt x="989" y="894"/>
                    </a:cubicBezTo>
                    <a:cubicBezTo>
                      <a:pt x="1128" y="1268"/>
                      <a:pt x="1317" y="1435"/>
                      <a:pt x="1530" y="1435"/>
                    </a:cubicBezTo>
                    <a:cubicBezTo>
                      <a:pt x="1727" y="1435"/>
                      <a:pt x="1946" y="1291"/>
                      <a:pt x="2164" y="1033"/>
                    </a:cubicBezTo>
                    <a:cubicBezTo>
                      <a:pt x="3156" y="1314"/>
                      <a:pt x="4078" y="1894"/>
                      <a:pt x="5134" y="1894"/>
                    </a:cubicBezTo>
                    <a:cubicBezTo>
                      <a:pt x="5217" y="1894"/>
                      <a:pt x="5301" y="1890"/>
                      <a:pt x="5386" y="1882"/>
                    </a:cubicBezTo>
                    <a:cubicBezTo>
                      <a:pt x="5409" y="1801"/>
                      <a:pt x="5433" y="1720"/>
                      <a:pt x="5456" y="1638"/>
                    </a:cubicBezTo>
                    <a:lnTo>
                      <a:pt x="2269" y="743"/>
                    </a:lnTo>
                    <a:cubicBezTo>
                      <a:pt x="2041" y="144"/>
                      <a:pt x="1698" y="1"/>
                      <a:pt x="1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4"/>
              <p:cNvSpPr/>
              <p:nvPr/>
            </p:nvSpPr>
            <p:spPr>
              <a:xfrm>
                <a:off x="503025" y="2061400"/>
                <a:ext cx="608625" cy="343350"/>
              </a:xfrm>
              <a:custGeom>
                <a:avLst/>
                <a:gdLst/>
                <a:ahLst/>
                <a:cxnLst/>
                <a:rect l="l" t="t" r="r" b="b"/>
                <a:pathLst>
                  <a:path w="24345" h="13734" extrusionOk="0">
                    <a:moveTo>
                      <a:pt x="8980" y="1"/>
                    </a:moveTo>
                    <a:cubicBezTo>
                      <a:pt x="8895" y="1"/>
                      <a:pt x="8805" y="65"/>
                      <a:pt x="8712" y="125"/>
                    </a:cubicBezTo>
                    <a:cubicBezTo>
                      <a:pt x="7968" y="287"/>
                      <a:pt x="7282" y="671"/>
                      <a:pt x="6747" y="1230"/>
                    </a:cubicBezTo>
                    <a:cubicBezTo>
                      <a:pt x="6432" y="1404"/>
                      <a:pt x="6188" y="1672"/>
                      <a:pt x="6049" y="1997"/>
                    </a:cubicBezTo>
                    <a:cubicBezTo>
                      <a:pt x="5804" y="2241"/>
                      <a:pt x="5467" y="2195"/>
                      <a:pt x="5176" y="2311"/>
                    </a:cubicBezTo>
                    <a:cubicBezTo>
                      <a:pt x="4688" y="2532"/>
                      <a:pt x="4385" y="2846"/>
                      <a:pt x="4723" y="3405"/>
                    </a:cubicBezTo>
                    <a:cubicBezTo>
                      <a:pt x="4967" y="3730"/>
                      <a:pt x="4839" y="4044"/>
                      <a:pt x="4723" y="4382"/>
                    </a:cubicBezTo>
                    <a:cubicBezTo>
                      <a:pt x="4455" y="5149"/>
                      <a:pt x="4188" y="5929"/>
                      <a:pt x="4176" y="6754"/>
                    </a:cubicBezTo>
                    <a:cubicBezTo>
                      <a:pt x="3978" y="7127"/>
                      <a:pt x="3978" y="7545"/>
                      <a:pt x="3978" y="7952"/>
                    </a:cubicBezTo>
                    <a:cubicBezTo>
                      <a:pt x="3937" y="8034"/>
                      <a:pt x="3880" y="8088"/>
                      <a:pt x="3821" y="8088"/>
                    </a:cubicBezTo>
                    <a:cubicBezTo>
                      <a:pt x="3780" y="8088"/>
                      <a:pt x="3738" y="8062"/>
                      <a:pt x="3699" y="7999"/>
                    </a:cubicBezTo>
                    <a:cubicBezTo>
                      <a:pt x="2943" y="6661"/>
                      <a:pt x="2187" y="5312"/>
                      <a:pt x="1431" y="3975"/>
                    </a:cubicBezTo>
                    <a:cubicBezTo>
                      <a:pt x="1373" y="3870"/>
                      <a:pt x="1326" y="3754"/>
                      <a:pt x="1477" y="3660"/>
                    </a:cubicBezTo>
                    <a:cubicBezTo>
                      <a:pt x="2268" y="3172"/>
                      <a:pt x="1431" y="3323"/>
                      <a:pt x="1291" y="3207"/>
                    </a:cubicBezTo>
                    <a:cubicBezTo>
                      <a:pt x="850" y="2937"/>
                      <a:pt x="606" y="2787"/>
                      <a:pt x="463" y="2787"/>
                    </a:cubicBezTo>
                    <a:cubicBezTo>
                      <a:pt x="286" y="2787"/>
                      <a:pt x="266" y="3017"/>
                      <a:pt x="221" y="3533"/>
                    </a:cubicBezTo>
                    <a:cubicBezTo>
                      <a:pt x="82" y="3707"/>
                      <a:pt x="0" y="3893"/>
                      <a:pt x="140" y="4102"/>
                    </a:cubicBezTo>
                    <a:cubicBezTo>
                      <a:pt x="163" y="4114"/>
                      <a:pt x="186" y="4120"/>
                      <a:pt x="210" y="4120"/>
                    </a:cubicBezTo>
                    <a:cubicBezTo>
                      <a:pt x="233" y="4120"/>
                      <a:pt x="256" y="4114"/>
                      <a:pt x="279" y="4102"/>
                    </a:cubicBezTo>
                    <a:cubicBezTo>
                      <a:pt x="489" y="3905"/>
                      <a:pt x="442" y="3684"/>
                      <a:pt x="349" y="3451"/>
                    </a:cubicBezTo>
                    <a:cubicBezTo>
                      <a:pt x="451" y="3395"/>
                      <a:pt x="533" y="3372"/>
                      <a:pt x="600" y="3372"/>
                    </a:cubicBezTo>
                    <a:cubicBezTo>
                      <a:pt x="852" y="3372"/>
                      <a:pt x="888" y="3707"/>
                      <a:pt x="989" y="3881"/>
                    </a:cubicBezTo>
                    <a:cubicBezTo>
                      <a:pt x="1722" y="5173"/>
                      <a:pt x="2443" y="6464"/>
                      <a:pt x="3152" y="7755"/>
                    </a:cubicBezTo>
                    <a:cubicBezTo>
                      <a:pt x="3443" y="8301"/>
                      <a:pt x="3850" y="8802"/>
                      <a:pt x="3885" y="9453"/>
                    </a:cubicBezTo>
                    <a:cubicBezTo>
                      <a:pt x="3769" y="9627"/>
                      <a:pt x="3804" y="9802"/>
                      <a:pt x="3839" y="9988"/>
                    </a:cubicBezTo>
                    <a:lnTo>
                      <a:pt x="3827" y="10570"/>
                    </a:lnTo>
                    <a:cubicBezTo>
                      <a:pt x="3769" y="10907"/>
                      <a:pt x="3641" y="11256"/>
                      <a:pt x="4036" y="11558"/>
                    </a:cubicBezTo>
                    <a:cubicBezTo>
                      <a:pt x="4246" y="11244"/>
                      <a:pt x="4176" y="10965"/>
                      <a:pt x="4129" y="10674"/>
                    </a:cubicBezTo>
                    <a:lnTo>
                      <a:pt x="4095" y="10116"/>
                    </a:lnTo>
                    <a:lnTo>
                      <a:pt x="4292" y="9779"/>
                    </a:lnTo>
                    <a:cubicBezTo>
                      <a:pt x="4571" y="10279"/>
                      <a:pt x="4851" y="10767"/>
                      <a:pt x="5106" y="11267"/>
                    </a:cubicBezTo>
                    <a:cubicBezTo>
                      <a:pt x="5421" y="11849"/>
                      <a:pt x="6049" y="12442"/>
                      <a:pt x="5421" y="13117"/>
                    </a:cubicBezTo>
                    <a:cubicBezTo>
                      <a:pt x="5509" y="13079"/>
                      <a:pt x="5590" y="13062"/>
                      <a:pt x="5666" y="13062"/>
                    </a:cubicBezTo>
                    <a:cubicBezTo>
                      <a:pt x="6103" y="13062"/>
                      <a:pt x="6367" y="13605"/>
                      <a:pt x="6723" y="13733"/>
                    </a:cubicBezTo>
                    <a:cubicBezTo>
                      <a:pt x="6735" y="13687"/>
                      <a:pt x="6747" y="13629"/>
                      <a:pt x="6735" y="13582"/>
                    </a:cubicBezTo>
                    <a:cubicBezTo>
                      <a:pt x="6735" y="13559"/>
                      <a:pt x="6723" y="13536"/>
                      <a:pt x="6723" y="13524"/>
                    </a:cubicBezTo>
                    <a:cubicBezTo>
                      <a:pt x="6653" y="13233"/>
                      <a:pt x="6363" y="13012"/>
                      <a:pt x="6444" y="12686"/>
                    </a:cubicBezTo>
                    <a:lnTo>
                      <a:pt x="23414" y="3207"/>
                    </a:lnTo>
                    <a:lnTo>
                      <a:pt x="23414" y="3207"/>
                    </a:lnTo>
                    <a:cubicBezTo>
                      <a:pt x="23775" y="3521"/>
                      <a:pt x="23158" y="3870"/>
                      <a:pt x="23484" y="4230"/>
                    </a:cubicBezTo>
                    <a:cubicBezTo>
                      <a:pt x="23845" y="4021"/>
                      <a:pt x="23868" y="3649"/>
                      <a:pt x="23949" y="3300"/>
                    </a:cubicBezTo>
                    <a:lnTo>
                      <a:pt x="23961" y="3288"/>
                    </a:lnTo>
                    <a:cubicBezTo>
                      <a:pt x="24263" y="3160"/>
                      <a:pt x="24345" y="2776"/>
                      <a:pt x="24136" y="2521"/>
                    </a:cubicBezTo>
                    <a:cubicBezTo>
                      <a:pt x="24087" y="2470"/>
                      <a:pt x="24047" y="2449"/>
                      <a:pt x="24013" y="2449"/>
                    </a:cubicBezTo>
                    <a:cubicBezTo>
                      <a:pt x="23883" y="2449"/>
                      <a:pt x="23834" y="2747"/>
                      <a:pt x="23705" y="2811"/>
                    </a:cubicBezTo>
                    <a:cubicBezTo>
                      <a:pt x="23319" y="2782"/>
                      <a:pt x="22972" y="2505"/>
                      <a:pt x="22486" y="2505"/>
                    </a:cubicBezTo>
                    <a:cubicBezTo>
                      <a:pt x="22387" y="2505"/>
                      <a:pt x="22282" y="2516"/>
                      <a:pt x="22170" y="2544"/>
                    </a:cubicBezTo>
                    <a:lnTo>
                      <a:pt x="23089" y="3079"/>
                    </a:lnTo>
                    <a:lnTo>
                      <a:pt x="22193" y="3579"/>
                    </a:lnTo>
                    <a:lnTo>
                      <a:pt x="6363" y="12454"/>
                    </a:lnTo>
                    <a:cubicBezTo>
                      <a:pt x="6332" y="12454"/>
                      <a:pt x="6306" y="12459"/>
                      <a:pt x="6282" y="12459"/>
                    </a:cubicBezTo>
                    <a:cubicBezTo>
                      <a:pt x="6270" y="12459"/>
                      <a:pt x="6258" y="12458"/>
                      <a:pt x="6246" y="12454"/>
                    </a:cubicBezTo>
                    <a:lnTo>
                      <a:pt x="6363" y="12454"/>
                    </a:lnTo>
                    <a:cubicBezTo>
                      <a:pt x="6060" y="12128"/>
                      <a:pt x="5804" y="11779"/>
                      <a:pt x="5572" y="11407"/>
                    </a:cubicBezTo>
                    <a:cubicBezTo>
                      <a:pt x="5432" y="11163"/>
                      <a:pt x="5293" y="10930"/>
                      <a:pt x="5153" y="10686"/>
                    </a:cubicBezTo>
                    <a:cubicBezTo>
                      <a:pt x="4804" y="10035"/>
                      <a:pt x="4502" y="9360"/>
                      <a:pt x="4141" y="8720"/>
                    </a:cubicBezTo>
                    <a:cubicBezTo>
                      <a:pt x="4164" y="8581"/>
                      <a:pt x="4188" y="8418"/>
                      <a:pt x="4199" y="8267"/>
                    </a:cubicBezTo>
                    <a:lnTo>
                      <a:pt x="4246" y="8046"/>
                    </a:lnTo>
                    <a:cubicBezTo>
                      <a:pt x="4339" y="7627"/>
                      <a:pt x="4490" y="7208"/>
                      <a:pt x="4374" y="6766"/>
                    </a:cubicBezTo>
                    <a:cubicBezTo>
                      <a:pt x="4804" y="5859"/>
                      <a:pt x="4711" y="4765"/>
                      <a:pt x="5409" y="3951"/>
                    </a:cubicBezTo>
                    <a:cubicBezTo>
                      <a:pt x="5513" y="4042"/>
                      <a:pt x="5603" y="4080"/>
                      <a:pt x="5687" y="4080"/>
                    </a:cubicBezTo>
                    <a:cubicBezTo>
                      <a:pt x="5828" y="4080"/>
                      <a:pt x="5954" y="3974"/>
                      <a:pt x="6107" y="3835"/>
                    </a:cubicBezTo>
                    <a:cubicBezTo>
                      <a:pt x="6677" y="3288"/>
                      <a:pt x="6444" y="2672"/>
                      <a:pt x="6328" y="2055"/>
                    </a:cubicBezTo>
                    <a:lnTo>
                      <a:pt x="7212" y="1183"/>
                    </a:lnTo>
                    <a:lnTo>
                      <a:pt x="8445" y="497"/>
                    </a:lnTo>
                    <a:cubicBezTo>
                      <a:pt x="8747" y="497"/>
                      <a:pt x="9038" y="473"/>
                      <a:pt x="9166" y="136"/>
                    </a:cubicBezTo>
                    <a:cubicBezTo>
                      <a:pt x="9106" y="37"/>
                      <a:pt x="9044" y="1"/>
                      <a:pt x="89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4"/>
              <p:cNvSpPr/>
              <p:nvPr/>
            </p:nvSpPr>
            <p:spPr>
              <a:xfrm>
                <a:off x="733025" y="2055025"/>
                <a:ext cx="130300" cy="18650"/>
              </a:xfrm>
              <a:custGeom>
                <a:avLst/>
                <a:gdLst/>
                <a:ahLst/>
                <a:cxnLst/>
                <a:rect l="l" t="t" r="r" b="b"/>
                <a:pathLst>
                  <a:path w="5212" h="746" extrusionOk="0">
                    <a:moveTo>
                      <a:pt x="1394" y="1"/>
                    </a:moveTo>
                    <a:cubicBezTo>
                      <a:pt x="911" y="1"/>
                      <a:pt x="437" y="75"/>
                      <a:pt x="1" y="380"/>
                    </a:cubicBezTo>
                    <a:cubicBezTo>
                      <a:pt x="212" y="434"/>
                      <a:pt x="422" y="453"/>
                      <a:pt x="631" y="453"/>
                    </a:cubicBezTo>
                    <a:cubicBezTo>
                      <a:pt x="1136" y="453"/>
                      <a:pt x="1637" y="341"/>
                      <a:pt x="2138" y="341"/>
                    </a:cubicBezTo>
                    <a:cubicBezTo>
                      <a:pt x="2186" y="341"/>
                      <a:pt x="2233" y="342"/>
                      <a:pt x="2281" y="345"/>
                    </a:cubicBezTo>
                    <a:cubicBezTo>
                      <a:pt x="2503" y="419"/>
                      <a:pt x="2731" y="458"/>
                      <a:pt x="2961" y="458"/>
                    </a:cubicBezTo>
                    <a:cubicBezTo>
                      <a:pt x="3056" y="458"/>
                      <a:pt x="3151" y="451"/>
                      <a:pt x="3246" y="438"/>
                    </a:cubicBezTo>
                    <a:cubicBezTo>
                      <a:pt x="3731" y="566"/>
                      <a:pt x="4217" y="746"/>
                      <a:pt x="4861" y="746"/>
                    </a:cubicBezTo>
                    <a:cubicBezTo>
                      <a:pt x="4973" y="746"/>
                      <a:pt x="5089" y="741"/>
                      <a:pt x="5212" y="728"/>
                    </a:cubicBezTo>
                    <a:cubicBezTo>
                      <a:pt x="4672" y="387"/>
                      <a:pt x="4059" y="192"/>
                      <a:pt x="3423" y="192"/>
                    </a:cubicBezTo>
                    <a:cubicBezTo>
                      <a:pt x="3387" y="192"/>
                      <a:pt x="3351" y="192"/>
                      <a:pt x="3316" y="193"/>
                    </a:cubicBezTo>
                    <a:cubicBezTo>
                      <a:pt x="3113" y="72"/>
                      <a:pt x="2894" y="41"/>
                      <a:pt x="2674" y="41"/>
                    </a:cubicBezTo>
                    <a:cubicBezTo>
                      <a:pt x="2578" y="41"/>
                      <a:pt x="2481" y="47"/>
                      <a:pt x="2385" y="54"/>
                    </a:cubicBezTo>
                    <a:cubicBezTo>
                      <a:pt x="2056" y="35"/>
                      <a:pt x="1723" y="1"/>
                      <a:pt x="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4"/>
              <p:cNvSpPr/>
              <p:nvPr/>
            </p:nvSpPr>
            <p:spPr>
              <a:xfrm>
                <a:off x="732150" y="2064500"/>
                <a:ext cx="900" cy="900"/>
              </a:xfrm>
              <a:custGeom>
                <a:avLst/>
                <a:gdLst/>
                <a:ahLst/>
                <a:cxnLst/>
                <a:rect l="l" t="t" r="r" b="b"/>
                <a:pathLst>
                  <a:path w="36" h="36" extrusionOk="0">
                    <a:moveTo>
                      <a:pt x="1" y="1"/>
                    </a:moveTo>
                    <a:cubicBezTo>
                      <a:pt x="1" y="12"/>
                      <a:pt x="1" y="12"/>
                      <a:pt x="1" y="24"/>
                    </a:cubicBezTo>
                    <a:lnTo>
                      <a:pt x="36" y="1"/>
                    </a:lnTo>
                    <a:close/>
                    <a:moveTo>
                      <a:pt x="1" y="24"/>
                    </a:moveTo>
                    <a:lnTo>
                      <a:pt x="12" y="35"/>
                    </a:lnTo>
                    <a:cubicBezTo>
                      <a:pt x="12" y="35"/>
                      <a:pt x="12" y="24"/>
                      <a:pt x="1" y="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62" name="Google Shape;1162;p14"/>
          <p:cNvGrpSpPr/>
          <p:nvPr/>
        </p:nvGrpSpPr>
        <p:grpSpPr>
          <a:xfrm>
            <a:off x="405254" y="736300"/>
            <a:ext cx="3735879" cy="4103623"/>
            <a:chOff x="405254" y="736300"/>
            <a:chExt cx="3735879" cy="4103623"/>
          </a:xfrm>
        </p:grpSpPr>
        <p:grpSp>
          <p:nvGrpSpPr>
            <p:cNvPr id="1163" name="Google Shape;1163;p14"/>
            <p:cNvGrpSpPr/>
            <p:nvPr/>
          </p:nvGrpSpPr>
          <p:grpSpPr>
            <a:xfrm flipH="1">
              <a:off x="405254" y="736300"/>
              <a:ext cx="615954" cy="471835"/>
              <a:chOff x="2785400" y="3515575"/>
              <a:chExt cx="378350" cy="289825"/>
            </a:xfrm>
          </p:grpSpPr>
          <p:sp>
            <p:nvSpPr>
              <p:cNvPr id="1164" name="Google Shape;1164;p14"/>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4"/>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6" name="Google Shape;1166;p14"/>
            <p:cNvGrpSpPr/>
            <p:nvPr/>
          </p:nvGrpSpPr>
          <p:grpSpPr>
            <a:xfrm>
              <a:off x="3525179" y="4368087"/>
              <a:ext cx="615954" cy="471835"/>
              <a:chOff x="2785400" y="3515575"/>
              <a:chExt cx="378350" cy="289825"/>
            </a:xfrm>
          </p:grpSpPr>
          <p:sp>
            <p:nvSpPr>
              <p:cNvPr id="1167" name="Google Shape;1167;p14"/>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4"/>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169"/>
        <p:cNvGrpSpPr/>
        <p:nvPr/>
      </p:nvGrpSpPr>
      <p:grpSpPr>
        <a:xfrm>
          <a:off x="0" y="0"/>
          <a:ext cx="0" cy="0"/>
          <a:chOff x="0" y="0"/>
          <a:chExt cx="0" cy="0"/>
        </a:xfrm>
      </p:grpSpPr>
      <p:sp>
        <p:nvSpPr>
          <p:cNvPr id="1170" name="Google Shape;1170;p15"/>
          <p:cNvSpPr txBox="1">
            <a:spLocks noGrp="1"/>
          </p:cNvSpPr>
          <p:nvPr>
            <p:ph type="title"/>
          </p:nvPr>
        </p:nvSpPr>
        <p:spPr>
          <a:xfrm>
            <a:off x="720000" y="1327425"/>
            <a:ext cx="3675300" cy="15432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71" name="Google Shape;1171;p15"/>
          <p:cNvSpPr txBox="1">
            <a:spLocks noGrp="1"/>
          </p:cNvSpPr>
          <p:nvPr>
            <p:ph type="subTitle" idx="1"/>
          </p:nvPr>
        </p:nvSpPr>
        <p:spPr>
          <a:xfrm>
            <a:off x="720000" y="2870375"/>
            <a:ext cx="3675300" cy="949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2" name="Google Shape;1172;p15"/>
          <p:cNvSpPr>
            <a:spLocks noGrp="1"/>
          </p:cNvSpPr>
          <p:nvPr>
            <p:ph type="pic" idx="2"/>
          </p:nvPr>
        </p:nvSpPr>
        <p:spPr>
          <a:xfrm>
            <a:off x="5468700" y="3"/>
            <a:ext cx="3675300" cy="5147700"/>
          </a:xfrm>
          <a:prstGeom prst="rect">
            <a:avLst/>
          </a:prstGeom>
          <a:noFill/>
          <a:ln>
            <a:noFill/>
          </a:ln>
        </p:spPr>
      </p:sp>
      <p:grpSp>
        <p:nvGrpSpPr>
          <p:cNvPr id="1173" name="Google Shape;1173;p15"/>
          <p:cNvGrpSpPr/>
          <p:nvPr/>
        </p:nvGrpSpPr>
        <p:grpSpPr>
          <a:xfrm rot="2238616">
            <a:off x="-1875978" y="3494480"/>
            <a:ext cx="2463417" cy="2811541"/>
            <a:chOff x="235475" y="2205475"/>
            <a:chExt cx="634925" cy="724625"/>
          </a:xfrm>
        </p:grpSpPr>
        <p:sp>
          <p:nvSpPr>
            <p:cNvPr id="1174" name="Google Shape;1174;p15"/>
            <p:cNvSpPr/>
            <p:nvPr/>
          </p:nvSpPr>
          <p:spPr>
            <a:xfrm>
              <a:off x="235475" y="2205475"/>
              <a:ext cx="634925" cy="724625"/>
            </a:xfrm>
            <a:custGeom>
              <a:avLst/>
              <a:gdLst/>
              <a:ahLst/>
              <a:cxnLst/>
              <a:rect l="l" t="t" r="r" b="b"/>
              <a:pathLst>
                <a:path w="25397" h="28985" extrusionOk="0">
                  <a:moveTo>
                    <a:pt x="16904" y="0"/>
                  </a:moveTo>
                  <a:cubicBezTo>
                    <a:pt x="16816" y="0"/>
                    <a:pt x="16727" y="14"/>
                    <a:pt x="16641" y="44"/>
                  </a:cubicBezTo>
                  <a:lnTo>
                    <a:pt x="661" y="5604"/>
                  </a:lnTo>
                  <a:cubicBezTo>
                    <a:pt x="225" y="5750"/>
                    <a:pt x="0" y="6212"/>
                    <a:pt x="159" y="6648"/>
                  </a:cubicBezTo>
                  <a:lnTo>
                    <a:pt x="7726" y="28438"/>
                  </a:lnTo>
                  <a:cubicBezTo>
                    <a:pt x="7841" y="28774"/>
                    <a:pt x="8156" y="28984"/>
                    <a:pt x="8499" y="28984"/>
                  </a:cubicBezTo>
                  <a:cubicBezTo>
                    <a:pt x="8589" y="28984"/>
                    <a:pt x="8680" y="28970"/>
                    <a:pt x="8769" y="28940"/>
                  </a:cubicBezTo>
                  <a:lnTo>
                    <a:pt x="24749" y="23393"/>
                  </a:lnTo>
                  <a:cubicBezTo>
                    <a:pt x="25172" y="23235"/>
                    <a:pt x="25397" y="22773"/>
                    <a:pt x="25251" y="22350"/>
                  </a:cubicBezTo>
                  <a:lnTo>
                    <a:pt x="17684" y="559"/>
                  </a:lnTo>
                  <a:cubicBezTo>
                    <a:pt x="17568" y="213"/>
                    <a:pt x="17245" y="0"/>
                    <a:pt x="16904" y="0"/>
                  </a:cubicBezTo>
                  <a:close/>
                </a:path>
              </a:pathLst>
            </a:custGeom>
            <a:solidFill>
              <a:schemeClr val="accent3"/>
            </a:solidFill>
            <a:ln>
              <a:noFill/>
            </a:ln>
            <a:effectLst>
              <a:outerShdw dist="76200" dir="19740000" algn="bl" rotWithShape="0">
                <a:schemeClr val="dk1">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5"/>
            <p:cNvSpPr/>
            <p:nvPr/>
          </p:nvSpPr>
          <p:spPr>
            <a:xfrm>
              <a:off x="298200" y="2273650"/>
              <a:ext cx="373100" cy="196050"/>
            </a:xfrm>
            <a:custGeom>
              <a:avLst/>
              <a:gdLst/>
              <a:ahLst/>
              <a:cxnLst/>
              <a:rect l="l" t="t" r="r" b="b"/>
              <a:pathLst>
                <a:path w="14924" h="7842" extrusionOk="0">
                  <a:moveTo>
                    <a:pt x="13613" y="0"/>
                  </a:moveTo>
                  <a:cubicBezTo>
                    <a:pt x="13566" y="0"/>
                    <a:pt x="13518" y="8"/>
                    <a:pt x="13471" y="25"/>
                  </a:cubicBezTo>
                  <a:lnTo>
                    <a:pt x="331" y="4581"/>
                  </a:lnTo>
                  <a:cubicBezTo>
                    <a:pt x="106" y="4660"/>
                    <a:pt x="1" y="4898"/>
                    <a:pt x="67" y="5122"/>
                  </a:cubicBezTo>
                  <a:lnTo>
                    <a:pt x="912" y="7552"/>
                  </a:lnTo>
                  <a:cubicBezTo>
                    <a:pt x="974" y="7730"/>
                    <a:pt x="1136" y="7841"/>
                    <a:pt x="1311" y="7841"/>
                  </a:cubicBezTo>
                  <a:cubicBezTo>
                    <a:pt x="1358" y="7841"/>
                    <a:pt x="1406" y="7833"/>
                    <a:pt x="1453" y="7817"/>
                  </a:cubicBezTo>
                  <a:lnTo>
                    <a:pt x="14594" y="3260"/>
                  </a:lnTo>
                  <a:cubicBezTo>
                    <a:pt x="14818" y="3181"/>
                    <a:pt x="14924" y="2943"/>
                    <a:pt x="14858" y="2719"/>
                  </a:cubicBezTo>
                  <a:lnTo>
                    <a:pt x="14013" y="289"/>
                  </a:lnTo>
                  <a:cubicBezTo>
                    <a:pt x="13950" y="112"/>
                    <a:pt x="13789" y="0"/>
                    <a:pt x="13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5"/>
            <p:cNvSpPr/>
            <p:nvPr/>
          </p:nvSpPr>
          <p:spPr>
            <a:xfrm>
              <a:off x="667975" y="2545025"/>
              <a:ext cx="138375" cy="218850"/>
            </a:xfrm>
            <a:custGeom>
              <a:avLst/>
              <a:gdLst/>
              <a:ahLst/>
              <a:cxnLst/>
              <a:rect l="l" t="t" r="r" b="b"/>
              <a:pathLst>
                <a:path w="5535" h="8754" extrusionOk="0">
                  <a:moveTo>
                    <a:pt x="2667" y="1"/>
                  </a:moveTo>
                  <a:cubicBezTo>
                    <a:pt x="2641" y="1"/>
                    <a:pt x="2615" y="5"/>
                    <a:pt x="2589" y="12"/>
                  </a:cubicBezTo>
                  <a:lnTo>
                    <a:pt x="199" y="844"/>
                  </a:lnTo>
                  <a:cubicBezTo>
                    <a:pt x="67" y="884"/>
                    <a:pt x="1" y="1029"/>
                    <a:pt x="41" y="1161"/>
                  </a:cubicBezTo>
                  <a:lnTo>
                    <a:pt x="2629" y="8583"/>
                  </a:lnTo>
                  <a:cubicBezTo>
                    <a:pt x="2661" y="8690"/>
                    <a:pt x="2761" y="8753"/>
                    <a:pt x="2868" y="8753"/>
                  </a:cubicBezTo>
                  <a:cubicBezTo>
                    <a:pt x="2894" y="8753"/>
                    <a:pt x="2920" y="8749"/>
                    <a:pt x="2946" y="8742"/>
                  </a:cubicBezTo>
                  <a:lnTo>
                    <a:pt x="5336" y="7910"/>
                  </a:lnTo>
                  <a:cubicBezTo>
                    <a:pt x="5468" y="7870"/>
                    <a:pt x="5534" y="7725"/>
                    <a:pt x="5482" y="7593"/>
                  </a:cubicBezTo>
                  <a:lnTo>
                    <a:pt x="2906" y="171"/>
                  </a:lnTo>
                  <a:cubicBezTo>
                    <a:pt x="2874" y="64"/>
                    <a:pt x="2774" y="1"/>
                    <a:pt x="2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5"/>
            <p:cNvSpPr/>
            <p:nvPr/>
          </p:nvSpPr>
          <p:spPr>
            <a:xfrm>
              <a:off x="342775" y="2498746"/>
              <a:ext cx="86200" cy="63825"/>
            </a:xfrm>
            <a:custGeom>
              <a:avLst/>
              <a:gdLst/>
              <a:ahLst/>
              <a:cxnLst/>
              <a:rect l="l" t="t" r="r" b="b"/>
              <a:pathLst>
                <a:path w="3448" h="2553" extrusionOk="0">
                  <a:moveTo>
                    <a:pt x="2831" y="1"/>
                  </a:moveTo>
                  <a:cubicBezTo>
                    <a:pt x="2816" y="1"/>
                    <a:pt x="2801" y="3"/>
                    <a:pt x="2787" y="9"/>
                  </a:cubicBezTo>
                  <a:lnTo>
                    <a:pt x="106" y="947"/>
                  </a:lnTo>
                  <a:cubicBezTo>
                    <a:pt x="27" y="973"/>
                    <a:pt x="0" y="1052"/>
                    <a:pt x="27" y="1118"/>
                  </a:cubicBezTo>
                  <a:lnTo>
                    <a:pt x="489" y="2465"/>
                  </a:lnTo>
                  <a:cubicBezTo>
                    <a:pt x="510" y="2517"/>
                    <a:pt x="563" y="2553"/>
                    <a:pt x="617" y="2553"/>
                  </a:cubicBezTo>
                  <a:cubicBezTo>
                    <a:pt x="632" y="2553"/>
                    <a:pt x="647" y="2550"/>
                    <a:pt x="661" y="2545"/>
                  </a:cubicBezTo>
                  <a:lnTo>
                    <a:pt x="3342" y="1607"/>
                  </a:lnTo>
                  <a:cubicBezTo>
                    <a:pt x="3421" y="1580"/>
                    <a:pt x="3447" y="1501"/>
                    <a:pt x="3434" y="1422"/>
                  </a:cubicBezTo>
                  <a:lnTo>
                    <a:pt x="2959" y="88"/>
                  </a:lnTo>
                  <a:cubicBezTo>
                    <a:pt x="2938" y="36"/>
                    <a:pt x="2885" y="1"/>
                    <a:pt x="28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5"/>
            <p:cNvSpPr/>
            <p:nvPr/>
          </p:nvSpPr>
          <p:spPr>
            <a:xfrm>
              <a:off x="434550" y="2467525"/>
              <a:ext cx="86875" cy="64025"/>
            </a:xfrm>
            <a:custGeom>
              <a:avLst/>
              <a:gdLst/>
              <a:ahLst/>
              <a:cxnLst/>
              <a:rect l="l" t="t" r="r" b="b"/>
              <a:pathLst>
                <a:path w="3475" h="2561" extrusionOk="0">
                  <a:moveTo>
                    <a:pt x="2848" y="1"/>
                  </a:moveTo>
                  <a:cubicBezTo>
                    <a:pt x="2833" y="1"/>
                    <a:pt x="2817" y="3"/>
                    <a:pt x="2801" y="9"/>
                  </a:cubicBezTo>
                  <a:lnTo>
                    <a:pt x="107" y="946"/>
                  </a:lnTo>
                  <a:cubicBezTo>
                    <a:pt x="41" y="973"/>
                    <a:pt x="1" y="1052"/>
                    <a:pt x="27" y="1118"/>
                  </a:cubicBezTo>
                  <a:lnTo>
                    <a:pt x="490" y="2465"/>
                  </a:lnTo>
                  <a:cubicBezTo>
                    <a:pt x="512" y="2531"/>
                    <a:pt x="571" y="2561"/>
                    <a:pt x="628" y="2561"/>
                  </a:cubicBezTo>
                  <a:cubicBezTo>
                    <a:pt x="639" y="2561"/>
                    <a:pt x="651" y="2560"/>
                    <a:pt x="661" y="2558"/>
                  </a:cubicBezTo>
                  <a:lnTo>
                    <a:pt x="3355" y="1620"/>
                  </a:lnTo>
                  <a:cubicBezTo>
                    <a:pt x="3435" y="1593"/>
                    <a:pt x="3474" y="1514"/>
                    <a:pt x="3448" y="1448"/>
                  </a:cubicBezTo>
                  <a:lnTo>
                    <a:pt x="2972" y="101"/>
                  </a:lnTo>
                  <a:cubicBezTo>
                    <a:pt x="2951" y="38"/>
                    <a:pt x="2906" y="1"/>
                    <a:pt x="28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5"/>
            <p:cNvSpPr/>
            <p:nvPr/>
          </p:nvSpPr>
          <p:spPr>
            <a:xfrm>
              <a:off x="526025" y="2435825"/>
              <a:ext cx="86850" cy="63825"/>
            </a:xfrm>
            <a:custGeom>
              <a:avLst/>
              <a:gdLst/>
              <a:ahLst/>
              <a:cxnLst/>
              <a:rect l="l" t="t" r="r" b="b"/>
              <a:pathLst>
                <a:path w="3474" h="2553" extrusionOk="0">
                  <a:moveTo>
                    <a:pt x="2849" y="1"/>
                  </a:moveTo>
                  <a:cubicBezTo>
                    <a:pt x="2833" y="1"/>
                    <a:pt x="2817" y="3"/>
                    <a:pt x="2800" y="9"/>
                  </a:cubicBezTo>
                  <a:lnTo>
                    <a:pt x="106" y="947"/>
                  </a:lnTo>
                  <a:cubicBezTo>
                    <a:pt x="40" y="973"/>
                    <a:pt x="0" y="1039"/>
                    <a:pt x="27" y="1118"/>
                  </a:cubicBezTo>
                  <a:lnTo>
                    <a:pt x="489" y="2465"/>
                  </a:lnTo>
                  <a:cubicBezTo>
                    <a:pt x="510" y="2517"/>
                    <a:pt x="563" y="2553"/>
                    <a:pt x="617" y="2553"/>
                  </a:cubicBezTo>
                  <a:cubicBezTo>
                    <a:pt x="632" y="2553"/>
                    <a:pt x="646" y="2550"/>
                    <a:pt x="660" y="2545"/>
                  </a:cubicBezTo>
                  <a:lnTo>
                    <a:pt x="3355" y="1620"/>
                  </a:lnTo>
                  <a:cubicBezTo>
                    <a:pt x="3434" y="1594"/>
                    <a:pt x="3473" y="1514"/>
                    <a:pt x="3447" y="1435"/>
                  </a:cubicBezTo>
                  <a:lnTo>
                    <a:pt x="2972" y="88"/>
                  </a:lnTo>
                  <a:cubicBezTo>
                    <a:pt x="2951" y="36"/>
                    <a:pt x="2906" y="1"/>
                    <a:pt x="28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5"/>
            <p:cNvSpPr/>
            <p:nvPr/>
          </p:nvSpPr>
          <p:spPr>
            <a:xfrm>
              <a:off x="617475" y="2404125"/>
              <a:ext cx="86850" cy="63825"/>
            </a:xfrm>
            <a:custGeom>
              <a:avLst/>
              <a:gdLst/>
              <a:ahLst/>
              <a:cxnLst/>
              <a:rect l="l" t="t" r="r" b="b"/>
              <a:pathLst>
                <a:path w="3474" h="2553" extrusionOk="0">
                  <a:moveTo>
                    <a:pt x="2850" y="1"/>
                  </a:moveTo>
                  <a:cubicBezTo>
                    <a:pt x="2834" y="1"/>
                    <a:pt x="2817" y="3"/>
                    <a:pt x="2800" y="9"/>
                  </a:cubicBezTo>
                  <a:lnTo>
                    <a:pt x="106" y="934"/>
                  </a:lnTo>
                  <a:cubicBezTo>
                    <a:pt x="40" y="960"/>
                    <a:pt x="0" y="1039"/>
                    <a:pt x="27" y="1118"/>
                  </a:cubicBezTo>
                  <a:lnTo>
                    <a:pt x="489" y="2465"/>
                  </a:lnTo>
                  <a:cubicBezTo>
                    <a:pt x="510" y="2517"/>
                    <a:pt x="563" y="2553"/>
                    <a:pt x="624" y="2553"/>
                  </a:cubicBezTo>
                  <a:cubicBezTo>
                    <a:pt x="640" y="2553"/>
                    <a:pt x="657" y="2550"/>
                    <a:pt x="674" y="2545"/>
                  </a:cubicBezTo>
                  <a:lnTo>
                    <a:pt x="3368" y="1607"/>
                  </a:lnTo>
                  <a:cubicBezTo>
                    <a:pt x="3434" y="1581"/>
                    <a:pt x="3474" y="1515"/>
                    <a:pt x="3447" y="1435"/>
                  </a:cubicBezTo>
                  <a:lnTo>
                    <a:pt x="2985" y="88"/>
                  </a:lnTo>
                  <a:cubicBezTo>
                    <a:pt x="2964" y="36"/>
                    <a:pt x="2911"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5"/>
            <p:cNvSpPr/>
            <p:nvPr/>
          </p:nvSpPr>
          <p:spPr>
            <a:xfrm>
              <a:off x="368200" y="2571650"/>
              <a:ext cx="87525" cy="66675"/>
            </a:xfrm>
            <a:custGeom>
              <a:avLst/>
              <a:gdLst/>
              <a:ahLst/>
              <a:cxnLst/>
              <a:rect l="l" t="t" r="r" b="b"/>
              <a:pathLst>
                <a:path w="3501" h="2667" extrusionOk="0">
                  <a:moveTo>
                    <a:pt x="2825" y="1"/>
                  </a:moveTo>
                  <a:cubicBezTo>
                    <a:pt x="2813" y="1"/>
                    <a:pt x="2800" y="2"/>
                    <a:pt x="2787" y="4"/>
                  </a:cubicBezTo>
                  <a:lnTo>
                    <a:pt x="106" y="941"/>
                  </a:lnTo>
                  <a:cubicBezTo>
                    <a:pt x="40" y="968"/>
                    <a:pt x="0" y="1047"/>
                    <a:pt x="27" y="1126"/>
                  </a:cubicBezTo>
                  <a:lnTo>
                    <a:pt x="529" y="2566"/>
                  </a:lnTo>
                  <a:cubicBezTo>
                    <a:pt x="550" y="2629"/>
                    <a:pt x="604" y="2666"/>
                    <a:pt x="658" y="2666"/>
                  </a:cubicBezTo>
                  <a:cubicBezTo>
                    <a:pt x="672" y="2666"/>
                    <a:pt x="687" y="2664"/>
                    <a:pt x="700" y="2658"/>
                  </a:cubicBezTo>
                  <a:lnTo>
                    <a:pt x="3381" y="1721"/>
                  </a:lnTo>
                  <a:cubicBezTo>
                    <a:pt x="3460" y="1694"/>
                    <a:pt x="3500" y="1615"/>
                    <a:pt x="3474" y="1536"/>
                  </a:cubicBezTo>
                  <a:lnTo>
                    <a:pt x="2972" y="96"/>
                  </a:lnTo>
                  <a:cubicBezTo>
                    <a:pt x="2950" y="30"/>
                    <a:pt x="2891" y="1"/>
                    <a:pt x="28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5"/>
            <p:cNvSpPr/>
            <p:nvPr/>
          </p:nvSpPr>
          <p:spPr>
            <a:xfrm>
              <a:off x="459000" y="2541220"/>
              <a:ext cx="87175" cy="66475"/>
            </a:xfrm>
            <a:custGeom>
              <a:avLst/>
              <a:gdLst/>
              <a:ahLst/>
              <a:cxnLst/>
              <a:rect l="l" t="t" r="r" b="b"/>
              <a:pathLst>
                <a:path w="3487" h="2659" extrusionOk="0">
                  <a:moveTo>
                    <a:pt x="2823" y="1"/>
                  </a:moveTo>
                  <a:cubicBezTo>
                    <a:pt x="2807" y="1"/>
                    <a:pt x="2790" y="3"/>
                    <a:pt x="2774" y="9"/>
                  </a:cubicBezTo>
                  <a:lnTo>
                    <a:pt x="106" y="947"/>
                  </a:lnTo>
                  <a:cubicBezTo>
                    <a:pt x="27" y="973"/>
                    <a:pt x="0" y="1052"/>
                    <a:pt x="27" y="1131"/>
                  </a:cubicBezTo>
                  <a:lnTo>
                    <a:pt x="528" y="2571"/>
                  </a:lnTo>
                  <a:cubicBezTo>
                    <a:pt x="549" y="2623"/>
                    <a:pt x="603" y="2658"/>
                    <a:pt x="657" y="2658"/>
                  </a:cubicBezTo>
                  <a:cubicBezTo>
                    <a:pt x="671" y="2658"/>
                    <a:pt x="686" y="2656"/>
                    <a:pt x="700" y="2650"/>
                  </a:cubicBezTo>
                  <a:lnTo>
                    <a:pt x="3381" y="1713"/>
                  </a:lnTo>
                  <a:cubicBezTo>
                    <a:pt x="3447" y="1686"/>
                    <a:pt x="3487" y="1607"/>
                    <a:pt x="3460" y="1541"/>
                  </a:cubicBezTo>
                  <a:lnTo>
                    <a:pt x="2958" y="101"/>
                  </a:lnTo>
                  <a:cubicBezTo>
                    <a:pt x="2938" y="39"/>
                    <a:pt x="2884" y="1"/>
                    <a:pt x="2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5"/>
            <p:cNvSpPr/>
            <p:nvPr/>
          </p:nvSpPr>
          <p:spPr>
            <a:xfrm>
              <a:off x="551100" y="2508125"/>
              <a:ext cx="87525" cy="66475"/>
            </a:xfrm>
            <a:custGeom>
              <a:avLst/>
              <a:gdLst/>
              <a:ahLst/>
              <a:cxnLst/>
              <a:rect l="l" t="t" r="r" b="b"/>
              <a:pathLst>
                <a:path w="3501" h="2659" extrusionOk="0">
                  <a:moveTo>
                    <a:pt x="2850" y="1"/>
                  </a:moveTo>
                  <a:cubicBezTo>
                    <a:pt x="2834" y="1"/>
                    <a:pt x="2817" y="4"/>
                    <a:pt x="2801" y="9"/>
                  </a:cubicBezTo>
                  <a:lnTo>
                    <a:pt x="120" y="947"/>
                  </a:lnTo>
                  <a:cubicBezTo>
                    <a:pt x="40" y="973"/>
                    <a:pt x="1" y="1052"/>
                    <a:pt x="27" y="1118"/>
                  </a:cubicBezTo>
                  <a:lnTo>
                    <a:pt x="529" y="2558"/>
                  </a:lnTo>
                  <a:cubicBezTo>
                    <a:pt x="550" y="2621"/>
                    <a:pt x="604" y="2659"/>
                    <a:pt x="665" y="2659"/>
                  </a:cubicBezTo>
                  <a:cubicBezTo>
                    <a:pt x="681" y="2659"/>
                    <a:pt x="697" y="2656"/>
                    <a:pt x="714" y="2650"/>
                  </a:cubicBezTo>
                  <a:lnTo>
                    <a:pt x="3395" y="1726"/>
                  </a:lnTo>
                  <a:cubicBezTo>
                    <a:pt x="3474" y="1700"/>
                    <a:pt x="3501" y="1607"/>
                    <a:pt x="3487" y="1541"/>
                  </a:cubicBezTo>
                  <a:lnTo>
                    <a:pt x="2985" y="102"/>
                  </a:lnTo>
                  <a:cubicBezTo>
                    <a:pt x="2965" y="39"/>
                    <a:pt x="2911" y="1"/>
                    <a:pt x="28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5"/>
            <p:cNvSpPr/>
            <p:nvPr/>
          </p:nvSpPr>
          <p:spPr>
            <a:xfrm>
              <a:off x="642575" y="2476450"/>
              <a:ext cx="87825" cy="66450"/>
            </a:xfrm>
            <a:custGeom>
              <a:avLst/>
              <a:gdLst/>
              <a:ahLst/>
              <a:cxnLst/>
              <a:rect l="l" t="t" r="r" b="b"/>
              <a:pathLst>
                <a:path w="3513" h="2658" extrusionOk="0">
                  <a:moveTo>
                    <a:pt x="2850" y="0"/>
                  </a:moveTo>
                  <a:cubicBezTo>
                    <a:pt x="2834" y="0"/>
                    <a:pt x="2817" y="3"/>
                    <a:pt x="2800" y="8"/>
                  </a:cubicBezTo>
                  <a:lnTo>
                    <a:pt x="119" y="933"/>
                  </a:lnTo>
                  <a:cubicBezTo>
                    <a:pt x="40" y="959"/>
                    <a:pt x="0" y="1038"/>
                    <a:pt x="26" y="1118"/>
                  </a:cubicBezTo>
                  <a:lnTo>
                    <a:pt x="528" y="2557"/>
                  </a:lnTo>
                  <a:cubicBezTo>
                    <a:pt x="549" y="2620"/>
                    <a:pt x="603" y="2658"/>
                    <a:pt x="664" y="2658"/>
                  </a:cubicBezTo>
                  <a:cubicBezTo>
                    <a:pt x="680" y="2658"/>
                    <a:pt x="697" y="2655"/>
                    <a:pt x="713" y="2650"/>
                  </a:cubicBezTo>
                  <a:lnTo>
                    <a:pt x="3394" y="1712"/>
                  </a:lnTo>
                  <a:cubicBezTo>
                    <a:pt x="3473" y="1686"/>
                    <a:pt x="3513" y="1606"/>
                    <a:pt x="3487" y="1540"/>
                  </a:cubicBezTo>
                  <a:lnTo>
                    <a:pt x="2985" y="88"/>
                  </a:lnTo>
                  <a:cubicBezTo>
                    <a:pt x="2964" y="36"/>
                    <a:pt x="2910" y="0"/>
                    <a:pt x="2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5"/>
            <p:cNvSpPr/>
            <p:nvPr/>
          </p:nvSpPr>
          <p:spPr>
            <a:xfrm>
              <a:off x="393625" y="2645475"/>
              <a:ext cx="87850" cy="66475"/>
            </a:xfrm>
            <a:custGeom>
              <a:avLst/>
              <a:gdLst/>
              <a:ahLst/>
              <a:cxnLst/>
              <a:rect l="l" t="t" r="r" b="b"/>
              <a:pathLst>
                <a:path w="3514" h="2659" extrusionOk="0">
                  <a:moveTo>
                    <a:pt x="2849" y="1"/>
                  </a:moveTo>
                  <a:cubicBezTo>
                    <a:pt x="2833" y="1"/>
                    <a:pt x="2817" y="4"/>
                    <a:pt x="2800" y="9"/>
                  </a:cubicBezTo>
                  <a:lnTo>
                    <a:pt x="119" y="947"/>
                  </a:lnTo>
                  <a:cubicBezTo>
                    <a:pt x="40" y="973"/>
                    <a:pt x="0" y="1052"/>
                    <a:pt x="27" y="1132"/>
                  </a:cubicBezTo>
                  <a:lnTo>
                    <a:pt x="529" y="2571"/>
                  </a:lnTo>
                  <a:cubicBezTo>
                    <a:pt x="549" y="2623"/>
                    <a:pt x="603" y="2659"/>
                    <a:pt x="663" y="2659"/>
                  </a:cubicBezTo>
                  <a:cubicBezTo>
                    <a:pt x="680" y="2659"/>
                    <a:pt x="697" y="2656"/>
                    <a:pt x="713" y="2650"/>
                  </a:cubicBezTo>
                  <a:lnTo>
                    <a:pt x="3394" y="1726"/>
                  </a:lnTo>
                  <a:cubicBezTo>
                    <a:pt x="3474" y="1699"/>
                    <a:pt x="3513" y="1620"/>
                    <a:pt x="3487" y="1541"/>
                  </a:cubicBezTo>
                  <a:lnTo>
                    <a:pt x="2985" y="101"/>
                  </a:lnTo>
                  <a:cubicBezTo>
                    <a:pt x="2964" y="39"/>
                    <a:pt x="2910"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5"/>
            <p:cNvSpPr/>
            <p:nvPr/>
          </p:nvSpPr>
          <p:spPr>
            <a:xfrm>
              <a:off x="485400" y="2613800"/>
              <a:ext cx="87525" cy="66450"/>
            </a:xfrm>
            <a:custGeom>
              <a:avLst/>
              <a:gdLst/>
              <a:ahLst/>
              <a:cxnLst/>
              <a:rect l="l" t="t" r="r" b="b"/>
              <a:pathLst>
                <a:path w="3501" h="2658" extrusionOk="0">
                  <a:moveTo>
                    <a:pt x="2836" y="0"/>
                  </a:moveTo>
                  <a:cubicBezTo>
                    <a:pt x="2820" y="0"/>
                    <a:pt x="2804" y="3"/>
                    <a:pt x="2787" y="8"/>
                  </a:cubicBezTo>
                  <a:lnTo>
                    <a:pt x="106" y="946"/>
                  </a:lnTo>
                  <a:cubicBezTo>
                    <a:pt x="40" y="972"/>
                    <a:pt x="1" y="1052"/>
                    <a:pt x="27" y="1118"/>
                  </a:cubicBezTo>
                  <a:lnTo>
                    <a:pt x="529" y="2557"/>
                  </a:lnTo>
                  <a:cubicBezTo>
                    <a:pt x="539" y="2620"/>
                    <a:pt x="599" y="2658"/>
                    <a:pt x="657" y="2658"/>
                  </a:cubicBezTo>
                  <a:cubicBezTo>
                    <a:pt x="672" y="2658"/>
                    <a:pt x="687" y="2655"/>
                    <a:pt x="701" y="2649"/>
                  </a:cubicBezTo>
                  <a:lnTo>
                    <a:pt x="3382" y="1725"/>
                  </a:lnTo>
                  <a:cubicBezTo>
                    <a:pt x="3461" y="1699"/>
                    <a:pt x="3500" y="1606"/>
                    <a:pt x="3474" y="1540"/>
                  </a:cubicBezTo>
                  <a:lnTo>
                    <a:pt x="2972" y="101"/>
                  </a:lnTo>
                  <a:cubicBezTo>
                    <a:pt x="2951" y="38"/>
                    <a:pt x="2897" y="0"/>
                    <a:pt x="2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5"/>
            <p:cNvSpPr/>
            <p:nvPr/>
          </p:nvSpPr>
          <p:spPr>
            <a:xfrm>
              <a:off x="576850" y="2582100"/>
              <a:ext cx="87525" cy="66450"/>
            </a:xfrm>
            <a:custGeom>
              <a:avLst/>
              <a:gdLst/>
              <a:ahLst/>
              <a:cxnLst/>
              <a:rect l="l" t="t" r="r" b="b"/>
              <a:pathLst>
                <a:path w="3501" h="2658" extrusionOk="0">
                  <a:moveTo>
                    <a:pt x="2844" y="0"/>
                  </a:moveTo>
                  <a:cubicBezTo>
                    <a:pt x="2830" y="0"/>
                    <a:pt x="2815" y="3"/>
                    <a:pt x="2801" y="8"/>
                  </a:cubicBezTo>
                  <a:lnTo>
                    <a:pt x="107" y="933"/>
                  </a:lnTo>
                  <a:cubicBezTo>
                    <a:pt x="41" y="959"/>
                    <a:pt x="1" y="1038"/>
                    <a:pt x="27" y="1118"/>
                  </a:cubicBezTo>
                  <a:lnTo>
                    <a:pt x="529" y="2557"/>
                  </a:lnTo>
                  <a:cubicBezTo>
                    <a:pt x="550" y="2620"/>
                    <a:pt x="604" y="2658"/>
                    <a:pt x="658" y="2658"/>
                  </a:cubicBezTo>
                  <a:cubicBezTo>
                    <a:pt x="673" y="2658"/>
                    <a:pt x="687" y="2655"/>
                    <a:pt x="701" y="2650"/>
                  </a:cubicBezTo>
                  <a:lnTo>
                    <a:pt x="3395" y="1712"/>
                  </a:lnTo>
                  <a:cubicBezTo>
                    <a:pt x="3461" y="1686"/>
                    <a:pt x="3501" y="1606"/>
                    <a:pt x="3474" y="1540"/>
                  </a:cubicBezTo>
                  <a:lnTo>
                    <a:pt x="2972" y="88"/>
                  </a:lnTo>
                  <a:cubicBezTo>
                    <a:pt x="2952" y="36"/>
                    <a:pt x="2898"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5"/>
            <p:cNvSpPr/>
            <p:nvPr/>
          </p:nvSpPr>
          <p:spPr>
            <a:xfrm>
              <a:off x="420700" y="2723400"/>
              <a:ext cx="87850" cy="66475"/>
            </a:xfrm>
            <a:custGeom>
              <a:avLst/>
              <a:gdLst/>
              <a:ahLst/>
              <a:cxnLst/>
              <a:rect l="l" t="t" r="r" b="b"/>
              <a:pathLst>
                <a:path w="3514" h="2659" extrusionOk="0">
                  <a:moveTo>
                    <a:pt x="2850" y="0"/>
                  </a:moveTo>
                  <a:cubicBezTo>
                    <a:pt x="2834" y="0"/>
                    <a:pt x="2817" y="3"/>
                    <a:pt x="2800" y="9"/>
                  </a:cubicBezTo>
                  <a:lnTo>
                    <a:pt x="119" y="933"/>
                  </a:lnTo>
                  <a:cubicBezTo>
                    <a:pt x="40" y="960"/>
                    <a:pt x="0" y="1039"/>
                    <a:pt x="27" y="1118"/>
                  </a:cubicBezTo>
                  <a:lnTo>
                    <a:pt x="528" y="2558"/>
                  </a:lnTo>
                  <a:cubicBezTo>
                    <a:pt x="549" y="2620"/>
                    <a:pt x="603" y="2658"/>
                    <a:pt x="664" y="2658"/>
                  </a:cubicBezTo>
                  <a:cubicBezTo>
                    <a:pt x="680" y="2658"/>
                    <a:pt x="697" y="2656"/>
                    <a:pt x="713" y="2650"/>
                  </a:cubicBezTo>
                  <a:lnTo>
                    <a:pt x="3394" y="1712"/>
                  </a:lnTo>
                  <a:cubicBezTo>
                    <a:pt x="3474" y="1686"/>
                    <a:pt x="3513" y="1607"/>
                    <a:pt x="3487" y="1541"/>
                  </a:cubicBezTo>
                  <a:lnTo>
                    <a:pt x="2985" y="88"/>
                  </a:lnTo>
                  <a:cubicBezTo>
                    <a:pt x="2964" y="36"/>
                    <a:pt x="2911" y="0"/>
                    <a:pt x="2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5"/>
            <p:cNvSpPr/>
            <p:nvPr/>
          </p:nvSpPr>
          <p:spPr>
            <a:xfrm>
              <a:off x="512475" y="2691700"/>
              <a:ext cx="87525" cy="66475"/>
            </a:xfrm>
            <a:custGeom>
              <a:avLst/>
              <a:gdLst/>
              <a:ahLst/>
              <a:cxnLst/>
              <a:rect l="l" t="t" r="r" b="b"/>
              <a:pathLst>
                <a:path w="3501" h="2659" extrusionOk="0">
                  <a:moveTo>
                    <a:pt x="2838" y="1"/>
                  </a:moveTo>
                  <a:cubicBezTo>
                    <a:pt x="2821" y="1"/>
                    <a:pt x="2804" y="3"/>
                    <a:pt x="2787" y="9"/>
                  </a:cubicBezTo>
                  <a:lnTo>
                    <a:pt x="106" y="933"/>
                  </a:lnTo>
                  <a:cubicBezTo>
                    <a:pt x="27" y="960"/>
                    <a:pt x="1" y="1039"/>
                    <a:pt x="14" y="1118"/>
                  </a:cubicBezTo>
                  <a:lnTo>
                    <a:pt x="516" y="2558"/>
                  </a:lnTo>
                  <a:cubicBezTo>
                    <a:pt x="537" y="2620"/>
                    <a:pt x="591" y="2658"/>
                    <a:pt x="651" y="2658"/>
                  </a:cubicBezTo>
                  <a:cubicBezTo>
                    <a:pt x="668" y="2658"/>
                    <a:pt x="684" y="2656"/>
                    <a:pt x="701" y="2650"/>
                  </a:cubicBezTo>
                  <a:lnTo>
                    <a:pt x="3382" y="1713"/>
                  </a:lnTo>
                  <a:cubicBezTo>
                    <a:pt x="3461" y="1686"/>
                    <a:pt x="3500" y="1607"/>
                    <a:pt x="3474" y="1528"/>
                  </a:cubicBezTo>
                  <a:lnTo>
                    <a:pt x="2972" y="88"/>
                  </a:lnTo>
                  <a:cubicBezTo>
                    <a:pt x="2951" y="36"/>
                    <a:pt x="2898" y="1"/>
                    <a:pt x="2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5"/>
            <p:cNvSpPr/>
            <p:nvPr/>
          </p:nvSpPr>
          <p:spPr>
            <a:xfrm>
              <a:off x="603925" y="2659675"/>
              <a:ext cx="87525" cy="66475"/>
            </a:xfrm>
            <a:custGeom>
              <a:avLst/>
              <a:gdLst/>
              <a:ahLst/>
              <a:cxnLst/>
              <a:rect l="l" t="t" r="r" b="b"/>
              <a:pathLst>
                <a:path w="3501" h="2659" extrusionOk="0">
                  <a:moveTo>
                    <a:pt x="2837" y="1"/>
                  </a:moveTo>
                  <a:cubicBezTo>
                    <a:pt x="2821" y="1"/>
                    <a:pt x="2804" y="3"/>
                    <a:pt x="2787" y="9"/>
                  </a:cubicBezTo>
                  <a:lnTo>
                    <a:pt x="107" y="947"/>
                  </a:lnTo>
                  <a:cubicBezTo>
                    <a:pt x="40" y="973"/>
                    <a:pt x="1" y="1052"/>
                    <a:pt x="27" y="1131"/>
                  </a:cubicBezTo>
                  <a:lnTo>
                    <a:pt x="516" y="2571"/>
                  </a:lnTo>
                  <a:cubicBezTo>
                    <a:pt x="537" y="2623"/>
                    <a:pt x="598" y="2658"/>
                    <a:pt x="656" y="2658"/>
                  </a:cubicBezTo>
                  <a:cubicBezTo>
                    <a:pt x="671" y="2658"/>
                    <a:pt x="687" y="2656"/>
                    <a:pt x="701" y="2650"/>
                  </a:cubicBezTo>
                  <a:lnTo>
                    <a:pt x="3382" y="1726"/>
                  </a:lnTo>
                  <a:cubicBezTo>
                    <a:pt x="3461" y="1699"/>
                    <a:pt x="3501" y="1620"/>
                    <a:pt x="3474" y="1541"/>
                  </a:cubicBezTo>
                  <a:lnTo>
                    <a:pt x="2972" y="101"/>
                  </a:lnTo>
                  <a:cubicBezTo>
                    <a:pt x="2951" y="39"/>
                    <a:pt x="2897" y="1"/>
                    <a:pt x="28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5"/>
            <p:cNvSpPr/>
            <p:nvPr/>
          </p:nvSpPr>
          <p:spPr>
            <a:xfrm>
              <a:off x="446125" y="2764225"/>
              <a:ext cx="177975" cy="97075"/>
            </a:xfrm>
            <a:custGeom>
              <a:avLst/>
              <a:gdLst/>
              <a:ahLst/>
              <a:cxnLst/>
              <a:rect l="l" t="t" r="r" b="b"/>
              <a:pathLst>
                <a:path w="7119" h="3883" extrusionOk="0">
                  <a:moveTo>
                    <a:pt x="6437" y="0"/>
                  </a:moveTo>
                  <a:cubicBezTo>
                    <a:pt x="6413" y="0"/>
                    <a:pt x="6389" y="5"/>
                    <a:pt x="6366" y="13"/>
                  </a:cubicBezTo>
                  <a:lnTo>
                    <a:pt x="172" y="2166"/>
                  </a:lnTo>
                  <a:cubicBezTo>
                    <a:pt x="53" y="2206"/>
                    <a:pt x="0" y="2325"/>
                    <a:pt x="40" y="2430"/>
                  </a:cubicBezTo>
                  <a:lnTo>
                    <a:pt x="489" y="3738"/>
                  </a:lnTo>
                  <a:cubicBezTo>
                    <a:pt x="520" y="3830"/>
                    <a:pt x="599" y="3883"/>
                    <a:pt x="688" y="3883"/>
                  </a:cubicBezTo>
                  <a:cubicBezTo>
                    <a:pt x="714" y="3883"/>
                    <a:pt x="740" y="3878"/>
                    <a:pt x="766" y="3870"/>
                  </a:cubicBezTo>
                  <a:lnTo>
                    <a:pt x="6960" y="1717"/>
                  </a:lnTo>
                  <a:cubicBezTo>
                    <a:pt x="7066" y="1677"/>
                    <a:pt x="7118" y="1559"/>
                    <a:pt x="7079" y="1453"/>
                  </a:cubicBezTo>
                  <a:lnTo>
                    <a:pt x="6630" y="145"/>
                  </a:lnTo>
                  <a:cubicBezTo>
                    <a:pt x="6599" y="53"/>
                    <a:pt x="6520" y="0"/>
                    <a:pt x="64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5"/>
            <p:cNvSpPr/>
            <p:nvPr/>
          </p:nvSpPr>
          <p:spPr>
            <a:xfrm>
              <a:off x="628700" y="2731650"/>
              <a:ext cx="87850" cy="66475"/>
            </a:xfrm>
            <a:custGeom>
              <a:avLst/>
              <a:gdLst/>
              <a:ahLst/>
              <a:cxnLst/>
              <a:rect l="l" t="t" r="r" b="b"/>
              <a:pathLst>
                <a:path w="3514" h="2659" extrusionOk="0">
                  <a:moveTo>
                    <a:pt x="2849" y="1"/>
                  </a:moveTo>
                  <a:cubicBezTo>
                    <a:pt x="2833" y="1"/>
                    <a:pt x="2817" y="3"/>
                    <a:pt x="2800" y="9"/>
                  </a:cubicBezTo>
                  <a:lnTo>
                    <a:pt x="119" y="947"/>
                  </a:lnTo>
                  <a:cubicBezTo>
                    <a:pt x="40" y="973"/>
                    <a:pt x="0" y="1052"/>
                    <a:pt x="27" y="1118"/>
                  </a:cubicBezTo>
                  <a:lnTo>
                    <a:pt x="529" y="2571"/>
                  </a:lnTo>
                  <a:cubicBezTo>
                    <a:pt x="549" y="2623"/>
                    <a:pt x="603" y="2658"/>
                    <a:pt x="663" y="2658"/>
                  </a:cubicBezTo>
                  <a:cubicBezTo>
                    <a:pt x="680" y="2658"/>
                    <a:pt x="697" y="2656"/>
                    <a:pt x="713" y="2650"/>
                  </a:cubicBezTo>
                  <a:lnTo>
                    <a:pt x="3394" y="1726"/>
                  </a:lnTo>
                  <a:cubicBezTo>
                    <a:pt x="3474" y="1699"/>
                    <a:pt x="3513" y="1620"/>
                    <a:pt x="3487" y="1541"/>
                  </a:cubicBezTo>
                  <a:lnTo>
                    <a:pt x="2985" y="101"/>
                  </a:lnTo>
                  <a:cubicBezTo>
                    <a:pt x="2964" y="39"/>
                    <a:pt x="2910"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3" name="Google Shape;1193;p15"/>
          <p:cNvGrpSpPr/>
          <p:nvPr/>
        </p:nvGrpSpPr>
        <p:grpSpPr>
          <a:xfrm>
            <a:off x="-310481" y="235887"/>
            <a:ext cx="5135064" cy="4907608"/>
            <a:chOff x="-310481" y="235887"/>
            <a:chExt cx="5135064" cy="4907608"/>
          </a:xfrm>
        </p:grpSpPr>
        <p:grpSp>
          <p:nvGrpSpPr>
            <p:cNvPr id="1194" name="Google Shape;1194;p15"/>
            <p:cNvGrpSpPr/>
            <p:nvPr/>
          </p:nvGrpSpPr>
          <p:grpSpPr>
            <a:xfrm flipH="1">
              <a:off x="-310481" y="445037"/>
              <a:ext cx="615954" cy="471835"/>
              <a:chOff x="2785400" y="3515575"/>
              <a:chExt cx="378350" cy="289825"/>
            </a:xfrm>
          </p:grpSpPr>
          <p:sp>
            <p:nvSpPr>
              <p:cNvPr id="1195" name="Google Shape;1195;p15"/>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5"/>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7" name="Google Shape;1197;p15"/>
            <p:cNvGrpSpPr/>
            <p:nvPr/>
          </p:nvGrpSpPr>
          <p:grpSpPr>
            <a:xfrm>
              <a:off x="4208619" y="235887"/>
              <a:ext cx="615954" cy="471835"/>
              <a:chOff x="2785400" y="3515575"/>
              <a:chExt cx="378350" cy="289825"/>
            </a:xfrm>
          </p:grpSpPr>
          <p:sp>
            <p:nvSpPr>
              <p:cNvPr id="1198" name="Google Shape;1198;p15"/>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5"/>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0" name="Google Shape;1200;p15"/>
            <p:cNvGrpSpPr/>
            <p:nvPr/>
          </p:nvGrpSpPr>
          <p:grpSpPr>
            <a:xfrm flipH="1">
              <a:off x="4050516" y="4394772"/>
              <a:ext cx="774067" cy="748724"/>
              <a:chOff x="6507519" y="-3391"/>
              <a:chExt cx="774067" cy="748724"/>
            </a:xfrm>
          </p:grpSpPr>
          <p:sp>
            <p:nvSpPr>
              <p:cNvPr id="1201" name="Google Shape;1201;p15"/>
              <p:cNvSpPr/>
              <p:nvPr/>
            </p:nvSpPr>
            <p:spPr>
              <a:xfrm rot="2483948" flipH="1">
                <a:off x="6573844" y="174370"/>
                <a:ext cx="597966" cy="426537"/>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5"/>
              <p:cNvSpPr/>
              <p:nvPr/>
            </p:nvSpPr>
            <p:spPr>
              <a:xfrm rot="2483948" flipH="1">
                <a:off x="6599218" y="145456"/>
                <a:ext cx="614979" cy="436183"/>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4">
  <p:cSld name="TITLE_AND_BODY_1">
    <p:spTree>
      <p:nvGrpSpPr>
        <p:cNvPr id="1" name="Shape 1491"/>
        <p:cNvGrpSpPr/>
        <p:nvPr/>
      </p:nvGrpSpPr>
      <p:grpSpPr>
        <a:xfrm>
          <a:off x="0" y="0"/>
          <a:ext cx="0" cy="0"/>
          <a:chOff x="0" y="0"/>
          <a:chExt cx="0" cy="0"/>
        </a:xfrm>
      </p:grpSpPr>
      <p:sp>
        <p:nvSpPr>
          <p:cNvPr id="1492" name="Google Shape;1492;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93" name="Google Shape;1493;p19"/>
          <p:cNvSpPr txBox="1">
            <a:spLocks noGrp="1"/>
          </p:cNvSpPr>
          <p:nvPr>
            <p:ph type="body" idx="1"/>
          </p:nvPr>
        </p:nvSpPr>
        <p:spPr>
          <a:xfrm>
            <a:off x="720000" y="1215750"/>
            <a:ext cx="7704000" cy="1143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grpSp>
        <p:nvGrpSpPr>
          <p:cNvPr id="1494" name="Google Shape;1494;p19"/>
          <p:cNvGrpSpPr/>
          <p:nvPr/>
        </p:nvGrpSpPr>
        <p:grpSpPr>
          <a:xfrm rot="5400000">
            <a:off x="8271555" y="468203"/>
            <a:ext cx="2299041" cy="1757247"/>
            <a:chOff x="2496650" y="4085200"/>
            <a:chExt cx="1210850" cy="925500"/>
          </a:xfrm>
        </p:grpSpPr>
        <p:sp>
          <p:nvSpPr>
            <p:cNvPr id="1495" name="Google Shape;1495;p19"/>
            <p:cNvSpPr/>
            <p:nvPr/>
          </p:nvSpPr>
          <p:spPr>
            <a:xfrm>
              <a:off x="2571950" y="4768200"/>
              <a:ext cx="395200" cy="242500"/>
            </a:xfrm>
            <a:custGeom>
              <a:avLst/>
              <a:gdLst/>
              <a:ahLst/>
              <a:cxnLst/>
              <a:rect l="l" t="t" r="r" b="b"/>
              <a:pathLst>
                <a:path w="15808" h="9700" extrusionOk="0">
                  <a:moveTo>
                    <a:pt x="15319" y="1"/>
                  </a:moveTo>
                  <a:cubicBezTo>
                    <a:pt x="15265" y="1"/>
                    <a:pt x="15206" y="15"/>
                    <a:pt x="15145" y="48"/>
                  </a:cubicBezTo>
                  <a:cubicBezTo>
                    <a:pt x="14540" y="374"/>
                    <a:pt x="13982" y="816"/>
                    <a:pt x="13412" y="1211"/>
                  </a:cubicBezTo>
                  <a:cubicBezTo>
                    <a:pt x="12865" y="1584"/>
                    <a:pt x="12319" y="1956"/>
                    <a:pt x="11772" y="2316"/>
                  </a:cubicBezTo>
                  <a:cubicBezTo>
                    <a:pt x="10632" y="3073"/>
                    <a:pt x="9492" y="3829"/>
                    <a:pt x="8352" y="4573"/>
                  </a:cubicBezTo>
                  <a:cubicBezTo>
                    <a:pt x="6166" y="5992"/>
                    <a:pt x="3944" y="7330"/>
                    <a:pt x="1734" y="8679"/>
                  </a:cubicBezTo>
                  <a:cubicBezTo>
                    <a:pt x="1443" y="8400"/>
                    <a:pt x="1153" y="8121"/>
                    <a:pt x="862" y="7853"/>
                  </a:cubicBezTo>
                  <a:cubicBezTo>
                    <a:pt x="787" y="7786"/>
                    <a:pt x="704" y="7757"/>
                    <a:pt x="622" y="7757"/>
                  </a:cubicBezTo>
                  <a:cubicBezTo>
                    <a:pt x="305" y="7757"/>
                    <a:pt x="1" y="8181"/>
                    <a:pt x="269" y="8458"/>
                  </a:cubicBezTo>
                  <a:cubicBezTo>
                    <a:pt x="606" y="8818"/>
                    <a:pt x="955" y="9191"/>
                    <a:pt x="1315" y="9540"/>
                  </a:cubicBezTo>
                  <a:cubicBezTo>
                    <a:pt x="1408" y="9646"/>
                    <a:pt x="1540" y="9699"/>
                    <a:pt x="1672" y="9699"/>
                  </a:cubicBezTo>
                  <a:cubicBezTo>
                    <a:pt x="1771" y="9699"/>
                    <a:pt x="1870" y="9669"/>
                    <a:pt x="1955" y="9609"/>
                  </a:cubicBezTo>
                  <a:cubicBezTo>
                    <a:pt x="4270" y="8202"/>
                    <a:pt x="6538" y="6713"/>
                    <a:pt x="8806" y="5248"/>
                  </a:cubicBezTo>
                  <a:cubicBezTo>
                    <a:pt x="9934" y="4515"/>
                    <a:pt x="11051" y="3770"/>
                    <a:pt x="12168" y="3026"/>
                  </a:cubicBezTo>
                  <a:cubicBezTo>
                    <a:pt x="12714" y="2654"/>
                    <a:pt x="13261" y="2282"/>
                    <a:pt x="13819" y="1921"/>
                  </a:cubicBezTo>
                  <a:cubicBezTo>
                    <a:pt x="14401" y="1526"/>
                    <a:pt x="15029" y="1165"/>
                    <a:pt x="15541" y="700"/>
                  </a:cubicBezTo>
                  <a:cubicBezTo>
                    <a:pt x="15808" y="472"/>
                    <a:pt x="15629" y="1"/>
                    <a:pt x="15319" y="1"/>
                  </a:cubicBezTo>
                  <a:close/>
                </a:path>
              </a:pathLst>
            </a:custGeom>
            <a:solidFill>
              <a:schemeClr val="dk1"/>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9"/>
            <p:cNvSpPr/>
            <p:nvPr/>
          </p:nvSpPr>
          <p:spPr>
            <a:xfrm>
              <a:off x="3674625" y="4085200"/>
              <a:ext cx="32875" cy="28200"/>
            </a:xfrm>
            <a:custGeom>
              <a:avLst/>
              <a:gdLst/>
              <a:ahLst/>
              <a:cxnLst/>
              <a:rect l="l" t="t" r="r" b="b"/>
              <a:pathLst>
                <a:path w="1315" h="1128" extrusionOk="0">
                  <a:moveTo>
                    <a:pt x="1006" y="1"/>
                  </a:moveTo>
                  <a:cubicBezTo>
                    <a:pt x="798" y="1"/>
                    <a:pt x="453" y="115"/>
                    <a:pt x="1" y="325"/>
                  </a:cubicBezTo>
                  <a:lnTo>
                    <a:pt x="594" y="1128"/>
                  </a:lnTo>
                  <a:cubicBezTo>
                    <a:pt x="1082" y="604"/>
                    <a:pt x="1315" y="221"/>
                    <a:pt x="1199" y="69"/>
                  </a:cubicBezTo>
                  <a:cubicBezTo>
                    <a:pt x="1163" y="23"/>
                    <a:pt x="1098" y="1"/>
                    <a:pt x="1006" y="1"/>
                  </a:cubicBezTo>
                  <a:close/>
                </a:path>
              </a:pathLst>
            </a:custGeom>
            <a:solidFill>
              <a:schemeClr val="dk1"/>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9"/>
            <p:cNvSpPr/>
            <p:nvPr/>
          </p:nvSpPr>
          <p:spPr>
            <a:xfrm>
              <a:off x="2496650" y="4892700"/>
              <a:ext cx="75625" cy="98000"/>
            </a:xfrm>
            <a:custGeom>
              <a:avLst/>
              <a:gdLst/>
              <a:ahLst/>
              <a:cxnLst/>
              <a:rect l="l" t="t" r="r" b="b"/>
              <a:pathLst>
                <a:path w="3025" h="3920" extrusionOk="0">
                  <a:moveTo>
                    <a:pt x="152" y="0"/>
                  </a:moveTo>
                  <a:lnTo>
                    <a:pt x="152" y="0"/>
                  </a:lnTo>
                  <a:cubicBezTo>
                    <a:pt x="1" y="907"/>
                    <a:pt x="222" y="1826"/>
                    <a:pt x="745" y="2582"/>
                  </a:cubicBezTo>
                  <a:cubicBezTo>
                    <a:pt x="1303" y="3303"/>
                    <a:pt x="2117" y="3792"/>
                    <a:pt x="3025" y="3920"/>
                  </a:cubicBezTo>
                  <a:lnTo>
                    <a:pt x="152" y="0"/>
                  </a:lnTo>
                  <a:close/>
                </a:path>
              </a:pathLst>
            </a:custGeom>
            <a:solidFill>
              <a:schemeClr val="accent3"/>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9"/>
            <p:cNvSpPr/>
            <p:nvPr/>
          </p:nvSpPr>
          <p:spPr>
            <a:xfrm>
              <a:off x="2500425" y="4858075"/>
              <a:ext cx="115475" cy="132625"/>
            </a:xfrm>
            <a:custGeom>
              <a:avLst/>
              <a:gdLst/>
              <a:ahLst/>
              <a:cxnLst/>
              <a:rect l="l" t="t" r="r" b="b"/>
              <a:pathLst>
                <a:path w="4619" h="5305" extrusionOk="0">
                  <a:moveTo>
                    <a:pt x="1431" y="1"/>
                  </a:moveTo>
                  <a:cubicBezTo>
                    <a:pt x="931" y="478"/>
                    <a:pt x="443" y="943"/>
                    <a:pt x="1" y="1385"/>
                  </a:cubicBezTo>
                  <a:lnTo>
                    <a:pt x="2862" y="5305"/>
                  </a:lnTo>
                  <a:cubicBezTo>
                    <a:pt x="3420" y="5014"/>
                    <a:pt x="4014" y="4700"/>
                    <a:pt x="4618" y="4363"/>
                  </a:cubicBezTo>
                  <a:lnTo>
                    <a:pt x="1431" y="1"/>
                  </a:lnTo>
                  <a:close/>
                </a:path>
              </a:pathLst>
            </a:custGeom>
            <a:solidFill>
              <a:schemeClr val="dk1"/>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9"/>
            <p:cNvSpPr/>
            <p:nvPr/>
          </p:nvSpPr>
          <p:spPr>
            <a:xfrm>
              <a:off x="2536200" y="4375375"/>
              <a:ext cx="725825" cy="591775"/>
            </a:xfrm>
            <a:custGeom>
              <a:avLst/>
              <a:gdLst/>
              <a:ahLst/>
              <a:cxnLst/>
              <a:rect l="l" t="t" r="r" b="b"/>
              <a:pathLst>
                <a:path w="29033" h="23671" extrusionOk="0">
                  <a:moveTo>
                    <a:pt x="24566" y="1"/>
                  </a:moveTo>
                  <a:cubicBezTo>
                    <a:pt x="22426" y="1466"/>
                    <a:pt x="20216" y="3037"/>
                    <a:pt x="17948" y="4688"/>
                  </a:cubicBezTo>
                  <a:cubicBezTo>
                    <a:pt x="10608" y="10050"/>
                    <a:pt x="4269" y="15273"/>
                    <a:pt x="0" y="19309"/>
                  </a:cubicBezTo>
                  <a:lnTo>
                    <a:pt x="3187" y="23671"/>
                  </a:lnTo>
                  <a:cubicBezTo>
                    <a:pt x="8329" y="20821"/>
                    <a:pt x="15226" y="16355"/>
                    <a:pt x="22554" y="10992"/>
                  </a:cubicBezTo>
                  <a:cubicBezTo>
                    <a:pt x="24822" y="9329"/>
                    <a:pt x="26985" y="7689"/>
                    <a:pt x="29033" y="6096"/>
                  </a:cubicBezTo>
                  <a:lnTo>
                    <a:pt x="24566" y="1"/>
                  </a:lnTo>
                  <a:close/>
                </a:path>
              </a:pathLst>
            </a:custGeom>
            <a:solidFill>
              <a:schemeClr val="accent3"/>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9"/>
            <p:cNvSpPr/>
            <p:nvPr/>
          </p:nvSpPr>
          <p:spPr>
            <a:xfrm>
              <a:off x="3150350" y="4143050"/>
              <a:ext cx="448125" cy="384725"/>
            </a:xfrm>
            <a:custGeom>
              <a:avLst/>
              <a:gdLst/>
              <a:ahLst/>
              <a:cxnLst/>
              <a:rect l="l" t="t" r="r" b="b"/>
              <a:pathLst>
                <a:path w="17925" h="15389" extrusionOk="0">
                  <a:moveTo>
                    <a:pt x="15202" y="0"/>
                  </a:moveTo>
                  <a:cubicBezTo>
                    <a:pt x="11317" y="1954"/>
                    <a:pt x="5967" y="5211"/>
                    <a:pt x="0" y="9294"/>
                  </a:cubicBezTo>
                  <a:lnTo>
                    <a:pt x="4467" y="15389"/>
                  </a:lnTo>
                  <a:cubicBezTo>
                    <a:pt x="10154" y="10934"/>
                    <a:pt x="14877" y="6828"/>
                    <a:pt x="17924" y="3722"/>
                  </a:cubicBezTo>
                  <a:lnTo>
                    <a:pt x="15202" y="0"/>
                  </a:lnTo>
                  <a:close/>
                </a:path>
              </a:pathLst>
            </a:custGeom>
            <a:solidFill>
              <a:schemeClr val="dk1"/>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9"/>
            <p:cNvSpPr/>
            <p:nvPr/>
          </p:nvSpPr>
          <p:spPr>
            <a:xfrm>
              <a:off x="3530400" y="4091400"/>
              <a:ext cx="171875" cy="144725"/>
            </a:xfrm>
            <a:custGeom>
              <a:avLst/>
              <a:gdLst/>
              <a:ahLst/>
              <a:cxnLst/>
              <a:rect l="l" t="t" r="r" b="b"/>
              <a:pathLst>
                <a:path w="6875" h="5789" extrusionOk="0">
                  <a:moveTo>
                    <a:pt x="5626" y="0"/>
                  </a:moveTo>
                  <a:cubicBezTo>
                    <a:pt x="4585" y="0"/>
                    <a:pt x="2629" y="739"/>
                    <a:pt x="0" y="2066"/>
                  </a:cubicBezTo>
                  <a:lnTo>
                    <a:pt x="2722" y="5788"/>
                  </a:lnTo>
                  <a:cubicBezTo>
                    <a:pt x="5490" y="2962"/>
                    <a:pt x="6875" y="961"/>
                    <a:pt x="6363" y="263"/>
                  </a:cubicBezTo>
                  <a:cubicBezTo>
                    <a:pt x="6230" y="86"/>
                    <a:pt x="5981" y="0"/>
                    <a:pt x="5626" y="0"/>
                  </a:cubicBezTo>
                  <a:close/>
                </a:path>
              </a:pathLst>
            </a:custGeom>
            <a:solidFill>
              <a:schemeClr val="accent3"/>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2" name="Google Shape;1502;p19"/>
          <p:cNvGrpSpPr/>
          <p:nvPr/>
        </p:nvGrpSpPr>
        <p:grpSpPr>
          <a:xfrm>
            <a:off x="-249306" y="4229634"/>
            <a:ext cx="9200264" cy="748724"/>
            <a:chOff x="-249306" y="4229634"/>
            <a:chExt cx="9200264" cy="748724"/>
          </a:xfrm>
        </p:grpSpPr>
        <p:grpSp>
          <p:nvGrpSpPr>
            <p:cNvPr id="1503" name="Google Shape;1503;p19"/>
            <p:cNvGrpSpPr/>
            <p:nvPr/>
          </p:nvGrpSpPr>
          <p:grpSpPr>
            <a:xfrm flipH="1">
              <a:off x="8335004" y="4368087"/>
              <a:ext cx="615954" cy="471835"/>
              <a:chOff x="2785400" y="3515575"/>
              <a:chExt cx="378350" cy="289825"/>
            </a:xfrm>
          </p:grpSpPr>
          <p:sp>
            <p:nvSpPr>
              <p:cNvPr id="1504" name="Google Shape;1504;p19"/>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9"/>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6" name="Google Shape;1506;p19"/>
            <p:cNvGrpSpPr/>
            <p:nvPr/>
          </p:nvGrpSpPr>
          <p:grpSpPr>
            <a:xfrm>
              <a:off x="-249306" y="4229634"/>
              <a:ext cx="774067" cy="748724"/>
              <a:chOff x="6507519" y="-3391"/>
              <a:chExt cx="774067" cy="748724"/>
            </a:xfrm>
          </p:grpSpPr>
          <p:sp>
            <p:nvSpPr>
              <p:cNvPr id="1507" name="Google Shape;1507;p19"/>
              <p:cNvSpPr/>
              <p:nvPr/>
            </p:nvSpPr>
            <p:spPr>
              <a:xfrm rot="2483948" flipH="1">
                <a:off x="6573844" y="174370"/>
                <a:ext cx="597966" cy="426537"/>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9"/>
              <p:cNvSpPr/>
              <p:nvPr/>
            </p:nvSpPr>
            <p:spPr>
              <a:xfrm rot="2483948" flipH="1">
                <a:off x="6599218" y="145456"/>
                <a:ext cx="614979" cy="436183"/>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5">
  <p:cSld name="TITLE_AND_BODY_1_1">
    <p:spTree>
      <p:nvGrpSpPr>
        <p:cNvPr id="1" name="Shape 1509"/>
        <p:cNvGrpSpPr/>
        <p:nvPr/>
      </p:nvGrpSpPr>
      <p:grpSpPr>
        <a:xfrm>
          <a:off x="0" y="0"/>
          <a:ext cx="0" cy="0"/>
          <a:chOff x="0" y="0"/>
          <a:chExt cx="0" cy="0"/>
        </a:xfrm>
      </p:grpSpPr>
      <p:sp>
        <p:nvSpPr>
          <p:cNvPr id="1510" name="Google Shape;1510;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11" name="Google Shape;1511;p20"/>
          <p:cNvSpPr txBox="1">
            <a:spLocks noGrp="1"/>
          </p:cNvSpPr>
          <p:nvPr>
            <p:ph type="body" idx="1"/>
          </p:nvPr>
        </p:nvSpPr>
        <p:spPr>
          <a:xfrm>
            <a:off x="720000" y="1215750"/>
            <a:ext cx="7704000" cy="3388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grpSp>
        <p:nvGrpSpPr>
          <p:cNvPr id="1512" name="Google Shape;1512;p20"/>
          <p:cNvGrpSpPr/>
          <p:nvPr/>
        </p:nvGrpSpPr>
        <p:grpSpPr>
          <a:xfrm rot="2238616">
            <a:off x="-1875978" y="3494480"/>
            <a:ext cx="2463417" cy="2811541"/>
            <a:chOff x="235475" y="2205475"/>
            <a:chExt cx="634925" cy="724625"/>
          </a:xfrm>
        </p:grpSpPr>
        <p:sp>
          <p:nvSpPr>
            <p:cNvPr id="1513" name="Google Shape;1513;p20"/>
            <p:cNvSpPr/>
            <p:nvPr/>
          </p:nvSpPr>
          <p:spPr>
            <a:xfrm>
              <a:off x="235475" y="2205475"/>
              <a:ext cx="634925" cy="724625"/>
            </a:xfrm>
            <a:custGeom>
              <a:avLst/>
              <a:gdLst/>
              <a:ahLst/>
              <a:cxnLst/>
              <a:rect l="l" t="t" r="r" b="b"/>
              <a:pathLst>
                <a:path w="25397" h="28985" extrusionOk="0">
                  <a:moveTo>
                    <a:pt x="16904" y="0"/>
                  </a:moveTo>
                  <a:cubicBezTo>
                    <a:pt x="16816" y="0"/>
                    <a:pt x="16727" y="14"/>
                    <a:pt x="16641" y="44"/>
                  </a:cubicBezTo>
                  <a:lnTo>
                    <a:pt x="661" y="5604"/>
                  </a:lnTo>
                  <a:cubicBezTo>
                    <a:pt x="225" y="5750"/>
                    <a:pt x="0" y="6212"/>
                    <a:pt x="159" y="6648"/>
                  </a:cubicBezTo>
                  <a:lnTo>
                    <a:pt x="7726" y="28438"/>
                  </a:lnTo>
                  <a:cubicBezTo>
                    <a:pt x="7841" y="28774"/>
                    <a:pt x="8156" y="28984"/>
                    <a:pt x="8499" y="28984"/>
                  </a:cubicBezTo>
                  <a:cubicBezTo>
                    <a:pt x="8589" y="28984"/>
                    <a:pt x="8680" y="28970"/>
                    <a:pt x="8769" y="28940"/>
                  </a:cubicBezTo>
                  <a:lnTo>
                    <a:pt x="24749" y="23393"/>
                  </a:lnTo>
                  <a:cubicBezTo>
                    <a:pt x="25172" y="23235"/>
                    <a:pt x="25397" y="22773"/>
                    <a:pt x="25251" y="22350"/>
                  </a:cubicBezTo>
                  <a:lnTo>
                    <a:pt x="17684" y="559"/>
                  </a:lnTo>
                  <a:cubicBezTo>
                    <a:pt x="17568" y="213"/>
                    <a:pt x="17245" y="0"/>
                    <a:pt x="16904" y="0"/>
                  </a:cubicBezTo>
                  <a:close/>
                </a:path>
              </a:pathLst>
            </a:custGeom>
            <a:solidFill>
              <a:schemeClr val="accent3"/>
            </a:solidFill>
            <a:ln>
              <a:noFill/>
            </a:ln>
            <a:effectLst>
              <a:outerShdw dist="76200" dir="19740000" algn="bl" rotWithShape="0">
                <a:schemeClr val="dk1">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0"/>
            <p:cNvSpPr/>
            <p:nvPr/>
          </p:nvSpPr>
          <p:spPr>
            <a:xfrm>
              <a:off x="298200" y="2273650"/>
              <a:ext cx="373100" cy="196050"/>
            </a:xfrm>
            <a:custGeom>
              <a:avLst/>
              <a:gdLst/>
              <a:ahLst/>
              <a:cxnLst/>
              <a:rect l="l" t="t" r="r" b="b"/>
              <a:pathLst>
                <a:path w="14924" h="7842" extrusionOk="0">
                  <a:moveTo>
                    <a:pt x="13613" y="0"/>
                  </a:moveTo>
                  <a:cubicBezTo>
                    <a:pt x="13566" y="0"/>
                    <a:pt x="13518" y="8"/>
                    <a:pt x="13471" y="25"/>
                  </a:cubicBezTo>
                  <a:lnTo>
                    <a:pt x="331" y="4581"/>
                  </a:lnTo>
                  <a:cubicBezTo>
                    <a:pt x="106" y="4660"/>
                    <a:pt x="1" y="4898"/>
                    <a:pt x="67" y="5122"/>
                  </a:cubicBezTo>
                  <a:lnTo>
                    <a:pt x="912" y="7552"/>
                  </a:lnTo>
                  <a:cubicBezTo>
                    <a:pt x="974" y="7730"/>
                    <a:pt x="1136" y="7841"/>
                    <a:pt x="1311" y="7841"/>
                  </a:cubicBezTo>
                  <a:cubicBezTo>
                    <a:pt x="1358" y="7841"/>
                    <a:pt x="1406" y="7833"/>
                    <a:pt x="1453" y="7817"/>
                  </a:cubicBezTo>
                  <a:lnTo>
                    <a:pt x="14594" y="3260"/>
                  </a:lnTo>
                  <a:cubicBezTo>
                    <a:pt x="14818" y="3181"/>
                    <a:pt x="14924" y="2943"/>
                    <a:pt x="14858" y="2719"/>
                  </a:cubicBezTo>
                  <a:lnTo>
                    <a:pt x="14013" y="289"/>
                  </a:lnTo>
                  <a:cubicBezTo>
                    <a:pt x="13950" y="112"/>
                    <a:pt x="13789" y="0"/>
                    <a:pt x="13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0"/>
            <p:cNvSpPr/>
            <p:nvPr/>
          </p:nvSpPr>
          <p:spPr>
            <a:xfrm>
              <a:off x="667975" y="2545025"/>
              <a:ext cx="138375" cy="218850"/>
            </a:xfrm>
            <a:custGeom>
              <a:avLst/>
              <a:gdLst/>
              <a:ahLst/>
              <a:cxnLst/>
              <a:rect l="l" t="t" r="r" b="b"/>
              <a:pathLst>
                <a:path w="5535" h="8754" extrusionOk="0">
                  <a:moveTo>
                    <a:pt x="2667" y="1"/>
                  </a:moveTo>
                  <a:cubicBezTo>
                    <a:pt x="2641" y="1"/>
                    <a:pt x="2615" y="5"/>
                    <a:pt x="2589" y="12"/>
                  </a:cubicBezTo>
                  <a:lnTo>
                    <a:pt x="199" y="844"/>
                  </a:lnTo>
                  <a:cubicBezTo>
                    <a:pt x="67" y="884"/>
                    <a:pt x="1" y="1029"/>
                    <a:pt x="41" y="1161"/>
                  </a:cubicBezTo>
                  <a:lnTo>
                    <a:pt x="2629" y="8583"/>
                  </a:lnTo>
                  <a:cubicBezTo>
                    <a:pt x="2661" y="8690"/>
                    <a:pt x="2761" y="8753"/>
                    <a:pt x="2868" y="8753"/>
                  </a:cubicBezTo>
                  <a:cubicBezTo>
                    <a:pt x="2894" y="8753"/>
                    <a:pt x="2920" y="8749"/>
                    <a:pt x="2946" y="8742"/>
                  </a:cubicBezTo>
                  <a:lnTo>
                    <a:pt x="5336" y="7910"/>
                  </a:lnTo>
                  <a:cubicBezTo>
                    <a:pt x="5468" y="7870"/>
                    <a:pt x="5534" y="7725"/>
                    <a:pt x="5482" y="7593"/>
                  </a:cubicBezTo>
                  <a:lnTo>
                    <a:pt x="2906" y="171"/>
                  </a:lnTo>
                  <a:cubicBezTo>
                    <a:pt x="2874" y="64"/>
                    <a:pt x="2774" y="1"/>
                    <a:pt x="2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0"/>
            <p:cNvSpPr/>
            <p:nvPr/>
          </p:nvSpPr>
          <p:spPr>
            <a:xfrm>
              <a:off x="342775" y="2498746"/>
              <a:ext cx="86200" cy="63825"/>
            </a:xfrm>
            <a:custGeom>
              <a:avLst/>
              <a:gdLst/>
              <a:ahLst/>
              <a:cxnLst/>
              <a:rect l="l" t="t" r="r" b="b"/>
              <a:pathLst>
                <a:path w="3448" h="2553" extrusionOk="0">
                  <a:moveTo>
                    <a:pt x="2831" y="1"/>
                  </a:moveTo>
                  <a:cubicBezTo>
                    <a:pt x="2816" y="1"/>
                    <a:pt x="2801" y="3"/>
                    <a:pt x="2787" y="9"/>
                  </a:cubicBezTo>
                  <a:lnTo>
                    <a:pt x="106" y="947"/>
                  </a:lnTo>
                  <a:cubicBezTo>
                    <a:pt x="27" y="973"/>
                    <a:pt x="0" y="1052"/>
                    <a:pt x="27" y="1118"/>
                  </a:cubicBezTo>
                  <a:lnTo>
                    <a:pt x="489" y="2465"/>
                  </a:lnTo>
                  <a:cubicBezTo>
                    <a:pt x="510" y="2517"/>
                    <a:pt x="563" y="2553"/>
                    <a:pt x="617" y="2553"/>
                  </a:cubicBezTo>
                  <a:cubicBezTo>
                    <a:pt x="632" y="2553"/>
                    <a:pt x="647" y="2550"/>
                    <a:pt x="661" y="2545"/>
                  </a:cubicBezTo>
                  <a:lnTo>
                    <a:pt x="3342" y="1607"/>
                  </a:lnTo>
                  <a:cubicBezTo>
                    <a:pt x="3421" y="1580"/>
                    <a:pt x="3447" y="1501"/>
                    <a:pt x="3434" y="1422"/>
                  </a:cubicBezTo>
                  <a:lnTo>
                    <a:pt x="2959" y="88"/>
                  </a:lnTo>
                  <a:cubicBezTo>
                    <a:pt x="2938" y="36"/>
                    <a:pt x="2885" y="1"/>
                    <a:pt x="28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0"/>
            <p:cNvSpPr/>
            <p:nvPr/>
          </p:nvSpPr>
          <p:spPr>
            <a:xfrm>
              <a:off x="434550" y="2467525"/>
              <a:ext cx="86875" cy="64025"/>
            </a:xfrm>
            <a:custGeom>
              <a:avLst/>
              <a:gdLst/>
              <a:ahLst/>
              <a:cxnLst/>
              <a:rect l="l" t="t" r="r" b="b"/>
              <a:pathLst>
                <a:path w="3475" h="2561" extrusionOk="0">
                  <a:moveTo>
                    <a:pt x="2848" y="1"/>
                  </a:moveTo>
                  <a:cubicBezTo>
                    <a:pt x="2833" y="1"/>
                    <a:pt x="2817" y="3"/>
                    <a:pt x="2801" y="9"/>
                  </a:cubicBezTo>
                  <a:lnTo>
                    <a:pt x="107" y="946"/>
                  </a:lnTo>
                  <a:cubicBezTo>
                    <a:pt x="41" y="973"/>
                    <a:pt x="1" y="1052"/>
                    <a:pt x="27" y="1118"/>
                  </a:cubicBezTo>
                  <a:lnTo>
                    <a:pt x="490" y="2465"/>
                  </a:lnTo>
                  <a:cubicBezTo>
                    <a:pt x="512" y="2531"/>
                    <a:pt x="571" y="2561"/>
                    <a:pt x="628" y="2561"/>
                  </a:cubicBezTo>
                  <a:cubicBezTo>
                    <a:pt x="639" y="2561"/>
                    <a:pt x="651" y="2560"/>
                    <a:pt x="661" y="2558"/>
                  </a:cubicBezTo>
                  <a:lnTo>
                    <a:pt x="3355" y="1620"/>
                  </a:lnTo>
                  <a:cubicBezTo>
                    <a:pt x="3435" y="1593"/>
                    <a:pt x="3474" y="1514"/>
                    <a:pt x="3448" y="1448"/>
                  </a:cubicBezTo>
                  <a:lnTo>
                    <a:pt x="2972" y="101"/>
                  </a:lnTo>
                  <a:cubicBezTo>
                    <a:pt x="2951" y="38"/>
                    <a:pt x="2906" y="1"/>
                    <a:pt x="28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0"/>
            <p:cNvSpPr/>
            <p:nvPr/>
          </p:nvSpPr>
          <p:spPr>
            <a:xfrm>
              <a:off x="526025" y="2435825"/>
              <a:ext cx="86850" cy="63825"/>
            </a:xfrm>
            <a:custGeom>
              <a:avLst/>
              <a:gdLst/>
              <a:ahLst/>
              <a:cxnLst/>
              <a:rect l="l" t="t" r="r" b="b"/>
              <a:pathLst>
                <a:path w="3474" h="2553" extrusionOk="0">
                  <a:moveTo>
                    <a:pt x="2849" y="1"/>
                  </a:moveTo>
                  <a:cubicBezTo>
                    <a:pt x="2833" y="1"/>
                    <a:pt x="2817" y="3"/>
                    <a:pt x="2800" y="9"/>
                  </a:cubicBezTo>
                  <a:lnTo>
                    <a:pt x="106" y="947"/>
                  </a:lnTo>
                  <a:cubicBezTo>
                    <a:pt x="40" y="973"/>
                    <a:pt x="0" y="1039"/>
                    <a:pt x="27" y="1118"/>
                  </a:cubicBezTo>
                  <a:lnTo>
                    <a:pt x="489" y="2465"/>
                  </a:lnTo>
                  <a:cubicBezTo>
                    <a:pt x="510" y="2517"/>
                    <a:pt x="563" y="2553"/>
                    <a:pt x="617" y="2553"/>
                  </a:cubicBezTo>
                  <a:cubicBezTo>
                    <a:pt x="632" y="2553"/>
                    <a:pt x="646" y="2550"/>
                    <a:pt x="660" y="2545"/>
                  </a:cubicBezTo>
                  <a:lnTo>
                    <a:pt x="3355" y="1620"/>
                  </a:lnTo>
                  <a:cubicBezTo>
                    <a:pt x="3434" y="1594"/>
                    <a:pt x="3473" y="1514"/>
                    <a:pt x="3447" y="1435"/>
                  </a:cubicBezTo>
                  <a:lnTo>
                    <a:pt x="2972" y="88"/>
                  </a:lnTo>
                  <a:cubicBezTo>
                    <a:pt x="2951" y="36"/>
                    <a:pt x="2906" y="1"/>
                    <a:pt x="28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0"/>
            <p:cNvSpPr/>
            <p:nvPr/>
          </p:nvSpPr>
          <p:spPr>
            <a:xfrm>
              <a:off x="617475" y="2404125"/>
              <a:ext cx="86850" cy="63825"/>
            </a:xfrm>
            <a:custGeom>
              <a:avLst/>
              <a:gdLst/>
              <a:ahLst/>
              <a:cxnLst/>
              <a:rect l="l" t="t" r="r" b="b"/>
              <a:pathLst>
                <a:path w="3474" h="2553" extrusionOk="0">
                  <a:moveTo>
                    <a:pt x="2850" y="1"/>
                  </a:moveTo>
                  <a:cubicBezTo>
                    <a:pt x="2834" y="1"/>
                    <a:pt x="2817" y="3"/>
                    <a:pt x="2800" y="9"/>
                  </a:cubicBezTo>
                  <a:lnTo>
                    <a:pt x="106" y="934"/>
                  </a:lnTo>
                  <a:cubicBezTo>
                    <a:pt x="40" y="960"/>
                    <a:pt x="0" y="1039"/>
                    <a:pt x="27" y="1118"/>
                  </a:cubicBezTo>
                  <a:lnTo>
                    <a:pt x="489" y="2465"/>
                  </a:lnTo>
                  <a:cubicBezTo>
                    <a:pt x="510" y="2517"/>
                    <a:pt x="563" y="2553"/>
                    <a:pt x="624" y="2553"/>
                  </a:cubicBezTo>
                  <a:cubicBezTo>
                    <a:pt x="640" y="2553"/>
                    <a:pt x="657" y="2550"/>
                    <a:pt x="674" y="2545"/>
                  </a:cubicBezTo>
                  <a:lnTo>
                    <a:pt x="3368" y="1607"/>
                  </a:lnTo>
                  <a:cubicBezTo>
                    <a:pt x="3434" y="1581"/>
                    <a:pt x="3474" y="1515"/>
                    <a:pt x="3447" y="1435"/>
                  </a:cubicBezTo>
                  <a:lnTo>
                    <a:pt x="2985" y="88"/>
                  </a:lnTo>
                  <a:cubicBezTo>
                    <a:pt x="2964" y="36"/>
                    <a:pt x="2911"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0"/>
            <p:cNvSpPr/>
            <p:nvPr/>
          </p:nvSpPr>
          <p:spPr>
            <a:xfrm>
              <a:off x="368200" y="2571650"/>
              <a:ext cx="87525" cy="66675"/>
            </a:xfrm>
            <a:custGeom>
              <a:avLst/>
              <a:gdLst/>
              <a:ahLst/>
              <a:cxnLst/>
              <a:rect l="l" t="t" r="r" b="b"/>
              <a:pathLst>
                <a:path w="3501" h="2667" extrusionOk="0">
                  <a:moveTo>
                    <a:pt x="2825" y="1"/>
                  </a:moveTo>
                  <a:cubicBezTo>
                    <a:pt x="2813" y="1"/>
                    <a:pt x="2800" y="2"/>
                    <a:pt x="2787" y="4"/>
                  </a:cubicBezTo>
                  <a:lnTo>
                    <a:pt x="106" y="941"/>
                  </a:lnTo>
                  <a:cubicBezTo>
                    <a:pt x="40" y="968"/>
                    <a:pt x="0" y="1047"/>
                    <a:pt x="27" y="1126"/>
                  </a:cubicBezTo>
                  <a:lnTo>
                    <a:pt x="529" y="2566"/>
                  </a:lnTo>
                  <a:cubicBezTo>
                    <a:pt x="550" y="2629"/>
                    <a:pt x="604" y="2666"/>
                    <a:pt x="658" y="2666"/>
                  </a:cubicBezTo>
                  <a:cubicBezTo>
                    <a:pt x="672" y="2666"/>
                    <a:pt x="687" y="2664"/>
                    <a:pt x="700" y="2658"/>
                  </a:cubicBezTo>
                  <a:lnTo>
                    <a:pt x="3381" y="1721"/>
                  </a:lnTo>
                  <a:cubicBezTo>
                    <a:pt x="3460" y="1694"/>
                    <a:pt x="3500" y="1615"/>
                    <a:pt x="3474" y="1536"/>
                  </a:cubicBezTo>
                  <a:lnTo>
                    <a:pt x="2972" y="96"/>
                  </a:lnTo>
                  <a:cubicBezTo>
                    <a:pt x="2950" y="30"/>
                    <a:pt x="2891" y="1"/>
                    <a:pt x="28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0"/>
            <p:cNvSpPr/>
            <p:nvPr/>
          </p:nvSpPr>
          <p:spPr>
            <a:xfrm>
              <a:off x="459000" y="2541220"/>
              <a:ext cx="87175" cy="66475"/>
            </a:xfrm>
            <a:custGeom>
              <a:avLst/>
              <a:gdLst/>
              <a:ahLst/>
              <a:cxnLst/>
              <a:rect l="l" t="t" r="r" b="b"/>
              <a:pathLst>
                <a:path w="3487" h="2659" extrusionOk="0">
                  <a:moveTo>
                    <a:pt x="2823" y="1"/>
                  </a:moveTo>
                  <a:cubicBezTo>
                    <a:pt x="2807" y="1"/>
                    <a:pt x="2790" y="3"/>
                    <a:pt x="2774" y="9"/>
                  </a:cubicBezTo>
                  <a:lnTo>
                    <a:pt x="106" y="947"/>
                  </a:lnTo>
                  <a:cubicBezTo>
                    <a:pt x="27" y="973"/>
                    <a:pt x="0" y="1052"/>
                    <a:pt x="27" y="1131"/>
                  </a:cubicBezTo>
                  <a:lnTo>
                    <a:pt x="528" y="2571"/>
                  </a:lnTo>
                  <a:cubicBezTo>
                    <a:pt x="549" y="2623"/>
                    <a:pt x="603" y="2658"/>
                    <a:pt x="657" y="2658"/>
                  </a:cubicBezTo>
                  <a:cubicBezTo>
                    <a:pt x="671" y="2658"/>
                    <a:pt x="686" y="2656"/>
                    <a:pt x="700" y="2650"/>
                  </a:cubicBezTo>
                  <a:lnTo>
                    <a:pt x="3381" y="1713"/>
                  </a:lnTo>
                  <a:cubicBezTo>
                    <a:pt x="3447" y="1686"/>
                    <a:pt x="3487" y="1607"/>
                    <a:pt x="3460" y="1541"/>
                  </a:cubicBezTo>
                  <a:lnTo>
                    <a:pt x="2958" y="101"/>
                  </a:lnTo>
                  <a:cubicBezTo>
                    <a:pt x="2938" y="39"/>
                    <a:pt x="2884" y="1"/>
                    <a:pt x="2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0"/>
            <p:cNvSpPr/>
            <p:nvPr/>
          </p:nvSpPr>
          <p:spPr>
            <a:xfrm>
              <a:off x="551100" y="2508125"/>
              <a:ext cx="87525" cy="66475"/>
            </a:xfrm>
            <a:custGeom>
              <a:avLst/>
              <a:gdLst/>
              <a:ahLst/>
              <a:cxnLst/>
              <a:rect l="l" t="t" r="r" b="b"/>
              <a:pathLst>
                <a:path w="3501" h="2659" extrusionOk="0">
                  <a:moveTo>
                    <a:pt x="2850" y="1"/>
                  </a:moveTo>
                  <a:cubicBezTo>
                    <a:pt x="2834" y="1"/>
                    <a:pt x="2817" y="4"/>
                    <a:pt x="2801" y="9"/>
                  </a:cubicBezTo>
                  <a:lnTo>
                    <a:pt x="120" y="947"/>
                  </a:lnTo>
                  <a:cubicBezTo>
                    <a:pt x="40" y="973"/>
                    <a:pt x="1" y="1052"/>
                    <a:pt x="27" y="1118"/>
                  </a:cubicBezTo>
                  <a:lnTo>
                    <a:pt x="529" y="2558"/>
                  </a:lnTo>
                  <a:cubicBezTo>
                    <a:pt x="550" y="2621"/>
                    <a:pt x="604" y="2659"/>
                    <a:pt x="665" y="2659"/>
                  </a:cubicBezTo>
                  <a:cubicBezTo>
                    <a:pt x="681" y="2659"/>
                    <a:pt x="697" y="2656"/>
                    <a:pt x="714" y="2650"/>
                  </a:cubicBezTo>
                  <a:lnTo>
                    <a:pt x="3395" y="1726"/>
                  </a:lnTo>
                  <a:cubicBezTo>
                    <a:pt x="3474" y="1700"/>
                    <a:pt x="3501" y="1607"/>
                    <a:pt x="3487" y="1541"/>
                  </a:cubicBezTo>
                  <a:lnTo>
                    <a:pt x="2985" y="102"/>
                  </a:lnTo>
                  <a:cubicBezTo>
                    <a:pt x="2965" y="39"/>
                    <a:pt x="2911" y="1"/>
                    <a:pt x="28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0"/>
            <p:cNvSpPr/>
            <p:nvPr/>
          </p:nvSpPr>
          <p:spPr>
            <a:xfrm>
              <a:off x="642575" y="2476450"/>
              <a:ext cx="87825" cy="66450"/>
            </a:xfrm>
            <a:custGeom>
              <a:avLst/>
              <a:gdLst/>
              <a:ahLst/>
              <a:cxnLst/>
              <a:rect l="l" t="t" r="r" b="b"/>
              <a:pathLst>
                <a:path w="3513" h="2658" extrusionOk="0">
                  <a:moveTo>
                    <a:pt x="2850" y="0"/>
                  </a:moveTo>
                  <a:cubicBezTo>
                    <a:pt x="2834" y="0"/>
                    <a:pt x="2817" y="3"/>
                    <a:pt x="2800" y="8"/>
                  </a:cubicBezTo>
                  <a:lnTo>
                    <a:pt x="119" y="933"/>
                  </a:lnTo>
                  <a:cubicBezTo>
                    <a:pt x="40" y="959"/>
                    <a:pt x="0" y="1038"/>
                    <a:pt x="26" y="1118"/>
                  </a:cubicBezTo>
                  <a:lnTo>
                    <a:pt x="528" y="2557"/>
                  </a:lnTo>
                  <a:cubicBezTo>
                    <a:pt x="549" y="2620"/>
                    <a:pt x="603" y="2658"/>
                    <a:pt x="664" y="2658"/>
                  </a:cubicBezTo>
                  <a:cubicBezTo>
                    <a:pt x="680" y="2658"/>
                    <a:pt x="697" y="2655"/>
                    <a:pt x="713" y="2650"/>
                  </a:cubicBezTo>
                  <a:lnTo>
                    <a:pt x="3394" y="1712"/>
                  </a:lnTo>
                  <a:cubicBezTo>
                    <a:pt x="3473" y="1686"/>
                    <a:pt x="3513" y="1606"/>
                    <a:pt x="3487" y="1540"/>
                  </a:cubicBezTo>
                  <a:lnTo>
                    <a:pt x="2985" y="88"/>
                  </a:lnTo>
                  <a:cubicBezTo>
                    <a:pt x="2964" y="36"/>
                    <a:pt x="2910" y="0"/>
                    <a:pt x="2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0"/>
            <p:cNvSpPr/>
            <p:nvPr/>
          </p:nvSpPr>
          <p:spPr>
            <a:xfrm>
              <a:off x="393625" y="2645475"/>
              <a:ext cx="87850" cy="66475"/>
            </a:xfrm>
            <a:custGeom>
              <a:avLst/>
              <a:gdLst/>
              <a:ahLst/>
              <a:cxnLst/>
              <a:rect l="l" t="t" r="r" b="b"/>
              <a:pathLst>
                <a:path w="3514" h="2659" extrusionOk="0">
                  <a:moveTo>
                    <a:pt x="2849" y="1"/>
                  </a:moveTo>
                  <a:cubicBezTo>
                    <a:pt x="2833" y="1"/>
                    <a:pt x="2817" y="4"/>
                    <a:pt x="2800" y="9"/>
                  </a:cubicBezTo>
                  <a:lnTo>
                    <a:pt x="119" y="947"/>
                  </a:lnTo>
                  <a:cubicBezTo>
                    <a:pt x="40" y="973"/>
                    <a:pt x="0" y="1052"/>
                    <a:pt x="27" y="1132"/>
                  </a:cubicBezTo>
                  <a:lnTo>
                    <a:pt x="529" y="2571"/>
                  </a:lnTo>
                  <a:cubicBezTo>
                    <a:pt x="549" y="2623"/>
                    <a:pt x="603" y="2659"/>
                    <a:pt x="663" y="2659"/>
                  </a:cubicBezTo>
                  <a:cubicBezTo>
                    <a:pt x="680" y="2659"/>
                    <a:pt x="697" y="2656"/>
                    <a:pt x="713" y="2650"/>
                  </a:cubicBezTo>
                  <a:lnTo>
                    <a:pt x="3394" y="1726"/>
                  </a:lnTo>
                  <a:cubicBezTo>
                    <a:pt x="3474" y="1699"/>
                    <a:pt x="3513" y="1620"/>
                    <a:pt x="3487" y="1541"/>
                  </a:cubicBezTo>
                  <a:lnTo>
                    <a:pt x="2985" y="101"/>
                  </a:lnTo>
                  <a:cubicBezTo>
                    <a:pt x="2964" y="39"/>
                    <a:pt x="2910"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0"/>
            <p:cNvSpPr/>
            <p:nvPr/>
          </p:nvSpPr>
          <p:spPr>
            <a:xfrm>
              <a:off x="485400" y="2613800"/>
              <a:ext cx="87525" cy="66450"/>
            </a:xfrm>
            <a:custGeom>
              <a:avLst/>
              <a:gdLst/>
              <a:ahLst/>
              <a:cxnLst/>
              <a:rect l="l" t="t" r="r" b="b"/>
              <a:pathLst>
                <a:path w="3501" h="2658" extrusionOk="0">
                  <a:moveTo>
                    <a:pt x="2836" y="0"/>
                  </a:moveTo>
                  <a:cubicBezTo>
                    <a:pt x="2820" y="0"/>
                    <a:pt x="2804" y="3"/>
                    <a:pt x="2787" y="8"/>
                  </a:cubicBezTo>
                  <a:lnTo>
                    <a:pt x="106" y="946"/>
                  </a:lnTo>
                  <a:cubicBezTo>
                    <a:pt x="40" y="972"/>
                    <a:pt x="1" y="1052"/>
                    <a:pt x="27" y="1118"/>
                  </a:cubicBezTo>
                  <a:lnTo>
                    <a:pt x="529" y="2557"/>
                  </a:lnTo>
                  <a:cubicBezTo>
                    <a:pt x="539" y="2620"/>
                    <a:pt x="599" y="2658"/>
                    <a:pt x="657" y="2658"/>
                  </a:cubicBezTo>
                  <a:cubicBezTo>
                    <a:pt x="672" y="2658"/>
                    <a:pt x="687" y="2655"/>
                    <a:pt x="701" y="2649"/>
                  </a:cubicBezTo>
                  <a:lnTo>
                    <a:pt x="3382" y="1725"/>
                  </a:lnTo>
                  <a:cubicBezTo>
                    <a:pt x="3461" y="1699"/>
                    <a:pt x="3500" y="1606"/>
                    <a:pt x="3474" y="1540"/>
                  </a:cubicBezTo>
                  <a:lnTo>
                    <a:pt x="2972" y="101"/>
                  </a:lnTo>
                  <a:cubicBezTo>
                    <a:pt x="2951" y="38"/>
                    <a:pt x="2897" y="0"/>
                    <a:pt x="2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0"/>
            <p:cNvSpPr/>
            <p:nvPr/>
          </p:nvSpPr>
          <p:spPr>
            <a:xfrm>
              <a:off x="576850" y="2582100"/>
              <a:ext cx="87525" cy="66450"/>
            </a:xfrm>
            <a:custGeom>
              <a:avLst/>
              <a:gdLst/>
              <a:ahLst/>
              <a:cxnLst/>
              <a:rect l="l" t="t" r="r" b="b"/>
              <a:pathLst>
                <a:path w="3501" h="2658" extrusionOk="0">
                  <a:moveTo>
                    <a:pt x="2844" y="0"/>
                  </a:moveTo>
                  <a:cubicBezTo>
                    <a:pt x="2830" y="0"/>
                    <a:pt x="2815" y="3"/>
                    <a:pt x="2801" y="8"/>
                  </a:cubicBezTo>
                  <a:lnTo>
                    <a:pt x="107" y="933"/>
                  </a:lnTo>
                  <a:cubicBezTo>
                    <a:pt x="41" y="959"/>
                    <a:pt x="1" y="1038"/>
                    <a:pt x="27" y="1118"/>
                  </a:cubicBezTo>
                  <a:lnTo>
                    <a:pt x="529" y="2557"/>
                  </a:lnTo>
                  <a:cubicBezTo>
                    <a:pt x="550" y="2620"/>
                    <a:pt x="604" y="2658"/>
                    <a:pt x="658" y="2658"/>
                  </a:cubicBezTo>
                  <a:cubicBezTo>
                    <a:pt x="673" y="2658"/>
                    <a:pt x="687" y="2655"/>
                    <a:pt x="701" y="2650"/>
                  </a:cubicBezTo>
                  <a:lnTo>
                    <a:pt x="3395" y="1712"/>
                  </a:lnTo>
                  <a:cubicBezTo>
                    <a:pt x="3461" y="1686"/>
                    <a:pt x="3501" y="1606"/>
                    <a:pt x="3474" y="1540"/>
                  </a:cubicBezTo>
                  <a:lnTo>
                    <a:pt x="2972" y="88"/>
                  </a:lnTo>
                  <a:cubicBezTo>
                    <a:pt x="2952" y="36"/>
                    <a:pt x="2898"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0"/>
            <p:cNvSpPr/>
            <p:nvPr/>
          </p:nvSpPr>
          <p:spPr>
            <a:xfrm>
              <a:off x="420700" y="2723400"/>
              <a:ext cx="87850" cy="66475"/>
            </a:xfrm>
            <a:custGeom>
              <a:avLst/>
              <a:gdLst/>
              <a:ahLst/>
              <a:cxnLst/>
              <a:rect l="l" t="t" r="r" b="b"/>
              <a:pathLst>
                <a:path w="3514" h="2659" extrusionOk="0">
                  <a:moveTo>
                    <a:pt x="2850" y="0"/>
                  </a:moveTo>
                  <a:cubicBezTo>
                    <a:pt x="2834" y="0"/>
                    <a:pt x="2817" y="3"/>
                    <a:pt x="2800" y="9"/>
                  </a:cubicBezTo>
                  <a:lnTo>
                    <a:pt x="119" y="933"/>
                  </a:lnTo>
                  <a:cubicBezTo>
                    <a:pt x="40" y="960"/>
                    <a:pt x="0" y="1039"/>
                    <a:pt x="27" y="1118"/>
                  </a:cubicBezTo>
                  <a:lnTo>
                    <a:pt x="528" y="2558"/>
                  </a:lnTo>
                  <a:cubicBezTo>
                    <a:pt x="549" y="2620"/>
                    <a:pt x="603" y="2658"/>
                    <a:pt x="664" y="2658"/>
                  </a:cubicBezTo>
                  <a:cubicBezTo>
                    <a:pt x="680" y="2658"/>
                    <a:pt x="697" y="2656"/>
                    <a:pt x="713" y="2650"/>
                  </a:cubicBezTo>
                  <a:lnTo>
                    <a:pt x="3394" y="1712"/>
                  </a:lnTo>
                  <a:cubicBezTo>
                    <a:pt x="3474" y="1686"/>
                    <a:pt x="3513" y="1607"/>
                    <a:pt x="3487" y="1541"/>
                  </a:cubicBezTo>
                  <a:lnTo>
                    <a:pt x="2985" y="88"/>
                  </a:lnTo>
                  <a:cubicBezTo>
                    <a:pt x="2964" y="36"/>
                    <a:pt x="2911" y="0"/>
                    <a:pt x="2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0"/>
            <p:cNvSpPr/>
            <p:nvPr/>
          </p:nvSpPr>
          <p:spPr>
            <a:xfrm>
              <a:off x="512475" y="2691700"/>
              <a:ext cx="87525" cy="66475"/>
            </a:xfrm>
            <a:custGeom>
              <a:avLst/>
              <a:gdLst/>
              <a:ahLst/>
              <a:cxnLst/>
              <a:rect l="l" t="t" r="r" b="b"/>
              <a:pathLst>
                <a:path w="3501" h="2659" extrusionOk="0">
                  <a:moveTo>
                    <a:pt x="2838" y="1"/>
                  </a:moveTo>
                  <a:cubicBezTo>
                    <a:pt x="2821" y="1"/>
                    <a:pt x="2804" y="3"/>
                    <a:pt x="2787" y="9"/>
                  </a:cubicBezTo>
                  <a:lnTo>
                    <a:pt x="106" y="933"/>
                  </a:lnTo>
                  <a:cubicBezTo>
                    <a:pt x="27" y="960"/>
                    <a:pt x="1" y="1039"/>
                    <a:pt x="14" y="1118"/>
                  </a:cubicBezTo>
                  <a:lnTo>
                    <a:pt x="516" y="2558"/>
                  </a:lnTo>
                  <a:cubicBezTo>
                    <a:pt x="537" y="2620"/>
                    <a:pt x="591" y="2658"/>
                    <a:pt x="651" y="2658"/>
                  </a:cubicBezTo>
                  <a:cubicBezTo>
                    <a:pt x="668" y="2658"/>
                    <a:pt x="684" y="2656"/>
                    <a:pt x="701" y="2650"/>
                  </a:cubicBezTo>
                  <a:lnTo>
                    <a:pt x="3382" y="1713"/>
                  </a:lnTo>
                  <a:cubicBezTo>
                    <a:pt x="3461" y="1686"/>
                    <a:pt x="3500" y="1607"/>
                    <a:pt x="3474" y="1528"/>
                  </a:cubicBezTo>
                  <a:lnTo>
                    <a:pt x="2972" y="88"/>
                  </a:lnTo>
                  <a:cubicBezTo>
                    <a:pt x="2951" y="36"/>
                    <a:pt x="2898" y="1"/>
                    <a:pt x="2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0"/>
            <p:cNvSpPr/>
            <p:nvPr/>
          </p:nvSpPr>
          <p:spPr>
            <a:xfrm>
              <a:off x="603925" y="2659675"/>
              <a:ext cx="87525" cy="66475"/>
            </a:xfrm>
            <a:custGeom>
              <a:avLst/>
              <a:gdLst/>
              <a:ahLst/>
              <a:cxnLst/>
              <a:rect l="l" t="t" r="r" b="b"/>
              <a:pathLst>
                <a:path w="3501" h="2659" extrusionOk="0">
                  <a:moveTo>
                    <a:pt x="2837" y="1"/>
                  </a:moveTo>
                  <a:cubicBezTo>
                    <a:pt x="2821" y="1"/>
                    <a:pt x="2804" y="3"/>
                    <a:pt x="2787" y="9"/>
                  </a:cubicBezTo>
                  <a:lnTo>
                    <a:pt x="107" y="947"/>
                  </a:lnTo>
                  <a:cubicBezTo>
                    <a:pt x="40" y="973"/>
                    <a:pt x="1" y="1052"/>
                    <a:pt x="27" y="1131"/>
                  </a:cubicBezTo>
                  <a:lnTo>
                    <a:pt x="516" y="2571"/>
                  </a:lnTo>
                  <a:cubicBezTo>
                    <a:pt x="537" y="2623"/>
                    <a:pt x="598" y="2658"/>
                    <a:pt x="656" y="2658"/>
                  </a:cubicBezTo>
                  <a:cubicBezTo>
                    <a:pt x="671" y="2658"/>
                    <a:pt x="687" y="2656"/>
                    <a:pt x="701" y="2650"/>
                  </a:cubicBezTo>
                  <a:lnTo>
                    <a:pt x="3382" y="1726"/>
                  </a:lnTo>
                  <a:cubicBezTo>
                    <a:pt x="3461" y="1699"/>
                    <a:pt x="3501" y="1620"/>
                    <a:pt x="3474" y="1541"/>
                  </a:cubicBezTo>
                  <a:lnTo>
                    <a:pt x="2972" y="101"/>
                  </a:lnTo>
                  <a:cubicBezTo>
                    <a:pt x="2951" y="39"/>
                    <a:pt x="2897" y="1"/>
                    <a:pt x="28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0"/>
            <p:cNvSpPr/>
            <p:nvPr/>
          </p:nvSpPr>
          <p:spPr>
            <a:xfrm>
              <a:off x="446125" y="2764225"/>
              <a:ext cx="177975" cy="97075"/>
            </a:xfrm>
            <a:custGeom>
              <a:avLst/>
              <a:gdLst/>
              <a:ahLst/>
              <a:cxnLst/>
              <a:rect l="l" t="t" r="r" b="b"/>
              <a:pathLst>
                <a:path w="7119" h="3883" extrusionOk="0">
                  <a:moveTo>
                    <a:pt x="6437" y="0"/>
                  </a:moveTo>
                  <a:cubicBezTo>
                    <a:pt x="6413" y="0"/>
                    <a:pt x="6389" y="5"/>
                    <a:pt x="6366" y="13"/>
                  </a:cubicBezTo>
                  <a:lnTo>
                    <a:pt x="172" y="2166"/>
                  </a:lnTo>
                  <a:cubicBezTo>
                    <a:pt x="53" y="2206"/>
                    <a:pt x="0" y="2325"/>
                    <a:pt x="40" y="2430"/>
                  </a:cubicBezTo>
                  <a:lnTo>
                    <a:pt x="489" y="3738"/>
                  </a:lnTo>
                  <a:cubicBezTo>
                    <a:pt x="520" y="3830"/>
                    <a:pt x="599" y="3883"/>
                    <a:pt x="688" y="3883"/>
                  </a:cubicBezTo>
                  <a:cubicBezTo>
                    <a:pt x="714" y="3883"/>
                    <a:pt x="740" y="3878"/>
                    <a:pt x="766" y="3870"/>
                  </a:cubicBezTo>
                  <a:lnTo>
                    <a:pt x="6960" y="1717"/>
                  </a:lnTo>
                  <a:cubicBezTo>
                    <a:pt x="7066" y="1677"/>
                    <a:pt x="7118" y="1559"/>
                    <a:pt x="7079" y="1453"/>
                  </a:cubicBezTo>
                  <a:lnTo>
                    <a:pt x="6630" y="145"/>
                  </a:lnTo>
                  <a:cubicBezTo>
                    <a:pt x="6599" y="53"/>
                    <a:pt x="6520" y="0"/>
                    <a:pt x="64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0"/>
            <p:cNvSpPr/>
            <p:nvPr/>
          </p:nvSpPr>
          <p:spPr>
            <a:xfrm>
              <a:off x="628700" y="2731650"/>
              <a:ext cx="87850" cy="66475"/>
            </a:xfrm>
            <a:custGeom>
              <a:avLst/>
              <a:gdLst/>
              <a:ahLst/>
              <a:cxnLst/>
              <a:rect l="l" t="t" r="r" b="b"/>
              <a:pathLst>
                <a:path w="3514" h="2659" extrusionOk="0">
                  <a:moveTo>
                    <a:pt x="2849" y="1"/>
                  </a:moveTo>
                  <a:cubicBezTo>
                    <a:pt x="2833" y="1"/>
                    <a:pt x="2817" y="3"/>
                    <a:pt x="2800" y="9"/>
                  </a:cubicBezTo>
                  <a:lnTo>
                    <a:pt x="119" y="947"/>
                  </a:lnTo>
                  <a:cubicBezTo>
                    <a:pt x="40" y="973"/>
                    <a:pt x="0" y="1052"/>
                    <a:pt x="27" y="1118"/>
                  </a:cubicBezTo>
                  <a:lnTo>
                    <a:pt x="529" y="2571"/>
                  </a:lnTo>
                  <a:cubicBezTo>
                    <a:pt x="549" y="2623"/>
                    <a:pt x="603" y="2658"/>
                    <a:pt x="663" y="2658"/>
                  </a:cubicBezTo>
                  <a:cubicBezTo>
                    <a:pt x="680" y="2658"/>
                    <a:pt x="697" y="2656"/>
                    <a:pt x="713" y="2650"/>
                  </a:cubicBezTo>
                  <a:lnTo>
                    <a:pt x="3394" y="1726"/>
                  </a:lnTo>
                  <a:cubicBezTo>
                    <a:pt x="3474" y="1699"/>
                    <a:pt x="3513" y="1620"/>
                    <a:pt x="3487" y="1541"/>
                  </a:cubicBezTo>
                  <a:lnTo>
                    <a:pt x="2985" y="101"/>
                  </a:lnTo>
                  <a:cubicBezTo>
                    <a:pt x="2964" y="39"/>
                    <a:pt x="2910"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2" name="Google Shape;1532;p20"/>
          <p:cNvGrpSpPr/>
          <p:nvPr/>
        </p:nvGrpSpPr>
        <p:grpSpPr>
          <a:xfrm>
            <a:off x="-310481" y="192387"/>
            <a:ext cx="9278139" cy="5009608"/>
            <a:chOff x="-310481" y="192387"/>
            <a:chExt cx="9278139" cy="5009608"/>
          </a:xfrm>
        </p:grpSpPr>
        <p:grpSp>
          <p:nvGrpSpPr>
            <p:cNvPr id="1533" name="Google Shape;1533;p20"/>
            <p:cNvGrpSpPr/>
            <p:nvPr/>
          </p:nvGrpSpPr>
          <p:grpSpPr>
            <a:xfrm flipH="1">
              <a:off x="-310481" y="445037"/>
              <a:ext cx="615954" cy="471835"/>
              <a:chOff x="2785400" y="3515575"/>
              <a:chExt cx="378350" cy="289825"/>
            </a:xfrm>
          </p:grpSpPr>
          <p:sp>
            <p:nvSpPr>
              <p:cNvPr id="1534" name="Google Shape;1534;p20"/>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0"/>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6" name="Google Shape;1536;p20"/>
            <p:cNvGrpSpPr/>
            <p:nvPr/>
          </p:nvGrpSpPr>
          <p:grpSpPr>
            <a:xfrm>
              <a:off x="8272644" y="192387"/>
              <a:ext cx="615954" cy="471835"/>
              <a:chOff x="2785400" y="3515575"/>
              <a:chExt cx="378350" cy="289825"/>
            </a:xfrm>
          </p:grpSpPr>
          <p:sp>
            <p:nvSpPr>
              <p:cNvPr id="1537" name="Google Shape;1537;p20"/>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0"/>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9" name="Google Shape;1539;p20"/>
            <p:cNvGrpSpPr/>
            <p:nvPr/>
          </p:nvGrpSpPr>
          <p:grpSpPr>
            <a:xfrm flipH="1">
              <a:off x="8193591" y="4453272"/>
              <a:ext cx="774067" cy="748724"/>
              <a:chOff x="6507519" y="-3391"/>
              <a:chExt cx="774067" cy="748724"/>
            </a:xfrm>
          </p:grpSpPr>
          <p:sp>
            <p:nvSpPr>
              <p:cNvPr id="1540" name="Google Shape;1540;p20"/>
              <p:cNvSpPr/>
              <p:nvPr/>
            </p:nvSpPr>
            <p:spPr>
              <a:xfrm rot="2483948" flipH="1">
                <a:off x="6573844" y="174370"/>
                <a:ext cx="597966" cy="426537"/>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0"/>
              <p:cNvSpPr/>
              <p:nvPr/>
            </p:nvSpPr>
            <p:spPr>
              <a:xfrm rot="2483948" flipH="1">
                <a:off x="6599218" y="145456"/>
                <a:ext cx="614979" cy="436183"/>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542"/>
        <p:cNvGrpSpPr/>
        <p:nvPr/>
      </p:nvGrpSpPr>
      <p:grpSpPr>
        <a:xfrm>
          <a:off x="0" y="0"/>
          <a:ext cx="0" cy="0"/>
          <a:chOff x="0" y="0"/>
          <a:chExt cx="0" cy="0"/>
        </a:xfrm>
      </p:grpSpPr>
      <p:sp>
        <p:nvSpPr>
          <p:cNvPr id="1543" name="Google Shape;1543;p21"/>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44" name="Google Shape;1544;p21"/>
          <p:cNvSpPr txBox="1">
            <a:spLocks noGrp="1"/>
          </p:cNvSpPr>
          <p:nvPr>
            <p:ph type="subTitle" idx="1"/>
          </p:nvPr>
        </p:nvSpPr>
        <p:spPr>
          <a:xfrm>
            <a:off x="4939299" y="2841096"/>
            <a:ext cx="2761800" cy="1132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45" name="Google Shape;1545;p21"/>
          <p:cNvSpPr txBox="1">
            <a:spLocks noGrp="1"/>
          </p:cNvSpPr>
          <p:nvPr>
            <p:ph type="subTitle" idx="2"/>
          </p:nvPr>
        </p:nvSpPr>
        <p:spPr>
          <a:xfrm>
            <a:off x="1442825" y="2841096"/>
            <a:ext cx="2761800" cy="1132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46" name="Google Shape;1546;p21"/>
          <p:cNvSpPr txBox="1">
            <a:spLocks noGrp="1"/>
          </p:cNvSpPr>
          <p:nvPr>
            <p:ph type="subTitle" idx="3"/>
          </p:nvPr>
        </p:nvSpPr>
        <p:spPr>
          <a:xfrm>
            <a:off x="1442825" y="2298800"/>
            <a:ext cx="2761800" cy="54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oppins SemiBold"/>
              <a:buNone/>
              <a:defRPr sz="2200">
                <a:solidFill>
                  <a:schemeClr val="dk1"/>
                </a:solidFill>
                <a:latin typeface="Poppins SemiBold"/>
                <a:ea typeface="Poppins SemiBold"/>
                <a:cs typeface="Poppins SemiBold"/>
                <a:sym typeface="Poppins SemiBold"/>
              </a:defRPr>
            </a:lvl1pPr>
            <a:lvl2pPr lvl="1"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2pPr>
            <a:lvl3pPr lvl="2"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3pPr>
            <a:lvl4pPr lvl="3"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4pPr>
            <a:lvl5pPr lvl="4"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5pPr>
            <a:lvl6pPr lvl="5"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6pPr>
            <a:lvl7pPr lvl="6"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7pPr>
            <a:lvl8pPr lvl="7"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8pPr>
            <a:lvl9pPr lvl="8"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9pPr>
          </a:lstStyle>
          <a:p>
            <a:endParaRPr/>
          </a:p>
        </p:txBody>
      </p:sp>
      <p:sp>
        <p:nvSpPr>
          <p:cNvPr id="1547" name="Google Shape;1547;p21"/>
          <p:cNvSpPr txBox="1">
            <a:spLocks noGrp="1"/>
          </p:cNvSpPr>
          <p:nvPr>
            <p:ph type="subTitle" idx="4"/>
          </p:nvPr>
        </p:nvSpPr>
        <p:spPr>
          <a:xfrm>
            <a:off x="4939298" y="2298800"/>
            <a:ext cx="2761800" cy="54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oppins SemiBold"/>
              <a:buNone/>
              <a:defRPr sz="2200">
                <a:solidFill>
                  <a:schemeClr val="dk1"/>
                </a:solidFill>
                <a:latin typeface="Poppins SemiBold"/>
                <a:ea typeface="Poppins SemiBold"/>
                <a:cs typeface="Poppins SemiBold"/>
                <a:sym typeface="Poppins SemiBold"/>
              </a:defRPr>
            </a:lvl1pPr>
            <a:lvl2pPr lvl="1"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2pPr>
            <a:lvl3pPr lvl="2"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3pPr>
            <a:lvl4pPr lvl="3"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4pPr>
            <a:lvl5pPr lvl="4"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5pPr>
            <a:lvl6pPr lvl="5"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6pPr>
            <a:lvl7pPr lvl="6"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7pPr>
            <a:lvl8pPr lvl="7"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8pPr>
            <a:lvl9pPr lvl="8"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9pPr>
          </a:lstStyle>
          <a:p>
            <a:endParaRPr/>
          </a:p>
        </p:txBody>
      </p:sp>
      <p:grpSp>
        <p:nvGrpSpPr>
          <p:cNvPr id="1548" name="Google Shape;1548;p21"/>
          <p:cNvGrpSpPr/>
          <p:nvPr/>
        </p:nvGrpSpPr>
        <p:grpSpPr>
          <a:xfrm rot="5400000">
            <a:off x="6922805" y="-1222797"/>
            <a:ext cx="2299041" cy="1757247"/>
            <a:chOff x="2496650" y="4085200"/>
            <a:chExt cx="1210850" cy="925500"/>
          </a:xfrm>
        </p:grpSpPr>
        <p:sp>
          <p:nvSpPr>
            <p:cNvPr id="1549" name="Google Shape;1549;p21"/>
            <p:cNvSpPr/>
            <p:nvPr/>
          </p:nvSpPr>
          <p:spPr>
            <a:xfrm>
              <a:off x="2571950" y="4768200"/>
              <a:ext cx="395200" cy="242500"/>
            </a:xfrm>
            <a:custGeom>
              <a:avLst/>
              <a:gdLst/>
              <a:ahLst/>
              <a:cxnLst/>
              <a:rect l="l" t="t" r="r" b="b"/>
              <a:pathLst>
                <a:path w="15808" h="9700" extrusionOk="0">
                  <a:moveTo>
                    <a:pt x="15319" y="1"/>
                  </a:moveTo>
                  <a:cubicBezTo>
                    <a:pt x="15265" y="1"/>
                    <a:pt x="15206" y="15"/>
                    <a:pt x="15145" y="48"/>
                  </a:cubicBezTo>
                  <a:cubicBezTo>
                    <a:pt x="14540" y="374"/>
                    <a:pt x="13982" y="816"/>
                    <a:pt x="13412" y="1211"/>
                  </a:cubicBezTo>
                  <a:cubicBezTo>
                    <a:pt x="12865" y="1584"/>
                    <a:pt x="12319" y="1956"/>
                    <a:pt x="11772" y="2316"/>
                  </a:cubicBezTo>
                  <a:cubicBezTo>
                    <a:pt x="10632" y="3073"/>
                    <a:pt x="9492" y="3829"/>
                    <a:pt x="8352" y="4573"/>
                  </a:cubicBezTo>
                  <a:cubicBezTo>
                    <a:pt x="6166" y="5992"/>
                    <a:pt x="3944" y="7330"/>
                    <a:pt x="1734" y="8679"/>
                  </a:cubicBezTo>
                  <a:cubicBezTo>
                    <a:pt x="1443" y="8400"/>
                    <a:pt x="1153" y="8121"/>
                    <a:pt x="862" y="7853"/>
                  </a:cubicBezTo>
                  <a:cubicBezTo>
                    <a:pt x="787" y="7786"/>
                    <a:pt x="704" y="7757"/>
                    <a:pt x="622" y="7757"/>
                  </a:cubicBezTo>
                  <a:cubicBezTo>
                    <a:pt x="305" y="7757"/>
                    <a:pt x="1" y="8181"/>
                    <a:pt x="269" y="8458"/>
                  </a:cubicBezTo>
                  <a:cubicBezTo>
                    <a:pt x="606" y="8818"/>
                    <a:pt x="955" y="9191"/>
                    <a:pt x="1315" y="9540"/>
                  </a:cubicBezTo>
                  <a:cubicBezTo>
                    <a:pt x="1408" y="9646"/>
                    <a:pt x="1540" y="9699"/>
                    <a:pt x="1672" y="9699"/>
                  </a:cubicBezTo>
                  <a:cubicBezTo>
                    <a:pt x="1771" y="9699"/>
                    <a:pt x="1870" y="9669"/>
                    <a:pt x="1955" y="9609"/>
                  </a:cubicBezTo>
                  <a:cubicBezTo>
                    <a:pt x="4270" y="8202"/>
                    <a:pt x="6538" y="6713"/>
                    <a:pt x="8806" y="5248"/>
                  </a:cubicBezTo>
                  <a:cubicBezTo>
                    <a:pt x="9934" y="4515"/>
                    <a:pt x="11051" y="3770"/>
                    <a:pt x="12168" y="3026"/>
                  </a:cubicBezTo>
                  <a:cubicBezTo>
                    <a:pt x="12714" y="2654"/>
                    <a:pt x="13261" y="2282"/>
                    <a:pt x="13819" y="1921"/>
                  </a:cubicBezTo>
                  <a:cubicBezTo>
                    <a:pt x="14401" y="1526"/>
                    <a:pt x="15029" y="1165"/>
                    <a:pt x="15541" y="700"/>
                  </a:cubicBezTo>
                  <a:cubicBezTo>
                    <a:pt x="15808" y="472"/>
                    <a:pt x="15629" y="1"/>
                    <a:pt x="15319" y="1"/>
                  </a:cubicBezTo>
                  <a:close/>
                </a:path>
              </a:pathLst>
            </a:custGeom>
            <a:solidFill>
              <a:schemeClr val="dk1"/>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1"/>
            <p:cNvSpPr/>
            <p:nvPr/>
          </p:nvSpPr>
          <p:spPr>
            <a:xfrm>
              <a:off x="3674625" y="4085200"/>
              <a:ext cx="32875" cy="28200"/>
            </a:xfrm>
            <a:custGeom>
              <a:avLst/>
              <a:gdLst/>
              <a:ahLst/>
              <a:cxnLst/>
              <a:rect l="l" t="t" r="r" b="b"/>
              <a:pathLst>
                <a:path w="1315" h="1128" extrusionOk="0">
                  <a:moveTo>
                    <a:pt x="1006" y="1"/>
                  </a:moveTo>
                  <a:cubicBezTo>
                    <a:pt x="798" y="1"/>
                    <a:pt x="453" y="115"/>
                    <a:pt x="1" y="325"/>
                  </a:cubicBezTo>
                  <a:lnTo>
                    <a:pt x="594" y="1128"/>
                  </a:lnTo>
                  <a:cubicBezTo>
                    <a:pt x="1082" y="604"/>
                    <a:pt x="1315" y="221"/>
                    <a:pt x="1199" y="69"/>
                  </a:cubicBezTo>
                  <a:cubicBezTo>
                    <a:pt x="1163" y="23"/>
                    <a:pt x="1098" y="1"/>
                    <a:pt x="1006" y="1"/>
                  </a:cubicBezTo>
                  <a:close/>
                </a:path>
              </a:pathLst>
            </a:custGeom>
            <a:solidFill>
              <a:schemeClr val="dk1"/>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1"/>
            <p:cNvSpPr/>
            <p:nvPr/>
          </p:nvSpPr>
          <p:spPr>
            <a:xfrm>
              <a:off x="2496650" y="4892700"/>
              <a:ext cx="75625" cy="98000"/>
            </a:xfrm>
            <a:custGeom>
              <a:avLst/>
              <a:gdLst/>
              <a:ahLst/>
              <a:cxnLst/>
              <a:rect l="l" t="t" r="r" b="b"/>
              <a:pathLst>
                <a:path w="3025" h="3920" extrusionOk="0">
                  <a:moveTo>
                    <a:pt x="152" y="0"/>
                  </a:moveTo>
                  <a:lnTo>
                    <a:pt x="152" y="0"/>
                  </a:lnTo>
                  <a:cubicBezTo>
                    <a:pt x="1" y="907"/>
                    <a:pt x="222" y="1826"/>
                    <a:pt x="745" y="2582"/>
                  </a:cubicBezTo>
                  <a:cubicBezTo>
                    <a:pt x="1303" y="3303"/>
                    <a:pt x="2117" y="3792"/>
                    <a:pt x="3025" y="3920"/>
                  </a:cubicBezTo>
                  <a:lnTo>
                    <a:pt x="152" y="0"/>
                  </a:lnTo>
                  <a:close/>
                </a:path>
              </a:pathLst>
            </a:custGeom>
            <a:solidFill>
              <a:schemeClr val="accent3"/>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1"/>
            <p:cNvSpPr/>
            <p:nvPr/>
          </p:nvSpPr>
          <p:spPr>
            <a:xfrm>
              <a:off x="2500425" y="4858075"/>
              <a:ext cx="115475" cy="132625"/>
            </a:xfrm>
            <a:custGeom>
              <a:avLst/>
              <a:gdLst/>
              <a:ahLst/>
              <a:cxnLst/>
              <a:rect l="l" t="t" r="r" b="b"/>
              <a:pathLst>
                <a:path w="4619" h="5305" extrusionOk="0">
                  <a:moveTo>
                    <a:pt x="1431" y="1"/>
                  </a:moveTo>
                  <a:cubicBezTo>
                    <a:pt x="931" y="478"/>
                    <a:pt x="443" y="943"/>
                    <a:pt x="1" y="1385"/>
                  </a:cubicBezTo>
                  <a:lnTo>
                    <a:pt x="2862" y="5305"/>
                  </a:lnTo>
                  <a:cubicBezTo>
                    <a:pt x="3420" y="5014"/>
                    <a:pt x="4014" y="4700"/>
                    <a:pt x="4618" y="4363"/>
                  </a:cubicBezTo>
                  <a:lnTo>
                    <a:pt x="1431" y="1"/>
                  </a:lnTo>
                  <a:close/>
                </a:path>
              </a:pathLst>
            </a:custGeom>
            <a:solidFill>
              <a:schemeClr val="dk1"/>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1"/>
            <p:cNvSpPr/>
            <p:nvPr/>
          </p:nvSpPr>
          <p:spPr>
            <a:xfrm>
              <a:off x="2536200" y="4375375"/>
              <a:ext cx="725825" cy="591775"/>
            </a:xfrm>
            <a:custGeom>
              <a:avLst/>
              <a:gdLst/>
              <a:ahLst/>
              <a:cxnLst/>
              <a:rect l="l" t="t" r="r" b="b"/>
              <a:pathLst>
                <a:path w="29033" h="23671" extrusionOk="0">
                  <a:moveTo>
                    <a:pt x="24566" y="1"/>
                  </a:moveTo>
                  <a:cubicBezTo>
                    <a:pt x="22426" y="1466"/>
                    <a:pt x="20216" y="3037"/>
                    <a:pt x="17948" y="4688"/>
                  </a:cubicBezTo>
                  <a:cubicBezTo>
                    <a:pt x="10608" y="10050"/>
                    <a:pt x="4269" y="15273"/>
                    <a:pt x="0" y="19309"/>
                  </a:cubicBezTo>
                  <a:lnTo>
                    <a:pt x="3187" y="23671"/>
                  </a:lnTo>
                  <a:cubicBezTo>
                    <a:pt x="8329" y="20821"/>
                    <a:pt x="15226" y="16355"/>
                    <a:pt x="22554" y="10992"/>
                  </a:cubicBezTo>
                  <a:cubicBezTo>
                    <a:pt x="24822" y="9329"/>
                    <a:pt x="26985" y="7689"/>
                    <a:pt x="29033" y="6096"/>
                  </a:cubicBezTo>
                  <a:lnTo>
                    <a:pt x="24566" y="1"/>
                  </a:lnTo>
                  <a:close/>
                </a:path>
              </a:pathLst>
            </a:custGeom>
            <a:solidFill>
              <a:schemeClr val="accent3"/>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1"/>
            <p:cNvSpPr/>
            <p:nvPr/>
          </p:nvSpPr>
          <p:spPr>
            <a:xfrm>
              <a:off x="3150350" y="4143050"/>
              <a:ext cx="448125" cy="384725"/>
            </a:xfrm>
            <a:custGeom>
              <a:avLst/>
              <a:gdLst/>
              <a:ahLst/>
              <a:cxnLst/>
              <a:rect l="l" t="t" r="r" b="b"/>
              <a:pathLst>
                <a:path w="17925" h="15389" extrusionOk="0">
                  <a:moveTo>
                    <a:pt x="15202" y="0"/>
                  </a:moveTo>
                  <a:cubicBezTo>
                    <a:pt x="11317" y="1954"/>
                    <a:pt x="5967" y="5211"/>
                    <a:pt x="0" y="9294"/>
                  </a:cubicBezTo>
                  <a:lnTo>
                    <a:pt x="4467" y="15389"/>
                  </a:lnTo>
                  <a:cubicBezTo>
                    <a:pt x="10154" y="10934"/>
                    <a:pt x="14877" y="6828"/>
                    <a:pt x="17924" y="3722"/>
                  </a:cubicBezTo>
                  <a:lnTo>
                    <a:pt x="15202" y="0"/>
                  </a:lnTo>
                  <a:close/>
                </a:path>
              </a:pathLst>
            </a:custGeom>
            <a:solidFill>
              <a:schemeClr val="dk1"/>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1"/>
            <p:cNvSpPr/>
            <p:nvPr/>
          </p:nvSpPr>
          <p:spPr>
            <a:xfrm>
              <a:off x="3530400" y="4091400"/>
              <a:ext cx="171875" cy="144725"/>
            </a:xfrm>
            <a:custGeom>
              <a:avLst/>
              <a:gdLst/>
              <a:ahLst/>
              <a:cxnLst/>
              <a:rect l="l" t="t" r="r" b="b"/>
              <a:pathLst>
                <a:path w="6875" h="5789" extrusionOk="0">
                  <a:moveTo>
                    <a:pt x="5626" y="0"/>
                  </a:moveTo>
                  <a:cubicBezTo>
                    <a:pt x="4585" y="0"/>
                    <a:pt x="2629" y="739"/>
                    <a:pt x="0" y="2066"/>
                  </a:cubicBezTo>
                  <a:lnTo>
                    <a:pt x="2722" y="5788"/>
                  </a:lnTo>
                  <a:cubicBezTo>
                    <a:pt x="5490" y="2962"/>
                    <a:pt x="6875" y="961"/>
                    <a:pt x="6363" y="263"/>
                  </a:cubicBezTo>
                  <a:cubicBezTo>
                    <a:pt x="6230" y="86"/>
                    <a:pt x="5981" y="0"/>
                    <a:pt x="5626" y="0"/>
                  </a:cubicBezTo>
                  <a:close/>
                </a:path>
              </a:pathLst>
            </a:custGeom>
            <a:solidFill>
              <a:schemeClr val="accent3"/>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6" name="Google Shape;1556;p21"/>
          <p:cNvGrpSpPr/>
          <p:nvPr/>
        </p:nvGrpSpPr>
        <p:grpSpPr>
          <a:xfrm>
            <a:off x="-249306" y="4229634"/>
            <a:ext cx="9200264" cy="748724"/>
            <a:chOff x="-249306" y="4229634"/>
            <a:chExt cx="9200264" cy="748724"/>
          </a:xfrm>
        </p:grpSpPr>
        <p:grpSp>
          <p:nvGrpSpPr>
            <p:cNvPr id="1557" name="Google Shape;1557;p21"/>
            <p:cNvGrpSpPr/>
            <p:nvPr/>
          </p:nvGrpSpPr>
          <p:grpSpPr>
            <a:xfrm flipH="1">
              <a:off x="8335004" y="4368087"/>
              <a:ext cx="615954" cy="471835"/>
              <a:chOff x="2785400" y="3515575"/>
              <a:chExt cx="378350" cy="289825"/>
            </a:xfrm>
          </p:grpSpPr>
          <p:sp>
            <p:nvSpPr>
              <p:cNvPr id="1558" name="Google Shape;1558;p21"/>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1"/>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0" name="Google Shape;1560;p21"/>
            <p:cNvGrpSpPr/>
            <p:nvPr/>
          </p:nvGrpSpPr>
          <p:grpSpPr>
            <a:xfrm>
              <a:off x="-249306" y="4229634"/>
              <a:ext cx="774067" cy="748724"/>
              <a:chOff x="6507519" y="-3391"/>
              <a:chExt cx="774067" cy="748724"/>
            </a:xfrm>
          </p:grpSpPr>
          <p:sp>
            <p:nvSpPr>
              <p:cNvPr id="1561" name="Google Shape;1561;p21"/>
              <p:cNvSpPr/>
              <p:nvPr/>
            </p:nvSpPr>
            <p:spPr>
              <a:xfrm rot="2483948" flipH="1">
                <a:off x="6573844" y="174370"/>
                <a:ext cx="597966" cy="426537"/>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1"/>
              <p:cNvSpPr/>
              <p:nvPr/>
            </p:nvSpPr>
            <p:spPr>
              <a:xfrm rot="2483948" flipH="1">
                <a:off x="6599218" y="145456"/>
                <a:ext cx="614979" cy="436183"/>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563"/>
        <p:cNvGrpSpPr/>
        <p:nvPr/>
      </p:nvGrpSpPr>
      <p:grpSpPr>
        <a:xfrm>
          <a:off x="0" y="0"/>
          <a:ext cx="0" cy="0"/>
          <a:chOff x="0" y="0"/>
          <a:chExt cx="0" cy="0"/>
        </a:xfrm>
      </p:grpSpPr>
      <p:sp>
        <p:nvSpPr>
          <p:cNvPr id="1564" name="Google Shape;1564;p22"/>
          <p:cNvSpPr txBox="1">
            <a:spLocks noGrp="1"/>
          </p:cNvSpPr>
          <p:nvPr>
            <p:ph type="title"/>
          </p:nvPr>
        </p:nvSpPr>
        <p:spPr>
          <a:xfrm>
            <a:off x="720000" y="445025"/>
            <a:ext cx="7704000" cy="11253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65" name="Google Shape;1565;p22"/>
          <p:cNvSpPr txBox="1">
            <a:spLocks noGrp="1"/>
          </p:cNvSpPr>
          <p:nvPr>
            <p:ph type="subTitle" idx="1"/>
          </p:nvPr>
        </p:nvSpPr>
        <p:spPr>
          <a:xfrm>
            <a:off x="4837398" y="1820025"/>
            <a:ext cx="3320700" cy="1979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66" name="Google Shape;1566;p22"/>
          <p:cNvSpPr txBox="1">
            <a:spLocks noGrp="1"/>
          </p:cNvSpPr>
          <p:nvPr>
            <p:ph type="subTitle" idx="2"/>
          </p:nvPr>
        </p:nvSpPr>
        <p:spPr>
          <a:xfrm>
            <a:off x="986025" y="1820025"/>
            <a:ext cx="3320700" cy="1979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567" name="Google Shape;1567;p22"/>
          <p:cNvGrpSpPr/>
          <p:nvPr/>
        </p:nvGrpSpPr>
        <p:grpSpPr>
          <a:xfrm rot="3435628">
            <a:off x="6266796" y="4005811"/>
            <a:ext cx="1354651" cy="2819279"/>
            <a:chOff x="534425" y="2863900"/>
            <a:chExt cx="606025" cy="1261250"/>
          </a:xfrm>
        </p:grpSpPr>
        <p:sp>
          <p:nvSpPr>
            <p:cNvPr id="1568" name="Google Shape;1568;p22"/>
            <p:cNvSpPr/>
            <p:nvPr/>
          </p:nvSpPr>
          <p:spPr>
            <a:xfrm>
              <a:off x="534425" y="2863900"/>
              <a:ext cx="606025" cy="1261250"/>
            </a:xfrm>
            <a:custGeom>
              <a:avLst/>
              <a:gdLst/>
              <a:ahLst/>
              <a:cxnLst/>
              <a:rect l="l" t="t" r="r" b="b"/>
              <a:pathLst>
                <a:path w="24241" h="50450" extrusionOk="0">
                  <a:moveTo>
                    <a:pt x="6224" y="0"/>
                  </a:moveTo>
                  <a:cubicBezTo>
                    <a:pt x="6050" y="0"/>
                    <a:pt x="5873" y="30"/>
                    <a:pt x="5700" y="92"/>
                  </a:cubicBezTo>
                  <a:lnTo>
                    <a:pt x="1233" y="1674"/>
                  </a:lnTo>
                  <a:cubicBezTo>
                    <a:pt x="431" y="1965"/>
                    <a:pt x="0" y="2861"/>
                    <a:pt x="291" y="3663"/>
                  </a:cubicBezTo>
                  <a:lnTo>
                    <a:pt x="16552" y="49410"/>
                  </a:lnTo>
                  <a:cubicBezTo>
                    <a:pt x="16782" y="50053"/>
                    <a:pt x="17390" y="50450"/>
                    <a:pt x="18036" y="50450"/>
                  </a:cubicBezTo>
                  <a:cubicBezTo>
                    <a:pt x="18208" y="50450"/>
                    <a:pt x="18382" y="50422"/>
                    <a:pt x="18553" y="50364"/>
                  </a:cubicBezTo>
                  <a:lnTo>
                    <a:pt x="23007" y="48770"/>
                  </a:lnTo>
                  <a:cubicBezTo>
                    <a:pt x="23822" y="48479"/>
                    <a:pt x="24240" y="47595"/>
                    <a:pt x="23950" y="46781"/>
                  </a:cubicBezTo>
                  <a:lnTo>
                    <a:pt x="7689" y="1035"/>
                  </a:lnTo>
                  <a:cubicBezTo>
                    <a:pt x="7461" y="396"/>
                    <a:pt x="6860" y="0"/>
                    <a:pt x="6224" y="0"/>
                  </a:cubicBezTo>
                  <a:close/>
                </a:path>
              </a:pathLst>
            </a:custGeom>
            <a:solidFill>
              <a:schemeClr val="accent4"/>
            </a:solidFill>
            <a:ln>
              <a:noFill/>
            </a:ln>
            <a:effectLst>
              <a:outerShdw dist="76200" dir="5400000" algn="bl" rotWithShape="0">
                <a:schemeClr val="dk1">
                  <a:alpha val="1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2"/>
            <p:cNvSpPr/>
            <p:nvPr/>
          </p:nvSpPr>
          <p:spPr>
            <a:xfrm>
              <a:off x="659450" y="2874350"/>
              <a:ext cx="41625" cy="16000"/>
            </a:xfrm>
            <a:custGeom>
              <a:avLst/>
              <a:gdLst/>
              <a:ahLst/>
              <a:cxnLst/>
              <a:rect l="l" t="t" r="r" b="b"/>
              <a:pathLst>
                <a:path w="1665" h="640" extrusionOk="0">
                  <a:moveTo>
                    <a:pt x="1594" y="0"/>
                  </a:moveTo>
                  <a:lnTo>
                    <a:pt x="59" y="558"/>
                  </a:lnTo>
                  <a:cubicBezTo>
                    <a:pt x="1" y="570"/>
                    <a:pt x="24" y="640"/>
                    <a:pt x="71" y="640"/>
                  </a:cubicBezTo>
                  <a:lnTo>
                    <a:pt x="82" y="640"/>
                  </a:lnTo>
                  <a:lnTo>
                    <a:pt x="1629" y="93"/>
                  </a:lnTo>
                  <a:cubicBezTo>
                    <a:pt x="1653" y="82"/>
                    <a:pt x="1664" y="58"/>
                    <a:pt x="1653" y="35"/>
                  </a:cubicBezTo>
                  <a:cubicBezTo>
                    <a:pt x="1653" y="12"/>
                    <a:pt x="1629" y="0"/>
                    <a:pt x="15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2"/>
            <p:cNvSpPr/>
            <p:nvPr/>
          </p:nvSpPr>
          <p:spPr>
            <a:xfrm>
              <a:off x="683300" y="2892850"/>
              <a:ext cx="24850" cy="10025"/>
            </a:xfrm>
            <a:custGeom>
              <a:avLst/>
              <a:gdLst/>
              <a:ahLst/>
              <a:cxnLst/>
              <a:rect l="l" t="t" r="r" b="b"/>
              <a:pathLst>
                <a:path w="994" h="401" extrusionOk="0">
                  <a:moveTo>
                    <a:pt x="928" y="0"/>
                  </a:moveTo>
                  <a:cubicBezTo>
                    <a:pt x="922" y="0"/>
                    <a:pt x="915" y="2"/>
                    <a:pt x="908" y="5"/>
                  </a:cubicBezTo>
                  <a:lnTo>
                    <a:pt x="47" y="307"/>
                  </a:lnTo>
                  <a:cubicBezTo>
                    <a:pt x="12" y="319"/>
                    <a:pt x="1" y="342"/>
                    <a:pt x="12" y="365"/>
                  </a:cubicBezTo>
                  <a:cubicBezTo>
                    <a:pt x="24" y="388"/>
                    <a:pt x="36" y="400"/>
                    <a:pt x="59" y="400"/>
                  </a:cubicBezTo>
                  <a:lnTo>
                    <a:pt x="71" y="400"/>
                  </a:lnTo>
                  <a:lnTo>
                    <a:pt x="943" y="86"/>
                  </a:lnTo>
                  <a:cubicBezTo>
                    <a:pt x="994" y="66"/>
                    <a:pt x="973" y="0"/>
                    <a:pt x="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2"/>
            <p:cNvSpPr/>
            <p:nvPr/>
          </p:nvSpPr>
          <p:spPr>
            <a:xfrm>
              <a:off x="690000" y="2910975"/>
              <a:ext cx="24450" cy="10200"/>
            </a:xfrm>
            <a:custGeom>
              <a:avLst/>
              <a:gdLst/>
              <a:ahLst/>
              <a:cxnLst/>
              <a:rect l="l" t="t" r="r" b="b"/>
              <a:pathLst>
                <a:path w="978" h="408" extrusionOk="0">
                  <a:moveTo>
                    <a:pt x="908" y="1"/>
                  </a:moveTo>
                  <a:lnTo>
                    <a:pt x="35" y="315"/>
                  </a:lnTo>
                  <a:cubicBezTo>
                    <a:pt x="12" y="326"/>
                    <a:pt x="0" y="350"/>
                    <a:pt x="0" y="373"/>
                  </a:cubicBezTo>
                  <a:cubicBezTo>
                    <a:pt x="12" y="385"/>
                    <a:pt x="35" y="396"/>
                    <a:pt x="47" y="408"/>
                  </a:cubicBezTo>
                  <a:lnTo>
                    <a:pt x="70" y="396"/>
                  </a:lnTo>
                  <a:lnTo>
                    <a:pt x="942" y="94"/>
                  </a:lnTo>
                  <a:cubicBezTo>
                    <a:pt x="966" y="82"/>
                    <a:pt x="977" y="59"/>
                    <a:pt x="966" y="36"/>
                  </a:cubicBezTo>
                  <a:cubicBezTo>
                    <a:pt x="954" y="12"/>
                    <a:pt x="931" y="1"/>
                    <a:pt x="9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2"/>
            <p:cNvSpPr/>
            <p:nvPr/>
          </p:nvSpPr>
          <p:spPr>
            <a:xfrm>
              <a:off x="696175" y="2929200"/>
              <a:ext cx="24800" cy="10050"/>
            </a:xfrm>
            <a:custGeom>
              <a:avLst/>
              <a:gdLst/>
              <a:ahLst/>
              <a:cxnLst/>
              <a:rect l="l" t="t" r="r" b="b"/>
              <a:pathLst>
                <a:path w="992" h="402" extrusionOk="0">
                  <a:moveTo>
                    <a:pt x="934" y="1"/>
                  </a:moveTo>
                  <a:cubicBezTo>
                    <a:pt x="929" y="1"/>
                    <a:pt x="923" y="2"/>
                    <a:pt x="916" y="4"/>
                  </a:cubicBezTo>
                  <a:lnTo>
                    <a:pt x="44" y="319"/>
                  </a:lnTo>
                  <a:cubicBezTo>
                    <a:pt x="1" y="329"/>
                    <a:pt x="8" y="401"/>
                    <a:pt x="56" y="401"/>
                  </a:cubicBezTo>
                  <a:cubicBezTo>
                    <a:pt x="60" y="401"/>
                    <a:pt x="63" y="401"/>
                    <a:pt x="67" y="400"/>
                  </a:cubicBezTo>
                  <a:lnTo>
                    <a:pt x="940" y="98"/>
                  </a:lnTo>
                  <a:cubicBezTo>
                    <a:pt x="991" y="77"/>
                    <a:pt x="979" y="1"/>
                    <a:pt x="9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2"/>
            <p:cNvSpPr/>
            <p:nvPr/>
          </p:nvSpPr>
          <p:spPr>
            <a:xfrm>
              <a:off x="702800" y="2947500"/>
              <a:ext cx="24725" cy="10025"/>
            </a:xfrm>
            <a:custGeom>
              <a:avLst/>
              <a:gdLst/>
              <a:ahLst/>
              <a:cxnLst/>
              <a:rect l="l" t="t" r="r" b="b"/>
              <a:pathLst>
                <a:path w="989" h="401" extrusionOk="0">
                  <a:moveTo>
                    <a:pt x="936" y="1"/>
                  </a:moveTo>
                  <a:cubicBezTo>
                    <a:pt x="931" y="1"/>
                    <a:pt x="925" y="2"/>
                    <a:pt x="919" y="5"/>
                  </a:cubicBezTo>
                  <a:lnTo>
                    <a:pt x="47" y="319"/>
                  </a:lnTo>
                  <a:cubicBezTo>
                    <a:pt x="0" y="331"/>
                    <a:pt x="12" y="401"/>
                    <a:pt x="58" y="401"/>
                  </a:cubicBezTo>
                  <a:lnTo>
                    <a:pt x="70" y="401"/>
                  </a:lnTo>
                  <a:lnTo>
                    <a:pt x="942" y="98"/>
                  </a:lnTo>
                  <a:cubicBezTo>
                    <a:pt x="965" y="87"/>
                    <a:pt x="989" y="63"/>
                    <a:pt x="977" y="40"/>
                  </a:cubicBezTo>
                  <a:cubicBezTo>
                    <a:pt x="968" y="14"/>
                    <a:pt x="953" y="1"/>
                    <a:pt x="9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2"/>
            <p:cNvSpPr/>
            <p:nvPr/>
          </p:nvSpPr>
          <p:spPr>
            <a:xfrm>
              <a:off x="692325" y="2964975"/>
              <a:ext cx="41450" cy="16100"/>
            </a:xfrm>
            <a:custGeom>
              <a:avLst/>
              <a:gdLst/>
              <a:ahLst/>
              <a:cxnLst/>
              <a:rect l="l" t="t" r="r" b="b"/>
              <a:pathLst>
                <a:path w="1658" h="644" extrusionOk="0">
                  <a:moveTo>
                    <a:pt x="1600" y="0"/>
                  </a:moveTo>
                  <a:cubicBezTo>
                    <a:pt x="1595" y="0"/>
                    <a:pt x="1589" y="2"/>
                    <a:pt x="1582" y="4"/>
                  </a:cubicBezTo>
                  <a:lnTo>
                    <a:pt x="35" y="562"/>
                  </a:lnTo>
                  <a:cubicBezTo>
                    <a:pt x="12" y="562"/>
                    <a:pt x="0" y="586"/>
                    <a:pt x="0" y="621"/>
                  </a:cubicBezTo>
                  <a:cubicBezTo>
                    <a:pt x="12" y="632"/>
                    <a:pt x="24" y="644"/>
                    <a:pt x="47" y="644"/>
                  </a:cubicBezTo>
                  <a:lnTo>
                    <a:pt x="58" y="644"/>
                  </a:lnTo>
                  <a:lnTo>
                    <a:pt x="1605" y="86"/>
                  </a:lnTo>
                  <a:cubicBezTo>
                    <a:pt x="1657" y="75"/>
                    <a:pt x="1645" y="0"/>
                    <a:pt x="16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2"/>
            <p:cNvSpPr/>
            <p:nvPr/>
          </p:nvSpPr>
          <p:spPr>
            <a:xfrm>
              <a:off x="715400" y="2983350"/>
              <a:ext cx="25100" cy="9975"/>
            </a:xfrm>
            <a:custGeom>
              <a:avLst/>
              <a:gdLst/>
              <a:ahLst/>
              <a:cxnLst/>
              <a:rect l="l" t="t" r="r" b="b"/>
              <a:pathLst>
                <a:path w="1004" h="399" extrusionOk="0">
                  <a:moveTo>
                    <a:pt x="937" y="1"/>
                  </a:moveTo>
                  <a:cubicBezTo>
                    <a:pt x="934" y="1"/>
                    <a:pt x="930" y="1"/>
                    <a:pt x="927" y="2"/>
                  </a:cubicBezTo>
                  <a:lnTo>
                    <a:pt x="54" y="316"/>
                  </a:lnTo>
                  <a:cubicBezTo>
                    <a:pt x="0" y="327"/>
                    <a:pt x="7" y="399"/>
                    <a:pt x="55" y="399"/>
                  </a:cubicBezTo>
                  <a:cubicBezTo>
                    <a:pt x="58" y="399"/>
                    <a:pt x="62" y="398"/>
                    <a:pt x="66" y="397"/>
                  </a:cubicBezTo>
                  <a:lnTo>
                    <a:pt x="78" y="397"/>
                  </a:lnTo>
                  <a:lnTo>
                    <a:pt x="950" y="95"/>
                  </a:lnTo>
                  <a:cubicBezTo>
                    <a:pt x="1004" y="63"/>
                    <a:pt x="978" y="1"/>
                    <a:pt x="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2"/>
            <p:cNvSpPr/>
            <p:nvPr/>
          </p:nvSpPr>
          <p:spPr>
            <a:xfrm>
              <a:off x="721975" y="3001600"/>
              <a:ext cx="24875" cy="10025"/>
            </a:xfrm>
            <a:custGeom>
              <a:avLst/>
              <a:gdLst/>
              <a:ahLst/>
              <a:cxnLst/>
              <a:rect l="l" t="t" r="r" b="b"/>
              <a:pathLst>
                <a:path w="995" h="401" extrusionOk="0">
                  <a:moveTo>
                    <a:pt x="926" y="1"/>
                  </a:moveTo>
                  <a:cubicBezTo>
                    <a:pt x="921" y="1"/>
                    <a:pt x="914" y="2"/>
                    <a:pt x="908" y="5"/>
                  </a:cubicBezTo>
                  <a:lnTo>
                    <a:pt x="36" y="319"/>
                  </a:lnTo>
                  <a:cubicBezTo>
                    <a:pt x="12" y="319"/>
                    <a:pt x="1" y="342"/>
                    <a:pt x="12" y="377"/>
                  </a:cubicBezTo>
                  <a:cubicBezTo>
                    <a:pt x="24" y="389"/>
                    <a:pt x="36" y="400"/>
                    <a:pt x="59" y="400"/>
                  </a:cubicBezTo>
                  <a:lnTo>
                    <a:pt x="71" y="400"/>
                  </a:lnTo>
                  <a:lnTo>
                    <a:pt x="943" y="86"/>
                  </a:lnTo>
                  <a:cubicBezTo>
                    <a:pt x="995" y="76"/>
                    <a:pt x="973" y="1"/>
                    <a:pt x="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2"/>
            <p:cNvSpPr/>
            <p:nvPr/>
          </p:nvSpPr>
          <p:spPr>
            <a:xfrm>
              <a:off x="728675" y="3019900"/>
              <a:ext cx="24450" cy="10025"/>
            </a:xfrm>
            <a:custGeom>
              <a:avLst/>
              <a:gdLst/>
              <a:ahLst/>
              <a:cxnLst/>
              <a:rect l="l" t="t" r="r" b="b"/>
              <a:pathLst>
                <a:path w="978" h="401" extrusionOk="0">
                  <a:moveTo>
                    <a:pt x="938" y="1"/>
                  </a:moveTo>
                  <a:cubicBezTo>
                    <a:pt x="932" y="1"/>
                    <a:pt x="925" y="2"/>
                    <a:pt x="919" y="5"/>
                  </a:cubicBezTo>
                  <a:lnTo>
                    <a:pt x="47" y="308"/>
                  </a:lnTo>
                  <a:cubicBezTo>
                    <a:pt x="12" y="320"/>
                    <a:pt x="0" y="343"/>
                    <a:pt x="12" y="378"/>
                  </a:cubicBezTo>
                  <a:cubicBezTo>
                    <a:pt x="24" y="389"/>
                    <a:pt x="35" y="401"/>
                    <a:pt x="58" y="401"/>
                  </a:cubicBezTo>
                  <a:lnTo>
                    <a:pt x="70" y="401"/>
                  </a:lnTo>
                  <a:lnTo>
                    <a:pt x="942" y="87"/>
                  </a:lnTo>
                  <a:cubicBezTo>
                    <a:pt x="966" y="87"/>
                    <a:pt x="977" y="52"/>
                    <a:pt x="977" y="29"/>
                  </a:cubicBezTo>
                  <a:cubicBezTo>
                    <a:pt x="969" y="12"/>
                    <a:pt x="954" y="1"/>
                    <a:pt x="9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2"/>
            <p:cNvSpPr/>
            <p:nvPr/>
          </p:nvSpPr>
          <p:spPr>
            <a:xfrm>
              <a:off x="735350" y="3038225"/>
              <a:ext cx="24450" cy="10025"/>
            </a:xfrm>
            <a:custGeom>
              <a:avLst/>
              <a:gdLst/>
              <a:ahLst/>
              <a:cxnLst/>
              <a:rect l="l" t="t" r="r" b="b"/>
              <a:pathLst>
                <a:path w="978" h="401" extrusionOk="0">
                  <a:moveTo>
                    <a:pt x="927" y="1"/>
                  </a:moveTo>
                  <a:cubicBezTo>
                    <a:pt x="921" y="1"/>
                    <a:pt x="914" y="2"/>
                    <a:pt x="908" y="5"/>
                  </a:cubicBezTo>
                  <a:lnTo>
                    <a:pt x="36" y="308"/>
                  </a:lnTo>
                  <a:cubicBezTo>
                    <a:pt x="12" y="319"/>
                    <a:pt x="1" y="343"/>
                    <a:pt x="1" y="366"/>
                  </a:cubicBezTo>
                  <a:cubicBezTo>
                    <a:pt x="12" y="389"/>
                    <a:pt x="36" y="401"/>
                    <a:pt x="47" y="401"/>
                  </a:cubicBezTo>
                  <a:lnTo>
                    <a:pt x="59" y="401"/>
                  </a:lnTo>
                  <a:lnTo>
                    <a:pt x="931" y="87"/>
                  </a:lnTo>
                  <a:cubicBezTo>
                    <a:pt x="966" y="87"/>
                    <a:pt x="978" y="52"/>
                    <a:pt x="966" y="29"/>
                  </a:cubicBezTo>
                  <a:cubicBezTo>
                    <a:pt x="958" y="12"/>
                    <a:pt x="943" y="1"/>
                    <a:pt x="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2"/>
            <p:cNvSpPr/>
            <p:nvPr/>
          </p:nvSpPr>
          <p:spPr>
            <a:xfrm>
              <a:off x="724600" y="3055750"/>
              <a:ext cx="41500" cy="16050"/>
            </a:xfrm>
            <a:custGeom>
              <a:avLst/>
              <a:gdLst/>
              <a:ahLst/>
              <a:cxnLst/>
              <a:rect l="l" t="t" r="r" b="b"/>
              <a:pathLst>
                <a:path w="1660" h="642" extrusionOk="0">
                  <a:moveTo>
                    <a:pt x="1593" y="1"/>
                  </a:moveTo>
                  <a:cubicBezTo>
                    <a:pt x="1589" y="1"/>
                    <a:pt x="1586" y="1"/>
                    <a:pt x="1582" y="2"/>
                  </a:cubicBezTo>
                  <a:lnTo>
                    <a:pt x="35" y="549"/>
                  </a:lnTo>
                  <a:cubicBezTo>
                    <a:pt x="12" y="560"/>
                    <a:pt x="0" y="584"/>
                    <a:pt x="0" y="607"/>
                  </a:cubicBezTo>
                  <a:cubicBezTo>
                    <a:pt x="12" y="630"/>
                    <a:pt x="35" y="642"/>
                    <a:pt x="47" y="642"/>
                  </a:cubicBezTo>
                  <a:lnTo>
                    <a:pt x="59" y="642"/>
                  </a:lnTo>
                  <a:lnTo>
                    <a:pt x="1606" y="84"/>
                  </a:lnTo>
                  <a:cubicBezTo>
                    <a:pt x="1659" y="62"/>
                    <a:pt x="1634" y="1"/>
                    <a:pt x="15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2"/>
            <p:cNvSpPr/>
            <p:nvPr/>
          </p:nvSpPr>
          <p:spPr>
            <a:xfrm>
              <a:off x="748150" y="3074000"/>
              <a:ext cx="24150" cy="10025"/>
            </a:xfrm>
            <a:custGeom>
              <a:avLst/>
              <a:gdLst/>
              <a:ahLst/>
              <a:cxnLst/>
              <a:rect l="l" t="t" r="r" b="b"/>
              <a:pathLst>
                <a:path w="966" h="401" extrusionOk="0">
                  <a:moveTo>
                    <a:pt x="926" y="0"/>
                  </a:moveTo>
                  <a:cubicBezTo>
                    <a:pt x="920" y="0"/>
                    <a:pt x="914" y="2"/>
                    <a:pt x="908" y="5"/>
                  </a:cubicBezTo>
                  <a:lnTo>
                    <a:pt x="35" y="307"/>
                  </a:lnTo>
                  <a:cubicBezTo>
                    <a:pt x="12" y="319"/>
                    <a:pt x="1" y="342"/>
                    <a:pt x="1" y="366"/>
                  </a:cubicBezTo>
                  <a:cubicBezTo>
                    <a:pt x="12" y="389"/>
                    <a:pt x="24" y="400"/>
                    <a:pt x="47" y="400"/>
                  </a:cubicBezTo>
                  <a:lnTo>
                    <a:pt x="59" y="400"/>
                  </a:lnTo>
                  <a:lnTo>
                    <a:pt x="931" y="86"/>
                  </a:lnTo>
                  <a:cubicBezTo>
                    <a:pt x="954" y="75"/>
                    <a:pt x="966" y="51"/>
                    <a:pt x="966" y="28"/>
                  </a:cubicBezTo>
                  <a:cubicBezTo>
                    <a:pt x="957" y="11"/>
                    <a:pt x="943"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2"/>
            <p:cNvSpPr/>
            <p:nvPr/>
          </p:nvSpPr>
          <p:spPr>
            <a:xfrm>
              <a:off x="754250" y="3092325"/>
              <a:ext cx="24750" cy="10025"/>
            </a:xfrm>
            <a:custGeom>
              <a:avLst/>
              <a:gdLst/>
              <a:ahLst/>
              <a:cxnLst/>
              <a:rect l="l" t="t" r="r" b="b"/>
              <a:pathLst>
                <a:path w="990" h="401" extrusionOk="0">
                  <a:moveTo>
                    <a:pt x="938" y="0"/>
                  </a:moveTo>
                  <a:cubicBezTo>
                    <a:pt x="932" y="0"/>
                    <a:pt x="926" y="2"/>
                    <a:pt x="920" y="5"/>
                  </a:cubicBezTo>
                  <a:lnTo>
                    <a:pt x="47" y="307"/>
                  </a:lnTo>
                  <a:cubicBezTo>
                    <a:pt x="1" y="330"/>
                    <a:pt x="12" y="400"/>
                    <a:pt x="71" y="400"/>
                  </a:cubicBezTo>
                  <a:lnTo>
                    <a:pt x="82" y="400"/>
                  </a:lnTo>
                  <a:lnTo>
                    <a:pt x="955" y="86"/>
                  </a:lnTo>
                  <a:cubicBezTo>
                    <a:pt x="978" y="75"/>
                    <a:pt x="990" y="51"/>
                    <a:pt x="978" y="28"/>
                  </a:cubicBezTo>
                  <a:cubicBezTo>
                    <a:pt x="969" y="11"/>
                    <a:pt x="955" y="0"/>
                    <a:pt x="9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2"/>
            <p:cNvSpPr/>
            <p:nvPr/>
          </p:nvSpPr>
          <p:spPr>
            <a:xfrm>
              <a:off x="761225" y="3110625"/>
              <a:ext cx="24175" cy="10025"/>
            </a:xfrm>
            <a:custGeom>
              <a:avLst/>
              <a:gdLst/>
              <a:ahLst/>
              <a:cxnLst/>
              <a:rect l="l" t="t" r="r" b="b"/>
              <a:pathLst>
                <a:path w="967" h="401" extrusionOk="0">
                  <a:moveTo>
                    <a:pt x="927" y="1"/>
                  </a:moveTo>
                  <a:cubicBezTo>
                    <a:pt x="921" y="1"/>
                    <a:pt x="914" y="2"/>
                    <a:pt x="908" y="6"/>
                  </a:cubicBezTo>
                  <a:lnTo>
                    <a:pt x="36" y="308"/>
                  </a:lnTo>
                  <a:cubicBezTo>
                    <a:pt x="13" y="320"/>
                    <a:pt x="1" y="343"/>
                    <a:pt x="1" y="366"/>
                  </a:cubicBezTo>
                  <a:cubicBezTo>
                    <a:pt x="13" y="389"/>
                    <a:pt x="24" y="401"/>
                    <a:pt x="48" y="401"/>
                  </a:cubicBezTo>
                  <a:lnTo>
                    <a:pt x="59" y="401"/>
                  </a:lnTo>
                  <a:lnTo>
                    <a:pt x="932" y="87"/>
                  </a:lnTo>
                  <a:cubicBezTo>
                    <a:pt x="955" y="75"/>
                    <a:pt x="966" y="52"/>
                    <a:pt x="966" y="29"/>
                  </a:cubicBezTo>
                  <a:cubicBezTo>
                    <a:pt x="958" y="12"/>
                    <a:pt x="943" y="1"/>
                    <a:pt x="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2"/>
            <p:cNvSpPr/>
            <p:nvPr/>
          </p:nvSpPr>
          <p:spPr>
            <a:xfrm>
              <a:off x="767625" y="3128950"/>
              <a:ext cx="24450" cy="10025"/>
            </a:xfrm>
            <a:custGeom>
              <a:avLst/>
              <a:gdLst/>
              <a:ahLst/>
              <a:cxnLst/>
              <a:rect l="l" t="t" r="r" b="b"/>
              <a:pathLst>
                <a:path w="978" h="401" extrusionOk="0">
                  <a:moveTo>
                    <a:pt x="927" y="1"/>
                  </a:moveTo>
                  <a:cubicBezTo>
                    <a:pt x="921" y="1"/>
                    <a:pt x="914" y="2"/>
                    <a:pt x="908" y="5"/>
                  </a:cubicBezTo>
                  <a:lnTo>
                    <a:pt x="36" y="308"/>
                  </a:lnTo>
                  <a:cubicBezTo>
                    <a:pt x="13" y="319"/>
                    <a:pt x="1" y="343"/>
                    <a:pt x="13" y="366"/>
                  </a:cubicBezTo>
                  <a:cubicBezTo>
                    <a:pt x="13" y="389"/>
                    <a:pt x="36" y="401"/>
                    <a:pt x="47" y="401"/>
                  </a:cubicBezTo>
                  <a:lnTo>
                    <a:pt x="71" y="401"/>
                  </a:lnTo>
                  <a:lnTo>
                    <a:pt x="943" y="87"/>
                  </a:lnTo>
                  <a:cubicBezTo>
                    <a:pt x="966" y="75"/>
                    <a:pt x="978" y="52"/>
                    <a:pt x="966" y="29"/>
                  </a:cubicBezTo>
                  <a:cubicBezTo>
                    <a:pt x="958" y="12"/>
                    <a:pt x="943" y="1"/>
                    <a:pt x="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2"/>
            <p:cNvSpPr/>
            <p:nvPr/>
          </p:nvSpPr>
          <p:spPr>
            <a:xfrm>
              <a:off x="756875" y="3146225"/>
              <a:ext cx="41325" cy="16300"/>
            </a:xfrm>
            <a:custGeom>
              <a:avLst/>
              <a:gdLst/>
              <a:ahLst/>
              <a:cxnLst/>
              <a:rect l="l" t="t" r="r" b="b"/>
              <a:pathLst>
                <a:path w="1653" h="652" extrusionOk="0">
                  <a:moveTo>
                    <a:pt x="1582" y="1"/>
                  </a:moveTo>
                  <a:lnTo>
                    <a:pt x="35" y="559"/>
                  </a:lnTo>
                  <a:cubicBezTo>
                    <a:pt x="12" y="570"/>
                    <a:pt x="1" y="594"/>
                    <a:pt x="12" y="617"/>
                  </a:cubicBezTo>
                  <a:cubicBezTo>
                    <a:pt x="12" y="629"/>
                    <a:pt x="35" y="640"/>
                    <a:pt x="47" y="652"/>
                  </a:cubicBezTo>
                  <a:lnTo>
                    <a:pt x="70" y="640"/>
                  </a:lnTo>
                  <a:lnTo>
                    <a:pt x="1606" y="94"/>
                  </a:lnTo>
                  <a:cubicBezTo>
                    <a:pt x="1641" y="82"/>
                    <a:pt x="1652" y="59"/>
                    <a:pt x="1641" y="35"/>
                  </a:cubicBezTo>
                  <a:cubicBezTo>
                    <a:pt x="1629" y="12"/>
                    <a:pt x="1606" y="1"/>
                    <a:pt x="15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2"/>
            <p:cNvSpPr/>
            <p:nvPr/>
          </p:nvSpPr>
          <p:spPr>
            <a:xfrm>
              <a:off x="780150" y="3164550"/>
              <a:ext cx="24450" cy="10200"/>
            </a:xfrm>
            <a:custGeom>
              <a:avLst/>
              <a:gdLst/>
              <a:ahLst/>
              <a:cxnLst/>
              <a:rect l="l" t="t" r="r" b="b"/>
              <a:pathLst>
                <a:path w="978" h="408" extrusionOk="0">
                  <a:moveTo>
                    <a:pt x="919" y="0"/>
                  </a:moveTo>
                  <a:lnTo>
                    <a:pt x="47" y="314"/>
                  </a:lnTo>
                  <a:cubicBezTo>
                    <a:pt x="23" y="326"/>
                    <a:pt x="0" y="349"/>
                    <a:pt x="12" y="373"/>
                  </a:cubicBezTo>
                  <a:cubicBezTo>
                    <a:pt x="23" y="396"/>
                    <a:pt x="35" y="407"/>
                    <a:pt x="58" y="407"/>
                  </a:cubicBezTo>
                  <a:lnTo>
                    <a:pt x="70" y="396"/>
                  </a:lnTo>
                  <a:lnTo>
                    <a:pt x="942" y="93"/>
                  </a:lnTo>
                  <a:cubicBezTo>
                    <a:pt x="965" y="82"/>
                    <a:pt x="977" y="58"/>
                    <a:pt x="977" y="35"/>
                  </a:cubicBezTo>
                  <a:cubicBezTo>
                    <a:pt x="965" y="12"/>
                    <a:pt x="942" y="0"/>
                    <a:pt x="9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2"/>
            <p:cNvSpPr/>
            <p:nvPr/>
          </p:nvSpPr>
          <p:spPr>
            <a:xfrm>
              <a:off x="786825" y="3182825"/>
              <a:ext cx="24675" cy="10250"/>
            </a:xfrm>
            <a:custGeom>
              <a:avLst/>
              <a:gdLst/>
              <a:ahLst/>
              <a:cxnLst/>
              <a:rect l="l" t="t" r="r" b="b"/>
              <a:pathLst>
                <a:path w="987" h="410" extrusionOk="0">
                  <a:moveTo>
                    <a:pt x="919" y="1"/>
                  </a:moveTo>
                  <a:cubicBezTo>
                    <a:pt x="915" y="1"/>
                    <a:pt x="912" y="1"/>
                    <a:pt x="908" y="2"/>
                  </a:cubicBezTo>
                  <a:lnTo>
                    <a:pt x="35" y="316"/>
                  </a:lnTo>
                  <a:cubicBezTo>
                    <a:pt x="12" y="328"/>
                    <a:pt x="1" y="351"/>
                    <a:pt x="12" y="374"/>
                  </a:cubicBezTo>
                  <a:cubicBezTo>
                    <a:pt x="12" y="386"/>
                    <a:pt x="35" y="398"/>
                    <a:pt x="59" y="409"/>
                  </a:cubicBezTo>
                  <a:lnTo>
                    <a:pt x="70" y="398"/>
                  </a:lnTo>
                  <a:lnTo>
                    <a:pt x="943" y="95"/>
                  </a:lnTo>
                  <a:cubicBezTo>
                    <a:pt x="986" y="73"/>
                    <a:pt x="969" y="1"/>
                    <a:pt x="9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2"/>
            <p:cNvSpPr/>
            <p:nvPr/>
          </p:nvSpPr>
          <p:spPr>
            <a:xfrm>
              <a:off x="793525" y="3201175"/>
              <a:ext cx="24150" cy="9925"/>
            </a:xfrm>
            <a:custGeom>
              <a:avLst/>
              <a:gdLst/>
              <a:ahLst/>
              <a:cxnLst/>
              <a:rect l="l" t="t" r="r" b="b"/>
              <a:pathLst>
                <a:path w="966" h="397" extrusionOk="0">
                  <a:moveTo>
                    <a:pt x="907" y="1"/>
                  </a:moveTo>
                  <a:lnTo>
                    <a:pt x="35" y="315"/>
                  </a:lnTo>
                  <a:cubicBezTo>
                    <a:pt x="12" y="315"/>
                    <a:pt x="0" y="350"/>
                    <a:pt x="0" y="373"/>
                  </a:cubicBezTo>
                  <a:cubicBezTo>
                    <a:pt x="12" y="385"/>
                    <a:pt x="23" y="396"/>
                    <a:pt x="47" y="396"/>
                  </a:cubicBezTo>
                  <a:lnTo>
                    <a:pt x="58" y="396"/>
                  </a:lnTo>
                  <a:lnTo>
                    <a:pt x="931" y="94"/>
                  </a:lnTo>
                  <a:cubicBezTo>
                    <a:pt x="954" y="82"/>
                    <a:pt x="965" y="59"/>
                    <a:pt x="965" y="36"/>
                  </a:cubicBezTo>
                  <a:cubicBezTo>
                    <a:pt x="954" y="13"/>
                    <a:pt x="931" y="1"/>
                    <a:pt x="9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2"/>
            <p:cNvSpPr/>
            <p:nvPr/>
          </p:nvSpPr>
          <p:spPr>
            <a:xfrm>
              <a:off x="799900" y="3219400"/>
              <a:ext cx="24475" cy="10025"/>
            </a:xfrm>
            <a:custGeom>
              <a:avLst/>
              <a:gdLst/>
              <a:ahLst/>
              <a:cxnLst/>
              <a:rect l="l" t="t" r="r" b="b"/>
              <a:pathLst>
                <a:path w="979" h="401" extrusionOk="0">
                  <a:moveTo>
                    <a:pt x="925" y="0"/>
                  </a:moveTo>
                  <a:cubicBezTo>
                    <a:pt x="920" y="0"/>
                    <a:pt x="914" y="2"/>
                    <a:pt x="908" y="5"/>
                  </a:cubicBezTo>
                  <a:lnTo>
                    <a:pt x="36" y="319"/>
                  </a:lnTo>
                  <a:cubicBezTo>
                    <a:pt x="13" y="319"/>
                    <a:pt x="1" y="354"/>
                    <a:pt x="13" y="377"/>
                  </a:cubicBezTo>
                  <a:cubicBezTo>
                    <a:pt x="13" y="389"/>
                    <a:pt x="36" y="400"/>
                    <a:pt x="48" y="400"/>
                  </a:cubicBezTo>
                  <a:lnTo>
                    <a:pt x="71" y="400"/>
                  </a:lnTo>
                  <a:lnTo>
                    <a:pt x="943" y="98"/>
                  </a:lnTo>
                  <a:cubicBezTo>
                    <a:pt x="966" y="86"/>
                    <a:pt x="978" y="63"/>
                    <a:pt x="966" y="40"/>
                  </a:cubicBezTo>
                  <a:cubicBezTo>
                    <a:pt x="958" y="13"/>
                    <a:pt x="942" y="0"/>
                    <a:pt x="9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2"/>
            <p:cNvSpPr/>
            <p:nvPr/>
          </p:nvSpPr>
          <p:spPr>
            <a:xfrm>
              <a:off x="789150" y="3236850"/>
              <a:ext cx="41750" cy="16125"/>
            </a:xfrm>
            <a:custGeom>
              <a:avLst/>
              <a:gdLst/>
              <a:ahLst/>
              <a:cxnLst/>
              <a:rect l="l" t="t" r="r" b="b"/>
              <a:pathLst>
                <a:path w="1670" h="645" extrusionOk="0">
                  <a:moveTo>
                    <a:pt x="1601" y="1"/>
                  </a:moveTo>
                  <a:cubicBezTo>
                    <a:pt x="1595" y="1"/>
                    <a:pt x="1589" y="2"/>
                    <a:pt x="1582" y="5"/>
                  </a:cubicBezTo>
                  <a:lnTo>
                    <a:pt x="36" y="563"/>
                  </a:lnTo>
                  <a:cubicBezTo>
                    <a:pt x="12" y="563"/>
                    <a:pt x="1" y="586"/>
                    <a:pt x="12" y="609"/>
                  </a:cubicBezTo>
                  <a:cubicBezTo>
                    <a:pt x="12" y="633"/>
                    <a:pt x="36" y="644"/>
                    <a:pt x="47" y="644"/>
                  </a:cubicBezTo>
                  <a:lnTo>
                    <a:pt x="70" y="633"/>
                  </a:lnTo>
                  <a:lnTo>
                    <a:pt x="1617" y="98"/>
                  </a:lnTo>
                  <a:cubicBezTo>
                    <a:pt x="1669" y="77"/>
                    <a:pt x="1647" y="1"/>
                    <a:pt x="16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2"/>
            <p:cNvSpPr/>
            <p:nvPr/>
          </p:nvSpPr>
          <p:spPr>
            <a:xfrm>
              <a:off x="812700" y="3255250"/>
              <a:ext cx="24650" cy="9925"/>
            </a:xfrm>
            <a:custGeom>
              <a:avLst/>
              <a:gdLst/>
              <a:ahLst/>
              <a:cxnLst/>
              <a:rect l="l" t="t" r="r" b="b"/>
              <a:pathLst>
                <a:path w="986" h="397" extrusionOk="0">
                  <a:moveTo>
                    <a:pt x="921" y="0"/>
                  </a:moveTo>
                  <a:cubicBezTo>
                    <a:pt x="917" y="0"/>
                    <a:pt x="912" y="0"/>
                    <a:pt x="908" y="1"/>
                  </a:cubicBezTo>
                  <a:lnTo>
                    <a:pt x="36" y="315"/>
                  </a:lnTo>
                  <a:cubicBezTo>
                    <a:pt x="12" y="315"/>
                    <a:pt x="1" y="350"/>
                    <a:pt x="12" y="374"/>
                  </a:cubicBezTo>
                  <a:cubicBezTo>
                    <a:pt x="12" y="385"/>
                    <a:pt x="36" y="397"/>
                    <a:pt x="47" y="397"/>
                  </a:cubicBezTo>
                  <a:lnTo>
                    <a:pt x="71" y="397"/>
                  </a:lnTo>
                  <a:lnTo>
                    <a:pt x="943" y="94"/>
                  </a:lnTo>
                  <a:cubicBezTo>
                    <a:pt x="986" y="62"/>
                    <a:pt x="969" y="0"/>
                    <a:pt x="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2"/>
            <p:cNvSpPr/>
            <p:nvPr/>
          </p:nvSpPr>
          <p:spPr>
            <a:xfrm>
              <a:off x="819100" y="3273500"/>
              <a:ext cx="24875" cy="10000"/>
            </a:xfrm>
            <a:custGeom>
              <a:avLst/>
              <a:gdLst/>
              <a:ahLst/>
              <a:cxnLst/>
              <a:rect l="l" t="t" r="r" b="b"/>
              <a:pathLst>
                <a:path w="995" h="400" extrusionOk="0">
                  <a:moveTo>
                    <a:pt x="926" y="0"/>
                  </a:moveTo>
                  <a:cubicBezTo>
                    <a:pt x="920" y="0"/>
                    <a:pt x="914" y="2"/>
                    <a:pt x="908" y="4"/>
                  </a:cubicBezTo>
                  <a:lnTo>
                    <a:pt x="36" y="318"/>
                  </a:lnTo>
                  <a:cubicBezTo>
                    <a:pt x="12" y="318"/>
                    <a:pt x="1" y="341"/>
                    <a:pt x="12" y="376"/>
                  </a:cubicBezTo>
                  <a:cubicBezTo>
                    <a:pt x="24" y="388"/>
                    <a:pt x="36" y="400"/>
                    <a:pt x="59" y="400"/>
                  </a:cubicBezTo>
                  <a:lnTo>
                    <a:pt x="70" y="400"/>
                  </a:lnTo>
                  <a:lnTo>
                    <a:pt x="943" y="86"/>
                  </a:lnTo>
                  <a:cubicBezTo>
                    <a:pt x="995" y="75"/>
                    <a:pt x="973"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2"/>
            <p:cNvSpPr/>
            <p:nvPr/>
          </p:nvSpPr>
          <p:spPr>
            <a:xfrm>
              <a:off x="825800" y="3291800"/>
              <a:ext cx="24450" cy="10025"/>
            </a:xfrm>
            <a:custGeom>
              <a:avLst/>
              <a:gdLst/>
              <a:ahLst/>
              <a:cxnLst/>
              <a:rect l="l" t="t" r="r" b="b"/>
              <a:pathLst>
                <a:path w="978" h="401" extrusionOk="0">
                  <a:moveTo>
                    <a:pt x="926" y="0"/>
                  </a:moveTo>
                  <a:cubicBezTo>
                    <a:pt x="920" y="0"/>
                    <a:pt x="914" y="2"/>
                    <a:pt x="907" y="5"/>
                  </a:cubicBezTo>
                  <a:lnTo>
                    <a:pt x="35" y="319"/>
                  </a:lnTo>
                  <a:cubicBezTo>
                    <a:pt x="12" y="319"/>
                    <a:pt x="0" y="342"/>
                    <a:pt x="0" y="377"/>
                  </a:cubicBezTo>
                  <a:cubicBezTo>
                    <a:pt x="12" y="389"/>
                    <a:pt x="35" y="400"/>
                    <a:pt x="47" y="400"/>
                  </a:cubicBezTo>
                  <a:lnTo>
                    <a:pt x="58" y="400"/>
                  </a:lnTo>
                  <a:lnTo>
                    <a:pt x="931" y="86"/>
                  </a:lnTo>
                  <a:cubicBezTo>
                    <a:pt x="966" y="86"/>
                    <a:pt x="977" y="51"/>
                    <a:pt x="966" y="28"/>
                  </a:cubicBezTo>
                  <a:cubicBezTo>
                    <a:pt x="957" y="11"/>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22"/>
            <p:cNvSpPr/>
            <p:nvPr/>
          </p:nvSpPr>
          <p:spPr>
            <a:xfrm>
              <a:off x="832200" y="3310125"/>
              <a:ext cx="24450" cy="10025"/>
            </a:xfrm>
            <a:custGeom>
              <a:avLst/>
              <a:gdLst/>
              <a:ahLst/>
              <a:cxnLst/>
              <a:rect l="l" t="t" r="r" b="b"/>
              <a:pathLst>
                <a:path w="978" h="401" extrusionOk="0">
                  <a:moveTo>
                    <a:pt x="928" y="0"/>
                  </a:moveTo>
                  <a:cubicBezTo>
                    <a:pt x="921" y="0"/>
                    <a:pt x="914" y="2"/>
                    <a:pt x="907" y="5"/>
                  </a:cubicBezTo>
                  <a:lnTo>
                    <a:pt x="35" y="307"/>
                  </a:lnTo>
                  <a:cubicBezTo>
                    <a:pt x="12" y="319"/>
                    <a:pt x="0" y="342"/>
                    <a:pt x="12" y="365"/>
                  </a:cubicBezTo>
                  <a:cubicBezTo>
                    <a:pt x="12" y="389"/>
                    <a:pt x="35" y="400"/>
                    <a:pt x="58" y="400"/>
                  </a:cubicBezTo>
                  <a:lnTo>
                    <a:pt x="70" y="400"/>
                  </a:lnTo>
                  <a:lnTo>
                    <a:pt x="942" y="86"/>
                  </a:lnTo>
                  <a:cubicBezTo>
                    <a:pt x="965" y="86"/>
                    <a:pt x="977" y="51"/>
                    <a:pt x="965" y="28"/>
                  </a:cubicBezTo>
                  <a:cubicBezTo>
                    <a:pt x="965" y="11"/>
                    <a:pt x="947" y="0"/>
                    <a:pt x="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22"/>
            <p:cNvSpPr/>
            <p:nvPr/>
          </p:nvSpPr>
          <p:spPr>
            <a:xfrm>
              <a:off x="821425" y="3327575"/>
              <a:ext cx="41325" cy="16125"/>
            </a:xfrm>
            <a:custGeom>
              <a:avLst/>
              <a:gdLst/>
              <a:ahLst/>
              <a:cxnLst/>
              <a:rect l="l" t="t" r="r" b="b"/>
              <a:pathLst>
                <a:path w="1653" h="645" extrusionOk="0">
                  <a:moveTo>
                    <a:pt x="1601" y="0"/>
                  </a:moveTo>
                  <a:cubicBezTo>
                    <a:pt x="1595" y="0"/>
                    <a:pt x="1589" y="1"/>
                    <a:pt x="1583" y="5"/>
                  </a:cubicBezTo>
                  <a:lnTo>
                    <a:pt x="36" y="551"/>
                  </a:lnTo>
                  <a:cubicBezTo>
                    <a:pt x="12" y="563"/>
                    <a:pt x="1" y="586"/>
                    <a:pt x="12" y="609"/>
                  </a:cubicBezTo>
                  <a:cubicBezTo>
                    <a:pt x="24" y="633"/>
                    <a:pt x="36" y="644"/>
                    <a:pt x="59" y="644"/>
                  </a:cubicBezTo>
                  <a:lnTo>
                    <a:pt x="70" y="644"/>
                  </a:lnTo>
                  <a:lnTo>
                    <a:pt x="1617" y="86"/>
                  </a:lnTo>
                  <a:cubicBezTo>
                    <a:pt x="1641" y="74"/>
                    <a:pt x="1652" y="51"/>
                    <a:pt x="1641" y="28"/>
                  </a:cubicBezTo>
                  <a:cubicBezTo>
                    <a:pt x="1632" y="11"/>
                    <a:pt x="1617" y="0"/>
                    <a:pt x="16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2"/>
            <p:cNvSpPr/>
            <p:nvPr/>
          </p:nvSpPr>
          <p:spPr>
            <a:xfrm>
              <a:off x="844975" y="3345875"/>
              <a:ext cx="24450" cy="10025"/>
            </a:xfrm>
            <a:custGeom>
              <a:avLst/>
              <a:gdLst/>
              <a:ahLst/>
              <a:cxnLst/>
              <a:rect l="l" t="t" r="r" b="b"/>
              <a:pathLst>
                <a:path w="978" h="401" extrusionOk="0">
                  <a:moveTo>
                    <a:pt x="927" y="1"/>
                  </a:moveTo>
                  <a:cubicBezTo>
                    <a:pt x="921" y="1"/>
                    <a:pt x="914" y="2"/>
                    <a:pt x="908" y="5"/>
                  </a:cubicBezTo>
                  <a:lnTo>
                    <a:pt x="36" y="308"/>
                  </a:lnTo>
                  <a:cubicBezTo>
                    <a:pt x="12" y="319"/>
                    <a:pt x="1" y="343"/>
                    <a:pt x="12" y="366"/>
                  </a:cubicBezTo>
                  <a:cubicBezTo>
                    <a:pt x="12" y="389"/>
                    <a:pt x="36" y="401"/>
                    <a:pt x="59" y="401"/>
                  </a:cubicBezTo>
                  <a:lnTo>
                    <a:pt x="71" y="401"/>
                  </a:lnTo>
                  <a:lnTo>
                    <a:pt x="943" y="87"/>
                  </a:lnTo>
                  <a:cubicBezTo>
                    <a:pt x="966" y="75"/>
                    <a:pt x="978" y="52"/>
                    <a:pt x="966" y="29"/>
                  </a:cubicBezTo>
                  <a:cubicBezTo>
                    <a:pt x="958" y="12"/>
                    <a:pt x="943" y="1"/>
                    <a:pt x="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2"/>
            <p:cNvSpPr/>
            <p:nvPr/>
          </p:nvSpPr>
          <p:spPr>
            <a:xfrm>
              <a:off x="851375" y="3364200"/>
              <a:ext cx="24450" cy="10025"/>
            </a:xfrm>
            <a:custGeom>
              <a:avLst/>
              <a:gdLst/>
              <a:ahLst/>
              <a:cxnLst/>
              <a:rect l="l" t="t" r="r" b="b"/>
              <a:pathLst>
                <a:path w="978" h="401" extrusionOk="0">
                  <a:moveTo>
                    <a:pt x="926" y="1"/>
                  </a:moveTo>
                  <a:cubicBezTo>
                    <a:pt x="920" y="1"/>
                    <a:pt x="914" y="2"/>
                    <a:pt x="908" y="5"/>
                  </a:cubicBezTo>
                  <a:lnTo>
                    <a:pt x="47" y="308"/>
                  </a:lnTo>
                  <a:cubicBezTo>
                    <a:pt x="24" y="319"/>
                    <a:pt x="1" y="342"/>
                    <a:pt x="12" y="366"/>
                  </a:cubicBezTo>
                  <a:cubicBezTo>
                    <a:pt x="24" y="389"/>
                    <a:pt x="36" y="401"/>
                    <a:pt x="59" y="401"/>
                  </a:cubicBezTo>
                  <a:lnTo>
                    <a:pt x="71" y="401"/>
                  </a:lnTo>
                  <a:lnTo>
                    <a:pt x="943" y="87"/>
                  </a:lnTo>
                  <a:cubicBezTo>
                    <a:pt x="966" y="75"/>
                    <a:pt x="978" y="52"/>
                    <a:pt x="966" y="28"/>
                  </a:cubicBezTo>
                  <a:cubicBezTo>
                    <a:pt x="958" y="11"/>
                    <a:pt x="943" y="1"/>
                    <a:pt x="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2"/>
            <p:cNvSpPr/>
            <p:nvPr/>
          </p:nvSpPr>
          <p:spPr>
            <a:xfrm>
              <a:off x="858075" y="3382525"/>
              <a:ext cx="24450" cy="10025"/>
            </a:xfrm>
            <a:custGeom>
              <a:avLst/>
              <a:gdLst/>
              <a:ahLst/>
              <a:cxnLst/>
              <a:rect l="l" t="t" r="r" b="b"/>
              <a:pathLst>
                <a:path w="978" h="401" extrusionOk="0">
                  <a:moveTo>
                    <a:pt x="926" y="0"/>
                  </a:moveTo>
                  <a:cubicBezTo>
                    <a:pt x="920" y="0"/>
                    <a:pt x="914" y="2"/>
                    <a:pt x="908" y="5"/>
                  </a:cubicBezTo>
                  <a:lnTo>
                    <a:pt x="35" y="307"/>
                  </a:lnTo>
                  <a:cubicBezTo>
                    <a:pt x="12" y="319"/>
                    <a:pt x="0" y="342"/>
                    <a:pt x="12" y="365"/>
                  </a:cubicBezTo>
                  <a:cubicBezTo>
                    <a:pt x="12" y="389"/>
                    <a:pt x="35" y="400"/>
                    <a:pt x="47" y="400"/>
                  </a:cubicBezTo>
                  <a:lnTo>
                    <a:pt x="70" y="400"/>
                  </a:lnTo>
                  <a:lnTo>
                    <a:pt x="942" y="86"/>
                  </a:lnTo>
                  <a:cubicBezTo>
                    <a:pt x="966" y="75"/>
                    <a:pt x="977" y="51"/>
                    <a:pt x="966" y="28"/>
                  </a:cubicBezTo>
                  <a:cubicBezTo>
                    <a:pt x="957" y="11"/>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2"/>
            <p:cNvSpPr/>
            <p:nvPr/>
          </p:nvSpPr>
          <p:spPr>
            <a:xfrm>
              <a:off x="864475" y="3400850"/>
              <a:ext cx="24450" cy="10025"/>
            </a:xfrm>
            <a:custGeom>
              <a:avLst/>
              <a:gdLst/>
              <a:ahLst/>
              <a:cxnLst/>
              <a:rect l="l" t="t" r="r" b="b"/>
              <a:pathLst>
                <a:path w="978" h="401" extrusionOk="0">
                  <a:moveTo>
                    <a:pt x="926" y="0"/>
                  </a:moveTo>
                  <a:cubicBezTo>
                    <a:pt x="920" y="0"/>
                    <a:pt x="914" y="2"/>
                    <a:pt x="907" y="5"/>
                  </a:cubicBezTo>
                  <a:lnTo>
                    <a:pt x="35" y="307"/>
                  </a:lnTo>
                  <a:cubicBezTo>
                    <a:pt x="12" y="319"/>
                    <a:pt x="0" y="342"/>
                    <a:pt x="12" y="365"/>
                  </a:cubicBezTo>
                  <a:cubicBezTo>
                    <a:pt x="23" y="389"/>
                    <a:pt x="35" y="400"/>
                    <a:pt x="58" y="400"/>
                  </a:cubicBezTo>
                  <a:lnTo>
                    <a:pt x="70" y="400"/>
                  </a:lnTo>
                  <a:lnTo>
                    <a:pt x="942" y="86"/>
                  </a:lnTo>
                  <a:cubicBezTo>
                    <a:pt x="966" y="74"/>
                    <a:pt x="977" y="51"/>
                    <a:pt x="966" y="28"/>
                  </a:cubicBezTo>
                  <a:cubicBezTo>
                    <a:pt x="957" y="11"/>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2"/>
            <p:cNvSpPr/>
            <p:nvPr/>
          </p:nvSpPr>
          <p:spPr>
            <a:xfrm>
              <a:off x="853425" y="3418300"/>
              <a:ext cx="42000" cy="16125"/>
            </a:xfrm>
            <a:custGeom>
              <a:avLst/>
              <a:gdLst/>
              <a:ahLst/>
              <a:cxnLst/>
              <a:rect l="l" t="t" r="r" b="b"/>
              <a:pathLst>
                <a:path w="1680" h="645" extrusionOk="0">
                  <a:moveTo>
                    <a:pt x="1614" y="0"/>
                  </a:moveTo>
                  <a:cubicBezTo>
                    <a:pt x="1608" y="0"/>
                    <a:pt x="1601" y="2"/>
                    <a:pt x="1594" y="5"/>
                  </a:cubicBezTo>
                  <a:lnTo>
                    <a:pt x="58" y="551"/>
                  </a:lnTo>
                  <a:cubicBezTo>
                    <a:pt x="0" y="563"/>
                    <a:pt x="12" y="644"/>
                    <a:pt x="70" y="644"/>
                  </a:cubicBezTo>
                  <a:lnTo>
                    <a:pt x="82" y="633"/>
                  </a:lnTo>
                  <a:lnTo>
                    <a:pt x="1629" y="86"/>
                  </a:lnTo>
                  <a:cubicBezTo>
                    <a:pt x="1680" y="66"/>
                    <a:pt x="1659" y="0"/>
                    <a:pt x="16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2"/>
            <p:cNvSpPr/>
            <p:nvPr/>
          </p:nvSpPr>
          <p:spPr>
            <a:xfrm>
              <a:off x="876975" y="3436425"/>
              <a:ext cx="24725" cy="10200"/>
            </a:xfrm>
            <a:custGeom>
              <a:avLst/>
              <a:gdLst/>
              <a:ahLst/>
              <a:cxnLst/>
              <a:rect l="l" t="t" r="r" b="b"/>
              <a:pathLst>
                <a:path w="989" h="408" extrusionOk="0">
                  <a:moveTo>
                    <a:pt x="919" y="1"/>
                  </a:moveTo>
                  <a:lnTo>
                    <a:pt x="47" y="315"/>
                  </a:lnTo>
                  <a:cubicBezTo>
                    <a:pt x="0" y="326"/>
                    <a:pt x="12" y="408"/>
                    <a:pt x="70" y="408"/>
                  </a:cubicBezTo>
                  <a:lnTo>
                    <a:pt x="82" y="396"/>
                  </a:lnTo>
                  <a:lnTo>
                    <a:pt x="954" y="94"/>
                  </a:lnTo>
                  <a:cubicBezTo>
                    <a:pt x="977" y="82"/>
                    <a:pt x="989" y="59"/>
                    <a:pt x="977" y="36"/>
                  </a:cubicBezTo>
                  <a:cubicBezTo>
                    <a:pt x="977" y="12"/>
                    <a:pt x="942" y="1"/>
                    <a:pt x="9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2"/>
            <p:cNvSpPr/>
            <p:nvPr/>
          </p:nvSpPr>
          <p:spPr>
            <a:xfrm>
              <a:off x="883375" y="3454750"/>
              <a:ext cx="25025" cy="10200"/>
            </a:xfrm>
            <a:custGeom>
              <a:avLst/>
              <a:gdLst/>
              <a:ahLst/>
              <a:cxnLst/>
              <a:rect l="l" t="t" r="r" b="b"/>
              <a:pathLst>
                <a:path w="1001" h="408" extrusionOk="0">
                  <a:moveTo>
                    <a:pt x="931" y="1"/>
                  </a:moveTo>
                  <a:lnTo>
                    <a:pt x="58" y="315"/>
                  </a:lnTo>
                  <a:cubicBezTo>
                    <a:pt x="0" y="326"/>
                    <a:pt x="12" y="408"/>
                    <a:pt x="70" y="408"/>
                  </a:cubicBezTo>
                  <a:cubicBezTo>
                    <a:pt x="82" y="408"/>
                    <a:pt x="82" y="396"/>
                    <a:pt x="93" y="396"/>
                  </a:cubicBezTo>
                  <a:lnTo>
                    <a:pt x="966" y="94"/>
                  </a:lnTo>
                  <a:cubicBezTo>
                    <a:pt x="989" y="82"/>
                    <a:pt x="1001" y="59"/>
                    <a:pt x="989" y="35"/>
                  </a:cubicBezTo>
                  <a:cubicBezTo>
                    <a:pt x="977" y="12"/>
                    <a:pt x="954" y="1"/>
                    <a:pt x="9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2"/>
            <p:cNvSpPr/>
            <p:nvPr/>
          </p:nvSpPr>
          <p:spPr>
            <a:xfrm>
              <a:off x="890050" y="3473075"/>
              <a:ext cx="24750" cy="10200"/>
            </a:xfrm>
            <a:custGeom>
              <a:avLst/>
              <a:gdLst/>
              <a:ahLst/>
              <a:cxnLst/>
              <a:rect l="l" t="t" r="r" b="b"/>
              <a:pathLst>
                <a:path w="990" h="408" extrusionOk="0">
                  <a:moveTo>
                    <a:pt x="920" y="0"/>
                  </a:moveTo>
                  <a:lnTo>
                    <a:pt x="47" y="314"/>
                  </a:lnTo>
                  <a:cubicBezTo>
                    <a:pt x="1" y="326"/>
                    <a:pt x="12" y="396"/>
                    <a:pt x="71" y="407"/>
                  </a:cubicBezTo>
                  <a:lnTo>
                    <a:pt x="82" y="396"/>
                  </a:lnTo>
                  <a:lnTo>
                    <a:pt x="955" y="93"/>
                  </a:lnTo>
                  <a:cubicBezTo>
                    <a:pt x="978" y="82"/>
                    <a:pt x="989" y="58"/>
                    <a:pt x="978" y="35"/>
                  </a:cubicBezTo>
                  <a:cubicBezTo>
                    <a:pt x="966" y="12"/>
                    <a:pt x="943" y="0"/>
                    <a:pt x="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2"/>
            <p:cNvSpPr/>
            <p:nvPr/>
          </p:nvSpPr>
          <p:spPr>
            <a:xfrm>
              <a:off x="896750" y="3491275"/>
              <a:ext cx="24725" cy="10025"/>
            </a:xfrm>
            <a:custGeom>
              <a:avLst/>
              <a:gdLst/>
              <a:ahLst/>
              <a:cxnLst/>
              <a:rect l="l" t="t" r="r" b="b"/>
              <a:pathLst>
                <a:path w="989" h="401" extrusionOk="0">
                  <a:moveTo>
                    <a:pt x="936" y="1"/>
                  </a:moveTo>
                  <a:cubicBezTo>
                    <a:pt x="931" y="1"/>
                    <a:pt x="925" y="2"/>
                    <a:pt x="919" y="5"/>
                  </a:cubicBezTo>
                  <a:lnTo>
                    <a:pt x="47" y="319"/>
                  </a:lnTo>
                  <a:cubicBezTo>
                    <a:pt x="24" y="319"/>
                    <a:pt x="0" y="354"/>
                    <a:pt x="12" y="377"/>
                  </a:cubicBezTo>
                  <a:cubicBezTo>
                    <a:pt x="24" y="389"/>
                    <a:pt x="35" y="401"/>
                    <a:pt x="58" y="401"/>
                  </a:cubicBezTo>
                  <a:lnTo>
                    <a:pt x="70" y="401"/>
                  </a:lnTo>
                  <a:lnTo>
                    <a:pt x="942" y="98"/>
                  </a:lnTo>
                  <a:cubicBezTo>
                    <a:pt x="966" y="86"/>
                    <a:pt x="989" y="63"/>
                    <a:pt x="977" y="40"/>
                  </a:cubicBezTo>
                  <a:cubicBezTo>
                    <a:pt x="969" y="14"/>
                    <a:pt x="953" y="1"/>
                    <a:pt x="9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2"/>
            <p:cNvSpPr/>
            <p:nvPr/>
          </p:nvSpPr>
          <p:spPr>
            <a:xfrm>
              <a:off x="886275" y="3508725"/>
              <a:ext cx="41025" cy="16125"/>
            </a:xfrm>
            <a:custGeom>
              <a:avLst/>
              <a:gdLst/>
              <a:ahLst/>
              <a:cxnLst/>
              <a:rect l="l" t="t" r="r" b="b"/>
              <a:pathLst>
                <a:path w="1641" h="645" extrusionOk="0">
                  <a:moveTo>
                    <a:pt x="1590" y="1"/>
                  </a:moveTo>
                  <a:cubicBezTo>
                    <a:pt x="1583" y="1"/>
                    <a:pt x="1577" y="2"/>
                    <a:pt x="1571" y="5"/>
                  </a:cubicBezTo>
                  <a:lnTo>
                    <a:pt x="35" y="563"/>
                  </a:lnTo>
                  <a:cubicBezTo>
                    <a:pt x="12" y="563"/>
                    <a:pt x="1" y="587"/>
                    <a:pt x="1" y="621"/>
                  </a:cubicBezTo>
                  <a:cubicBezTo>
                    <a:pt x="12" y="633"/>
                    <a:pt x="24" y="645"/>
                    <a:pt x="47" y="645"/>
                  </a:cubicBezTo>
                  <a:lnTo>
                    <a:pt x="59" y="645"/>
                  </a:lnTo>
                  <a:lnTo>
                    <a:pt x="1606" y="98"/>
                  </a:lnTo>
                  <a:cubicBezTo>
                    <a:pt x="1629" y="86"/>
                    <a:pt x="1641" y="63"/>
                    <a:pt x="1641" y="40"/>
                  </a:cubicBezTo>
                  <a:cubicBezTo>
                    <a:pt x="1632" y="14"/>
                    <a:pt x="1610" y="1"/>
                    <a:pt x="15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2"/>
            <p:cNvSpPr/>
            <p:nvPr/>
          </p:nvSpPr>
          <p:spPr>
            <a:xfrm>
              <a:off x="909550" y="3527050"/>
              <a:ext cx="24450" cy="10025"/>
            </a:xfrm>
            <a:custGeom>
              <a:avLst/>
              <a:gdLst/>
              <a:ahLst/>
              <a:cxnLst/>
              <a:rect l="l" t="t" r="r" b="b"/>
              <a:pathLst>
                <a:path w="978" h="401" extrusionOk="0">
                  <a:moveTo>
                    <a:pt x="926" y="0"/>
                  </a:moveTo>
                  <a:cubicBezTo>
                    <a:pt x="920" y="0"/>
                    <a:pt x="913" y="2"/>
                    <a:pt x="907" y="5"/>
                  </a:cubicBezTo>
                  <a:lnTo>
                    <a:pt x="35" y="319"/>
                  </a:lnTo>
                  <a:cubicBezTo>
                    <a:pt x="12" y="319"/>
                    <a:pt x="0" y="354"/>
                    <a:pt x="12" y="377"/>
                  </a:cubicBezTo>
                  <a:cubicBezTo>
                    <a:pt x="23" y="389"/>
                    <a:pt x="35" y="400"/>
                    <a:pt x="58" y="400"/>
                  </a:cubicBezTo>
                  <a:lnTo>
                    <a:pt x="70" y="400"/>
                  </a:lnTo>
                  <a:lnTo>
                    <a:pt x="942" y="98"/>
                  </a:lnTo>
                  <a:cubicBezTo>
                    <a:pt x="965" y="86"/>
                    <a:pt x="977" y="63"/>
                    <a:pt x="965" y="40"/>
                  </a:cubicBezTo>
                  <a:cubicBezTo>
                    <a:pt x="965" y="13"/>
                    <a:pt x="946"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2"/>
            <p:cNvSpPr/>
            <p:nvPr/>
          </p:nvSpPr>
          <p:spPr>
            <a:xfrm>
              <a:off x="916225" y="3545375"/>
              <a:ext cx="24575" cy="10000"/>
            </a:xfrm>
            <a:custGeom>
              <a:avLst/>
              <a:gdLst/>
              <a:ahLst/>
              <a:cxnLst/>
              <a:rect l="l" t="t" r="r" b="b"/>
              <a:pathLst>
                <a:path w="983" h="400" extrusionOk="0">
                  <a:moveTo>
                    <a:pt x="914" y="1"/>
                  </a:moveTo>
                  <a:cubicBezTo>
                    <a:pt x="909" y="1"/>
                    <a:pt x="903" y="2"/>
                    <a:pt x="896" y="5"/>
                  </a:cubicBezTo>
                  <a:lnTo>
                    <a:pt x="35" y="319"/>
                  </a:lnTo>
                  <a:cubicBezTo>
                    <a:pt x="12" y="319"/>
                    <a:pt x="1" y="353"/>
                    <a:pt x="12" y="377"/>
                  </a:cubicBezTo>
                  <a:cubicBezTo>
                    <a:pt x="12" y="388"/>
                    <a:pt x="24" y="400"/>
                    <a:pt x="47" y="400"/>
                  </a:cubicBezTo>
                  <a:lnTo>
                    <a:pt x="59" y="400"/>
                  </a:lnTo>
                  <a:lnTo>
                    <a:pt x="931" y="86"/>
                  </a:lnTo>
                  <a:cubicBezTo>
                    <a:pt x="983" y="76"/>
                    <a:pt x="961"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2"/>
            <p:cNvSpPr/>
            <p:nvPr/>
          </p:nvSpPr>
          <p:spPr>
            <a:xfrm>
              <a:off x="922625" y="3563775"/>
              <a:ext cx="24650" cy="9925"/>
            </a:xfrm>
            <a:custGeom>
              <a:avLst/>
              <a:gdLst/>
              <a:ahLst/>
              <a:cxnLst/>
              <a:rect l="l" t="t" r="r" b="b"/>
              <a:pathLst>
                <a:path w="986" h="397" extrusionOk="0">
                  <a:moveTo>
                    <a:pt x="920" y="0"/>
                  </a:moveTo>
                  <a:cubicBezTo>
                    <a:pt x="916" y="0"/>
                    <a:pt x="912" y="0"/>
                    <a:pt x="908" y="1"/>
                  </a:cubicBezTo>
                  <a:lnTo>
                    <a:pt x="35" y="315"/>
                  </a:lnTo>
                  <a:cubicBezTo>
                    <a:pt x="12" y="315"/>
                    <a:pt x="0" y="339"/>
                    <a:pt x="12" y="374"/>
                  </a:cubicBezTo>
                  <a:cubicBezTo>
                    <a:pt x="12" y="385"/>
                    <a:pt x="35" y="397"/>
                    <a:pt x="59" y="397"/>
                  </a:cubicBezTo>
                  <a:lnTo>
                    <a:pt x="70" y="397"/>
                  </a:lnTo>
                  <a:lnTo>
                    <a:pt x="943" y="83"/>
                  </a:lnTo>
                  <a:cubicBezTo>
                    <a:pt x="986" y="61"/>
                    <a:pt x="969" y="0"/>
                    <a:pt x="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2"/>
            <p:cNvSpPr/>
            <p:nvPr/>
          </p:nvSpPr>
          <p:spPr>
            <a:xfrm>
              <a:off x="929300" y="3582000"/>
              <a:ext cx="24475" cy="10025"/>
            </a:xfrm>
            <a:custGeom>
              <a:avLst/>
              <a:gdLst/>
              <a:ahLst/>
              <a:cxnLst/>
              <a:rect l="l" t="t" r="r" b="b"/>
              <a:pathLst>
                <a:path w="979" h="401" extrusionOk="0">
                  <a:moveTo>
                    <a:pt x="927" y="1"/>
                  </a:moveTo>
                  <a:cubicBezTo>
                    <a:pt x="921" y="1"/>
                    <a:pt x="914" y="2"/>
                    <a:pt x="908" y="5"/>
                  </a:cubicBezTo>
                  <a:lnTo>
                    <a:pt x="36" y="308"/>
                  </a:lnTo>
                  <a:cubicBezTo>
                    <a:pt x="13" y="319"/>
                    <a:pt x="1" y="342"/>
                    <a:pt x="13" y="366"/>
                  </a:cubicBezTo>
                  <a:cubicBezTo>
                    <a:pt x="13" y="389"/>
                    <a:pt x="36" y="401"/>
                    <a:pt x="48" y="401"/>
                  </a:cubicBezTo>
                  <a:lnTo>
                    <a:pt x="71" y="401"/>
                  </a:lnTo>
                  <a:lnTo>
                    <a:pt x="943" y="87"/>
                  </a:lnTo>
                  <a:cubicBezTo>
                    <a:pt x="966" y="75"/>
                    <a:pt x="978" y="52"/>
                    <a:pt x="966" y="28"/>
                  </a:cubicBezTo>
                  <a:cubicBezTo>
                    <a:pt x="958" y="11"/>
                    <a:pt x="943" y="1"/>
                    <a:pt x="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2"/>
            <p:cNvSpPr/>
            <p:nvPr/>
          </p:nvSpPr>
          <p:spPr>
            <a:xfrm>
              <a:off x="918250" y="3599450"/>
              <a:ext cx="41325" cy="16125"/>
            </a:xfrm>
            <a:custGeom>
              <a:avLst/>
              <a:gdLst/>
              <a:ahLst/>
              <a:cxnLst/>
              <a:rect l="l" t="t" r="r" b="b"/>
              <a:pathLst>
                <a:path w="1653" h="645" extrusionOk="0">
                  <a:moveTo>
                    <a:pt x="1613" y="0"/>
                  </a:moveTo>
                  <a:cubicBezTo>
                    <a:pt x="1607" y="0"/>
                    <a:pt x="1601" y="2"/>
                    <a:pt x="1594" y="5"/>
                  </a:cubicBezTo>
                  <a:lnTo>
                    <a:pt x="48" y="552"/>
                  </a:lnTo>
                  <a:cubicBezTo>
                    <a:pt x="24" y="563"/>
                    <a:pt x="1" y="587"/>
                    <a:pt x="13" y="610"/>
                  </a:cubicBezTo>
                  <a:cubicBezTo>
                    <a:pt x="24" y="633"/>
                    <a:pt x="36" y="645"/>
                    <a:pt x="59" y="645"/>
                  </a:cubicBezTo>
                  <a:lnTo>
                    <a:pt x="71" y="645"/>
                  </a:lnTo>
                  <a:lnTo>
                    <a:pt x="1618" y="86"/>
                  </a:lnTo>
                  <a:cubicBezTo>
                    <a:pt x="1641" y="75"/>
                    <a:pt x="1653" y="52"/>
                    <a:pt x="1653" y="28"/>
                  </a:cubicBezTo>
                  <a:cubicBezTo>
                    <a:pt x="1644" y="11"/>
                    <a:pt x="1629" y="0"/>
                    <a:pt x="1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2"/>
            <p:cNvSpPr/>
            <p:nvPr/>
          </p:nvSpPr>
          <p:spPr>
            <a:xfrm>
              <a:off x="941825" y="3617775"/>
              <a:ext cx="24450" cy="10025"/>
            </a:xfrm>
            <a:custGeom>
              <a:avLst/>
              <a:gdLst/>
              <a:ahLst/>
              <a:cxnLst/>
              <a:rect l="l" t="t" r="r" b="b"/>
              <a:pathLst>
                <a:path w="978" h="401" extrusionOk="0">
                  <a:moveTo>
                    <a:pt x="937" y="0"/>
                  </a:moveTo>
                  <a:cubicBezTo>
                    <a:pt x="931" y="0"/>
                    <a:pt x="925" y="2"/>
                    <a:pt x="919" y="5"/>
                  </a:cubicBezTo>
                  <a:lnTo>
                    <a:pt x="35" y="307"/>
                  </a:lnTo>
                  <a:cubicBezTo>
                    <a:pt x="12" y="319"/>
                    <a:pt x="0" y="342"/>
                    <a:pt x="12" y="365"/>
                  </a:cubicBezTo>
                  <a:cubicBezTo>
                    <a:pt x="23" y="389"/>
                    <a:pt x="35" y="400"/>
                    <a:pt x="58" y="400"/>
                  </a:cubicBezTo>
                  <a:lnTo>
                    <a:pt x="70" y="400"/>
                  </a:lnTo>
                  <a:lnTo>
                    <a:pt x="942" y="86"/>
                  </a:lnTo>
                  <a:cubicBezTo>
                    <a:pt x="966" y="75"/>
                    <a:pt x="977" y="51"/>
                    <a:pt x="966" y="28"/>
                  </a:cubicBezTo>
                  <a:cubicBezTo>
                    <a:pt x="966" y="11"/>
                    <a:pt x="953" y="0"/>
                    <a:pt x="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2"/>
            <p:cNvSpPr/>
            <p:nvPr/>
          </p:nvSpPr>
          <p:spPr>
            <a:xfrm>
              <a:off x="948500" y="3636175"/>
              <a:ext cx="24650" cy="9925"/>
            </a:xfrm>
            <a:custGeom>
              <a:avLst/>
              <a:gdLst/>
              <a:ahLst/>
              <a:cxnLst/>
              <a:rect l="l" t="t" r="r" b="b"/>
              <a:pathLst>
                <a:path w="986" h="397" extrusionOk="0">
                  <a:moveTo>
                    <a:pt x="921" y="0"/>
                  </a:moveTo>
                  <a:cubicBezTo>
                    <a:pt x="917" y="0"/>
                    <a:pt x="912" y="1"/>
                    <a:pt x="908" y="2"/>
                  </a:cubicBezTo>
                  <a:lnTo>
                    <a:pt x="36" y="304"/>
                  </a:lnTo>
                  <a:cubicBezTo>
                    <a:pt x="12" y="316"/>
                    <a:pt x="1" y="339"/>
                    <a:pt x="12" y="362"/>
                  </a:cubicBezTo>
                  <a:cubicBezTo>
                    <a:pt x="12" y="385"/>
                    <a:pt x="36" y="397"/>
                    <a:pt x="47" y="397"/>
                  </a:cubicBezTo>
                  <a:lnTo>
                    <a:pt x="70" y="397"/>
                  </a:lnTo>
                  <a:lnTo>
                    <a:pt x="943" y="83"/>
                  </a:lnTo>
                  <a:cubicBezTo>
                    <a:pt x="986" y="61"/>
                    <a:pt x="969" y="0"/>
                    <a:pt x="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2"/>
            <p:cNvSpPr/>
            <p:nvPr/>
          </p:nvSpPr>
          <p:spPr>
            <a:xfrm>
              <a:off x="954900" y="3654425"/>
              <a:ext cx="24850" cy="10000"/>
            </a:xfrm>
            <a:custGeom>
              <a:avLst/>
              <a:gdLst/>
              <a:ahLst/>
              <a:cxnLst/>
              <a:rect l="l" t="t" r="r" b="b"/>
              <a:pathLst>
                <a:path w="994" h="400" extrusionOk="0">
                  <a:moveTo>
                    <a:pt x="928" y="0"/>
                  </a:moveTo>
                  <a:cubicBezTo>
                    <a:pt x="922" y="0"/>
                    <a:pt x="915" y="1"/>
                    <a:pt x="908" y="4"/>
                  </a:cubicBezTo>
                  <a:lnTo>
                    <a:pt x="35" y="307"/>
                  </a:lnTo>
                  <a:cubicBezTo>
                    <a:pt x="12" y="318"/>
                    <a:pt x="1" y="342"/>
                    <a:pt x="12" y="365"/>
                  </a:cubicBezTo>
                  <a:cubicBezTo>
                    <a:pt x="24" y="388"/>
                    <a:pt x="35" y="400"/>
                    <a:pt x="59" y="400"/>
                  </a:cubicBezTo>
                  <a:lnTo>
                    <a:pt x="70" y="400"/>
                  </a:lnTo>
                  <a:lnTo>
                    <a:pt x="943" y="86"/>
                  </a:lnTo>
                  <a:cubicBezTo>
                    <a:pt x="994" y="65"/>
                    <a:pt x="973" y="0"/>
                    <a:pt x="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2"/>
            <p:cNvSpPr/>
            <p:nvPr/>
          </p:nvSpPr>
          <p:spPr>
            <a:xfrm>
              <a:off x="961600" y="3672725"/>
              <a:ext cx="24450" cy="10025"/>
            </a:xfrm>
            <a:custGeom>
              <a:avLst/>
              <a:gdLst/>
              <a:ahLst/>
              <a:cxnLst/>
              <a:rect l="l" t="t" r="r" b="b"/>
              <a:pathLst>
                <a:path w="978" h="401" extrusionOk="0">
                  <a:moveTo>
                    <a:pt x="926" y="1"/>
                  </a:moveTo>
                  <a:cubicBezTo>
                    <a:pt x="920" y="1"/>
                    <a:pt x="914" y="2"/>
                    <a:pt x="907" y="5"/>
                  </a:cubicBezTo>
                  <a:lnTo>
                    <a:pt x="35" y="308"/>
                  </a:lnTo>
                  <a:cubicBezTo>
                    <a:pt x="12" y="319"/>
                    <a:pt x="0" y="342"/>
                    <a:pt x="12" y="366"/>
                  </a:cubicBezTo>
                  <a:cubicBezTo>
                    <a:pt x="12" y="389"/>
                    <a:pt x="23" y="401"/>
                    <a:pt x="47" y="401"/>
                  </a:cubicBezTo>
                  <a:lnTo>
                    <a:pt x="58" y="401"/>
                  </a:lnTo>
                  <a:lnTo>
                    <a:pt x="931" y="87"/>
                  </a:lnTo>
                  <a:cubicBezTo>
                    <a:pt x="965" y="75"/>
                    <a:pt x="977" y="52"/>
                    <a:pt x="965" y="28"/>
                  </a:cubicBezTo>
                  <a:cubicBezTo>
                    <a:pt x="957" y="11"/>
                    <a:pt x="942" y="1"/>
                    <a:pt x="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2"/>
            <p:cNvSpPr/>
            <p:nvPr/>
          </p:nvSpPr>
          <p:spPr>
            <a:xfrm>
              <a:off x="950825" y="3690175"/>
              <a:ext cx="41025" cy="16125"/>
            </a:xfrm>
            <a:custGeom>
              <a:avLst/>
              <a:gdLst/>
              <a:ahLst/>
              <a:cxnLst/>
              <a:rect l="l" t="t" r="r" b="b"/>
              <a:pathLst>
                <a:path w="1641" h="645" extrusionOk="0">
                  <a:moveTo>
                    <a:pt x="1601" y="0"/>
                  </a:moveTo>
                  <a:cubicBezTo>
                    <a:pt x="1595" y="0"/>
                    <a:pt x="1589" y="2"/>
                    <a:pt x="1583" y="5"/>
                  </a:cubicBezTo>
                  <a:lnTo>
                    <a:pt x="36" y="552"/>
                  </a:lnTo>
                  <a:cubicBezTo>
                    <a:pt x="12" y="563"/>
                    <a:pt x="1" y="587"/>
                    <a:pt x="1" y="610"/>
                  </a:cubicBezTo>
                  <a:cubicBezTo>
                    <a:pt x="12" y="621"/>
                    <a:pt x="24" y="645"/>
                    <a:pt x="47" y="645"/>
                  </a:cubicBezTo>
                  <a:lnTo>
                    <a:pt x="59" y="633"/>
                  </a:lnTo>
                  <a:lnTo>
                    <a:pt x="1606" y="86"/>
                  </a:lnTo>
                  <a:cubicBezTo>
                    <a:pt x="1629" y="75"/>
                    <a:pt x="1641" y="52"/>
                    <a:pt x="1641" y="28"/>
                  </a:cubicBezTo>
                  <a:cubicBezTo>
                    <a:pt x="1632" y="11"/>
                    <a:pt x="1617" y="0"/>
                    <a:pt x="16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2"/>
            <p:cNvSpPr/>
            <p:nvPr/>
          </p:nvSpPr>
          <p:spPr>
            <a:xfrm>
              <a:off x="974375" y="3708325"/>
              <a:ext cx="24175" cy="10200"/>
            </a:xfrm>
            <a:custGeom>
              <a:avLst/>
              <a:gdLst/>
              <a:ahLst/>
              <a:cxnLst/>
              <a:rect l="l" t="t" r="r" b="b"/>
              <a:pathLst>
                <a:path w="967" h="408" extrusionOk="0">
                  <a:moveTo>
                    <a:pt x="908" y="0"/>
                  </a:moveTo>
                  <a:lnTo>
                    <a:pt x="36" y="314"/>
                  </a:lnTo>
                  <a:cubicBezTo>
                    <a:pt x="12" y="326"/>
                    <a:pt x="1" y="349"/>
                    <a:pt x="1" y="372"/>
                  </a:cubicBezTo>
                  <a:cubicBezTo>
                    <a:pt x="12" y="396"/>
                    <a:pt x="24" y="407"/>
                    <a:pt x="47" y="407"/>
                  </a:cubicBezTo>
                  <a:lnTo>
                    <a:pt x="59" y="396"/>
                  </a:lnTo>
                  <a:lnTo>
                    <a:pt x="931" y="93"/>
                  </a:lnTo>
                  <a:cubicBezTo>
                    <a:pt x="955" y="82"/>
                    <a:pt x="966" y="58"/>
                    <a:pt x="966" y="35"/>
                  </a:cubicBezTo>
                  <a:cubicBezTo>
                    <a:pt x="955" y="12"/>
                    <a:pt x="931"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2"/>
            <p:cNvSpPr/>
            <p:nvPr/>
          </p:nvSpPr>
          <p:spPr>
            <a:xfrm>
              <a:off x="980775" y="3726625"/>
              <a:ext cx="24450" cy="10225"/>
            </a:xfrm>
            <a:custGeom>
              <a:avLst/>
              <a:gdLst/>
              <a:ahLst/>
              <a:cxnLst/>
              <a:rect l="l" t="t" r="r" b="b"/>
              <a:pathLst>
                <a:path w="978" h="409" extrusionOk="0">
                  <a:moveTo>
                    <a:pt x="908" y="1"/>
                  </a:moveTo>
                  <a:lnTo>
                    <a:pt x="36" y="315"/>
                  </a:lnTo>
                  <a:cubicBezTo>
                    <a:pt x="12" y="327"/>
                    <a:pt x="1" y="350"/>
                    <a:pt x="12" y="373"/>
                  </a:cubicBezTo>
                  <a:cubicBezTo>
                    <a:pt x="12" y="385"/>
                    <a:pt x="36" y="408"/>
                    <a:pt x="47" y="408"/>
                  </a:cubicBezTo>
                  <a:cubicBezTo>
                    <a:pt x="59" y="408"/>
                    <a:pt x="59" y="396"/>
                    <a:pt x="71" y="396"/>
                  </a:cubicBezTo>
                  <a:lnTo>
                    <a:pt x="943" y="94"/>
                  </a:lnTo>
                  <a:cubicBezTo>
                    <a:pt x="966" y="82"/>
                    <a:pt x="978" y="59"/>
                    <a:pt x="966" y="36"/>
                  </a:cubicBezTo>
                  <a:cubicBezTo>
                    <a:pt x="955" y="13"/>
                    <a:pt x="931" y="1"/>
                    <a:pt x="9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2"/>
            <p:cNvSpPr/>
            <p:nvPr/>
          </p:nvSpPr>
          <p:spPr>
            <a:xfrm>
              <a:off x="987175" y="3744925"/>
              <a:ext cx="25225" cy="10225"/>
            </a:xfrm>
            <a:custGeom>
              <a:avLst/>
              <a:gdLst/>
              <a:ahLst/>
              <a:cxnLst/>
              <a:rect l="l" t="t" r="r" b="b"/>
              <a:pathLst>
                <a:path w="1009" h="409" extrusionOk="0">
                  <a:moveTo>
                    <a:pt x="931" y="1"/>
                  </a:moveTo>
                  <a:cubicBezTo>
                    <a:pt x="927" y="1"/>
                    <a:pt x="923" y="1"/>
                    <a:pt x="920" y="2"/>
                  </a:cubicBezTo>
                  <a:lnTo>
                    <a:pt x="47" y="316"/>
                  </a:lnTo>
                  <a:cubicBezTo>
                    <a:pt x="1" y="327"/>
                    <a:pt x="12" y="397"/>
                    <a:pt x="59" y="409"/>
                  </a:cubicBezTo>
                  <a:lnTo>
                    <a:pt x="82" y="397"/>
                  </a:lnTo>
                  <a:lnTo>
                    <a:pt x="954" y="95"/>
                  </a:lnTo>
                  <a:cubicBezTo>
                    <a:pt x="1009" y="73"/>
                    <a:pt x="982" y="1"/>
                    <a:pt x="9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2"/>
            <p:cNvSpPr/>
            <p:nvPr/>
          </p:nvSpPr>
          <p:spPr>
            <a:xfrm>
              <a:off x="993875" y="3763275"/>
              <a:ext cx="24450" cy="9900"/>
            </a:xfrm>
            <a:custGeom>
              <a:avLst/>
              <a:gdLst/>
              <a:ahLst/>
              <a:cxnLst/>
              <a:rect l="l" t="t" r="r" b="b"/>
              <a:pathLst>
                <a:path w="978" h="396" extrusionOk="0">
                  <a:moveTo>
                    <a:pt x="907" y="0"/>
                  </a:moveTo>
                  <a:lnTo>
                    <a:pt x="35" y="315"/>
                  </a:lnTo>
                  <a:cubicBezTo>
                    <a:pt x="12" y="315"/>
                    <a:pt x="0" y="349"/>
                    <a:pt x="12" y="373"/>
                  </a:cubicBezTo>
                  <a:cubicBezTo>
                    <a:pt x="12" y="384"/>
                    <a:pt x="35" y="396"/>
                    <a:pt x="47" y="396"/>
                  </a:cubicBezTo>
                  <a:lnTo>
                    <a:pt x="70" y="396"/>
                  </a:lnTo>
                  <a:lnTo>
                    <a:pt x="942" y="94"/>
                  </a:lnTo>
                  <a:cubicBezTo>
                    <a:pt x="966" y="82"/>
                    <a:pt x="977" y="59"/>
                    <a:pt x="966" y="35"/>
                  </a:cubicBezTo>
                  <a:cubicBezTo>
                    <a:pt x="954" y="12"/>
                    <a:pt x="931" y="0"/>
                    <a:pt x="9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2"/>
            <p:cNvSpPr/>
            <p:nvPr/>
          </p:nvSpPr>
          <p:spPr>
            <a:xfrm>
              <a:off x="983100" y="3780700"/>
              <a:ext cx="41525" cy="16050"/>
            </a:xfrm>
            <a:custGeom>
              <a:avLst/>
              <a:gdLst/>
              <a:ahLst/>
              <a:cxnLst/>
              <a:rect l="l" t="t" r="r" b="b"/>
              <a:pathLst>
                <a:path w="1661" h="642" extrusionOk="0">
                  <a:moveTo>
                    <a:pt x="1594" y="0"/>
                  </a:moveTo>
                  <a:cubicBezTo>
                    <a:pt x="1590" y="0"/>
                    <a:pt x="1587" y="1"/>
                    <a:pt x="1583" y="1"/>
                  </a:cubicBezTo>
                  <a:lnTo>
                    <a:pt x="36" y="560"/>
                  </a:lnTo>
                  <a:cubicBezTo>
                    <a:pt x="12" y="560"/>
                    <a:pt x="1" y="583"/>
                    <a:pt x="12" y="618"/>
                  </a:cubicBezTo>
                  <a:cubicBezTo>
                    <a:pt x="12" y="629"/>
                    <a:pt x="36" y="641"/>
                    <a:pt x="47" y="641"/>
                  </a:cubicBezTo>
                  <a:lnTo>
                    <a:pt x="71" y="641"/>
                  </a:lnTo>
                  <a:lnTo>
                    <a:pt x="1606" y="94"/>
                  </a:lnTo>
                  <a:cubicBezTo>
                    <a:pt x="1660" y="73"/>
                    <a:pt x="1644" y="0"/>
                    <a:pt x="15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2"/>
            <p:cNvSpPr/>
            <p:nvPr/>
          </p:nvSpPr>
          <p:spPr>
            <a:xfrm>
              <a:off x="1006650" y="3798950"/>
              <a:ext cx="24575" cy="10000"/>
            </a:xfrm>
            <a:custGeom>
              <a:avLst/>
              <a:gdLst/>
              <a:ahLst/>
              <a:cxnLst/>
              <a:rect l="l" t="t" r="r" b="b"/>
              <a:pathLst>
                <a:path w="983" h="400" extrusionOk="0">
                  <a:moveTo>
                    <a:pt x="928" y="0"/>
                  </a:moveTo>
                  <a:cubicBezTo>
                    <a:pt x="922" y="0"/>
                    <a:pt x="915" y="1"/>
                    <a:pt x="908" y="4"/>
                  </a:cubicBezTo>
                  <a:lnTo>
                    <a:pt x="36" y="307"/>
                  </a:lnTo>
                  <a:cubicBezTo>
                    <a:pt x="13" y="318"/>
                    <a:pt x="1" y="341"/>
                    <a:pt x="1" y="365"/>
                  </a:cubicBezTo>
                  <a:cubicBezTo>
                    <a:pt x="13" y="388"/>
                    <a:pt x="24" y="400"/>
                    <a:pt x="47" y="400"/>
                  </a:cubicBezTo>
                  <a:lnTo>
                    <a:pt x="71" y="400"/>
                  </a:lnTo>
                  <a:lnTo>
                    <a:pt x="931" y="86"/>
                  </a:lnTo>
                  <a:cubicBezTo>
                    <a:pt x="982" y="65"/>
                    <a:pt x="971" y="0"/>
                    <a:pt x="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2"/>
            <p:cNvSpPr/>
            <p:nvPr/>
          </p:nvSpPr>
          <p:spPr>
            <a:xfrm>
              <a:off x="1013050" y="3817250"/>
              <a:ext cx="24450" cy="10025"/>
            </a:xfrm>
            <a:custGeom>
              <a:avLst/>
              <a:gdLst/>
              <a:ahLst/>
              <a:cxnLst/>
              <a:rect l="l" t="t" r="r" b="b"/>
              <a:pathLst>
                <a:path w="978" h="401" extrusionOk="0">
                  <a:moveTo>
                    <a:pt x="928" y="0"/>
                  </a:moveTo>
                  <a:cubicBezTo>
                    <a:pt x="921" y="0"/>
                    <a:pt x="914" y="2"/>
                    <a:pt x="908" y="5"/>
                  </a:cubicBezTo>
                  <a:lnTo>
                    <a:pt x="36" y="319"/>
                  </a:lnTo>
                  <a:cubicBezTo>
                    <a:pt x="12" y="319"/>
                    <a:pt x="1" y="354"/>
                    <a:pt x="12" y="377"/>
                  </a:cubicBezTo>
                  <a:cubicBezTo>
                    <a:pt x="12" y="389"/>
                    <a:pt x="36" y="400"/>
                    <a:pt x="59" y="400"/>
                  </a:cubicBezTo>
                  <a:lnTo>
                    <a:pt x="71" y="400"/>
                  </a:lnTo>
                  <a:lnTo>
                    <a:pt x="943" y="86"/>
                  </a:lnTo>
                  <a:cubicBezTo>
                    <a:pt x="966" y="86"/>
                    <a:pt x="978" y="51"/>
                    <a:pt x="966" y="28"/>
                  </a:cubicBezTo>
                  <a:cubicBezTo>
                    <a:pt x="966" y="11"/>
                    <a:pt x="948" y="0"/>
                    <a:pt x="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2"/>
            <p:cNvSpPr/>
            <p:nvPr/>
          </p:nvSpPr>
          <p:spPr>
            <a:xfrm>
              <a:off x="1019750" y="3835575"/>
              <a:ext cx="24150" cy="10025"/>
            </a:xfrm>
            <a:custGeom>
              <a:avLst/>
              <a:gdLst/>
              <a:ahLst/>
              <a:cxnLst/>
              <a:rect l="l" t="t" r="r" b="b"/>
              <a:pathLst>
                <a:path w="966" h="401" extrusionOk="0">
                  <a:moveTo>
                    <a:pt x="926" y="0"/>
                  </a:moveTo>
                  <a:cubicBezTo>
                    <a:pt x="920" y="0"/>
                    <a:pt x="914" y="2"/>
                    <a:pt x="908" y="5"/>
                  </a:cubicBezTo>
                  <a:lnTo>
                    <a:pt x="35" y="319"/>
                  </a:lnTo>
                  <a:cubicBezTo>
                    <a:pt x="12" y="319"/>
                    <a:pt x="0" y="342"/>
                    <a:pt x="0" y="377"/>
                  </a:cubicBezTo>
                  <a:cubicBezTo>
                    <a:pt x="12" y="389"/>
                    <a:pt x="24" y="400"/>
                    <a:pt x="47" y="400"/>
                  </a:cubicBezTo>
                  <a:lnTo>
                    <a:pt x="59" y="400"/>
                  </a:lnTo>
                  <a:lnTo>
                    <a:pt x="931" y="86"/>
                  </a:lnTo>
                  <a:cubicBezTo>
                    <a:pt x="954" y="86"/>
                    <a:pt x="966" y="51"/>
                    <a:pt x="966" y="28"/>
                  </a:cubicBezTo>
                  <a:cubicBezTo>
                    <a:pt x="957" y="11"/>
                    <a:pt x="943"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2"/>
            <p:cNvSpPr/>
            <p:nvPr/>
          </p:nvSpPr>
          <p:spPr>
            <a:xfrm>
              <a:off x="1026150" y="3853875"/>
              <a:ext cx="24450" cy="10025"/>
            </a:xfrm>
            <a:custGeom>
              <a:avLst/>
              <a:gdLst/>
              <a:ahLst/>
              <a:cxnLst/>
              <a:rect l="l" t="t" r="r" b="b"/>
              <a:pathLst>
                <a:path w="978" h="401" extrusionOk="0">
                  <a:moveTo>
                    <a:pt x="926" y="1"/>
                  </a:moveTo>
                  <a:cubicBezTo>
                    <a:pt x="920" y="1"/>
                    <a:pt x="914" y="2"/>
                    <a:pt x="908" y="6"/>
                  </a:cubicBezTo>
                  <a:lnTo>
                    <a:pt x="35" y="308"/>
                  </a:lnTo>
                  <a:cubicBezTo>
                    <a:pt x="12" y="320"/>
                    <a:pt x="0" y="343"/>
                    <a:pt x="12" y="378"/>
                  </a:cubicBezTo>
                  <a:cubicBezTo>
                    <a:pt x="12" y="389"/>
                    <a:pt x="35" y="401"/>
                    <a:pt x="47" y="401"/>
                  </a:cubicBezTo>
                  <a:lnTo>
                    <a:pt x="70" y="401"/>
                  </a:lnTo>
                  <a:lnTo>
                    <a:pt x="942" y="87"/>
                  </a:lnTo>
                  <a:cubicBezTo>
                    <a:pt x="966" y="75"/>
                    <a:pt x="977" y="52"/>
                    <a:pt x="966" y="29"/>
                  </a:cubicBezTo>
                  <a:cubicBezTo>
                    <a:pt x="957" y="12"/>
                    <a:pt x="942" y="1"/>
                    <a:pt x="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2"/>
            <p:cNvSpPr/>
            <p:nvPr/>
          </p:nvSpPr>
          <p:spPr>
            <a:xfrm>
              <a:off x="1015375" y="3871325"/>
              <a:ext cx="41325" cy="16150"/>
            </a:xfrm>
            <a:custGeom>
              <a:avLst/>
              <a:gdLst/>
              <a:ahLst/>
              <a:cxnLst/>
              <a:rect l="l" t="t" r="r" b="b"/>
              <a:pathLst>
                <a:path w="1653" h="646" extrusionOk="0">
                  <a:moveTo>
                    <a:pt x="1601" y="1"/>
                  </a:moveTo>
                  <a:cubicBezTo>
                    <a:pt x="1595" y="1"/>
                    <a:pt x="1589" y="2"/>
                    <a:pt x="1583" y="5"/>
                  </a:cubicBezTo>
                  <a:lnTo>
                    <a:pt x="36" y="552"/>
                  </a:lnTo>
                  <a:cubicBezTo>
                    <a:pt x="13" y="564"/>
                    <a:pt x="1" y="587"/>
                    <a:pt x="13" y="610"/>
                  </a:cubicBezTo>
                  <a:cubicBezTo>
                    <a:pt x="13" y="633"/>
                    <a:pt x="36" y="645"/>
                    <a:pt x="59" y="645"/>
                  </a:cubicBezTo>
                  <a:lnTo>
                    <a:pt x="71" y="645"/>
                  </a:lnTo>
                  <a:lnTo>
                    <a:pt x="1618" y="87"/>
                  </a:lnTo>
                  <a:cubicBezTo>
                    <a:pt x="1641" y="75"/>
                    <a:pt x="1653" y="52"/>
                    <a:pt x="1641" y="29"/>
                  </a:cubicBezTo>
                  <a:cubicBezTo>
                    <a:pt x="1632" y="12"/>
                    <a:pt x="1618" y="1"/>
                    <a:pt x="16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2"/>
            <p:cNvSpPr/>
            <p:nvPr/>
          </p:nvSpPr>
          <p:spPr>
            <a:xfrm>
              <a:off x="1038650" y="3889650"/>
              <a:ext cx="24750" cy="10025"/>
            </a:xfrm>
            <a:custGeom>
              <a:avLst/>
              <a:gdLst/>
              <a:ahLst/>
              <a:cxnLst/>
              <a:rect l="l" t="t" r="r" b="b"/>
              <a:pathLst>
                <a:path w="990" h="401" extrusionOk="0">
                  <a:moveTo>
                    <a:pt x="937" y="1"/>
                  </a:moveTo>
                  <a:cubicBezTo>
                    <a:pt x="931" y="1"/>
                    <a:pt x="925" y="2"/>
                    <a:pt x="919" y="5"/>
                  </a:cubicBezTo>
                  <a:lnTo>
                    <a:pt x="47" y="319"/>
                  </a:lnTo>
                  <a:cubicBezTo>
                    <a:pt x="0" y="331"/>
                    <a:pt x="12" y="401"/>
                    <a:pt x="59" y="401"/>
                  </a:cubicBezTo>
                  <a:lnTo>
                    <a:pt x="82" y="401"/>
                  </a:lnTo>
                  <a:lnTo>
                    <a:pt x="954" y="98"/>
                  </a:lnTo>
                  <a:cubicBezTo>
                    <a:pt x="977" y="87"/>
                    <a:pt x="989" y="63"/>
                    <a:pt x="977" y="40"/>
                  </a:cubicBezTo>
                  <a:cubicBezTo>
                    <a:pt x="969" y="14"/>
                    <a:pt x="953" y="1"/>
                    <a:pt x="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2"/>
            <p:cNvSpPr/>
            <p:nvPr/>
          </p:nvSpPr>
          <p:spPr>
            <a:xfrm>
              <a:off x="1045625" y="3908050"/>
              <a:ext cx="24650" cy="9950"/>
            </a:xfrm>
            <a:custGeom>
              <a:avLst/>
              <a:gdLst/>
              <a:ahLst/>
              <a:cxnLst/>
              <a:rect l="l" t="t" r="r" b="b"/>
              <a:pathLst>
                <a:path w="986" h="398" extrusionOk="0">
                  <a:moveTo>
                    <a:pt x="920" y="1"/>
                  </a:moveTo>
                  <a:cubicBezTo>
                    <a:pt x="916" y="1"/>
                    <a:pt x="912" y="1"/>
                    <a:pt x="908" y="2"/>
                  </a:cubicBezTo>
                  <a:lnTo>
                    <a:pt x="35" y="304"/>
                  </a:lnTo>
                  <a:cubicBezTo>
                    <a:pt x="12" y="316"/>
                    <a:pt x="1" y="339"/>
                    <a:pt x="12" y="363"/>
                  </a:cubicBezTo>
                  <a:cubicBezTo>
                    <a:pt x="12" y="386"/>
                    <a:pt x="35" y="397"/>
                    <a:pt x="47" y="397"/>
                  </a:cubicBezTo>
                  <a:lnTo>
                    <a:pt x="70" y="397"/>
                  </a:lnTo>
                  <a:lnTo>
                    <a:pt x="943" y="83"/>
                  </a:lnTo>
                  <a:cubicBezTo>
                    <a:pt x="986" y="62"/>
                    <a:pt x="969" y="1"/>
                    <a:pt x="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2"/>
            <p:cNvSpPr/>
            <p:nvPr/>
          </p:nvSpPr>
          <p:spPr>
            <a:xfrm>
              <a:off x="1052025" y="3926075"/>
              <a:ext cx="24650" cy="9950"/>
            </a:xfrm>
            <a:custGeom>
              <a:avLst/>
              <a:gdLst/>
              <a:ahLst/>
              <a:cxnLst/>
              <a:rect l="l" t="t" r="r" b="b"/>
              <a:pathLst>
                <a:path w="986" h="398" extrusionOk="0">
                  <a:moveTo>
                    <a:pt x="919" y="1"/>
                  </a:moveTo>
                  <a:cubicBezTo>
                    <a:pt x="915" y="1"/>
                    <a:pt x="912" y="1"/>
                    <a:pt x="908" y="2"/>
                  </a:cubicBezTo>
                  <a:lnTo>
                    <a:pt x="35" y="316"/>
                  </a:lnTo>
                  <a:cubicBezTo>
                    <a:pt x="12" y="328"/>
                    <a:pt x="0" y="351"/>
                    <a:pt x="0" y="374"/>
                  </a:cubicBezTo>
                  <a:cubicBezTo>
                    <a:pt x="12" y="386"/>
                    <a:pt x="24" y="398"/>
                    <a:pt x="47" y="398"/>
                  </a:cubicBezTo>
                  <a:lnTo>
                    <a:pt x="70" y="398"/>
                  </a:lnTo>
                  <a:lnTo>
                    <a:pt x="931" y="95"/>
                  </a:lnTo>
                  <a:cubicBezTo>
                    <a:pt x="985" y="73"/>
                    <a:pt x="969" y="1"/>
                    <a:pt x="9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2"/>
            <p:cNvSpPr/>
            <p:nvPr/>
          </p:nvSpPr>
          <p:spPr>
            <a:xfrm>
              <a:off x="1058425" y="3944625"/>
              <a:ext cx="24600" cy="10000"/>
            </a:xfrm>
            <a:custGeom>
              <a:avLst/>
              <a:gdLst/>
              <a:ahLst/>
              <a:cxnLst/>
              <a:rect l="l" t="t" r="r" b="b"/>
              <a:pathLst>
                <a:path w="984" h="400" extrusionOk="0">
                  <a:moveTo>
                    <a:pt x="927" y="0"/>
                  </a:moveTo>
                  <a:cubicBezTo>
                    <a:pt x="921" y="0"/>
                    <a:pt x="915" y="2"/>
                    <a:pt x="908" y="5"/>
                  </a:cubicBezTo>
                  <a:lnTo>
                    <a:pt x="35" y="307"/>
                  </a:lnTo>
                  <a:cubicBezTo>
                    <a:pt x="12" y="319"/>
                    <a:pt x="0" y="342"/>
                    <a:pt x="12" y="365"/>
                  </a:cubicBezTo>
                  <a:cubicBezTo>
                    <a:pt x="12" y="388"/>
                    <a:pt x="35" y="400"/>
                    <a:pt x="58" y="400"/>
                  </a:cubicBezTo>
                  <a:lnTo>
                    <a:pt x="70" y="400"/>
                  </a:lnTo>
                  <a:lnTo>
                    <a:pt x="942" y="86"/>
                  </a:lnTo>
                  <a:cubicBezTo>
                    <a:pt x="983" y="66"/>
                    <a:pt x="970" y="0"/>
                    <a:pt x="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2"/>
            <p:cNvSpPr/>
            <p:nvPr/>
          </p:nvSpPr>
          <p:spPr>
            <a:xfrm>
              <a:off x="1047650" y="3962050"/>
              <a:ext cx="41325" cy="16150"/>
            </a:xfrm>
            <a:custGeom>
              <a:avLst/>
              <a:gdLst/>
              <a:ahLst/>
              <a:cxnLst/>
              <a:rect l="l" t="t" r="r" b="b"/>
              <a:pathLst>
                <a:path w="1653" h="646" extrusionOk="0">
                  <a:moveTo>
                    <a:pt x="1601" y="1"/>
                  </a:moveTo>
                  <a:cubicBezTo>
                    <a:pt x="1595" y="1"/>
                    <a:pt x="1589" y="2"/>
                    <a:pt x="1583" y="5"/>
                  </a:cubicBezTo>
                  <a:lnTo>
                    <a:pt x="36" y="552"/>
                  </a:lnTo>
                  <a:cubicBezTo>
                    <a:pt x="13" y="564"/>
                    <a:pt x="1" y="587"/>
                    <a:pt x="13" y="610"/>
                  </a:cubicBezTo>
                  <a:cubicBezTo>
                    <a:pt x="13" y="622"/>
                    <a:pt x="36" y="645"/>
                    <a:pt x="59" y="645"/>
                  </a:cubicBezTo>
                  <a:cubicBezTo>
                    <a:pt x="59" y="645"/>
                    <a:pt x="59" y="634"/>
                    <a:pt x="71" y="634"/>
                  </a:cubicBezTo>
                  <a:lnTo>
                    <a:pt x="1618" y="87"/>
                  </a:lnTo>
                  <a:cubicBezTo>
                    <a:pt x="1641" y="75"/>
                    <a:pt x="1653" y="52"/>
                    <a:pt x="1641" y="29"/>
                  </a:cubicBezTo>
                  <a:cubicBezTo>
                    <a:pt x="1632" y="12"/>
                    <a:pt x="1618" y="1"/>
                    <a:pt x="16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2"/>
            <p:cNvSpPr/>
            <p:nvPr/>
          </p:nvSpPr>
          <p:spPr>
            <a:xfrm>
              <a:off x="1070625" y="3980200"/>
              <a:ext cx="24750" cy="10200"/>
            </a:xfrm>
            <a:custGeom>
              <a:avLst/>
              <a:gdLst/>
              <a:ahLst/>
              <a:cxnLst/>
              <a:rect l="l" t="t" r="r" b="b"/>
              <a:pathLst>
                <a:path w="990" h="408" extrusionOk="0">
                  <a:moveTo>
                    <a:pt x="920" y="1"/>
                  </a:moveTo>
                  <a:lnTo>
                    <a:pt x="59" y="315"/>
                  </a:lnTo>
                  <a:cubicBezTo>
                    <a:pt x="1" y="326"/>
                    <a:pt x="12" y="408"/>
                    <a:pt x="71" y="408"/>
                  </a:cubicBezTo>
                  <a:lnTo>
                    <a:pt x="82" y="396"/>
                  </a:lnTo>
                  <a:lnTo>
                    <a:pt x="955" y="94"/>
                  </a:lnTo>
                  <a:cubicBezTo>
                    <a:pt x="978" y="82"/>
                    <a:pt x="990" y="59"/>
                    <a:pt x="978" y="35"/>
                  </a:cubicBezTo>
                  <a:cubicBezTo>
                    <a:pt x="966" y="12"/>
                    <a:pt x="943" y="1"/>
                    <a:pt x="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2"/>
            <p:cNvSpPr/>
            <p:nvPr/>
          </p:nvSpPr>
          <p:spPr>
            <a:xfrm>
              <a:off x="1077625" y="3998525"/>
              <a:ext cx="24450" cy="10200"/>
            </a:xfrm>
            <a:custGeom>
              <a:avLst/>
              <a:gdLst/>
              <a:ahLst/>
              <a:cxnLst/>
              <a:rect l="l" t="t" r="r" b="b"/>
              <a:pathLst>
                <a:path w="978" h="408" extrusionOk="0">
                  <a:moveTo>
                    <a:pt x="907" y="0"/>
                  </a:moveTo>
                  <a:lnTo>
                    <a:pt x="35" y="314"/>
                  </a:lnTo>
                  <a:cubicBezTo>
                    <a:pt x="12" y="326"/>
                    <a:pt x="0" y="349"/>
                    <a:pt x="12" y="373"/>
                  </a:cubicBezTo>
                  <a:cubicBezTo>
                    <a:pt x="23" y="384"/>
                    <a:pt x="35" y="407"/>
                    <a:pt x="58" y="407"/>
                  </a:cubicBezTo>
                  <a:lnTo>
                    <a:pt x="70" y="396"/>
                  </a:lnTo>
                  <a:lnTo>
                    <a:pt x="942" y="93"/>
                  </a:lnTo>
                  <a:cubicBezTo>
                    <a:pt x="965" y="82"/>
                    <a:pt x="977" y="58"/>
                    <a:pt x="965" y="35"/>
                  </a:cubicBezTo>
                  <a:cubicBezTo>
                    <a:pt x="965" y="12"/>
                    <a:pt x="942" y="0"/>
                    <a:pt x="9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2"/>
            <p:cNvSpPr/>
            <p:nvPr/>
          </p:nvSpPr>
          <p:spPr>
            <a:xfrm>
              <a:off x="1084300" y="4017025"/>
              <a:ext cx="24450" cy="10025"/>
            </a:xfrm>
            <a:custGeom>
              <a:avLst/>
              <a:gdLst/>
              <a:ahLst/>
              <a:cxnLst/>
              <a:rect l="l" t="t" r="r" b="b"/>
              <a:pathLst>
                <a:path w="978" h="401" extrusionOk="0">
                  <a:moveTo>
                    <a:pt x="926" y="0"/>
                  </a:moveTo>
                  <a:cubicBezTo>
                    <a:pt x="920" y="0"/>
                    <a:pt x="914" y="2"/>
                    <a:pt x="908" y="5"/>
                  </a:cubicBezTo>
                  <a:lnTo>
                    <a:pt x="35" y="307"/>
                  </a:lnTo>
                  <a:cubicBezTo>
                    <a:pt x="12" y="319"/>
                    <a:pt x="1" y="342"/>
                    <a:pt x="1" y="365"/>
                  </a:cubicBezTo>
                  <a:cubicBezTo>
                    <a:pt x="12" y="389"/>
                    <a:pt x="35" y="400"/>
                    <a:pt x="47" y="400"/>
                  </a:cubicBezTo>
                  <a:lnTo>
                    <a:pt x="70" y="400"/>
                  </a:lnTo>
                  <a:lnTo>
                    <a:pt x="943" y="86"/>
                  </a:lnTo>
                  <a:cubicBezTo>
                    <a:pt x="966" y="75"/>
                    <a:pt x="978" y="51"/>
                    <a:pt x="966" y="28"/>
                  </a:cubicBezTo>
                  <a:cubicBezTo>
                    <a:pt x="957" y="11"/>
                    <a:pt x="943"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2"/>
            <p:cNvSpPr/>
            <p:nvPr/>
          </p:nvSpPr>
          <p:spPr>
            <a:xfrm>
              <a:off x="1090700" y="4035150"/>
              <a:ext cx="24450" cy="9925"/>
            </a:xfrm>
            <a:custGeom>
              <a:avLst/>
              <a:gdLst/>
              <a:ahLst/>
              <a:cxnLst/>
              <a:rect l="l" t="t" r="r" b="b"/>
              <a:pathLst>
                <a:path w="978" h="397" extrusionOk="0">
                  <a:moveTo>
                    <a:pt x="908" y="1"/>
                  </a:moveTo>
                  <a:lnTo>
                    <a:pt x="35" y="315"/>
                  </a:lnTo>
                  <a:cubicBezTo>
                    <a:pt x="12" y="327"/>
                    <a:pt x="0" y="350"/>
                    <a:pt x="12" y="373"/>
                  </a:cubicBezTo>
                  <a:cubicBezTo>
                    <a:pt x="24" y="385"/>
                    <a:pt x="35" y="396"/>
                    <a:pt x="59" y="396"/>
                  </a:cubicBezTo>
                  <a:lnTo>
                    <a:pt x="70" y="396"/>
                  </a:lnTo>
                  <a:lnTo>
                    <a:pt x="943" y="94"/>
                  </a:lnTo>
                  <a:cubicBezTo>
                    <a:pt x="966" y="82"/>
                    <a:pt x="977" y="59"/>
                    <a:pt x="966" y="36"/>
                  </a:cubicBezTo>
                  <a:cubicBezTo>
                    <a:pt x="966" y="13"/>
                    <a:pt x="931" y="1"/>
                    <a:pt x="9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2"/>
            <p:cNvSpPr/>
            <p:nvPr/>
          </p:nvSpPr>
          <p:spPr>
            <a:xfrm>
              <a:off x="1079950" y="4052575"/>
              <a:ext cx="41525" cy="16050"/>
            </a:xfrm>
            <a:custGeom>
              <a:avLst/>
              <a:gdLst/>
              <a:ahLst/>
              <a:cxnLst/>
              <a:rect l="l" t="t" r="r" b="b"/>
              <a:pathLst>
                <a:path w="1661" h="642" extrusionOk="0">
                  <a:moveTo>
                    <a:pt x="1593" y="1"/>
                  </a:moveTo>
                  <a:cubicBezTo>
                    <a:pt x="1589" y="1"/>
                    <a:pt x="1586" y="1"/>
                    <a:pt x="1582" y="2"/>
                  </a:cubicBezTo>
                  <a:lnTo>
                    <a:pt x="35" y="560"/>
                  </a:lnTo>
                  <a:cubicBezTo>
                    <a:pt x="12" y="560"/>
                    <a:pt x="0" y="595"/>
                    <a:pt x="12" y="618"/>
                  </a:cubicBezTo>
                  <a:cubicBezTo>
                    <a:pt x="23" y="630"/>
                    <a:pt x="35" y="642"/>
                    <a:pt x="58" y="642"/>
                  </a:cubicBezTo>
                  <a:lnTo>
                    <a:pt x="70" y="642"/>
                  </a:lnTo>
                  <a:lnTo>
                    <a:pt x="1617" y="95"/>
                  </a:lnTo>
                  <a:cubicBezTo>
                    <a:pt x="1660" y="73"/>
                    <a:pt x="1643" y="1"/>
                    <a:pt x="15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5" name="Google Shape;1635;p22"/>
          <p:cNvGrpSpPr/>
          <p:nvPr/>
        </p:nvGrpSpPr>
        <p:grpSpPr>
          <a:xfrm>
            <a:off x="720004" y="268997"/>
            <a:ext cx="8659256" cy="4499776"/>
            <a:chOff x="720004" y="268997"/>
            <a:chExt cx="8659256" cy="4499776"/>
          </a:xfrm>
        </p:grpSpPr>
        <p:grpSp>
          <p:nvGrpSpPr>
            <p:cNvPr id="1636" name="Google Shape;1636;p22"/>
            <p:cNvGrpSpPr/>
            <p:nvPr/>
          </p:nvGrpSpPr>
          <p:grpSpPr>
            <a:xfrm>
              <a:off x="720004" y="4296937"/>
              <a:ext cx="615954" cy="471835"/>
              <a:chOff x="2785400" y="3515575"/>
              <a:chExt cx="378350" cy="289825"/>
            </a:xfrm>
          </p:grpSpPr>
          <p:sp>
            <p:nvSpPr>
              <p:cNvPr id="1637" name="Google Shape;1637;p22"/>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2"/>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9" name="Google Shape;1639;p22"/>
            <p:cNvGrpSpPr/>
            <p:nvPr/>
          </p:nvGrpSpPr>
          <p:grpSpPr>
            <a:xfrm>
              <a:off x="8605194" y="268997"/>
              <a:ext cx="774067" cy="748724"/>
              <a:chOff x="6507519" y="-3391"/>
              <a:chExt cx="774067" cy="748724"/>
            </a:xfrm>
          </p:grpSpPr>
          <p:sp>
            <p:nvSpPr>
              <p:cNvPr id="1640" name="Google Shape;1640;p22"/>
              <p:cNvSpPr/>
              <p:nvPr/>
            </p:nvSpPr>
            <p:spPr>
              <a:xfrm rot="2483948" flipH="1">
                <a:off x="6573844" y="174370"/>
                <a:ext cx="597966" cy="426537"/>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2"/>
              <p:cNvSpPr/>
              <p:nvPr/>
            </p:nvSpPr>
            <p:spPr>
              <a:xfrm rot="2483948" flipH="1">
                <a:off x="6599218" y="145456"/>
                <a:ext cx="614979" cy="436183"/>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680"/>
        <p:cNvGrpSpPr/>
        <p:nvPr/>
      </p:nvGrpSpPr>
      <p:grpSpPr>
        <a:xfrm>
          <a:off x="0" y="0"/>
          <a:ext cx="0" cy="0"/>
          <a:chOff x="0" y="0"/>
          <a:chExt cx="0" cy="0"/>
        </a:xfrm>
      </p:grpSpPr>
      <p:sp>
        <p:nvSpPr>
          <p:cNvPr id="1681" name="Google Shape;1681;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82" name="Google Shape;1682;p24"/>
          <p:cNvSpPr txBox="1">
            <a:spLocks noGrp="1"/>
          </p:cNvSpPr>
          <p:nvPr>
            <p:ph type="subTitle" idx="1"/>
          </p:nvPr>
        </p:nvSpPr>
        <p:spPr>
          <a:xfrm>
            <a:off x="1944638" y="1875675"/>
            <a:ext cx="2143800" cy="879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83" name="Google Shape;1683;p24"/>
          <p:cNvSpPr txBox="1">
            <a:spLocks noGrp="1"/>
          </p:cNvSpPr>
          <p:nvPr>
            <p:ph type="subTitle" idx="2"/>
          </p:nvPr>
        </p:nvSpPr>
        <p:spPr>
          <a:xfrm>
            <a:off x="5050465" y="1875675"/>
            <a:ext cx="2143800" cy="879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84" name="Google Shape;1684;p24"/>
          <p:cNvSpPr txBox="1">
            <a:spLocks noGrp="1"/>
          </p:cNvSpPr>
          <p:nvPr>
            <p:ph type="subTitle" idx="3"/>
          </p:nvPr>
        </p:nvSpPr>
        <p:spPr>
          <a:xfrm>
            <a:off x="1944638" y="3518550"/>
            <a:ext cx="2143800" cy="879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85" name="Google Shape;1685;p24"/>
          <p:cNvSpPr txBox="1">
            <a:spLocks noGrp="1"/>
          </p:cNvSpPr>
          <p:nvPr>
            <p:ph type="subTitle" idx="4"/>
          </p:nvPr>
        </p:nvSpPr>
        <p:spPr>
          <a:xfrm>
            <a:off x="5050465" y="3518550"/>
            <a:ext cx="2143800" cy="879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86" name="Google Shape;1686;p24"/>
          <p:cNvSpPr txBox="1">
            <a:spLocks noGrp="1"/>
          </p:cNvSpPr>
          <p:nvPr>
            <p:ph type="subTitle" idx="5"/>
          </p:nvPr>
        </p:nvSpPr>
        <p:spPr>
          <a:xfrm>
            <a:off x="1944638" y="1446275"/>
            <a:ext cx="21438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oppins SemiBold"/>
              <a:buNone/>
              <a:defRPr sz="2200">
                <a:solidFill>
                  <a:schemeClr val="dk1"/>
                </a:solidFill>
                <a:latin typeface="Poppins SemiBold"/>
                <a:ea typeface="Poppins SemiBold"/>
                <a:cs typeface="Poppins SemiBold"/>
                <a:sym typeface="Poppins SemiBold"/>
              </a:defRPr>
            </a:lvl1pPr>
            <a:lvl2pPr lvl="1"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2pPr>
            <a:lvl3pPr lvl="2"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3pPr>
            <a:lvl4pPr lvl="3"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4pPr>
            <a:lvl5pPr lvl="4"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5pPr>
            <a:lvl6pPr lvl="5"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6pPr>
            <a:lvl7pPr lvl="6"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7pPr>
            <a:lvl8pPr lvl="7"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8pPr>
            <a:lvl9pPr lvl="8"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9pPr>
          </a:lstStyle>
          <a:p>
            <a:endParaRPr/>
          </a:p>
        </p:txBody>
      </p:sp>
      <p:sp>
        <p:nvSpPr>
          <p:cNvPr id="1687" name="Google Shape;1687;p24"/>
          <p:cNvSpPr txBox="1">
            <a:spLocks noGrp="1"/>
          </p:cNvSpPr>
          <p:nvPr>
            <p:ph type="subTitle" idx="6"/>
          </p:nvPr>
        </p:nvSpPr>
        <p:spPr>
          <a:xfrm>
            <a:off x="1944638" y="3089250"/>
            <a:ext cx="21438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oppins SemiBold"/>
              <a:buNone/>
              <a:defRPr sz="2200">
                <a:solidFill>
                  <a:schemeClr val="dk1"/>
                </a:solidFill>
                <a:latin typeface="Poppins SemiBold"/>
                <a:ea typeface="Poppins SemiBold"/>
                <a:cs typeface="Poppins SemiBold"/>
                <a:sym typeface="Poppins SemiBold"/>
              </a:defRPr>
            </a:lvl1pPr>
            <a:lvl2pPr lvl="1"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2pPr>
            <a:lvl3pPr lvl="2"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3pPr>
            <a:lvl4pPr lvl="3"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4pPr>
            <a:lvl5pPr lvl="4"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5pPr>
            <a:lvl6pPr lvl="5"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6pPr>
            <a:lvl7pPr lvl="6"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7pPr>
            <a:lvl8pPr lvl="7"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8pPr>
            <a:lvl9pPr lvl="8"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9pPr>
          </a:lstStyle>
          <a:p>
            <a:endParaRPr/>
          </a:p>
        </p:txBody>
      </p:sp>
      <p:sp>
        <p:nvSpPr>
          <p:cNvPr id="1688" name="Google Shape;1688;p24"/>
          <p:cNvSpPr txBox="1">
            <a:spLocks noGrp="1"/>
          </p:cNvSpPr>
          <p:nvPr>
            <p:ph type="subTitle" idx="7"/>
          </p:nvPr>
        </p:nvSpPr>
        <p:spPr>
          <a:xfrm>
            <a:off x="5050463" y="1446275"/>
            <a:ext cx="2143800" cy="5055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Font typeface="Poppins SemiBold"/>
              <a:buNone/>
              <a:defRPr sz="2200">
                <a:solidFill>
                  <a:schemeClr val="dk1"/>
                </a:solidFill>
                <a:latin typeface="Poppins SemiBold"/>
                <a:ea typeface="Poppins SemiBold"/>
                <a:cs typeface="Poppins SemiBold"/>
                <a:sym typeface="Poppins SemiBold"/>
              </a:defRPr>
            </a:lvl1pPr>
            <a:lvl2pPr lvl="1"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2pPr>
            <a:lvl3pPr lvl="2"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3pPr>
            <a:lvl4pPr lvl="3"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4pPr>
            <a:lvl5pPr lvl="4"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5pPr>
            <a:lvl6pPr lvl="5"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6pPr>
            <a:lvl7pPr lvl="6"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7pPr>
            <a:lvl8pPr lvl="7"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8pPr>
            <a:lvl9pPr lvl="8"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9pPr>
          </a:lstStyle>
          <a:p>
            <a:endParaRPr/>
          </a:p>
        </p:txBody>
      </p:sp>
      <p:sp>
        <p:nvSpPr>
          <p:cNvPr id="1689" name="Google Shape;1689;p24"/>
          <p:cNvSpPr txBox="1">
            <a:spLocks noGrp="1"/>
          </p:cNvSpPr>
          <p:nvPr>
            <p:ph type="subTitle" idx="8"/>
          </p:nvPr>
        </p:nvSpPr>
        <p:spPr>
          <a:xfrm>
            <a:off x="5050463" y="3089250"/>
            <a:ext cx="2143800" cy="5055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Font typeface="Poppins SemiBold"/>
              <a:buNone/>
              <a:defRPr sz="2200">
                <a:solidFill>
                  <a:schemeClr val="dk1"/>
                </a:solidFill>
                <a:latin typeface="Poppins SemiBold"/>
                <a:ea typeface="Poppins SemiBold"/>
                <a:cs typeface="Poppins SemiBold"/>
                <a:sym typeface="Poppins SemiBold"/>
              </a:defRPr>
            </a:lvl1pPr>
            <a:lvl2pPr lvl="1"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2pPr>
            <a:lvl3pPr lvl="2"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3pPr>
            <a:lvl4pPr lvl="3"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4pPr>
            <a:lvl5pPr lvl="4"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5pPr>
            <a:lvl6pPr lvl="5"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6pPr>
            <a:lvl7pPr lvl="6"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7pPr>
            <a:lvl8pPr lvl="7"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8pPr>
            <a:lvl9pPr lvl="8"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9pPr>
          </a:lstStyle>
          <a:p>
            <a:endParaRPr/>
          </a:p>
        </p:txBody>
      </p:sp>
      <p:grpSp>
        <p:nvGrpSpPr>
          <p:cNvPr id="1690" name="Google Shape;1690;p24"/>
          <p:cNvGrpSpPr/>
          <p:nvPr/>
        </p:nvGrpSpPr>
        <p:grpSpPr>
          <a:xfrm>
            <a:off x="-104146" y="3842559"/>
            <a:ext cx="9583981" cy="803163"/>
            <a:chOff x="-104146" y="3842559"/>
            <a:chExt cx="9583981" cy="803163"/>
          </a:xfrm>
        </p:grpSpPr>
        <p:grpSp>
          <p:nvGrpSpPr>
            <p:cNvPr id="1691" name="Google Shape;1691;p24"/>
            <p:cNvGrpSpPr/>
            <p:nvPr/>
          </p:nvGrpSpPr>
          <p:grpSpPr>
            <a:xfrm flipH="1">
              <a:off x="-104146" y="4173887"/>
              <a:ext cx="615954" cy="471835"/>
              <a:chOff x="2964700" y="5982498"/>
              <a:chExt cx="378350" cy="289825"/>
            </a:xfrm>
          </p:grpSpPr>
          <p:sp>
            <p:nvSpPr>
              <p:cNvPr id="1692" name="Google Shape;1692;p24"/>
              <p:cNvSpPr/>
              <p:nvPr/>
            </p:nvSpPr>
            <p:spPr>
              <a:xfrm>
                <a:off x="2975750" y="6010323"/>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4"/>
              <p:cNvSpPr/>
              <p:nvPr/>
            </p:nvSpPr>
            <p:spPr>
              <a:xfrm>
                <a:off x="2964700" y="5982498"/>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4" name="Google Shape;1694;p24"/>
            <p:cNvGrpSpPr/>
            <p:nvPr/>
          </p:nvGrpSpPr>
          <p:grpSpPr>
            <a:xfrm>
              <a:off x="8705769" y="3842559"/>
              <a:ext cx="774067" cy="748724"/>
              <a:chOff x="6507519" y="-3391"/>
              <a:chExt cx="774067" cy="748724"/>
            </a:xfrm>
          </p:grpSpPr>
          <p:sp>
            <p:nvSpPr>
              <p:cNvPr id="1695" name="Google Shape;1695;p24"/>
              <p:cNvSpPr/>
              <p:nvPr/>
            </p:nvSpPr>
            <p:spPr>
              <a:xfrm rot="2483948" flipH="1">
                <a:off x="6573844" y="174370"/>
                <a:ext cx="597966" cy="426537"/>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4"/>
              <p:cNvSpPr/>
              <p:nvPr/>
            </p:nvSpPr>
            <p:spPr>
              <a:xfrm rot="2483948" flipH="1">
                <a:off x="6599218" y="145456"/>
                <a:ext cx="614979" cy="436183"/>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697"/>
        <p:cNvGrpSpPr/>
        <p:nvPr/>
      </p:nvGrpSpPr>
      <p:grpSpPr>
        <a:xfrm>
          <a:off x="0" y="0"/>
          <a:ext cx="0" cy="0"/>
          <a:chOff x="0" y="0"/>
          <a:chExt cx="0" cy="0"/>
        </a:xfrm>
      </p:grpSpPr>
      <p:sp>
        <p:nvSpPr>
          <p:cNvPr id="1698" name="Google Shape;1698;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99" name="Google Shape;1699;p25"/>
          <p:cNvSpPr txBox="1">
            <a:spLocks noGrp="1"/>
          </p:cNvSpPr>
          <p:nvPr>
            <p:ph type="subTitle" idx="1"/>
          </p:nvPr>
        </p:nvSpPr>
        <p:spPr>
          <a:xfrm>
            <a:off x="953550" y="1874875"/>
            <a:ext cx="20751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00" name="Google Shape;1700;p25"/>
          <p:cNvSpPr txBox="1">
            <a:spLocks noGrp="1"/>
          </p:cNvSpPr>
          <p:nvPr>
            <p:ph type="subTitle" idx="2"/>
          </p:nvPr>
        </p:nvSpPr>
        <p:spPr>
          <a:xfrm>
            <a:off x="3534376" y="1874875"/>
            <a:ext cx="20751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01" name="Google Shape;1701;p25"/>
          <p:cNvSpPr txBox="1">
            <a:spLocks noGrp="1"/>
          </p:cNvSpPr>
          <p:nvPr>
            <p:ph type="subTitle" idx="3"/>
          </p:nvPr>
        </p:nvSpPr>
        <p:spPr>
          <a:xfrm>
            <a:off x="953550" y="3501025"/>
            <a:ext cx="20751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02" name="Google Shape;1702;p25"/>
          <p:cNvSpPr txBox="1">
            <a:spLocks noGrp="1"/>
          </p:cNvSpPr>
          <p:nvPr>
            <p:ph type="subTitle" idx="4"/>
          </p:nvPr>
        </p:nvSpPr>
        <p:spPr>
          <a:xfrm>
            <a:off x="3534376" y="3501025"/>
            <a:ext cx="20751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03" name="Google Shape;1703;p25"/>
          <p:cNvSpPr txBox="1">
            <a:spLocks noGrp="1"/>
          </p:cNvSpPr>
          <p:nvPr>
            <p:ph type="subTitle" idx="5"/>
          </p:nvPr>
        </p:nvSpPr>
        <p:spPr>
          <a:xfrm>
            <a:off x="6115203" y="1874875"/>
            <a:ext cx="20751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04" name="Google Shape;1704;p25"/>
          <p:cNvSpPr txBox="1">
            <a:spLocks noGrp="1"/>
          </p:cNvSpPr>
          <p:nvPr>
            <p:ph type="subTitle" idx="6"/>
          </p:nvPr>
        </p:nvSpPr>
        <p:spPr>
          <a:xfrm>
            <a:off x="6115203" y="3501025"/>
            <a:ext cx="2075100" cy="86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05" name="Google Shape;1705;p25"/>
          <p:cNvSpPr txBox="1">
            <a:spLocks noGrp="1"/>
          </p:cNvSpPr>
          <p:nvPr>
            <p:ph type="subTitle" idx="7"/>
          </p:nvPr>
        </p:nvSpPr>
        <p:spPr>
          <a:xfrm>
            <a:off x="957625" y="1458475"/>
            <a:ext cx="20670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oppins SemiBold"/>
              <a:buNone/>
              <a:defRPr sz="2200">
                <a:solidFill>
                  <a:schemeClr val="dk1"/>
                </a:solidFill>
                <a:latin typeface="Poppins SemiBold"/>
                <a:ea typeface="Poppins SemiBold"/>
                <a:cs typeface="Poppins SemiBold"/>
                <a:sym typeface="Poppins SemiBold"/>
              </a:defRPr>
            </a:lvl1pPr>
            <a:lvl2pPr lvl="1"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2pPr>
            <a:lvl3pPr lvl="2"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3pPr>
            <a:lvl4pPr lvl="3"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4pPr>
            <a:lvl5pPr lvl="4"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5pPr>
            <a:lvl6pPr lvl="5"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6pPr>
            <a:lvl7pPr lvl="6"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7pPr>
            <a:lvl8pPr lvl="7"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8pPr>
            <a:lvl9pPr lvl="8"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9pPr>
          </a:lstStyle>
          <a:p>
            <a:endParaRPr/>
          </a:p>
        </p:txBody>
      </p:sp>
      <p:sp>
        <p:nvSpPr>
          <p:cNvPr id="1706" name="Google Shape;1706;p25"/>
          <p:cNvSpPr txBox="1">
            <a:spLocks noGrp="1"/>
          </p:cNvSpPr>
          <p:nvPr>
            <p:ph type="subTitle" idx="8"/>
          </p:nvPr>
        </p:nvSpPr>
        <p:spPr>
          <a:xfrm>
            <a:off x="3538455" y="1458475"/>
            <a:ext cx="20670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oppins SemiBold"/>
              <a:buNone/>
              <a:defRPr sz="2200">
                <a:solidFill>
                  <a:schemeClr val="dk1"/>
                </a:solidFill>
                <a:latin typeface="Poppins SemiBold"/>
                <a:ea typeface="Poppins SemiBold"/>
                <a:cs typeface="Poppins SemiBold"/>
                <a:sym typeface="Poppins SemiBold"/>
              </a:defRPr>
            </a:lvl1pPr>
            <a:lvl2pPr lvl="1"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2pPr>
            <a:lvl3pPr lvl="2"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3pPr>
            <a:lvl4pPr lvl="3"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4pPr>
            <a:lvl5pPr lvl="4"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5pPr>
            <a:lvl6pPr lvl="5"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6pPr>
            <a:lvl7pPr lvl="6"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7pPr>
            <a:lvl8pPr lvl="7"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8pPr>
            <a:lvl9pPr lvl="8"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9pPr>
          </a:lstStyle>
          <a:p>
            <a:endParaRPr/>
          </a:p>
        </p:txBody>
      </p:sp>
      <p:sp>
        <p:nvSpPr>
          <p:cNvPr id="1707" name="Google Shape;1707;p25"/>
          <p:cNvSpPr txBox="1">
            <a:spLocks noGrp="1"/>
          </p:cNvSpPr>
          <p:nvPr>
            <p:ph type="subTitle" idx="9"/>
          </p:nvPr>
        </p:nvSpPr>
        <p:spPr>
          <a:xfrm>
            <a:off x="6119285" y="1458475"/>
            <a:ext cx="20670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oppins SemiBold"/>
              <a:buNone/>
              <a:defRPr sz="2200">
                <a:solidFill>
                  <a:schemeClr val="dk1"/>
                </a:solidFill>
                <a:latin typeface="Poppins SemiBold"/>
                <a:ea typeface="Poppins SemiBold"/>
                <a:cs typeface="Poppins SemiBold"/>
                <a:sym typeface="Poppins SemiBold"/>
              </a:defRPr>
            </a:lvl1pPr>
            <a:lvl2pPr lvl="1"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2pPr>
            <a:lvl3pPr lvl="2"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3pPr>
            <a:lvl4pPr lvl="3"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4pPr>
            <a:lvl5pPr lvl="4"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5pPr>
            <a:lvl6pPr lvl="5"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6pPr>
            <a:lvl7pPr lvl="6"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7pPr>
            <a:lvl8pPr lvl="7"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8pPr>
            <a:lvl9pPr lvl="8"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9pPr>
          </a:lstStyle>
          <a:p>
            <a:endParaRPr/>
          </a:p>
        </p:txBody>
      </p:sp>
      <p:sp>
        <p:nvSpPr>
          <p:cNvPr id="1708" name="Google Shape;1708;p25"/>
          <p:cNvSpPr txBox="1">
            <a:spLocks noGrp="1"/>
          </p:cNvSpPr>
          <p:nvPr>
            <p:ph type="subTitle" idx="13"/>
          </p:nvPr>
        </p:nvSpPr>
        <p:spPr>
          <a:xfrm>
            <a:off x="957625" y="3084600"/>
            <a:ext cx="20670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oppins SemiBold"/>
              <a:buNone/>
              <a:defRPr sz="2200">
                <a:solidFill>
                  <a:schemeClr val="dk1"/>
                </a:solidFill>
                <a:latin typeface="Poppins SemiBold"/>
                <a:ea typeface="Poppins SemiBold"/>
                <a:cs typeface="Poppins SemiBold"/>
                <a:sym typeface="Poppins SemiBold"/>
              </a:defRPr>
            </a:lvl1pPr>
            <a:lvl2pPr lvl="1"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2pPr>
            <a:lvl3pPr lvl="2"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3pPr>
            <a:lvl4pPr lvl="3"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4pPr>
            <a:lvl5pPr lvl="4"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5pPr>
            <a:lvl6pPr lvl="5"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6pPr>
            <a:lvl7pPr lvl="6"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7pPr>
            <a:lvl8pPr lvl="7"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8pPr>
            <a:lvl9pPr lvl="8"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9pPr>
          </a:lstStyle>
          <a:p>
            <a:endParaRPr/>
          </a:p>
        </p:txBody>
      </p:sp>
      <p:sp>
        <p:nvSpPr>
          <p:cNvPr id="1709" name="Google Shape;1709;p25"/>
          <p:cNvSpPr txBox="1">
            <a:spLocks noGrp="1"/>
          </p:cNvSpPr>
          <p:nvPr>
            <p:ph type="subTitle" idx="14"/>
          </p:nvPr>
        </p:nvSpPr>
        <p:spPr>
          <a:xfrm>
            <a:off x="3538455" y="3084600"/>
            <a:ext cx="20670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oppins SemiBold"/>
              <a:buNone/>
              <a:defRPr sz="2200">
                <a:solidFill>
                  <a:schemeClr val="dk1"/>
                </a:solidFill>
                <a:latin typeface="Poppins SemiBold"/>
                <a:ea typeface="Poppins SemiBold"/>
                <a:cs typeface="Poppins SemiBold"/>
                <a:sym typeface="Poppins SemiBold"/>
              </a:defRPr>
            </a:lvl1pPr>
            <a:lvl2pPr lvl="1"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2pPr>
            <a:lvl3pPr lvl="2"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3pPr>
            <a:lvl4pPr lvl="3"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4pPr>
            <a:lvl5pPr lvl="4"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5pPr>
            <a:lvl6pPr lvl="5"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6pPr>
            <a:lvl7pPr lvl="6"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7pPr>
            <a:lvl8pPr lvl="7"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8pPr>
            <a:lvl9pPr lvl="8"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9pPr>
          </a:lstStyle>
          <a:p>
            <a:endParaRPr/>
          </a:p>
        </p:txBody>
      </p:sp>
      <p:sp>
        <p:nvSpPr>
          <p:cNvPr id="1710" name="Google Shape;1710;p25"/>
          <p:cNvSpPr txBox="1">
            <a:spLocks noGrp="1"/>
          </p:cNvSpPr>
          <p:nvPr>
            <p:ph type="subTitle" idx="15"/>
          </p:nvPr>
        </p:nvSpPr>
        <p:spPr>
          <a:xfrm>
            <a:off x="6119285" y="3084600"/>
            <a:ext cx="20670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oppins SemiBold"/>
              <a:buNone/>
              <a:defRPr sz="2200">
                <a:solidFill>
                  <a:schemeClr val="dk1"/>
                </a:solidFill>
                <a:latin typeface="Poppins SemiBold"/>
                <a:ea typeface="Poppins SemiBold"/>
                <a:cs typeface="Poppins SemiBold"/>
                <a:sym typeface="Poppins SemiBold"/>
              </a:defRPr>
            </a:lvl1pPr>
            <a:lvl2pPr lvl="1"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2pPr>
            <a:lvl3pPr lvl="2"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3pPr>
            <a:lvl4pPr lvl="3"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4pPr>
            <a:lvl5pPr lvl="4"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5pPr>
            <a:lvl6pPr lvl="5"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6pPr>
            <a:lvl7pPr lvl="6"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7pPr>
            <a:lvl8pPr lvl="7"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8pPr>
            <a:lvl9pPr lvl="8" algn="ctr" rtl="0">
              <a:lnSpc>
                <a:spcPct val="100000"/>
              </a:lnSpc>
              <a:spcBef>
                <a:spcPts val="0"/>
              </a:spcBef>
              <a:spcAft>
                <a:spcPts val="0"/>
              </a:spcAft>
              <a:buSzPts val="2400"/>
              <a:buFont typeface="Poppins SemiBold"/>
              <a:buNone/>
              <a:defRPr sz="2400">
                <a:latin typeface="Poppins SemiBold"/>
                <a:ea typeface="Poppins SemiBold"/>
                <a:cs typeface="Poppins SemiBold"/>
                <a:sym typeface="Poppins SemiBold"/>
              </a:defRPr>
            </a:lvl9pPr>
          </a:lstStyle>
          <a:p>
            <a:endParaRPr/>
          </a:p>
        </p:txBody>
      </p:sp>
      <p:grpSp>
        <p:nvGrpSpPr>
          <p:cNvPr id="1711" name="Google Shape;1711;p25"/>
          <p:cNvGrpSpPr/>
          <p:nvPr/>
        </p:nvGrpSpPr>
        <p:grpSpPr>
          <a:xfrm rot="5400000">
            <a:off x="8271555" y="468203"/>
            <a:ext cx="2299041" cy="1757247"/>
            <a:chOff x="2496650" y="4085200"/>
            <a:chExt cx="1210850" cy="925500"/>
          </a:xfrm>
        </p:grpSpPr>
        <p:sp>
          <p:nvSpPr>
            <p:cNvPr id="1712" name="Google Shape;1712;p25"/>
            <p:cNvSpPr/>
            <p:nvPr/>
          </p:nvSpPr>
          <p:spPr>
            <a:xfrm>
              <a:off x="2571950" y="4768200"/>
              <a:ext cx="395200" cy="242500"/>
            </a:xfrm>
            <a:custGeom>
              <a:avLst/>
              <a:gdLst/>
              <a:ahLst/>
              <a:cxnLst/>
              <a:rect l="l" t="t" r="r" b="b"/>
              <a:pathLst>
                <a:path w="15808" h="9700" extrusionOk="0">
                  <a:moveTo>
                    <a:pt x="15319" y="1"/>
                  </a:moveTo>
                  <a:cubicBezTo>
                    <a:pt x="15265" y="1"/>
                    <a:pt x="15206" y="15"/>
                    <a:pt x="15145" y="48"/>
                  </a:cubicBezTo>
                  <a:cubicBezTo>
                    <a:pt x="14540" y="374"/>
                    <a:pt x="13982" y="816"/>
                    <a:pt x="13412" y="1211"/>
                  </a:cubicBezTo>
                  <a:cubicBezTo>
                    <a:pt x="12865" y="1584"/>
                    <a:pt x="12319" y="1956"/>
                    <a:pt x="11772" y="2316"/>
                  </a:cubicBezTo>
                  <a:cubicBezTo>
                    <a:pt x="10632" y="3073"/>
                    <a:pt x="9492" y="3829"/>
                    <a:pt x="8352" y="4573"/>
                  </a:cubicBezTo>
                  <a:cubicBezTo>
                    <a:pt x="6166" y="5992"/>
                    <a:pt x="3944" y="7330"/>
                    <a:pt x="1734" y="8679"/>
                  </a:cubicBezTo>
                  <a:cubicBezTo>
                    <a:pt x="1443" y="8400"/>
                    <a:pt x="1153" y="8121"/>
                    <a:pt x="862" y="7853"/>
                  </a:cubicBezTo>
                  <a:cubicBezTo>
                    <a:pt x="787" y="7786"/>
                    <a:pt x="704" y="7757"/>
                    <a:pt x="622" y="7757"/>
                  </a:cubicBezTo>
                  <a:cubicBezTo>
                    <a:pt x="305" y="7757"/>
                    <a:pt x="1" y="8181"/>
                    <a:pt x="269" y="8458"/>
                  </a:cubicBezTo>
                  <a:cubicBezTo>
                    <a:pt x="606" y="8818"/>
                    <a:pt x="955" y="9191"/>
                    <a:pt x="1315" y="9540"/>
                  </a:cubicBezTo>
                  <a:cubicBezTo>
                    <a:pt x="1408" y="9646"/>
                    <a:pt x="1540" y="9699"/>
                    <a:pt x="1672" y="9699"/>
                  </a:cubicBezTo>
                  <a:cubicBezTo>
                    <a:pt x="1771" y="9699"/>
                    <a:pt x="1870" y="9669"/>
                    <a:pt x="1955" y="9609"/>
                  </a:cubicBezTo>
                  <a:cubicBezTo>
                    <a:pt x="4270" y="8202"/>
                    <a:pt x="6538" y="6713"/>
                    <a:pt x="8806" y="5248"/>
                  </a:cubicBezTo>
                  <a:cubicBezTo>
                    <a:pt x="9934" y="4515"/>
                    <a:pt x="11051" y="3770"/>
                    <a:pt x="12168" y="3026"/>
                  </a:cubicBezTo>
                  <a:cubicBezTo>
                    <a:pt x="12714" y="2654"/>
                    <a:pt x="13261" y="2282"/>
                    <a:pt x="13819" y="1921"/>
                  </a:cubicBezTo>
                  <a:cubicBezTo>
                    <a:pt x="14401" y="1526"/>
                    <a:pt x="15029" y="1165"/>
                    <a:pt x="15541" y="700"/>
                  </a:cubicBezTo>
                  <a:cubicBezTo>
                    <a:pt x="15808" y="472"/>
                    <a:pt x="15629" y="1"/>
                    <a:pt x="15319" y="1"/>
                  </a:cubicBezTo>
                  <a:close/>
                </a:path>
              </a:pathLst>
            </a:custGeom>
            <a:solidFill>
              <a:schemeClr val="dk1"/>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5"/>
            <p:cNvSpPr/>
            <p:nvPr/>
          </p:nvSpPr>
          <p:spPr>
            <a:xfrm>
              <a:off x="3674625" y="4085200"/>
              <a:ext cx="32875" cy="28200"/>
            </a:xfrm>
            <a:custGeom>
              <a:avLst/>
              <a:gdLst/>
              <a:ahLst/>
              <a:cxnLst/>
              <a:rect l="l" t="t" r="r" b="b"/>
              <a:pathLst>
                <a:path w="1315" h="1128" extrusionOk="0">
                  <a:moveTo>
                    <a:pt x="1006" y="1"/>
                  </a:moveTo>
                  <a:cubicBezTo>
                    <a:pt x="798" y="1"/>
                    <a:pt x="453" y="115"/>
                    <a:pt x="1" y="325"/>
                  </a:cubicBezTo>
                  <a:lnTo>
                    <a:pt x="594" y="1128"/>
                  </a:lnTo>
                  <a:cubicBezTo>
                    <a:pt x="1082" y="604"/>
                    <a:pt x="1315" y="221"/>
                    <a:pt x="1199" y="69"/>
                  </a:cubicBezTo>
                  <a:cubicBezTo>
                    <a:pt x="1163" y="23"/>
                    <a:pt x="1098" y="1"/>
                    <a:pt x="1006" y="1"/>
                  </a:cubicBezTo>
                  <a:close/>
                </a:path>
              </a:pathLst>
            </a:custGeom>
            <a:solidFill>
              <a:schemeClr val="dk1"/>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5"/>
            <p:cNvSpPr/>
            <p:nvPr/>
          </p:nvSpPr>
          <p:spPr>
            <a:xfrm>
              <a:off x="2496650" y="4892700"/>
              <a:ext cx="75625" cy="98000"/>
            </a:xfrm>
            <a:custGeom>
              <a:avLst/>
              <a:gdLst/>
              <a:ahLst/>
              <a:cxnLst/>
              <a:rect l="l" t="t" r="r" b="b"/>
              <a:pathLst>
                <a:path w="3025" h="3920" extrusionOk="0">
                  <a:moveTo>
                    <a:pt x="152" y="0"/>
                  </a:moveTo>
                  <a:lnTo>
                    <a:pt x="152" y="0"/>
                  </a:lnTo>
                  <a:cubicBezTo>
                    <a:pt x="1" y="907"/>
                    <a:pt x="222" y="1826"/>
                    <a:pt x="745" y="2582"/>
                  </a:cubicBezTo>
                  <a:cubicBezTo>
                    <a:pt x="1303" y="3303"/>
                    <a:pt x="2117" y="3792"/>
                    <a:pt x="3025" y="3920"/>
                  </a:cubicBezTo>
                  <a:lnTo>
                    <a:pt x="152" y="0"/>
                  </a:lnTo>
                  <a:close/>
                </a:path>
              </a:pathLst>
            </a:custGeom>
            <a:solidFill>
              <a:schemeClr val="accent3"/>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5"/>
            <p:cNvSpPr/>
            <p:nvPr/>
          </p:nvSpPr>
          <p:spPr>
            <a:xfrm>
              <a:off x="2500425" y="4858075"/>
              <a:ext cx="115475" cy="132625"/>
            </a:xfrm>
            <a:custGeom>
              <a:avLst/>
              <a:gdLst/>
              <a:ahLst/>
              <a:cxnLst/>
              <a:rect l="l" t="t" r="r" b="b"/>
              <a:pathLst>
                <a:path w="4619" h="5305" extrusionOk="0">
                  <a:moveTo>
                    <a:pt x="1431" y="1"/>
                  </a:moveTo>
                  <a:cubicBezTo>
                    <a:pt x="931" y="478"/>
                    <a:pt x="443" y="943"/>
                    <a:pt x="1" y="1385"/>
                  </a:cubicBezTo>
                  <a:lnTo>
                    <a:pt x="2862" y="5305"/>
                  </a:lnTo>
                  <a:cubicBezTo>
                    <a:pt x="3420" y="5014"/>
                    <a:pt x="4014" y="4700"/>
                    <a:pt x="4618" y="4363"/>
                  </a:cubicBezTo>
                  <a:lnTo>
                    <a:pt x="1431" y="1"/>
                  </a:lnTo>
                  <a:close/>
                </a:path>
              </a:pathLst>
            </a:custGeom>
            <a:solidFill>
              <a:schemeClr val="dk1"/>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5"/>
            <p:cNvSpPr/>
            <p:nvPr/>
          </p:nvSpPr>
          <p:spPr>
            <a:xfrm>
              <a:off x="2536200" y="4375375"/>
              <a:ext cx="725825" cy="591775"/>
            </a:xfrm>
            <a:custGeom>
              <a:avLst/>
              <a:gdLst/>
              <a:ahLst/>
              <a:cxnLst/>
              <a:rect l="l" t="t" r="r" b="b"/>
              <a:pathLst>
                <a:path w="29033" h="23671" extrusionOk="0">
                  <a:moveTo>
                    <a:pt x="24566" y="1"/>
                  </a:moveTo>
                  <a:cubicBezTo>
                    <a:pt x="22426" y="1466"/>
                    <a:pt x="20216" y="3037"/>
                    <a:pt x="17948" y="4688"/>
                  </a:cubicBezTo>
                  <a:cubicBezTo>
                    <a:pt x="10608" y="10050"/>
                    <a:pt x="4269" y="15273"/>
                    <a:pt x="0" y="19309"/>
                  </a:cubicBezTo>
                  <a:lnTo>
                    <a:pt x="3187" y="23671"/>
                  </a:lnTo>
                  <a:cubicBezTo>
                    <a:pt x="8329" y="20821"/>
                    <a:pt x="15226" y="16355"/>
                    <a:pt x="22554" y="10992"/>
                  </a:cubicBezTo>
                  <a:cubicBezTo>
                    <a:pt x="24822" y="9329"/>
                    <a:pt x="26985" y="7689"/>
                    <a:pt x="29033" y="6096"/>
                  </a:cubicBezTo>
                  <a:lnTo>
                    <a:pt x="24566" y="1"/>
                  </a:lnTo>
                  <a:close/>
                </a:path>
              </a:pathLst>
            </a:custGeom>
            <a:solidFill>
              <a:schemeClr val="accent3"/>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5"/>
            <p:cNvSpPr/>
            <p:nvPr/>
          </p:nvSpPr>
          <p:spPr>
            <a:xfrm>
              <a:off x="3150350" y="4143050"/>
              <a:ext cx="448125" cy="384725"/>
            </a:xfrm>
            <a:custGeom>
              <a:avLst/>
              <a:gdLst/>
              <a:ahLst/>
              <a:cxnLst/>
              <a:rect l="l" t="t" r="r" b="b"/>
              <a:pathLst>
                <a:path w="17925" h="15389" extrusionOk="0">
                  <a:moveTo>
                    <a:pt x="15202" y="0"/>
                  </a:moveTo>
                  <a:cubicBezTo>
                    <a:pt x="11317" y="1954"/>
                    <a:pt x="5967" y="5211"/>
                    <a:pt x="0" y="9294"/>
                  </a:cubicBezTo>
                  <a:lnTo>
                    <a:pt x="4467" y="15389"/>
                  </a:lnTo>
                  <a:cubicBezTo>
                    <a:pt x="10154" y="10934"/>
                    <a:pt x="14877" y="6828"/>
                    <a:pt x="17924" y="3722"/>
                  </a:cubicBezTo>
                  <a:lnTo>
                    <a:pt x="15202" y="0"/>
                  </a:lnTo>
                  <a:close/>
                </a:path>
              </a:pathLst>
            </a:custGeom>
            <a:solidFill>
              <a:schemeClr val="dk1"/>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5"/>
            <p:cNvSpPr/>
            <p:nvPr/>
          </p:nvSpPr>
          <p:spPr>
            <a:xfrm>
              <a:off x="3530400" y="4091400"/>
              <a:ext cx="171875" cy="144725"/>
            </a:xfrm>
            <a:custGeom>
              <a:avLst/>
              <a:gdLst/>
              <a:ahLst/>
              <a:cxnLst/>
              <a:rect l="l" t="t" r="r" b="b"/>
              <a:pathLst>
                <a:path w="6875" h="5789" extrusionOk="0">
                  <a:moveTo>
                    <a:pt x="5626" y="0"/>
                  </a:moveTo>
                  <a:cubicBezTo>
                    <a:pt x="4585" y="0"/>
                    <a:pt x="2629" y="739"/>
                    <a:pt x="0" y="2066"/>
                  </a:cubicBezTo>
                  <a:lnTo>
                    <a:pt x="2722" y="5788"/>
                  </a:lnTo>
                  <a:cubicBezTo>
                    <a:pt x="5490" y="2962"/>
                    <a:pt x="6875" y="961"/>
                    <a:pt x="6363" y="263"/>
                  </a:cubicBezTo>
                  <a:cubicBezTo>
                    <a:pt x="6230" y="86"/>
                    <a:pt x="5981" y="0"/>
                    <a:pt x="5626" y="0"/>
                  </a:cubicBezTo>
                  <a:close/>
                </a:path>
              </a:pathLst>
            </a:custGeom>
            <a:solidFill>
              <a:schemeClr val="accent3"/>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9" name="Google Shape;1719;p25"/>
          <p:cNvGrpSpPr/>
          <p:nvPr/>
        </p:nvGrpSpPr>
        <p:grpSpPr>
          <a:xfrm>
            <a:off x="-249306" y="4229634"/>
            <a:ext cx="9200264" cy="748724"/>
            <a:chOff x="-249306" y="4229634"/>
            <a:chExt cx="9200264" cy="748724"/>
          </a:xfrm>
        </p:grpSpPr>
        <p:grpSp>
          <p:nvGrpSpPr>
            <p:cNvPr id="1720" name="Google Shape;1720;p25"/>
            <p:cNvGrpSpPr/>
            <p:nvPr/>
          </p:nvGrpSpPr>
          <p:grpSpPr>
            <a:xfrm flipH="1">
              <a:off x="8335004" y="4368087"/>
              <a:ext cx="615954" cy="471835"/>
              <a:chOff x="2785400" y="3515575"/>
              <a:chExt cx="378350" cy="289825"/>
            </a:xfrm>
          </p:grpSpPr>
          <p:sp>
            <p:nvSpPr>
              <p:cNvPr id="1721" name="Google Shape;1721;p25"/>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5"/>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3" name="Google Shape;1723;p25"/>
            <p:cNvGrpSpPr/>
            <p:nvPr/>
          </p:nvGrpSpPr>
          <p:grpSpPr>
            <a:xfrm>
              <a:off x="-249306" y="4229634"/>
              <a:ext cx="774067" cy="748724"/>
              <a:chOff x="6507519" y="-3391"/>
              <a:chExt cx="774067" cy="748724"/>
            </a:xfrm>
          </p:grpSpPr>
          <p:sp>
            <p:nvSpPr>
              <p:cNvPr id="1724" name="Google Shape;1724;p25"/>
              <p:cNvSpPr/>
              <p:nvPr/>
            </p:nvSpPr>
            <p:spPr>
              <a:xfrm rot="2483948" flipH="1">
                <a:off x="6573844" y="174370"/>
                <a:ext cx="597966" cy="426537"/>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5"/>
              <p:cNvSpPr/>
              <p:nvPr/>
            </p:nvSpPr>
            <p:spPr>
              <a:xfrm rot="2483948" flipH="1">
                <a:off x="6599218" y="145456"/>
                <a:ext cx="614979" cy="436183"/>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726"/>
        <p:cNvGrpSpPr/>
        <p:nvPr/>
      </p:nvGrpSpPr>
      <p:grpSpPr>
        <a:xfrm>
          <a:off x="0" y="0"/>
          <a:ext cx="0" cy="0"/>
          <a:chOff x="0" y="0"/>
          <a:chExt cx="0" cy="0"/>
        </a:xfrm>
      </p:grpSpPr>
      <p:sp>
        <p:nvSpPr>
          <p:cNvPr id="1727" name="Google Shape;1727;p26"/>
          <p:cNvSpPr txBox="1">
            <a:spLocks noGrp="1"/>
          </p:cNvSpPr>
          <p:nvPr>
            <p:ph type="title" hasCustomPrompt="1"/>
          </p:nvPr>
        </p:nvSpPr>
        <p:spPr>
          <a:xfrm>
            <a:off x="2223600" y="638357"/>
            <a:ext cx="46968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3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728" name="Google Shape;1728;p26"/>
          <p:cNvSpPr txBox="1">
            <a:spLocks noGrp="1"/>
          </p:cNvSpPr>
          <p:nvPr>
            <p:ph type="subTitle" idx="1"/>
          </p:nvPr>
        </p:nvSpPr>
        <p:spPr>
          <a:xfrm>
            <a:off x="2223600" y="1327277"/>
            <a:ext cx="4696800" cy="59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729" name="Google Shape;1729;p26"/>
          <p:cNvSpPr txBox="1">
            <a:spLocks noGrp="1"/>
          </p:cNvSpPr>
          <p:nvPr>
            <p:ph type="title" idx="2" hasCustomPrompt="1"/>
          </p:nvPr>
        </p:nvSpPr>
        <p:spPr>
          <a:xfrm>
            <a:off x="2223600" y="1990612"/>
            <a:ext cx="46968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3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730" name="Google Shape;1730;p26"/>
          <p:cNvSpPr txBox="1">
            <a:spLocks noGrp="1"/>
          </p:cNvSpPr>
          <p:nvPr>
            <p:ph type="subTitle" idx="3"/>
          </p:nvPr>
        </p:nvSpPr>
        <p:spPr>
          <a:xfrm>
            <a:off x="2223600" y="2679533"/>
            <a:ext cx="4696800" cy="59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731" name="Google Shape;1731;p26"/>
          <p:cNvSpPr txBox="1">
            <a:spLocks noGrp="1"/>
          </p:cNvSpPr>
          <p:nvPr>
            <p:ph type="title" idx="4" hasCustomPrompt="1"/>
          </p:nvPr>
        </p:nvSpPr>
        <p:spPr>
          <a:xfrm>
            <a:off x="2223600" y="3342868"/>
            <a:ext cx="46968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3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732" name="Google Shape;1732;p26"/>
          <p:cNvSpPr txBox="1">
            <a:spLocks noGrp="1"/>
          </p:cNvSpPr>
          <p:nvPr>
            <p:ph type="subTitle" idx="5"/>
          </p:nvPr>
        </p:nvSpPr>
        <p:spPr>
          <a:xfrm>
            <a:off x="2223600" y="4031789"/>
            <a:ext cx="4696800" cy="598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grpSp>
        <p:nvGrpSpPr>
          <p:cNvPr id="1733" name="Google Shape;1733;p26"/>
          <p:cNvGrpSpPr/>
          <p:nvPr/>
        </p:nvGrpSpPr>
        <p:grpSpPr>
          <a:xfrm>
            <a:off x="430494" y="539509"/>
            <a:ext cx="8217764" cy="3766238"/>
            <a:chOff x="430494" y="539509"/>
            <a:chExt cx="8217764" cy="3766238"/>
          </a:xfrm>
        </p:grpSpPr>
        <p:grpSp>
          <p:nvGrpSpPr>
            <p:cNvPr id="1734" name="Google Shape;1734;p26"/>
            <p:cNvGrpSpPr/>
            <p:nvPr/>
          </p:nvGrpSpPr>
          <p:grpSpPr>
            <a:xfrm flipH="1">
              <a:off x="8032304" y="3833912"/>
              <a:ext cx="615954" cy="471835"/>
              <a:chOff x="2785400" y="3515575"/>
              <a:chExt cx="378350" cy="289825"/>
            </a:xfrm>
          </p:grpSpPr>
          <p:sp>
            <p:nvSpPr>
              <p:cNvPr id="1735" name="Google Shape;1735;p26"/>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6"/>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7" name="Google Shape;1737;p26"/>
            <p:cNvGrpSpPr/>
            <p:nvPr/>
          </p:nvGrpSpPr>
          <p:grpSpPr>
            <a:xfrm>
              <a:off x="430494" y="539509"/>
              <a:ext cx="774067" cy="748724"/>
              <a:chOff x="6507519" y="-3391"/>
              <a:chExt cx="774067" cy="748724"/>
            </a:xfrm>
          </p:grpSpPr>
          <p:sp>
            <p:nvSpPr>
              <p:cNvPr id="1738" name="Google Shape;1738;p26"/>
              <p:cNvSpPr/>
              <p:nvPr/>
            </p:nvSpPr>
            <p:spPr>
              <a:xfrm rot="2483948" flipH="1">
                <a:off x="6573844" y="174370"/>
                <a:ext cx="597966" cy="426537"/>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6"/>
              <p:cNvSpPr/>
              <p:nvPr/>
            </p:nvSpPr>
            <p:spPr>
              <a:xfrm rot="2483948" flipH="1">
                <a:off x="6599218" y="145456"/>
                <a:ext cx="614979" cy="436183"/>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40" name="Google Shape;1740;p26"/>
          <p:cNvGrpSpPr/>
          <p:nvPr/>
        </p:nvGrpSpPr>
        <p:grpSpPr>
          <a:xfrm>
            <a:off x="-1290041" y="-610019"/>
            <a:ext cx="10045265" cy="6546106"/>
            <a:chOff x="-1290041" y="-610019"/>
            <a:chExt cx="10045265" cy="6546106"/>
          </a:xfrm>
        </p:grpSpPr>
        <p:grpSp>
          <p:nvGrpSpPr>
            <p:cNvPr id="1741" name="Google Shape;1741;p26"/>
            <p:cNvGrpSpPr/>
            <p:nvPr/>
          </p:nvGrpSpPr>
          <p:grpSpPr>
            <a:xfrm rot="5400000">
              <a:off x="6727080" y="-339122"/>
              <a:ext cx="2299041" cy="1757247"/>
              <a:chOff x="2496650" y="4085200"/>
              <a:chExt cx="1210850" cy="925500"/>
            </a:xfrm>
          </p:grpSpPr>
          <p:sp>
            <p:nvSpPr>
              <p:cNvPr id="1742" name="Google Shape;1742;p26"/>
              <p:cNvSpPr/>
              <p:nvPr/>
            </p:nvSpPr>
            <p:spPr>
              <a:xfrm>
                <a:off x="2571950" y="4768200"/>
                <a:ext cx="395200" cy="242500"/>
              </a:xfrm>
              <a:custGeom>
                <a:avLst/>
                <a:gdLst/>
                <a:ahLst/>
                <a:cxnLst/>
                <a:rect l="l" t="t" r="r" b="b"/>
                <a:pathLst>
                  <a:path w="15808" h="9700" extrusionOk="0">
                    <a:moveTo>
                      <a:pt x="15319" y="1"/>
                    </a:moveTo>
                    <a:cubicBezTo>
                      <a:pt x="15265" y="1"/>
                      <a:pt x="15206" y="15"/>
                      <a:pt x="15145" y="48"/>
                    </a:cubicBezTo>
                    <a:cubicBezTo>
                      <a:pt x="14540" y="374"/>
                      <a:pt x="13982" y="816"/>
                      <a:pt x="13412" y="1211"/>
                    </a:cubicBezTo>
                    <a:cubicBezTo>
                      <a:pt x="12865" y="1584"/>
                      <a:pt x="12319" y="1956"/>
                      <a:pt x="11772" y="2316"/>
                    </a:cubicBezTo>
                    <a:cubicBezTo>
                      <a:pt x="10632" y="3073"/>
                      <a:pt x="9492" y="3829"/>
                      <a:pt x="8352" y="4573"/>
                    </a:cubicBezTo>
                    <a:cubicBezTo>
                      <a:pt x="6166" y="5992"/>
                      <a:pt x="3944" y="7330"/>
                      <a:pt x="1734" y="8679"/>
                    </a:cubicBezTo>
                    <a:cubicBezTo>
                      <a:pt x="1443" y="8400"/>
                      <a:pt x="1153" y="8121"/>
                      <a:pt x="862" y="7853"/>
                    </a:cubicBezTo>
                    <a:cubicBezTo>
                      <a:pt x="787" y="7786"/>
                      <a:pt x="704" y="7757"/>
                      <a:pt x="622" y="7757"/>
                    </a:cubicBezTo>
                    <a:cubicBezTo>
                      <a:pt x="305" y="7757"/>
                      <a:pt x="1" y="8181"/>
                      <a:pt x="269" y="8458"/>
                    </a:cubicBezTo>
                    <a:cubicBezTo>
                      <a:pt x="606" y="8818"/>
                      <a:pt x="955" y="9191"/>
                      <a:pt x="1315" y="9540"/>
                    </a:cubicBezTo>
                    <a:cubicBezTo>
                      <a:pt x="1408" y="9646"/>
                      <a:pt x="1540" y="9699"/>
                      <a:pt x="1672" y="9699"/>
                    </a:cubicBezTo>
                    <a:cubicBezTo>
                      <a:pt x="1771" y="9699"/>
                      <a:pt x="1870" y="9669"/>
                      <a:pt x="1955" y="9609"/>
                    </a:cubicBezTo>
                    <a:cubicBezTo>
                      <a:pt x="4270" y="8202"/>
                      <a:pt x="6538" y="6713"/>
                      <a:pt x="8806" y="5248"/>
                    </a:cubicBezTo>
                    <a:cubicBezTo>
                      <a:pt x="9934" y="4515"/>
                      <a:pt x="11051" y="3770"/>
                      <a:pt x="12168" y="3026"/>
                    </a:cubicBezTo>
                    <a:cubicBezTo>
                      <a:pt x="12714" y="2654"/>
                      <a:pt x="13261" y="2282"/>
                      <a:pt x="13819" y="1921"/>
                    </a:cubicBezTo>
                    <a:cubicBezTo>
                      <a:pt x="14401" y="1526"/>
                      <a:pt x="15029" y="1165"/>
                      <a:pt x="15541" y="700"/>
                    </a:cubicBezTo>
                    <a:cubicBezTo>
                      <a:pt x="15808" y="472"/>
                      <a:pt x="15629" y="1"/>
                      <a:pt x="15319" y="1"/>
                    </a:cubicBezTo>
                    <a:close/>
                  </a:path>
                </a:pathLst>
              </a:custGeom>
              <a:solidFill>
                <a:schemeClr val="dk1"/>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6"/>
              <p:cNvSpPr/>
              <p:nvPr/>
            </p:nvSpPr>
            <p:spPr>
              <a:xfrm>
                <a:off x="3674625" y="4085200"/>
                <a:ext cx="32875" cy="28200"/>
              </a:xfrm>
              <a:custGeom>
                <a:avLst/>
                <a:gdLst/>
                <a:ahLst/>
                <a:cxnLst/>
                <a:rect l="l" t="t" r="r" b="b"/>
                <a:pathLst>
                  <a:path w="1315" h="1128" extrusionOk="0">
                    <a:moveTo>
                      <a:pt x="1006" y="1"/>
                    </a:moveTo>
                    <a:cubicBezTo>
                      <a:pt x="798" y="1"/>
                      <a:pt x="453" y="115"/>
                      <a:pt x="1" y="325"/>
                    </a:cubicBezTo>
                    <a:lnTo>
                      <a:pt x="594" y="1128"/>
                    </a:lnTo>
                    <a:cubicBezTo>
                      <a:pt x="1082" y="604"/>
                      <a:pt x="1315" y="221"/>
                      <a:pt x="1199" y="69"/>
                    </a:cubicBezTo>
                    <a:cubicBezTo>
                      <a:pt x="1163" y="23"/>
                      <a:pt x="1098" y="1"/>
                      <a:pt x="1006" y="1"/>
                    </a:cubicBezTo>
                    <a:close/>
                  </a:path>
                </a:pathLst>
              </a:custGeom>
              <a:solidFill>
                <a:schemeClr val="dk1"/>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6"/>
              <p:cNvSpPr/>
              <p:nvPr/>
            </p:nvSpPr>
            <p:spPr>
              <a:xfrm>
                <a:off x="2496650" y="4892700"/>
                <a:ext cx="75625" cy="98000"/>
              </a:xfrm>
              <a:custGeom>
                <a:avLst/>
                <a:gdLst/>
                <a:ahLst/>
                <a:cxnLst/>
                <a:rect l="l" t="t" r="r" b="b"/>
                <a:pathLst>
                  <a:path w="3025" h="3920" extrusionOk="0">
                    <a:moveTo>
                      <a:pt x="152" y="0"/>
                    </a:moveTo>
                    <a:lnTo>
                      <a:pt x="152" y="0"/>
                    </a:lnTo>
                    <a:cubicBezTo>
                      <a:pt x="1" y="907"/>
                      <a:pt x="222" y="1826"/>
                      <a:pt x="745" y="2582"/>
                    </a:cubicBezTo>
                    <a:cubicBezTo>
                      <a:pt x="1303" y="3303"/>
                      <a:pt x="2117" y="3792"/>
                      <a:pt x="3025" y="3920"/>
                    </a:cubicBezTo>
                    <a:lnTo>
                      <a:pt x="152" y="0"/>
                    </a:lnTo>
                    <a:close/>
                  </a:path>
                </a:pathLst>
              </a:custGeom>
              <a:solidFill>
                <a:schemeClr val="accent3"/>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6"/>
              <p:cNvSpPr/>
              <p:nvPr/>
            </p:nvSpPr>
            <p:spPr>
              <a:xfrm>
                <a:off x="2500425" y="4858075"/>
                <a:ext cx="115475" cy="132625"/>
              </a:xfrm>
              <a:custGeom>
                <a:avLst/>
                <a:gdLst/>
                <a:ahLst/>
                <a:cxnLst/>
                <a:rect l="l" t="t" r="r" b="b"/>
                <a:pathLst>
                  <a:path w="4619" h="5305" extrusionOk="0">
                    <a:moveTo>
                      <a:pt x="1431" y="1"/>
                    </a:moveTo>
                    <a:cubicBezTo>
                      <a:pt x="931" y="478"/>
                      <a:pt x="443" y="943"/>
                      <a:pt x="1" y="1385"/>
                    </a:cubicBezTo>
                    <a:lnTo>
                      <a:pt x="2862" y="5305"/>
                    </a:lnTo>
                    <a:cubicBezTo>
                      <a:pt x="3420" y="5014"/>
                      <a:pt x="4014" y="4700"/>
                      <a:pt x="4618" y="4363"/>
                    </a:cubicBezTo>
                    <a:lnTo>
                      <a:pt x="1431" y="1"/>
                    </a:lnTo>
                    <a:close/>
                  </a:path>
                </a:pathLst>
              </a:custGeom>
              <a:solidFill>
                <a:schemeClr val="dk1"/>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6"/>
              <p:cNvSpPr/>
              <p:nvPr/>
            </p:nvSpPr>
            <p:spPr>
              <a:xfrm>
                <a:off x="2536200" y="4375375"/>
                <a:ext cx="725825" cy="591775"/>
              </a:xfrm>
              <a:custGeom>
                <a:avLst/>
                <a:gdLst/>
                <a:ahLst/>
                <a:cxnLst/>
                <a:rect l="l" t="t" r="r" b="b"/>
                <a:pathLst>
                  <a:path w="29033" h="23671" extrusionOk="0">
                    <a:moveTo>
                      <a:pt x="24566" y="1"/>
                    </a:moveTo>
                    <a:cubicBezTo>
                      <a:pt x="22426" y="1466"/>
                      <a:pt x="20216" y="3037"/>
                      <a:pt x="17948" y="4688"/>
                    </a:cubicBezTo>
                    <a:cubicBezTo>
                      <a:pt x="10608" y="10050"/>
                      <a:pt x="4269" y="15273"/>
                      <a:pt x="0" y="19309"/>
                    </a:cubicBezTo>
                    <a:lnTo>
                      <a:pt x="3187" y="23671"/>
                    </a:lnTo>
                    <a:cubicBezTo>
                      <a:pt x="8329" y="20821"/>
                      <a:pt x="15226" y="16355"/>
                      <a:pt x="22554" y="10992"/>
                    </a:cubicBezTo>
                    <a:cubicBezTo>
                      <a:pt x="24822" y="9329"/>
                      <a:pt x="26985" y="7689"/>
                      <a:pt x="29033" y="6096"/>
                    </a:cubicBezTo>
                    <a:lnTo>
                      <a:pt x="24566" y="1"/>
                    </a:lnTo>
                    <a:close/>
                  </a:path>
                </a:pathLst>
              </a:custGeom>
              <a:solidFill>
                <a:schemeClr val="accent3"/>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6"/>
              <p:cNvSpPr/>
              <p:nvPr/>
            </p:nvSpPr>
            <p:spPr>
              <a:xfrm>
                <a:off x="3150350" y="4143050"/>
                <a:ext cx="448125" cy="384725"/>
              </a:xfrm>
              <a:custGeom>
                <a:avLst/>
                <a:gdLst/>
                <a:ahLst/>
                <a:cxnLst/>
                <a:rect l="l" t="t" r="r" b="b"/>
                <a:pathLst>
                  <a:path w="17925" h="15389" extrusionOk="0">
                    <a:moveTo>
                      <a:pt x="15202" y="0"/>
                    </a:moveTo>
                    <a:cubicBezTo>
                      <a:pt x="11317" y="1954"/>
                      <a:pt x="5967" y="5211"/>
                      <a:pt x="0" y="9294"/>
                    </a:cubicBezTo>
                    <a:lnTo>
                      <a:pt x="4467" y="15389"/>
                    </a:lnTo>
                    <a:cubicBezTo>
                      <a:pt x="10154" y="10934"/>
                      <a:pt x="14877" y="6828"/>
                      <a:pt x="17924" y="3722"/>
                    </a:cubicBezTo>
                    <a:lnTo>
                      <a:pt x="15202" y="0"/>
                    </a:lnTo>
                    <a:close/>
                  </a:path>
                </a:pathLst>
              </a:custGeom>
              <a:solidFill>
                <a:schemeClr val="dk1"/>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6"/>
              <p:cNvSpPr/>
              <p:nvPr/>
            </p:nvSpPr>
            <p:spPr>
              <a:xfrm>
                <a:off x="3530400" y="4091400"/>
                <a:ext cx="171875" cy="144725"/>
              </a:xfrm>
              <a:custGeom>
                <a:avLst/>
                <a:gdLst/>
                <a:ahLst/>
                <a:cxnLst/>
                <a:rect l="l" t="t" r="r" b="b"/>
                <a:pathLst>
                  <a:path w="6875" h="5789" extrusionOk="0">
                    <a:moveTo>
                      <a:pt x="5626" y="0"/>
                    </a:moveTo>
                    <a:cubicBezTo>
                      <a:pt x="4585" y="0"/>
                      <a:pt x="2629" y="739"/>
                      <a:pt x="0" y="2066"/>
                    </a:cubicBezTo>
                    <a:lnTo>
                      <a:pt x="2722" y="5788"/>
                    </a:lnTo>
                    <a:cubicBezTo>
                      <a:pt x="5490" y="2962"/>
                      <a:pt x="6875" y="961"/>
                      <a:pt x="6363" y="263"/>
                    </a:cubicBezTo>
                    <a:cubicBezTo>
                      <a:pt x="6230" y="86"/>
                      <a:pt x="5981" y="0"/>
                      <a:pt x="5626" y="0"/>
                    </a:cubicBezTo>
                    <a:close/>
                  </a:path>
                </a:pathLst>
              </a:custGeom>
              <a:solidFill>
                <a:schemeClr val="accent3"/>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9" name="Google Shape;1749;p26"/>
            <p:cNvGrpSpPr/>
            <p:nvPr/>
          </p:nvGrpSpPr>
          <p:grpSpPr>
            <a:xfrm rot="3435628">
              <a:off x="-415354" y="3194361"/>
              <a:ext cx="1354651" cy="2819279"/>
              <a:chOff x="534425" y="2863900"/>
              <a:chExt cx="606025" cy="1261250"/>
            </a:xfrm>
          </p:grpSpPr>
          <p:sp>
            <p:nvSpPr>
              <p:cNvPr id="1750" name="Google Shape;1750;p26"/>
              <p:cNvSpPr/>
              <p:nvPr/>
            </p:nvSpPr>
            <p:spPr>
              <a:xfrm>
                <a:off x="534425" y="2863900"/>
                <a:ext cx="606025" cy="1261250"/>
              </a:xfrm>
              <a:custGeom>
                <a:avLst/>
                <a:gdLst/>
                <a:ahLst/>
                <a:cxnLst/>
                <a:rect l="l" t="t" r="r" b="b"/>
                <a:pathLst>
                  <a:path w="24241" h="50450" extrusionOk="0">
                    <a:moveTo>
                      <a:pt x="6224" y="0"/>
                    </a:moveTo>
                    <a:cubicBezTo>
                      <a:pt x="6050" y="0"/>
                      <a:pt x="5873" y="30"/>
                      <a:pt x="5700" y="92"/>
                    </a:cubicBezTo>
                    <a:lnTo>
                      <a:pt x="1233" y="1674"/>
                    </a:lnTo>
                    <a:cubicBezTo>
                      <a:pt x="431" y="1965"/>
                      <a:pt x="0" y="2861"/>
                      <a:pt x="291" y="3663"/>
                    </a:cubicBezTo>
                    <a:lnTo>
                      <a:pt x="16552" y="49410"/>
                    </a:lnTo>
                    <a:cubicBezTo>
                      <a:pt x="16782" y="50053"/>
                      <a:pt x="17390" y="50450"/>
                      <a:pt x="18036" y="50450"/>
                    </a:cubicBezTo>
                    <a:cubicBezTo>
                      <a:pt x="18208" y="50450"/>
                      <a:pt x="18382" y="50422"/>
                      <a:pt x="18553" y="50364"/>
                    </a:cubicBezTo>
                    <a:lnTo>
                      <a:pt x="23007" y="48770"/>
                    </a:lnTo>
                    <a:cubicBezTo>
                      <a:pt x="23822" y="48479"/>
                      <a:pt x="24240" y="47595"/>
                      <a:pt x="23950" y="46781"/>
                    </a:cubicBezTo>
                    <a:lnTo>
                      <a:pt x="7689" y="1035"/>
                    </a:lnTo>
                    <a:cubicBezTo>
                      <a:pt x="7461" y="396"/>
                      <a:pt x="6860" y="0"/>
                      <a:pt x="6224" y="0"/>
                    </a:cubicBezTo>
                    <a:close/>
                  </a:path>
                </a:pathLst>
              </a:custGeom>
              <a:solidFill>
                <a:schemeClr val="accent2"/>
              </a:solidFill>
              <a:ln>
                <a:noFill/>
              </a:ln>
              <a:effectLst>
                <a:outerShdw dist="76200" dir="5400000" algn="bl" rotWithShape="0">
                  <a:schemeClr val="dk1">
                    <a:alpha val="1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6"/>
              <p:cNvSpPr/>
              <p:nvPr/>
            </p:nvSpPr>
            <p:spPr>
              <a:xfrm>
                <a:off x="659450" y="2874350"/>
                <a:ext cx="41625" cy="16000"/>
              </a:xfrm>
              <a:custGeom>
                <a:avLst/>
                <a:gdLst/>
                <a:ahLst/>
                <a:cxnLst/>
                <a:rect l="l" t="t" r="r" b="b"/>
                <a:pathLst>
                  <a:path w="1665" h="640" extrusionOk="0">
                    <a:moveTo>
                      <a:pt x="1594" y="0"/>
                    </a:moveTo>
                    <a:lnTo>
                      <a:pt x="59" y="558"/>
                    </a:lnTo>
                    <a:cubicBezTo>
                      <a:pt x="1" y="570"/>
                      <a:pt x="24" y="640"/>
                      <a:pt x="71" y="640"/>
                    </a:cubicBezTo>
                    <a:lnTo>
                      <a:pt x="82" y="640"/>
                    </a:lnTo>
                    <a:lnTo>
                      <a:pt x="1629" y="93"/>
                    </a:lnTo>
                    <a:cubicBezTo>
                      <a:pt x="1653" y="82"/>
                      <a:pt x="1664" y="58"/>
                      <a:pt x="1653" y="35"/>
                    </a:cubicBezTo>
                    <a:cubicBezTo>
                      <a:pt x="1653" y="12"/>
                      <a:pt x="1629" y="0"/>
                      <a:pt x="1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6"/>
              <p:cNvSpPr/>
              <p:nvPr/>
            </p:nvSpPr>
            <p:spPr>
              <a:xfrm>
                <a:off x="683300" y="2892850"/>
                <a:ext cx="24850" cy="10025"/>
              </a:xfrm>
              <a:custGeom>
                <a:avLst/>
                <a:gdLst/>
                <a:ahLst/>
                <a:cxnLst/>
                <a:rect l="l" t="t" r="r" b="b"/>
                <a:pathLst>
                  <a:path w="994" h="401" extrusionOk="0">
                    <a:moveTo>
                      <a:pt x="928" y="0"/>
                    </a:moveTo>
                    <a:cubicBezTo>
                      <a:pt x="922" y="0"/>
                      <a:pt x="915" y="2"/>
                      <a:pt x="908" y="5"/>
                    </a:cubicBezTo>
                    <a:lnTo>
                      <a:pt x="47" y="307"/>
                    </a:lnTo>
                    <a:cubicBezTo>
                      <a:pt x="12" y="319"/>
                      <a:pt x="1" y="342"/>
                      <a:pt x="12" y="365"/>
                    </a:cubicBezTo>
                    <a:cubicBezTo>
                      <a:pt x="24" y="388"/>
                      <a:pt x="36" y="400"/>
                      <a:pt x="59" y="400"/>
                    </a:cubicBezTo>
                    <a:lnTo>
                      <a:pt x="71" y="400"/>
                    </a:lnTo>
                    <a:lnTo>
                      <a:pt x="943" y="86"/>
                    </a:lnTo>
                    <a:cubicBezTo>
                      <a:pt x="994" y="66"/>
                      <a:pt x="973" y="0"/>
                      <a:pt x="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6"/>
              <p:cNvSpPr/>
              <p:nvPr/>
            </p:nvSpPr>
            <p:spPr>
              <a:xfrm>
                <a:off x="690000" y="2910975"/>
                <a:ext cx="24450" cy="10200"/>
              </a:xfrm>
              <a:custGeom>
                <a:avLst/>
                <a:gdLst/>
                <a:ahLst/>
                <a:cxnLst/>
                <a:rect l="l" t="t" r="r" b="b"/>
                <a:pathLst>
                  <a:path w="978" h="408" extrusionOk="0">
                    <a:moveTo>
                      <a:pt x="908" y="1"/>
                    </a:moveTo>
                    <a:lnTo>
                      <a:pt x="35" y="315"/>
                    </a:lnTo>
                    <a:cubicBezTo>
                      <a:pt x="12" y="326"/>
                      <a:pt x="0" y="350"/>
                      <a:pt x="0" y="373"/>
                    </a:cubicBezTo>
                    <a:cubicBezTo>
                      <a:pt x="12" y="385"/>
                      <a:pt x="35" y="396"/>
                      <a:pt x="47" y="408"/>
                    </a:cubicBezTo>
                    <a:lnTo>
                      <a:pt x="70" y="396"/>
                    </a:lnTo>
                    <a:lnTo>
                      <a:pt x="942" y="94"/>
                    </a:lnTo>
                    <a:cubicBezTo>
                      <a:pt x="966" y="82"/>
                      <a:pt x="977" y="59"/>
                      <a:pt x="966" y="36"/>
                    </a:cubicBezTo>
                    <a:cubicBezTo>
                      <a:pt x="954" y="12"/>
                      <a:pt x="931"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6"/>
              <p:cNvSpPr/>
              <p:nvPr/>
            </p:nvSpPr>
            <p:spPr>
              <a:xfrm>
                <a:off x="696175" y="2929200"/>
                <a:ext cx="24800" cy="10050"/>
              </a:xfrm>
              <a:custGeom>
                <a:avLst/>
                <a:gdLst/>
                <a:ahLst/>
                <a:cxnLst/>
                <a:rect l="l" t="t" r="r" b="b"/>
                <a:pathLst>
                  <a:path w="992" h="402" extrusionOk="0">
                    <a:moveTo>
                      <a:pt x="934" y="1"/>
                    </a:moveTo>
                    <a:cubicBezTo>
                      <a:pt x="929" y="1"/>
                      <a:pt x="923" y="2"/>
                      <a:pt x="916" y="4"/>
                    </a:cubicBezTo>
                    <a:lnTo>
                      <a:pt x="44" y="319"/>
                    </a:lnTo>
                    <a:cubicBezTo>
                      <a:pt x="1" y="329"/>
                      <a:pt x="8" y="401"/>
                      <a:pt x="56" y="401"/>
                    </a:cubicBezTo>
                    <a:cubicBezTo>
                      <a:pt x="60" y="401"/>
                      <a:pt x="63" y="401"/>
                      <a:pt x="67" y="400"/>
                    </a:cubicBezTo>
                    <a:lnTo>
                      <a:pt x="940" y="98"/>
                    </a:lnTo>
                    <a:cubicBezTo>
                      <a:pt x="991" y="77"/>
                      <a:pt x="979" y="1"/>
                      <a:pt x="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6"/>
              <p:cNvSpPr/>
              <p:nvPr/>
            </p:nvSpPr>
            <p:spPr>
              <a:xfrm>
                <a:off x="702800" y="2947500"/>
                <a:ext cx="24725" cy="10025"/>
              </a:xfrm>
              <a:custGeom>
                <a:avLst/>
                <a:gdLst/>
                <a:ahLst/>
                <a:cxnLst/>
                <a:rect l="l" t="t" r="r" b="b"/>
                <a:pathLst>
                  <a:path w="989" h="401" extrusionOk="0">
                    <a:moveTo>
                      <a:pt x="936" y="1"/>
                    </a:moveTo>
                    <a:cubicBezTo>
                      <a:pt x="931" y="1"/>
                      <a:pt x="925" y="2"/>
                      <a:pt x="919" y="5"/>
                    </a:cubicBezTo>
                    <a:lnTo>
                      <a:pt x="47" y="319"/>
                    </a:lnTo>
                    <a:cubicBezTo>
                      <a:pt x="0" y="331"/>
                      <a:pt x="12" y="401"/>
                      <a:pt x="58" y="401"/>
                    </a:cubicBezTo>
                    <a:lnTo>
                      <a:pt x="70" y="401"/>
                    </a:lnTo>
                    <a:lnTo>
                      <a:pt x="942" y="98"/>
                    </a:lnTo>
                    <a:cubicBezTo>
                      <a:pt x="965" y="87"/>
                      <a:pt x="989" y="63"/>
                      <a:pt x="977" y="40"/>
                    </a:cubicBezTo>
                    <a:cubicBezTo>
                      <a:pt x="968" y="14"/>
                      <a:pt x="953" y="1"/>
                      <a:pt x="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6"/>
              <p:cNvSpPr/>
              <p:nvPr/>
            </p:nvSpPr>
            <p:spPr>
              <a:xfrm>
                <a:off x="692325" y="2964975"/>
                <a:ext cx="41450" cy="16100"/>
              </a:xfrm>
              <a:custGeom>
                <a:avLst/>
                <a:gdLst/>
                <a:ahLst/>
                <a:cxnLst/>
                <a:rect l="l" t="t" r="r" b="b"/>
                <a:pathLst>
                  <a:path w="1658" h="644" extrusionOk="0">
                    <a:moveTo>
                      <a:pt x="1600" y="0"/>
                    </a:moveTo>
                    <a:cubicBezTo>
                      <a:pt x="1595" y="0"/>
                      <a:pt x="1589" y="2"/>
                      <a:pt x="1582" y="4"/>
                    </a:cubicBezTo>
                    <a:lnTo>
                      <a:pt x="35" y="562"/>
                    </a:lnTo>
                    <a:cubicBezTo>
                      <a:pt x="12" y="562"/>
                      <a:pt x="0" y="586"/>
                      <a:pt x="0" y="621"/>
                    </a:cubicBezTo>
                    <a:cubicBezTo>
                      <a:pt x="12" y="632"/>
                      <a:pt x="24" y="644"/>
                      <a:pt x="47" y="644"/>
                    </a:cubicBezTo>
                    <a:lnTo>
                      <a:pt x="58" y="644"/>
                    </a:lnTo>
                    <a:lnTo>
                      <a:pt x="1605" y="86"/>
                    </a:lnTo>
                    <a:cubicBezTo>
                      <a:pt x="1657" y="75"/>
                      <a:pt x="1645" y="0"/>
                      <a:pt x="1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6"/>
              <p:cNvSpPr/>
              <p:nvPr/>
            </p:nvSpPr>
            <p:spPr>
              <a:xfrm>
                <a:off x="715400" y="2983350"/>
                <a:ext cx="25100" cy="9975"/>
              </a:xfrm>
              <a:custGeom>
                <a:avLst/>
                <a:gdLst/>
                <a:ahLst/>
                <a:cxnLst/>
                <a:rect l="l" t="t" r="r" b="b"/>
                <a:pathLst>
                  <a:path w="1004" h="399" extrusionOk="0">
                    <a:moveTo>
                      <a:pt x="937" y="1"/>
                    </a:moveTo>
                    <a:cubicBezTo>
                      <a:pt x="934" y="1"/>
                      <a:pt x="930" y="1"/>
                      <a:pt x="927" y="2"/>
                    </a:cubicBezTo>
                    <a:lnTo>
                      <a:pt x="54" y="316"/>
                    </a:lnTo>
                    <a:cubicBezTo>
                      <a:pt x="0" y="327"/>
                      <a:pt x="7" y="399"/>
                      <a:pt x="55" y="399"/>
                    </a:cubicBezTo>
                    <a:cubicBezTo>
                      <a:pt x="58" y="399"/>
                      <a:pt x="62" y="398"/>
                      <a:pt x="66" y="397"/>
                    </a:cubicBezTo>
                    <a:lnTo>
                      <a:pt x="78" y="397"/>
                    </a:lnTo>
                    <a:lnTo>
                      <a:pt x="950" y="95"/>
                    </a:lnTo>
                    <a:cubicBezTo>
                      <a:pt x="1004" y="63"/>
                      <a:pt x="978" y="1"/>
                      <a:pt x="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6"/>
              <p:cNvSpPr/>
              <p:nvPr/>
            </p:nvSpPr>
            <p:spPr>
              <a:xfrm>
                <a:off x="721975" y="3001600"/>
                <a:ext cx="24875" cy="10025"/>
              </a:xfrm>
              <a:custGeom>
                <a:avLst/>
                <a:gdLst/>
                <a:ahLst/>
                <a:cxnLst/>
                <a:rect l="l" t="t" r="r" b="b"/>
                <a:pathLst>
                  <a:path w="995" h="401" extrusionOk="0">
                    <a:moveTo>
                      <a:pt x="926" y="1"/>
                    </a:moveTo>
                    <a:cubicBezTo>
                      <a:pt x="921" y="1"/>
                      <a:pt x="914" y="2"/>
                      <a:pt x="908" y="5"/>
                    </a:cubicBezTo>
                    <a:lnTo>
                      <a:pt x="36" y="319"/>
                    </a:lnTo>
                    <a:cubicBezTo>
                      <a:pt x="12" y="319"/>
                      <a:pt x="1" y="342"/>
                      <a:pt x="12" y="377"/>
                    </a:cubicBezTo>
                    <a:cubicBezTo>
                      <a:pt x="24" y="389"/>
                      <a:pt x="36" y="400"/>
                      <a:pt x="59" y="400"/>
                    </a:cubicBezTo>
                    <a:lnTo>
                      <a:pt x="71" y="400"/>
                    </a:lnTo>
                    <a:lnTo>
                      <a:pt x="943" y="86"/>
                    </a:lnTo>
                    <a:cubicBezTo>
                      <a:pt x="995" y="76"/>
                      <a:pt x="973" y="1"/>
                      <a:pt x="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6"/>
              <p:cNvSpPr/>
              <p:nvPr/>
            </p:nvSpPr>
            <p:spPr>
              <a:xfrm>
                <a:off x="728675" y="3019900"/>
                <a:ext cx="24450" cy="10025"/>
              </a:xfrm>
              <a:custGeom>
                <a:avLst/>
                <a:gdLst/>
                <a:ahLst/>
                <a:cxnLst/>
                <a:rect l="l" t="t" r="r" b="b"/>
                <a:pathLst>
                  <a:path w="978" h="401" extrusionOk="0">
                    <a:moveTo>
                      <a:pt x="938" y="1"/>
                    </a:moveTo>
                    <a:cubicBezTo>
                      <a:pt x="932" y="1"/>
                      <a:pt x="925" y="2"/>
                      <a:pt x="919" y="5"/>
                    </a:cubicBezTo>
                    <a:lnTo>
                      <a:pt x="47" y="308"/>
                    </a:lnTo>
                    <a:cubicBezTo>
                      <a:pt x="12" y="320"/>
                      <a:pt x="0" y="343"/>
                      <a:pt x="12" y="378"/>
                    </a:cubicBezTo>
                    <a:cubicBezTo>
                      <a:pt x="24" y="389"/>
                      <a:pt x="35" y="401"/>
                      <a:pt x="58" y="401"/>
                    </a:cubicBezTo>
                    <a:lnTo>
                      <a:pt x="70" y="401"/>
                    </a:lnTo>
                    <a:lnTo>
                      <a:pt x="942" y="87"/>
                    </a:lnTo>
                    <a:cubicBezTo>
                      <a:pt x="966" y="87"/>
                      <a:pt x="977" y="52"/>
                      <a:pt x="977" y="29"/>
                    </a:cubicBezTo>
                    <a:cubicBezTo>
                      <a:pt x="969" y="12"/>
                      <a:pt x="954" y="1"/>
                      <a:pt x="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6"/>
              <p:cNvSpPr/>
              <p:nvPr/>
            </p:nvSpPr>
            <p:spPr>
              <a:xfrm>
                <a:off x="735350" y="3038225"/>
                <a:ext cx="24450" cy="10025"/>
              </a:xfrm>
              <a:custGeom>
                <a:avLst/>
                <a:gdLst/>
                <a:ahLst/>
                <a:cxnLst/>
                <a:rect l="l" t="t" r="r" b="b"/>
                <a:pathLst>
                  <a:path w="978" h="401" extrusionOk="0">
                    <a:moveTo>
                      <a:pt x="927" y="1"/>
                    </a:moveTo>
                    <a:cubicBezTo>
                      <a:pt x="921" y="1"/>
                      <a:pt x="914" y="2"/>
                      <a:pt x="908" y="5"/>
                    </a:cubicBezTo>
                    <a:lnTo>
                      <a:pt x="36" y="308"/>
                    </a:lnTo>
                    <a:cubicBezTo>
                      <a:pt x="12" y="319"/>
                      <a:pt x="1" y="343"/>
                      <a:pt x="1" y="366"/>
                    </a:cubicBezTo>
                    <a:cubicBezTo>
                      <a:pt x="12" y="389"/>
                      <a:pt x="36" y="401"/>
                      <a:pt x="47" y="401"/>
                    </a:cubicBezTo>
                    <a:lnTo>
                      <a:pt x="59" y="401"/>
                    </a:lnTo>
                    <a:lnTo>
                      <a:pt x="931" y="87"/>
                    </a:lnTo>
                    <a:cubicBezTo>
                      <a:pt x="966" y="87"/>
                      <a:pt x="978" y="52"/>
                      <a:pt x="966" y="29"/>
                    </a:cubicBezTo>
                    <a:cubicBezTo>
                      <a:pt x="958" y="12"/>
                      <a:pt x="943" y="1"/>
                      <a:pt x="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6"/>
              <p:cNvSpPr/>
              <p:nvPr/>
            </p:nvSpPr>
            <p:spPr>
              <a:xfrm>
                <a:off x="724600" y="3055750"/>
                <a:ext cx="41500" cy="16050"/>
              </a:xfrm>
              <a:custGeom>
                <a:avLst/>
                <a:gdLst/>
                <a:ahLst/>
                <a:cxnLst/>
                <a:rect l="l" t="t" r="r" b="b"/>
                <a:pathLst>
                  <a:path w="1660" h="642" extrusionOk="0">
                    <a:moveTo>
                      <a:pt x="1593" y="1"/>
                    </a:moveTo>
                    <a:cubicBezTo>
                      <a:pt x="1589" y="1"/>
                      <a:pt x="1586" y="1"/>
                      <a:pt x="1582" y="2"/>
                    </a:cubicBezTo>
                    <a:lnTo>
                      <a:pt x="35" y="549"/>
                    </a:lnTo>
                    <a:cubicBezTo>
                      <a:pt x="12" y="560"/>
                      <a:pt x="0" y="584"/>
                      <a:pt x="0" y="607"/>
                    </a:cubicBezTo>
                    <a:cubicBezTo>
                      <a:pt x="12" y="630"/>
                      <a:pt x="35" y="642"/>
                      <a:pt x="47" y="642"/>
                    </a:cubicBezTo>
                    <a:lnTo>
                      <a:pt x="59" y="642"/>
                    </a:lnTo>
                    <a:lnTo>
                      <a:pt x="1606" y="84"/>
                    </a:lnTo>
                    <a:cubicBezTo>
                      <a:pt x="1659" y="62"/>
                      <a:pt x="1634" y="1"/>
                      <a:pt x="1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6"/>
              <p:cNvSpPr/>
              <p:nvPr/>
            </p:nvSpPr>
            <p:spPr>
              <a:xfrm>
                <a:off x="748150" y="3074000"/>
                <a:ext cx="24150" cy="10025"/>
              </a:xfrm>
              <a:custGeom>
                <a:avLst/>
                <a:gdLst/>
                <a:ahLst/>
                <a:cxnLst/>
                <a:rect l="l" t="t" r="r" b="b"/>
                <a:pathLst>
                  <a:path w="966" h="401" extrusionOk="0">
                    <a:moveTo>
                      <a:pt x="926" y="0"/>
                    </a:moveTo>
                    <a:cubicBezTo>
                      <a:pt x="920" y="0"/>
                      <a:pt x="914" y="2"/>
                      <a:pt x="908" y="5"/>
                    </a:cubicBezTo>
                    <a:lnTo>
                      <a:pt x="35" y="307"/>
                    </a:lnTo>
                    <a:cubicBezTo>
                      <a:pt x="12" y="319"/>
                      <a:pt x="1" y="342"/>
                      <a:pt x="1" y="366"/>
                    </a:cubicBezTo>
                    <a:cubicBezTo>
                      <a:pt x="12" y="389"/>
                      <a:pt x="24" y="400"/>
                      <a:pt x="47" y="400"/>
                    </a:cubicBezTo>
                    <a:lnTo>
                      <a:pt x="59" y="400"/>
                    </a:lnTo>
                    <a:lnTo>
                      <a:pt x="931" y="86"/>
                    </a:lnTo>
                    <a:cubicBezTo>
                      <a:pt x="954" y="75"/>
                      <a:pt x="966" y="51"/>
                      <a:pt x="966" y="28"/>
                    </a:cubicBezTo>
                    <a:cubicBezTo>
                      <a:pt x="957" y="11"/>
                      <a:pt x="943"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6"/>
              <p:cNvSpPr/>
              <p:nvPr/>
            </p:nvSpPr>
            <p:spPr>
              <a:xfrm>
                <a:off x="754250" y="3092325"/>
                <a:ext cx="24750" cy="10025"/>
              </a:xfrm>
              <a:custGeom>
                <a:avLst/>
                <a:gdLst/>
                <a:ahLst/>
                <a:cxnLst/>
                <a:rect l="l" t="t" r="r" b="b"/>
                <a:pathLst>
                  <a:path w="990" h="401" extrusionOk="0">
                    <a:moveTo>
                      <a:pt x="938" y="0"/>
                    </a:moveTo>
                    <a:cubicBezTo>
                      <a:pt x="932" y="0"/>
                      <a:pt x="926" y="2"/>
                      <a:pt x="920" y="5"/>
                    </a:cubicBezTo>
                    <a:lnTo>
                      <a:pt x="47" y="307"/>
                    </a:lnTo>
                    <a:cubicBezTo>
                      <a:pt x="1" y="330"/>
                      <a:pt x="12" y="400"/>
                      <a:pt x="71" y="400"/>
                    </a:cubicBezTo>
                    <a:lnTo>
                      <a:pt x="82" y="400"/>
                    </a:lnTo>
                    <a:lnTo>
                      <a:pt x="955" y="86"/>
                    </a:lnTo>
                    <a:cubicBezTo>
                      <a:pt x="978" y="75"/>
                      <a:pt x="990" y="51"/>
                      <a:pt x="978" y="28"/>
                    </a:cubicBezTo>
                    <a:cubicBezTo>
                      <a:pt x="969" y="11"/>
                      <a:pt x="955" y="0"/>
                      <a:pt x="9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6"/>
              <p:cNvSpPr/>
              <p:nvPr/>
            </p:nvSpPr>
            <p:spPr>
              <a:xfrm>
                <a:off x="761225" y="3110625"/>
                <a:ext cx="24175" cy="10025"/>
              </a:xfrm>
              <a:custGeom>
                <a:avLst/>
                <a:gdLst/>
                <a:ahLst/>
                <a:cxnLst/>
                <a:rect l="l" t="t" r="r" b="b"/>
                <a:pathLst>
                  <a:path w="967" h="401" extrusionOk="0">
                    <a:moveTo>
                      <a:pt x="927" y="1"/>
                    </a:moveTo>
                    <a:cubicBezTo>
                      <a:pt x="921" y="1"/>
                      <a:pt x="914" y="2"/>
                      <a:pt x="908" y="6"/>
                    </a:cubicBezTo>
                    <a:lnTo>
                      <a:pt x="36" y="308"/>
                    </a:lnTo>
                    <a:cubicBezTo>
                      <a:pt x="13" y="320"/>
                      <a:pt x="1" y="343"/>
                      <a:pt x="1" y="366"/>
                    </a:cubicBezTo>
                    <a:cubicBezTo>
                      <a:pt x="13" y="389"/>
                      <a:pt x="24" y="401"/>
                      <a:pt x="48" y="401"/>
                    </a:cubicBezTo>
                    <a:lnTo>
                      <a:pt x="59" y="401"/>
                    </a:lnTo>
                    <a:lnTo>
                      <a:pt x="932" y="87"/>
                    </a:lnTo>
                    <a:cubicBezTo>
                      <a:pt x="955" y="75"/>
                      <a:pt x="966" y="52"/>
                      <a:pt x="966" y="29"/>
                    </a:cubicBezTo>
                    <a:cubicBezTo>
                      <a:pt x="958" y="12"/>
                      <a:pt x="943" y="1"/>
                      <a:pt x="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6"/>
              <p:cNvSpPr/>
              <p:nvPr/>
            </p:nvSpPr>
            <p:spPr>
              <a:xfrm>
                <a:off x="767625" y="3128950"/>
                <a:ext cx="24450" cy="10025"/>
              </a:xfrm>
              <a:custGeom>
                <a:avLst/>
                <a:gdLst/>
                <a:ahLst/>
                <a:cxnLst/>
                <a:rect l="l" t="t" r="r" b="b"/>
                <a:pathLst>
                  <a:path w="978" h="401" extrusionOk="0">
                    <a:moveTo>
                      <a:pt x="927" y="1"/>
                    </a:moveTo>
                    <a:cubicBezTo>
                      <a:pt x="921" y="1"/>
                      <a:pt x="914" y="2"/>
                      <a:pt x="908" y="5"/>
                    </a:cubicBezTo>
                    <a:lnTo>
                      <a:pt x="36" y="308"/>
                    </a:lnTo>
                    <a:cubicBezTo>
                      <a:pt x="13" y="319"/>
                      <a:pt x="1" y="343"/>
                      <a:pt x="13" y="366"/>
                    </a:cubicBezTo>
                    <a:cubicBezTo>
                      <a:pt x="13" y="389"/>
                      <a:pt x="36" y="401"/>
                      <a:pt x="47" y="401"/>
                    </a:cubicBezTo>
                    <a:lnTo>
                      <a:pt x="71" y="401"/>
                    </a:lnTo>
                    <a:lnTo>
                      <a:pt x="943" y="87"/>
                    </a:lnTo>
                    <a:cubicBezTo>
                      <a:pt x="966" y="75"/>
                      <a:pt x="978" y="52"/>
                      <a:pt x="966" y="29"/>
                    </a:cubicBezTo>
                    <a:cubicBezTo>
                      <a:pt x="958" y="12"/>
                      <a:pt x="943" y="1"/>
                      <a:pt x="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6"/>
              <p:cNvSpPr/>
              <p:nvPr/>
            </p:nvSpPr>
            <p:spPr>
              <a:xfrm>
                <a:off x="756875" y="3146225"/>
                <a:ext cx="41325" cy="16300"/>
              </a:xfrm>
              <a:custGeom>
                <a:avLst/>
                <a:gdLst/>
                <a:ahLst/>
                <a:cxnLst/>
                <a:rect l="l" t="t" r="r" b="b"/>
                <a:pathLst>
                  <a:path w="1653" h="652" extrusionOk="0">
                    <a:moveTo>
                      <a:pt x="1582" y="1"/>
                    </a:moveTo>
                    <a:lnTo>
                      <a:pt x="35" y="559"/>
                    </a:lnTo>
                    <a:cubicBezTo>
                      <a:pt x="12" y="570"/>
                      <a:pt x="1" y="594"/>
                      <a:pt x="12" y="617"/>
                    </a:cubicBezTo>
                    <a:cubicBezTo>
                      <a:pt x="12" y="629"/>
                      <a:pt x="35" y="640"/>
                      <a:pt x="47" y="652"/>
                    </a:cubicBezTo>
                    <a:lnTo>
                      <a:pt x="70" y="640"/>
                    </a:lnTo>
                    <a:lnTo>
                      <a:pt x="1606" y="94"/>
                    </a:lnTo>
                    <a:cubicBezTo>
                      <a:pt x="1641" y="82"/>
                      <a:pt x="1652" y="59"/>
                      <a:pt x="1641" y="35"/>
                    </a:cubicBezTo>
                    <a:cubicBezTo>
                      <a:pt x="1629" y="12"/>
                      <a:pt x="1606" y="1"/>
                      <a:pt x="15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6"/>
              <p:cNvSpPr/>
              <p:nvPr/>
            </p:nvSpPr>
            <p:spPr>
              <a:xfrm>
                <a:off x="780150" y="3164550"/>
                <a:ext cx="24450" cy="10200"/>
              </a:xfrm>
              <a:custGeom>
                <a:avLst/>
                <a:gdLst/>
                <a:ahLst/>
                <a:cxnLst/>
                <a:rect l="l" t="t" r="r" b="b"/>
                <a:pathLst>
                  <a:path w="978" h="408" extrusionOk="0">
                    <a:moveTo>
                      <a:pt x="919" y="0"/>
                    </a:moveTo>
                    <a:lnTo>
                      <a:pt x="47" y="314"/>
                    </a:lnTo>
                    <a:cubicBezTo>
                      <a:pt x="23" y="326"/>
                      <a:pt x="0" y="349"/>
                      <a:pt x="12" y="373"/>
                    </a:cubicBezTo>
                    <a:cubicBezTo>
                      <a:pt x="23" y="396"/>
                      <a:pt x="35" y="407"/>
                      <a:pt x="58" y="407"/>
                    </a:cubicBezTo>
                    <a:lnTo>
                      <a:pt x="70" y="396"/>
                    </a:lnTo>
                    <a:lnTo>
                      <a:pt x="942" y="93"/>
                    </a:lnTo>
                    <a:cubicBezTo>
                      <a:pt x="965" y="82"/>
                      <a:pt x="977" y="58"/>
                      <a:pt x="977" y="35"/>
                    </a:cubicBezTo>
                    <a:cubicBezTo>
                      <a:pt x="965" y="12"/>
                      <a:pt x="942" y="0"/>
                      <a:pt x="9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6"/>
              <p:cNvSpPr/>
              <p:nvPr/>
            </p:nvSpPr>
            <p:spPr>
              <a:xfrm>
                <a:off x="786825" y="3182825"/>
                <a:ext cx="24675" cy="10250"/>
              </a:xfrm>
              <a:custGeom>
                <a:avLst/>
                <a:gdLst/>
                <a:ahLst/>
                <a:cxnLst/>
                <a:rect l="l" t="t" r="r" b="b"/>
                <a:pathLst>
                  <a:path w="987" h="410" extrusionOk="0">
                    <a:moveTo>
                      <a:pt x="919" y="1"/>
                    </a:moveTo>
                    <a:cubicBezTo>
                      <a:pt x="915" y="1"/>
                      <a:pt x="912" y="1"/>
                      <a:pt x="908" y="2"/>
                    </a:cubicBezTo>
                    <a:lnTo>
                      <a:pt x="35" y="316"/>
                    </a:lnTo>
                    <a:cubicBezTo>
                      <a:pt x="12" y="328"/>
                      <a:pt x="1" y="351"/>
                      <a:pt x="12" y="374"/>
                    </a:cubicBezTo>
                    <a:cubicBezTo>
                      <a:pt x="12" y="386"/>
                      <a:pt x="35" y="398"/>
                      <a:pt x="59" y="409"/>
                    </a:cubicBezTo>
                    <a:lnTo>
                      <a:pt x="70" y="398"/>
                    </a:lnTo>
                    <a:lnTo>
                      <a:pt x="943" y="95"/>
                    </a:lnTo>
                    <a:cubicBezTo>
                      <a:pt x="986" y="73"/>
                      <a:pt x="969" y="1"/>
                      <a:pt x="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6"/>
              <p:cNvSpPr/>
              <p:nvPr/>
            </p:nvSpPr>
            <p:spPr>
              <a:xfrm>
                <a:off x="793525" y="3201175"/>
                <a:ext cx="24150" cy="9925"/>
              </a:xfrm>
              <a:custGeom>
                <a:avLst/>
                <a:gdLst/>
                <a:ahLst/>
                <a:cxnLst/>
                <a:rect l="l" t="t" r="r" b="b"/>
                <a:pathLst>
                  <a:path w="966" h="397" extrusionOk="0">
                    <a:moveTo>
                      <a:pt x="907" y="1"/>
                    </a:moveTo>
                    <a:lnTo>
                      <a:pt x="35" y="315"/>
                    </a:lnTo>
                    <a:cubicBezTo>
                      <a:pt x="12" y="315"/>
                      <a:pt x="0" y="350"/>
                      <a:pt x="0" y="373"/>
                    </a:cubicBezTo>
                    <a:cubicBezTo>
                      <a:pt x="12" y="385"/>
                      <a:pt x="23" y="396"/>
                      <a:pt x="47" y="396"/>
                    </a:cubicBezTo>
                    <a:lnTo>
                      <a:pt x="58" y="396"/>
                    </a:lnTo>
                    <a:lnTo>
                      <a:pt x="931" y="94"/>
                    </a:lnTo>
                    <a:cubicBezTo>
                      <a:pt x="954" y="82"/>
                      <a:pt x="965" y="59"/>
                      <a:pt x="965" y="36"/>
                    </a:cubicBezTo>
                    <a:cubicBezTo>
                      <a:pt x="954" y="13"/>
                      <a:pt x="931"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6"/>
              <p:cNvSpPr/>
              <p:nvPr/>
            </p:nvSpPr>
            <p:spPr>
              <a:xfrm>
                <a:off x="799900" y="3219400"/>
                <a:ext cx="24475" cy="10025"/>
              </a:xfrm>
              <a:custGeom>
                <a:avLst/>
                <a:gdLst/>
                <a:ahLst/>
                <a:cxnLst/>
                <a:rect l="l" t="t" r="r" b="b"/>
                <a:pathLst>
                  <a:path w="979" h="401" extrusionOk="0">
                    <a:moveTo>
                      <a:pt x="925" y="0"/>
                    </a:moveTo>
                    <a:cubicBezTo>
                      <a:pt x="920" y="0"/>
                      <a:pt x="914" y="2"/>
                      <a:pt x="908" y="5"/>
                    </a:cubicBezTo>
                    <a:lnTo>
                      <a:pt x="36" y="319"/>
                    </a:lnTo>
                    <a:cubicBezTo>
                      <a:pt x="13" y="319"/>
                      <a:pt x="1" y="354"/>
                      <a:pt x="13" y="377"/>
                    </a:cubicBezTo>
                    <a:cubicBezTo>
                      <a:pt x="13" y="389"/>
                      <a:pt x="36" y="400"/>
                      <a:pt x="48" y="400"/>
                    </a:cubicBezTo>
                    <a:lnTo>
                      <a:pt x="71" y="400"/>
                    </a:lnTo>
                    <a:lnTo>
                      <a:pt x="943" y="98"/>
                    </a:lnTo>
                    <a:cubicBezTo>
                      <a:pt x="966" y="86"/>
                      <a:pt x="978" y="63"/>
                      <a:pt x="966" y="40"/>
                    </a:cubicBezTo>
                    <a:cubicBezTo>
                      <a:pt x="958" y="13"/>
                      <a:pt x="942" y="0"/>
                      <a:pt x="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6"/>
              <p:cNvSpPr/>
              <p:nvPr/>
            </p:nvSpPr>
            <p:spPr>
              <a:xfrm>
                <a:off x="789150" y="3236850"/>
                <a:ext cx="41750" cy="16125"/>
              </a:xfrm>
              <a:custGeom>
                <a:avLst/>
                <a:gdLst/>
                <a:ahLst/>
                <a:cxnLst/>
                <a:rect l="l" t="t" r="r" b="b"/>
                <a:pathLst>
                  <a:path w="1670" h="645" extrusionOk="0">
                    <a:moveTo>
                      <a:pt x="1601" y="1"/>
                    </a:moveTo>
                    <a:cubicBezTo>
                      <a:pt x="1595" y="1"/>
                      <a:pt x="1589" y="2"/>
                      <a:pt x="1582" y="5"/>
                    </a:cubicBezTo>
                    <a:lnTo>
                      <a:pt x="36" y="563"/>
                    </a:lnTo>
                    <a:cubicBezTo>
                      <a:pt x="12" y="563"/>
                      <a:pt x="1" y="586"/>
                      <a:pt x="12" y="609"/>
                    </a:cubicBezTo>
                    <a:cubicBezTo>
                      <a:pt x="12" y="633"/>
                      <a:pt x="36" y="644"/>
                      <a:pt x="47" y="644"/>
                    </a:cubicBezTo>
                    <a:lnTo>
                      <a:pt x="70" y="633"/>
                    </a:lnTo>
                    <a:lnTo>
                      <a:pt x="1617" y="98"/>
                    </a:lnTo>
                    <a:cubicBezTo>
                      <a:pt x="1669" y="77"/>
                      <a:pt x="1647" y="1"/>
                      <a:pt x="1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6"/>
              <p:cNvSpPr/>
              <p:nvPr/>
            </p:nvSpPr>
            <p:spPr>
              <a:xfrm>
                <a:off x="812700" y="3255250"/>
                <a:ext cx="24650" cy="9925"/>
              </a:xfrm>
              <a:custGeom>
                <a:avLst/>
                <a:gdLst/>
                <a:ahLst/>
                <a:cxnLst/>
                <a:rect l="l" t="t" r="r" b="b"/>
                <a:pathLst>
                  <a:path w="986" h="397" extrusionOk="0">
                    <a:moveTo>
                      <a:pt x="921" y="0"/>
                    </a:moveTo>
                    <a:cubicBezTo>
                      <a:pt x="917" y="0"/>
                      <a:pt x="912" y="0"/>
                      <a:pt x="908" y="1"/>
                    </a:cubicBezTo>
                    <a:lnTo>
                      <a:pt x="36" y="315"/>
                    </a:lnTo>
                    <a:cubicBezTo>
                      <a:pt x="12" y="315"/>
                      <a:pt x="1" y="350"/>
                      <a:pt x="12" y="374"/>
                    </a:cubicBezTo>
                    <a:cubicBezTo>
                      <a:pt x="12" y="385"/>
                      <a:pt x="36" y="397"/>
                      <a:pt x="47" y="397"/>
                    </a:cubicBezTo>
                    <a:lnTo>
                      <a:pt x="71" y="397"/>
                    </a:lnTo>
                    <a:lnTo>
                      <a:pt x="943" y="94"/>
                    </a:lnTo>
                    <a:cubicBezTo>
                      <a:pt x="986" y="62"/>
                      <a:pt x="969" y="0"/>
                      <a:pt x="9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6"/>
              <p:cNvSpPr/>
              <p:nvPr/>
            </p:nvSpPr>
            <p:spPr>
              <a:xfrm>
                <a:off x="819100" y="3273500"/>
                <a:ext cx="24875" cy="10000"/>
              </a:xfrm>
              <a:custGeom>
                <a:avLst/>
                <a:gdLst/>
                <a:ahLst/>
                <a:cxnLst/>
                <a:rect l="l" t="t" r="r" b="b"/>
                <a:pathLst>
                  <a:path w="995" h="400" extrusionOk="0">
                    <a:moveTo>
                      <a:pt x="926" y="0"/>
                    </a:moveTo>
                    <a:cubicBezTo>
                      <a:pt x="920" y="0"/>
                      <a:pt x="914" y="2"/>
                      <a:pt x="908" y="4"/>
                    </a:cubicBezTo>
                    <a:lnTo>
                      <a:pt x="36" y="318"/>
                    </a:lnTo>
                    <a:cubicBezTo>
                      <a:pt x="12" y="318"/>
                      <a:pt x="1" y="341"/>
                      <a:pt x="12" y="376"/>
                    </a:cubicBezTo>
                    <a:cubicBezTo>
                      <a:pt x="24" y="388"/>
                      <a:pt x="36" y="400"/>
                      <a:pt x="59" y="400"/>
                    </a:cubicBezTo>
                    <a:lnTo>
                      <a:pt x="70" y="400"/>
                    </a:lnTo>
                    <a:lnTo>
                      <a:pt x="943" y="86"/>
                    </a:lnTo>
                    <a:cubicBezTo>
                      <a:pt x="995" y="75"/>
                      <a:pt x="973"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6"/>
              <p:cNvSpPr/>
              <p:nvPr/>
            </p:nvSpPr>
            <p:spPr>
              <a:xfrm>
                <a:off x="825800" y="3291800"/>
                <a:ext cx="24450" cy="10025"/>
              </a:xfrm>
              <a:custGeom>
                <a:avLst/>
                <a:gdLst/>
                <a:ahLst/>
                <a:cxnLst/>
                <a:rect l="l" t="t" r="r" b="b"/>
                <a:pathLst>
                  <a:path w="978" h="401" extrusionOk="0">
                    <a:moveTo>
                      <a:pt x="926" y="0"/>
                    </a:moveTo>
                    <a:cubicBezTo>
                      <a:pt x="920" y="0"/>
                      <a:pt x="914" y="2"/>
                      <a:pt x="907" y="5"/>
                    </a:cubicBezTo>
                    <a:lnTo>
                      <a:pt x="35" y="319"/>
                    </a:lnTo>
                    <a:cubicBezTo>
                      <a:pt x="12" y="319"/>
                      <a:pt x="0" y="342"/>
                      <a:pt x="0" y="377"/>
                    </a:cubicBezTo>
                    <a:cubicBezTo>
                      <a:pt x="12" y="389"/>
                      <a:pt x="35" y="400"/>
                      <a:pt x="47" y="400"/>
                    </a:cubicBezTo>
                    <a:lnTo>
                      <a:pt x="58" y="400"/>
                    </a:lnTo>
                    <a:lnTo>
                      <a:pt x="931" y="86"/>
                    </a:lnTo>
                    <a:cubicBezTo>
                      <a:pt x="966" y="86"/>
                      <a:pt x="977" y="51"/>
                      <a:pt x="966" y="28"/>
                    </a:cubicBezTo>
                    <a:cubicBezTo>
                      <a:pt x="957" y="11"/>
                      <a:pt x="942"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6"/>
              <p:cNvSpPr/>
              <p:nvPr/>
            </p:nvSpPr>
            <p:spPr>
              <a:xfrm>
                <a:off x="832200" y="3310125"/>
                <a:ext cx="24450" cy="10025"/>
              </a:xfrm>
              <a:custGeom>
                <a:avLst/>
                <a:gdLst/>
                <a:ahLst/>
                <a:cxnLst/>
                <a:rect l="l" t="t" r="r" b="b"/>
                <a:pathLst>
                  <a:path w="978" h="401" extrusionOk="0">
                    <a:moveTo>
                      <a:pt x="928" y="0"/>
                    </a:moveTo>
                    <a:cubicBezTo>
                      <a:pt x="921" y="0"/>
                      <a:pt x="914" y="2"/>
                      <a:pt x="907" y="5"/>
                    </a:cubicBezTo>
                    <a:lnTo>
                      <a:pt x="35" y="307"/>
                    </a:lnTo>
                    <a:cubicBezTo>
                      <a:pt x="12" y="319"/>
                      <a:pt x="0" y="342"/>
                      <a:pt x="12" y="365"/>
                    </a:cubicBezTo>
                    <a:cubicBezTo>
                      <a:pt x="12" y="389"/>
                      <a:pt x="35" y="400"/>
                      <a:pt x="58" y="400"/>
                    </a:cubicBezTo>
                    <a:lnTo>
                      <a:pt x="70" y="400"/>
                    </a:lnTo>
                    <a:lnTo>
                      <a:pt x="942" y="86"/>
                    </a:lnTo>
                    <a:cubicBezTo>
                      <a:pt x="965" y="86"/>
                      <a:pt x="977" y="51"/>
                      <a:pt x="965" y="28"/>
                    </a:cubicBezTo>
                    <a:cubicBezTo>
                      <a:pt x="965" y="11"/>
                      <a:pt x="947" y="0"/>
                      <a:pt x="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6"/>
              <p:cNvSpPr/>
              <p:nvPr/>
            </p:nvSpPr>
            <p:spPr>
              <a:xfrm>
                <a:off x="821425" y="3327575"/>
                <a:ext cx="41325" cy="16125"/>
              </a:xfrm>
              <a:custGeom>
                <a:avLst/>
                <a:gdLst/>
                <a:ahLst/>
                <a:cxnLst/>
                <a:rect l="l" t="t" r="r" b="b"/>
                <a:pathLst>
                  <a:path w="1653" h="645" extrusionOk="0">
                    <a:moveTo>
                      <a:pt x="1601" y="0"/>
                    </a:moveTo>
                    <a:cubicBezTo>
                      <a:pt x="1595" y="0"/>
                      <a:pt x="1589" y="1"/>
                      <a:pt x="1583" y="5"/>
                    </a:cubicBezTo>
                    <a:lnTo>
                      <a:pt x="36" y="551"/>
                    </a:lnTo>
                    <a:cubicBezTo>
                      <a:pt x="12" y="563"/>
                      <a:pt x="1" y="586"/>
                      <a:pt x="12" y="609"/>
                    </a:cubicBezTo>
                    <a:cubicBezTo>
                      <a:pt x="24" y="633"/>
                      <a:pt x="36" y="644"/>
                      <a:pt x="59" y="644"/>
                    </a:cubicBezTo>
                    <a:lnTo>
                      <a:pt x="70" y="644"/>
                    </a:lnTo>
                    <a:lnTo>
                      <a:pt x="1617" y="86"/>
                    </a:lnTo>
                    <a:cubicBezTo>
                      <a:pt x="1641" y="74"/>
                      <a:pt x="1652" y="51"/>
                      <a:pt x="1641" y="28"/>
                    </a:cubicBezTo>
                    <a:cubicBezTo>
                      <a:pt x="1632" y="11"/>
                      <a:pt x="1617" y="0"/>
                      <a:pt x="1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6"/>
              <p:cNvSpPr/>
              <p:nvPr/>
            </p:nvSpPr>
            <p:spPr>
              <a:xfrm>
                <a:off x="844975" y="3345875"/>
                <a:ext cx="24450" cy="10025"/>
              </a:xfrm>
              <a:custGeom>
                <a:avLst/>
                <a:gdLst/>
                <a:ahLst/>
                <a:cxnLst/>
                <a:rect l="l" t="t" r="r" b="b"/>
                <a:pathLst>
                  <a:path w="978" h="401" extrusionOk="0">
                    <a:moveTo>
                      <a:pt x="927" y="1"/>
                    </a:moveTo>
                    <a:cubicBezTo>
                      <a:pt x="921" y="1"/>
                      <a:pt x="914" y="2"/>
                      <a:pt x="908" y="5"/>
                    </a:cubicBezTo>
                    <a:lnTo>
                      <a:pt x="36" y="308"/>
                    </a:lnTo>
                    <a:cubicBezTo>
                      <a:pt x="12" y="319"/>
                      <a:pt x="1" y="343"/>
                      <a:pt x="12" y="366"/>
                    </a:cubicBezTo>
                    <a:cubicBezTo>
                      <a:pt x="12" y="389"/>
                      <a:pt x="36" y="401"/>
                      <a:pt x="59" y="401"/>
                    </a:cubicBezTo>
                    <a:lnTo>
                      <a:pt x="71" y="401"/>
                    </a:lnTo>
                    <a:lnTo>
                      <a:pt x="943" y="87"/>
                    </a:lnTo>
                    <a:cubicBezTo>
                      <a:pt x="966" y="75"/>
                      <a:pt x="978" y="52"/>
                      <a:pt x="966" y="29"/>
                    </a:cubicBezTo>
                    <a:cubicBezTo>
                      <a:pt x="958" y="12"/>
                      <a:pt x="943" y="1"/>
                      <a:pt x="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6"/>
              <p:cNvSpPr/>
              <p:nvPr/>
            </p:nvSpPr>
            <p:spPr>
              <a:xfrm>
                <a:off x="851375" y="3364200"/>
                <a:ext cx="24450" cy="10025"/>
              </a:xfrm>
              <a:custGeom>
                <a:avLst/>
                <a:gdLst/>
                <a:ahLst/>
                <a:cxnLst/>
                <a:rect l="l" t="t" r="r" b="b"/>
                <a:pathLst>
                  <a:path w="978" h="401" extrusionOk="0">
                    <a:moveTo>
                      <a:pt x="926" y="1"/>
                    </a:moveTo>
                    <a:cubicBezTo>
                      <a:pt x="920" y="1"/>
                      <a:pt x="914" y="2"/>
                      <a:pt x="908" y="5"/>
                    </a:cubicBezTo>
                    <a:lnTo>
                      <a:pt x="47" y="308"/>
                    </a:lnTo>
                    <a:cubicBezTo>
                      <a:pt x="24" y="319"/>
                      <a:pt x="1" y="342"/>
                      <a:pt x="12" y="366"/>
                    </a:cubicBezTo>
                    <a:cubicBezTo>
                      <a:pt x="24" y="389"/>
                      <a:pt x="36" y="401"/>
                      <a:pt x="59" y="401"/>
                    </a:cubicBezTo>
                    <a:lnTo>
                      <a:pt x="71" y="401"/>
                    </a:lnTo>
                    <a:lnTo>
                      <a:pt x="943" y="87"/>
                    </a:lnTo>
                    <a:cubicBezTo>
                      <a:pt x="966" y="75"/>
                      <a:pt x="978" y="52"/>
                      <a:pt x="966" y="28"/>
                    </a:cubicBezTo>
                    <a:cubicBezTo>
                      <a:pt x="958" y="11"/>
                      <a:pt x="943" y="1"/>
                      <a:pt x="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6"/>
              <p:cNvSpPr/>
              <p:nvPr/>
            </p:nvSpPr>
            <p:spPr>
              <a:xfrm>
                <a:off x="858075" y="3382525"/>
                <a:ext cx="24450" cy="10025"/>
              </a:xfrm>
              <a:custGeom>
                <a:avLst/>
                <a:gdLst/>
                <a:ahLst/>
                <a:cxnLst/>
                <a:rect l="l" t="t" r="r" b="b"/>
                <a:pathLst>
                  <a:path w="978" h="401" extrusionOk="0">
                    <a:moveTo>
                      <a:pt x="926" y="0"/>
                    </a:moveTo>
                    <a:cubicBezTo>
                      <a:pt x="920" y="0"/>
                      <a:pt x="914" y="2"/>
                      <a:pt x="908" y="5"/>
                    </a:cubicBezTo>
                    <a:lnTo>
                      <a:pt x="35" y="307"/>
                    </a:lnTo>
                    <a:cubicBezTo>
                      <a:pt x="12" y="319"/>
                      <a:pt x="0" y="342"/>
                      <a:pt x="12" y="365"/>
                    </a:cubicBezTo>
                    <a:cubicBezTo>
                      <a:pt x="12" y="389"/>
                      <a:pt x="35" y="400"/>
                      <a:pt x="47" y="400"/>
                    </a:cubicBezTo>
                    <a:lnTo>
                      <a:pt x="70" y="400"/>
                    </a:lnTo>
                    <a:lnTo>
                      <a:pt x="942" y="86"/>
                    </a:lnTo>
                    <a:cubicBezTo>
                      <a:pt x="966" y="75"/>
                      <a:pt x="977" y="51"/>
                      <a:pt x="966" y="28"/>
                    </a:cubicBezTo>
                    <a:cubicBezTo>
                      <a:pt x="957" y="11"/>
                      <a:pt x="942"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6"/>
              <p:cNvSpPr/>
              <p:nvPr/>
            </p:nvSpPr>
            <p:spPr>
              <a:xfrm>
                <a:off x="864475" y="3400850"/>
                <a:ext cx="24450" cy="10025"/>
              </a:xfrm>
              <a:custGeom>
                <a:avLst/>
                <a:gdLst/>
                <a:ahLst/>
                <a:cxnLst/>
                <a:rect l="l" t="t" r="r" b="b"/>
                <a:pathLst>
                  <a:path w="978" h="401" extrusionOk="0">
                    <a:moveTo>
                      <a:pt x="926" y="0"/>
                    </a:moveTo>
                    <a:cubicBezTo>
                      <a:pt x="920" y="0"/>
                      <a:pt x="914" y="2"/>
                      <a:pt x="907" y="5"/>
                    </a:cubicBezTo>
                    <a:lnTo>
                      <a:pt x="35" y="307"/>
                    </a:lnTo>
                    <a:cubicBezTo>
                      <a:pt x="12" y="319"/>
                      <a:pt x="0" y="342"/>
                      <a:pt x="12" y="365"/>
                    </a:cubicBezTo>
                    <a:cubicBezTo>
                      <a:pt x="23" y="389"/>
                      <a:pt x="35" y="400"/>
                      <a:pt x="58" y="400"/>
                    </a:cubicBezTo>
                    <a:lnTo>
                      <a:pt x="70" y="400"/>
                    </a:lnTo>
                    <a:lnTo>
                      <a:pt x="942" y="86"/>
                    </a:lnTo>
                    <a:cubicBezTo>
                      <a:pt x="966" y="74"/>
                      <a:pt x="977" y="51"/>
                      <a:pt x="966" y="28"/>
                    </a:cubicBezTo>
                    <a:cubicBezTo>
                      <a:pt x="957" y="11"/>
                      <a:pt x="942"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6"/>
              <p:cNvSpPr/>
              <p:nvPr/>
            </p:nvSpPr>
            <p:spPr>
              <a:xfrm>
                <a:off x="853425" y="3418300"/>
                <a:ext cx="42000" cy="16125"/>
              </a:xfrm>
              <a:custGeom>
                <a:avLst/>
                <a:gdLst/>
                <a:ahLst/>
                <a:cxnLst/>
                <a:rect l="l" t="t" r="r" b="b"/>
                <a:pathLst>
                  <a:path w="1680" h="645" extrusionOk="0">
                    <a:moveTo>
                      <a:pt x="1614" y="0"/>
                    </a:moveTo>
                    <a:cubicBezTo>
                      <a:pt x="1608" y="0"/>
                      <a:pt x="1601" y="2"/>
                      <a:pt x="1594" y="5"/>
                    </a:cubicBezTo>
                    <a:lnTo>
                      <a:pt x="58" y="551"/>
                    </a:lnTo>
                    <a:cubicBezTo>
                      <a:pt x="0" y="563"/>
                      <a:pt x="12" y="644"/>
                      <a:pt x="70" y="644"/>
                    </a:cubicBezTo>
                    <a:lnTo>
                      <a:pt x="82" y="633"/>
                    </a:lnTo>
                    <a:lnTo>
                      <a:pt x="1629" y="86"/>
                    </a:lnTo>
                    <a:cubicBezTo>
                      <a:pt x="1680" y="66"/>
                      <a:pt x="1659" y="0"/>
                      <a:pt x="16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6"/>
              <p:cNvSpPr/>
              <p:nvPr/>
            </p:nvSpPr>
            <p:spPr>
              <a:xfrm>
                <a:off x="876975" y="3436425"/>
                <a:ext cx="24725" cy="10200"/>
              </a:xfrm>
              <a:custGeom>
                <a:avLst/>
                <a:gdLst/>
                <a:ahLst/>
                <a:cxnLst/>
                <a:rect l="l" t="t" r="r" b="b"/>
                <a:pathLst>
                  <a:path w="989" h="408" extrusionOk="0">
                    <a:moveTo>
                      <a:pt x="919" y="1"/>
                    </a:moveTo>
                    <a:lnTo>
                      <a:pt x="47" y="315"/>
                    </a:lnTo>
                    <a:cubicBezTo>
                      <a:pt x="0" y="326"/>
                      <a:pt x="12" y="408"/>
                      <a:pt x="70" y="408"/>
                    </a:cubicBezTo>
                    <a:lnTo>
                      <a:pt x="82" y="396"/>
                    </a:lnTo>
                    <a:lnTo>
                      <a:pt x="954" y="94"/>
                    </a:lnTo>
                    <a:cubicBezTo>
                      <a:pt x="977" y="82"/>
                      <a:pt x="989" y="59"/>
                      <a:pt x="977" y="36"/>
                    </a:cubicBezTo>
                    <a:cubicBezTo>
                      <a:pt x="977" y="12"/>
                      <a:pt x="942" y="1"/>
                      <a:pt x="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6"/>
              <p:cNvSpPr/>
              <p:nvPr/>
            </p:nvSpPr>
            <p:spPr>
              <a:xfrm>
                <a:off x="883375" y="3454750"/>
                <a:ext cx="25025" cy="10200"/>
              </a:xfrm>
              <a:custGeom>
                <a:avLst/>
                <a:gdLst/>
                <a:ahLst/>
                <a:cxnLst/>
                <a:rect l="l" t="t" r="r" b="b"/>
                <a:pathLst>
                  <a:path w="1001" h="408" extrusionOk="0">
                    <a:moveTo>
                      <a:pt x="931" y="1"/>
                    </a:moveTo>
                    <a:lnTo>
                      <a:pt x="58" y="315"/>
                    </a:lnTo>
                    <a:cubicBezTo>
                      <a:pt x="0" y="326"/>
                      <a:pt x="12" y="408"/>
                      <a:pt x="70" y="408"/>
                    </a:cubicBezTo>
                    <a:cubicBezTo>
                      <a:pt x="82" y="408"/>
                      <a:pt x="82" y="396"/>
                      <a:pt x="93" y="396"/>
                    </a:cubicBezTo>
                    <a:lnTo>
                      <a:pt x="966" y="94"/>
                    </a:lnTo>
                    <a:cubicBezTo>
                      <a:pt x="989" y="82"/>
                      <a:pt x="1001" y="59"/>
                      <a:pt x="989" y="35"/>
                    </a:cubicBezTo>
                    <a:cubicBezTo>
                      <a:pt x="977" y="12"/>
                      <a:pt x="954" y="1"/>
                      <a:pt x="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6"/>
              <p:cNvSpPr/>
              <p:nvPr/>
            </p:nvSpPr>
            <p:spPr>
              <a:xfrm>
                <a:off x="890050" y="3473075"/>
                <a:ext cx="24750" cy="10200"/>
              </a:xfrm>
              <a:custGeom>
                <a:avLst/>
                <a:gdLst/>
                <a:ahLst/>
                <a:cxnLst/>
                <a:rect l="l" t="t" r="r" b="b"/>
                <a:pathLst>
                  <a:path w="990" h="408" extrusionOk="0">
                    <a:moveTo>
                      <a:pt x="920" y="0"/>
                    </a:moveTo>
                    <a:lnTo>
                      <a:pt x="47" y="314"/>
                    </a:lnTo>
                    <a:cubicBezTo>
                      <a:pt x="1" y="326"/>
                      <a:pt x="12" y="396"/>
                      <a:pt x="71" y="407"/>
                    </a:cubicBezTo>
                    <a:lnTo>
                      <a:pt x="82" y="396"/>
                    </a:lnTo>
                    <a:lnTo>
                      <a:pt x="955" y="93"/>
                    </a:lnTo>
                    <a:cubicBezTo>
                      <a:pt x="978" y="82"/>
                      <a:pt x="989" y="58"/>
                      <a:pt x="978" y="35"/>
                    </a:cubicBezTo>
                    <a:cubicBezTo>
                      <a:pt x="966" y="12"/>
                      <a:pt x="943" y="0"/>
                      <a:pt x="9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6"/>
              <p:cNvSpPr/>
              <p:nvPr/>
            </p:nvSpPr>
            <p:spPr>
              <a:xfrm>
                <a:off x="896750" y="3491275"/>
                <a:ext cx="24725" cy="10025"/>
              </a:xfrm>
              <a:custGeom>
                <a:avLst/>
                <a:gdLst/>
                <a:ahLst/>
                <a:cxnLst/>
                <a:rect l="l" t="t" r="r" b="b"/>
                <a:pathLst>
                  <a:path w="989" h="401" extrusionOk="0">
                    <a:moveTo>
                      <a:pt x="936" y="1"/>
                    </a:moveTo>
                    <a:cubicBezTo>
                      <a:pt x="931" y="1"/>
                      <a:pt x="925" y="2"/>
                      <a:pt x="919" y="5"/>
                    </a:cubicBezTo>
                    <a:lnTo>
                      <a:pt x="47" y="319"/>
                    </a:lnTo>
                    <a:cubicBezTo>
                      <a:pt x="24" y="319"/>
                      <a:pt x="0" y="354"/>
                      <a:pt x="12" y="377"/>
                    </a:cubicBezTo>
                    <a:cubicBezTo>
                      <a:pt x="24" y="389"/>
                      <a:pt x="35" y="401"/>
                      <a:pt x="58" y="401"/>
                    </a:cubicBezTo>
                    <a:lnTo>
                      <a:pt x="70" y="401"/>
                    </a:lnTo>
                    <a:lnTo>
                      <a:pt x="942" y="98"/>
                    </a:lnTo>
                    <a:cubicBezTo>
                      <a:pt x="966" y="86"/>
                      <a:pt x="989" y="63"/>
                      <a:pt x="977" y="40"/>
                    </a:cubicBezTo>
                    <a:cubicBezTo>
                      <a:pt x="969" y="14"/>
                      <a:pt x="953" y="1"/>
                      <a:pt x="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6"/>
              <p:cNvSpPr/>
              <p:nvPr/>
            </p:nvSpPr>
            <p:spPr>
              <a:xfrm>
                <a:off x="886275" y="3508725"/>
                <a:ext cx="41025" cy="16125"/>
              </a:xfrm>
              <a:custGeom>
                <a:avLst/>
                <a:gdLst/>
                <a:ahLst/>
                <a:cxnLst/>
                <a:rect l="l" t="t" r="r" b="b"/>
                <a:pathLst>
                  <a:path w="1641" h="645" extrusionOk="0">
                    <a:moveTo>
                      <a:pt x="1590" y="1"/>
                    </a:moveTo>
                    <a:cubicBezTo>
                      <a:pt x="1583" y="1"/>
                      <a:pt x="1577" y="2"/>
                      <a:pt x="1571" y="5"/>
                    </a:cubicBezTo>
                    <a:lnTo>
                      <a:pt x="35" y="563"/>
                    </a:lnTo>
                    <a:cubicBezTo>
                      <a:pt x="12" y="563"/>
                      <a:pt x="1" y="587"/>
                      <a:pt x="1" y="621"/>
                    </a:cubicBezTo>
                    <a:cubicBezTo>
                      <a:pt x="12" y="633"/>
                      <a:pt x="24" y="645"/>
                      <a:pt x="47" y="645"/>
                    </a:cubicBezTo>
                    <a:lnTo>
                      <a:pt x="59" y="645"/>
                    </a:lnTo>
                    <a:lnTo>
                      <a:pt x="1606" y="98"/>
                    </a:lnTo>
                    <a:cubicBezTo>
                      <a:pt x="1629" y="86"/>
                      <a:pt x="1641" y="63"/>
                      <a:pt x="1641" y="40"/>
                    </a:cubicBezTo>
                    <a:cubicBezTo>
                      <a:pt x="1632" y="14"/>
                      <a:pt x="1610" y="1"/>
                      <a:pt x="1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6"/>
              <p:cNvSpPr/>
              <p:nvPr/>
            </p:nvSpPr>
            <p:spPr>
              <a:xfrm>
                <a:off x="909550" y="3527050"/>
                <a:ext cx="24450" cy="10025"/>
              </a:xfrm>
              <a:custGeom>
                <a:avLst/>
                <a:gdLst/>
                <a:ahLst/>
                <a:cxnLst/>
                <a:rect l="l" t="t" r="r" b="b"/>
                <a:pathLst>
                  <a:path w="978" h="401" extrusionOk="0">
                    <a:moveTo>
                      <a:pt x="926" y="0"/>
                    </a:moveTo>
                    <a:cubicBezTo>
                      <a:pt x="920" y="0"/>
                      <a:pt x="913" y="2"/>
                      <a:pt x="907" y="5"/>
                    </a:cubicBezTo>
                    <a:lnTo>
                      <a:pt x="35" y="319"/>
                    </a:lnTo>
                    <a:cubicBezTo>
                      <a:pt x="12" y="319"/>
                      <a:pt x="0" y="354"/>
                      <a:pt x="12" y="377"/>
                    </a:cubicBezTo>
                    <a:cubicBezTo>
                      <a:pt x="23" y="389"/>
                      <a:pt x="35" y="400"/>
                      <a:pt x="58" y="400"/>
                    </a:cubicBezTo>
                    <a:lnTo>
                      <a:pt x="70" y="400"/>
                    </a:lnTo>
                    <a:lnTo>
                      <a:pt x="942" y="98"/>
                    </a:lnTo>
                    <a:cubicBezTo>
                      <a:pt x="965" y="86"/>
                      <a:pt x="977" y="63"/>
                      <a:pt x="965" y="40"/>
                    </a:cubicBezTo>
                    <a:cubicBezTo>
                      <a:pt x="965" y="13"/>
                      <a:pt x="946"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26"/>
              <p:cNvSpPr/>
              <p:nvPr/>
            </p:nvSpPr>
            <p:spPr>
              <a:xfrm>
                <a:off x="916225" y="3545375"/>
                <a:ext cx="24575" cy="10000"/>
              </a:xfrm>
              <a:custGeom>
                <a:avLst/>
                <a:gdLst/>
                <a:ahLst/>
                <a:cxnLst/>
                <a:rect l="l" t="t" r="r" b="b"/>
                <a:pathLst>
                  <a:path w="983" h="400" extrusionOk="0">
                    <a:moveTo>
                      <a:pt x="914" y="1"/>
                    </a:moveTo>
                    <a:cubicBezTo>
                      <a:pt x="909" y="1"/>
                      <a:pt x="903" y="2"/>
                      <a:pt x="896" y="5"/>
                    </a:cubicBezTo>
                    <a:lnTo>
                      <a:pt x="35" y="319"/>
                    </a:lnTo>
                    <a:cubicBezTo>
                      <a:pt x="12" y="319"/>
                      <a:pt x="1" y="353"/>
                      <a:pt x="12" y="377"/>
                    </a:cubicBezTo>
                    <a:cubicBezTo>
                      <a:pt x="12" y="388"/>
                      <a:pt x="24" y="400"/>
                      <a:pt x="47" y="400"/>
                    </a:cubicBezTo>
                    <a:lnTo>
                      <a:pt x="59" y="400"/>
                    </a:lnTo>
                    <a:lnTo>
                      <a:pt x="931" y="86"/>
                    </a:lnTo>
                    <a:cubicBezTo>
                      <a:pt x="983" y="76"/>
                      <a:pt x="961" y="1"/>
                      <a:pt x="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6"/>
              <p:cNvSpPr/>
              <p:nvPr/>
            </p:nvSpPr>
            <p:spPr>
              <a:xfrm>
                <a:off x="922625" y="3563775"/>
                <a:ext cx="24650" cy="9925"/>
              </a:xfrm>
              <a:custGeom>
                <a:avLst/>
                <a:gdLst/>
                <a:ahLst/>
                <a:cxnLst/>
                <a:rect l="l" t="t" r="r" b="b"/>
                <a:pathLst>
                  <a:path w="986" h="397" extrusionOk="0">
                    <a:moveTo>
                      <a:pt x="920" y="0"/>
                    </a:moveTo>
                    <a:cubicBezTo>
                      <a:pt x="916" y="0"/>
                      <a:pt x="912" y="0"/>
                      <a:pt x="908" y="1"/>
                    </a:cubicBezTo>
                    <a:lnTo>
                      <a:pt x="35" y="315"/>
                    </a:lnTo>
                    <a:cubicBezTo>
                      <a:pt x="12" y="315"/>
                      <a:pt x="0" y="339"/>
                      <a:pt x="12" y="374"/>
                    </a:cubicBezTo>
                    <a:cubicBezTo>
                      <a:pt x="12" y="385"/>
                      <a:pt x="35" y="397"/>
                      <a:pt x="59" y="397"/>
                    </a:cubicBezTo>
                    <a:lnTo>
                      <a:pt x="70" y="397"/>
                    </a:lnTo>
                    <a:lnTo>
                      <a:pt x="943" y="83"/>
                    </a:lnTo>
                    <a:cubicBezTo>
                      <a:pt x="986" y="61"/>
                      <a:pt x="969" y="0"/>
                      <a:pt x="9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26"/>
              <p:cNvSpPr/>
              <p:nvPr/>
            </p:nvSpPr>
            <p:spPr>
              <a:xfrm>
                <a:off x="929300" y="3582000"/>
                <a:ext cx="24475" cy="10025"/>
              </a:xfrm>
              <a:custGeom>
                <a:avLst/>
                <a:gdLst/>
                <a:ahLst/>
                <a:cxnLst/>
                <a:rect l="l" t="t" r="r" b="b"/>
                <a:pathLst>
                  <a:path w="979" h="401" extrusionOk="0">
                    <a:moveTo>
                      <a:pt x="927" y="1"/>
                    </a:moveTo>
                    <a:cubicBezTo>
                      <a:pt x="921" y="1"/>
                      <a:pt x="914" y="2"/>
                      <a:pt x="908" y="5"/>
                    </a:cubicBezTo>
                    <a:lnTo>
                      <a:pt x="36" y="308"/>
                    </a:lnTo>
                    <a:cubicBezTo>
                      <a:pt x="13" y="319"/>
                      <a:pt x="1" y="342"/>
                      <a:pt x="13" y="366"/>
                    </a:cubicBezTo>
                    <a:cubicBezTo>
                      <a:pt x="13" y="389"/>
                      <a:pt x="36" y="401"/>
                      <a:pt x="48" y="401"/>
                    </a:cubicBezTo>
                    <a:lnTo>
                      <a:pt x="71" y="401"/>
                    </a:lnTo>
                    <a:lnTo>
                      <a:pt x="943" y="87"/>
                    </a:lnTo>
                    <a:cubicBezTo>
                      <a:pt x="966" y="75"/>
                      <a:pt x="978" y="52"/>
                      <a:pt x="966" y="28"/>
                    </a:cubicBezTo>
                    <a:cubicBezTo>
                      <a:pt x="958" y="11"/>
                      <a:pt x="943" y="1"/>
                      <a:pt x="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26"/>
              <p:cNvSpPr/>
              <p:nvPr/>
            </p:nvSpPr>
            <p:spPr>
              <a:xfrm>
                <a:off x="918250" y="3599450"/>
                <a:ext cx="41325" cy="16125"/>
              </a:xfrm>
              <a:custGeom>
                <a:avLst/>
                <a:gdLst/>
                <a:ahLst/>
                <a:cxnLst/>
                <a:rect l="l" t="t" r="r" b="b"/>
                <a:pathLst>
                  <a:path w="1653" h="645" extrusionOk="0">
                    <a:moveTo>
                      <a:pt x="1613" y="0"/>
                    </a:moveTo>
                    <a:cubicBezTo>
                      <a:pt x="1607" y="0"/>
                      <a:pt x="1601" y="2"/>
                      <a:pt x="1594" y="5"/>
                    </a:cubicBezTo>
                    <a:lnTo>
                      <a:pt x="48" y="552"/>
                    </a:lnTo>
                    <a:cubicBezTo>
                      <a:pt x="24" y="563"/>
                      <a:pt x="1" y="587"/>
                      <a:pt x="13" y="610"/>
                    </a:cubicBezTo>
                    <a:cubicBezTo>
                      <a:pt x="24" y="633"/>
                      <a:pt x="36" y="645"/>
                      <a:pt x="59" y="645"/>
                    </a:cubicBezTo>
                    <a:lnTo>
                      <a:pt x="71" y="645"/>
                    </a:lnTo>
                    <a:lnTo>
                      <a:pt x="1618" y="86"/>
                    </a:lnTo>
                    <a:cubicBezTo>
                      <a:pt x="1641" y="75"/>
                      <a:pt x="1653" y="52"/>
                      <a:pt x="1653" y="28"/>
                    </a:cubicBezTo>
                    <a:cubicBezTo>
                      <a:pt x="1644" y="11"/>
                      <a:pt x="1629" y="0"/>
                      <a:pt x="1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6"/>
              <p:cNvSpPr/>
              <p:nvPr/>
            </p:nvSpPr>
            <p:spPr>
              <a:xfrm>
                <a:off x="941825" y="3617775"/>
                <a:ext cx="24450" cy="10025"/>
              </a:xfrm>
              <a:custGeom>
                <a:avLst/>
                <a:gdLst/>
                <a:ahLst/>
                <a:cxnLst/>
                <a:rect l="l" t="t" r="r" b="b"/>
                <a:pathLst>
                  <a:path w="978" h="401" extrusionOk="0">
                    <a:moveTo>
                      <a:pt x="937" y="0"/>
                    </a:moveTo>
                    <a:cubicBezTo>
                      <a:pt x="931" y="0"/>
                      <a:pt x="925" y="2"/>
                      <a:pt x="919" y="5"/>
                    </a:cubicBezTo>
                    <a:lnTo>
                      <a:pt x="35" y="307"/>
                    </a:lnTo>
                    <a:cubicBezTo>
                      <a:pt x="12" y="319"/>
                      <a:pt x="0" y="342"/>
                      <a:pt x="12" y="365"/>
                    </a:cubicBezTo>
                    <a:cubicBezTo>
                      <a:pt x="23" y="389"/>
                      <a:pt x="35" y="400"/>
                      <a:pt x="58" y="400"/>
                    </a:cubicBezTo>
                    <a:lnTo>
                      <a:pt x="70" y="400"/>
                    </a:lnTo>
                    <a:lnTo>
                      <a:pt x="942" y="86"/>
                    </a:lnTo>
                    <a:cubicBezTo>
                      <a:pt x="966" y="75"/>
                      <a:pt x="977" y="51"/>
                      <a:pt x="966" y="28"/>
                    </a:cubicBezTo>
                    <a:cubicBezTo>
                      <a:pt x="966" y="11"/>
                      <a:pt x="953" y="0"/>
                      <a:pt x="9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6"/>
              <p:cNvSpPr/>
              <p:nvPr/>
            </p:nvSpPr>
            <p:spPr>
              <a:xfrm>
                <a:off x="948500" y="3636175"/>
                <a:ext cx="24650" cy="9925"/>
              </a:xfrm>
              <a:custGeom>
                <a:avLst/>
                <a:gdLst/>
                <a:ahLst/>
                <a:cxnLst/>
                <a:rect l="l" t="t" r="r" b="b"/>
                <a:pathLst>
                  <a:path w="986" h="397" extrusionOk="0">
                    <a:moveTo>
                      <a:pt x="921" y="0"/>
                    </a:moveTo>
                    <a:cubicBezTo>
                      <a:pt x="917" y="0"/>
                      <a:pt x="912" y="1"/>
                      <a:pt x="908" y="2"/>
                    </a:cubicBezTo>
                    <a:lnTo>
                      <a:pt x="36" y="304"/>
                    </a:lnTo>
                    <a:cubicBezTo>
                      <a:pt x="12" y="316"/>
                      <a:pt x="1" y="339"/>
                      <a:pt x="12" y="362"/>
                    </a:cubicBezTo>
                    <a:cubicBezTo>
                      <a:pt x="12" y="385"/>
                      <a:pt x="36" y="397"/>
                      <a:pt x="47" y="397"/>
                    </a:cubicBezTo>
                    <a:lnTo>
                      <a:pt x="70" y="397"/>
                    </a:lnTo>
                    <a:lnTo>
                      <a:pt x="943" y="83"/>
                    </a:lnTo>
                    <a:cubicBezTo>
                      <a:pt x="986" y="61"/>
                      <a:pt x="969" y="0"/>
                      <a:pt x="9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6"/>
              <p:cNvSpPr/>
              <p:nvPr/>
            </p:nvSpPr>
            <p:spPr>
              <a:xfrm>
                <a:off x="954900" y="3654425"/>
                <a:ext cx="24850" cy="10000"/>
              </a:xfrm>
              <a:custGeom>
                <a:avLst/>
                <a:gdLst/>
                <a:ahLst/>
                <a:cxnLst/>
                <a:rect l="l" t="t" r="r" b="b"/>
                <a:pathLst>
                  <a:path w="994" h="400" extrusionOk="0">
                    <a:moveTo>
                      <a:pt x="928" y="0"/>
                    </a:moveTo>
                    <a:cubicBezTo>
                      <a:pt x="922" y="0"/>
                      <a:pt x="915" y="1"/>
                      <a:pt x="908" y="4"/>
                    </a:cubicBezTo>
                    <a:lnTo>
                      <a:pt x="35" y="307"/>
                    </a:lnTo>
                    <a:cubicBezTo>
                      <a:pt x="12" y="318"/>
                      <a:pt x="1" y="342"/>
                      <a:pt x="12" y="365"/>
                    </a:cubicBezTo>
                    <a:cubicBezTo>
                      <a:pt x="24" y="388"/>
                      <a:pt x="35" y="400"/>
                      <a:pt x="59" y="400"/>
                    </a:cubicBezTo>
                    <a:lnTo>
                      <a:pt x="70" y="400"/>
                    </a:lnTo>
                    <a:lnTo>
                      <a:pt x="943" y="86"/>
                    </a:lnTo>
                    <a:cubicBezTo>
                      <a:pt x="994" y="65"/>
                      <a:pt x="973" y="0"/>
                      <a:pt x="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6"/>
              <p:cNvSpPr/>
              <p:nvPr/>
            </p:nvSpPr>
            <p:spPr>
              <a:xfrm>
                <a:off x="961600" y="3672725"/>
                <a:ext cx="24450" cy="10025"/>
              </a:xfrm>
              <a:custGeom>
                <a:avLst/>
                <a:gdLst/>
                <a:ahLst/>
                <a:cxnLst/>
                <a:rect l="l" t="t" r="r" b="b"/>
                <a:pathLst>
                  <a:path w="978" h="401" extrusionOk="0">
                    <a:moveTo>
                      <a:pt x="926" y="1"/>
                    </a:moveTo>
                    <a:cubicBezTo>
                      <a:pt x="920" y="1"/>
                      <a:pt x="914" y="2"/>
                      <a:pt x="907" y="5"/>
                    </a:cubicBezTo>
                    <a:lnTo>
                      <a:pt x="35" y="308"/>
                    </a:lnTo>
                    <a:cubicBezTo>
                      <a:pt x="12" y="319"/>
                      <a:pt x="0" y="342"/>
                      <a:pt x="12" y="366"/>
                    </a:cubicBezTo>
                    <a:cubicBezTo>
                      <a:pt x="12" y="389"/>
                      <a:pt x="23" y="401"/>
                      <a:pt x="47" y="401"/>
                    </a:cubicBezTo>
                    <a:lnTo>
                      <a:pt x="58" y="401"/>
                    </a:lnTo>
                    <a:lnTo>
                      <a:pt x="931" y="87"/>
                    </a:lnTo>
                    <a:cubicBezTo>
                      <a:pt x="965" y="75"/>
                      <a:pt x="977" y="52"/>
                      <a:pt x="965" y="28"/>
                    </a:cubicBezTo>
                    <a:cubicBezTo>
                      <a:pt x="957" y="11"/>
                      <a:pt x="942" y="1"/>
                      <a:pt x="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6"/>
              <p:cNvSpPr/>
              <p:nvPr/>
            </p:nvSpPr>
            <p:spPr>
              <a:xfrm>
                <a:off x="950825" y="3690175"/>
                <a:ext cx="41025" cy="16125"/>
              </a:xfrm>
              <a:custGeom>
                <a:avLst/>
                <a:gdLst/>
                <a:ahLst/>
                <a:cxnLst/>
                <a:rect l="l" t="t" r="r" b="b"/>
                <a:pathLst>
                  <a:path w="1641" h="645" extrusionOk="0">
                    <a:moveTo>
                      <a:pt x="1601" y="0"/>
                    </a:moveTo>
                    <a:cubicBezTo>
                      <a:pt x="1595" y="0"/>
                      <a:pt x="1589" y="2"/>
                      <a:pt x="1583" y="5"/>
                    </a:cubicBezTo>
                    <a:lnTo>
                      <a:pt x="36" y="552"/>
                    </a:lnTo>
                    <a:cubicBezTo>
                      <a:pt x="12" y="563"/>
                      <a:pt x="1" y="587"/>
                      <a:pt x="1" y="610"/>
                    </a:cubicBezTo>
                    <a:cubicBezTo>
                      <a:pt x="12" y="621"/>
                      <a:pt x="24" y="645"/>
                      <a:pt x="47" y="645"/>
                    </a:cubicBezTo>
                    <a:lnTo>
                      <a:pt x="59" y="633"/>
                    </a:lnTo>
                    <a:lnTo>
                      <a:pt x="1606" y="86"/>
                    </a:lnTo>
                    <a:cubicBezTo>
                      <a:pt x="1629" y="75"/>
                      <a:pt x="1641" y="52"/>
                      <a:pt x="1641" y="28"/>
                    </a:cubicBezTo>
                    <a:cubicBezTo>
                      <a:pt x="1632" y="11"/>
                      <a:pt x="1617" y="0"/>
                      <a:pt x="1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26"/>
              <p:cNvSpPr/>
              <p:nvPr/>
            </p:nvSpPr>
            <p:spPr>
              <a:xfrm>
                <a:off x="974375" y="3708325"/>
                <a:ext cx="24175" cy="10200"/>
              </a:xfrm>
              <a:custGeom>
                <a:avLst/>
                <a:gdLst/>
                <a:ahLst/>
                <a:cxnLst/>
                <a:rect l="l" t="t" r="r" b="b"/>
                <a:pathLst>
                  <a:path w="967" h="408" extrusionOk="0">
                    <a:moveTo>
                      <a:pt x="908" y="0"/>
                    </a:moveTo>
                    <a:lnTo>
                      <a:pt x="36" y="314"/>
                    </a:lnTo>
                    <a:cubicBezTo>
                      <a:pt x="12" y="326"/>
                      <a:pt x="1" y="349"/>
                      <a:pt x="1" y="372"/>
                    </a:cubicBezTo>
                    <a:cubicBezTo>
                      <a:pt x="12" y="396"/>
                      <a:pt x="24" y="407"/>
                      <a:pt x="47" y="407"/>
                    </a:cubicBezTo>
                    <a:lnTo>
                      <a:pt x="59" y="396"/>
                    </a:lnTo>
                    <a:lnTo>
                      <a:pt x="931" y="93"/>
                    </a:lnTo>
                    <a:cubicBezTo>
                      <a:pt x="955" y="82"/>
                      <a:pt x="966" y="58"/>
                      <a:pt x="966" y="35"/>
                    </a:cubicBezTo>
                    <a:cubicBezTo>
                      <a:pt x="955" y="12"/>
                      <a:pt x="931" y="0"/>
                      <a:pt x="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6"/>
              <p:cNvSpPr/>
              <p:nvPr/>
            </p:nvSpPr>
            <p:spPr>
              <a:xfrm>
                <a:off x="980775" y="3726625"/>
                <a:ext cx="24450" cy="10225"/>
              </a:xfrm>
              <a:custGeom>
                <a:avLst/>
                <a:gdLst/>
                <a:ahLst/>
                <a:cxnLst/>
                <a:rect l="l" t="t" r="r" b="b"/>
                <a:pathLst>
                  <a:path w="978" h="409" extrusionOk="0">
                    <a:moveTo>
                      <a:pt x="908" y="1"/>
                    </a:moveTo>
                    <a:lnTo>
                      <a:pt x="36" y="315"/>
                    </a:lnTo>
                    <a:cubicBezTo>
                      <a:pt x="12" y="327"/>
                      <a:pt x="1" y="350"/>
                      <a:pt x="12" y="373"/>
                    </a:cubicBezTo>
                    <a:cubicBezTo>
                      <a:pt x="12" y="385"/>
                      <a:pt x="36" y="408"/>
                      <a:pt x="47" y="408"/>
                    </a:cubicBezTo>
                    <a:cubicBezTo>
                      <a:pt x="59" y="408"/>
                      <a:pt x="59" y="396"/>
                      <a:pt x="71" y="396"/>
                    </a:cubicBezTo>
                    <a:lnTo>
                      <a:pt x="943" y="94"/>
                    </a:lnTo>
                    <a:cubicBezTo>
                      <a:pt x="966" y="82"/>
                      <a:pt x="978" y="59"/>
                      <a:pt x="966" y="36"/>
                    </a:cubicBezTo>
                    <a:cubicBezTo>
                      <a:pt x="955" y="13"/>
                      <a:pt x="931"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6"/>
              <p:cNvSpPr/>
              <p:nvPr/>
            </p:nvSpPr>
            <p:spPr>
              <a:xfrm>
                <a:off x="987175" y="3744925"/>
                <a:ext cx="25225" cy="10225"/>
              </a:xfrm>
              <a:custGeom>
                <a:avLst/>
                <a:gdLst/>
                <a:ahLst/>
                <a:cxnLst/>
                <a:rect l="l" t="t" r="r" b="b"/>
                <a:pathLst>
                  <a:path w="1009" h="409" extrusionOk="0">
                    <a:moveTo>
                      <a:pt x="931" y="1"/>
                    </a:moveTo>
                    <a:cubicBezTo>
                      <a:pt x="927" y="1"/>
                      <a:pt x="923" y="1"/>
                      <a:pt x="920" y="2"/>
                    </a:cubicBezTo>
                    <a:lnTo>
                      <a:pt x="47" y="316"/>
                    </a:lnTo>
                    <a:cubicBezTo>
                      <a:pt x="1" y="327"/>
                      <a:pt x="12" y="397"/>
                      <a:pt x="59" y="409"/>
                    </a:cubicBezTo>
                    <a:lnTo>
                      <a:pt x="82" y="397"/>
                    </a:lnTo>
                    <a:lnTo>
                      <a:pt x="954" y="95"/>
                    </a:lnTo>
                    <a:cubicBezTo>
                      <a:pt x="1009" y="73"/>
                      <a:pt x="982" y="1"/>
                      <a:pt x="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6"/>
              <p:cNvSpPr/>
              <p:nvPr/>
            </p:nvSpPr>
            <p:spPr>
              <a:xfrm>
                <a:off x="993875" y="3763275"/>
                <a:ext cx="24450" cy="9900"/>
              </a:xfrm>
              <a:custGeom>
                <a:avLst/>
                <a:gdLst/>
                <a:ahLst/>
                <a:cxnLst/>
                <a:rect l="l" t="t" r="r" b="b"/>
                <a:pathLst>
                  <a:path w="978" h="396" extrusionOk="0">
                    <a:moveTo>
                      <a:pt x="907" y="0"/>
                    </a:moveTo>
                    <a:lnTo>
                      <a:pt x="35" y="315"/>
                    </a:lnTo>
                    <a:cubicBezTo>
                      <a:pt x="12" y="315"/>
                      <a:pt x="0" y="349"/>
                      <a:pt x="12" y="373"/>
                    </a:cubicBezTo>
                    <a:cubicBezTo>
                      <a:pt x="12" y="384"/>
                      <a:pt x="35" y="396"/>
                      <a:pt x="47" y="396"/>
                    </a:cubicBezTo>
                    <a:lnTo>
                      <a:pt x="70" y="396"/>
                    </a:lnTo>
                    <a:lnTo>
                      <a:pt x="942" y="94"/>
                    </a:lnTo>
                    <a:cubicBezTo>
                      <a:pt x="966" y="82"/>
                      <a:pt x="977" y="59"/>
                      <a:pt x="966" y="35"/>
                    </a:cubicBezTo>
                    <a:cubicBezTo>
                      <a:pt x="954" y="12"/>
                      <a:pt x="931" y="0"/>
                      <a:pt x="9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6"/>
              <p:cNvSpPr/>
              <p:nvPr/>
            </p:nvSpPr>
            <p:spPr>
              <a:xfrm>
                <a:off x="983100" y="3780700"/>
                <a:ext cx="41525" cy="16050"/>
              </a:xfrm>
              <a:custGeom>
                <a:avLst/>
                <a:gdLst/>
                <a:ahLst/>
                <a:cxnLst/>
                <a:rect l="l" t="t" r="r" b="b"/>
                <a:pathLst>
                  <a:path w="1661" h="642" extrusionOk="0">
                    <a:moveTo>
                      <a:pt x="1594" y="0"/>
                    </a:moveTo>
                    <a:cubicBezTo>
                      <a:pt x="1590" y="0"/>
                      <a:pt x="1587" y="1"/>
                      <a:pt x="1583" y="1"/>
                    </a:cubicBezTo>
                    <a:lnTo>
                      <a:pt x="36" y="560"/>
                    </a:lnTo>
                    <a:cubicBezTo>
                      <a:pt x="12" y="560"/>
                      <a:pt x="1" y="583"/>
                      <a:pt x="12" y="618"/>
                    </a:cubicBezTo>
                    <a:cubicBezTo>
                      <a:pt x="12" y="629"/>
                      <a:pt x="36" y="641"/>
                      <a:pt x="47" y="641"/>
                    </a:cubicBezTo>
                    <a:lnTo>
                      <a:pt x="71" y="641"/>
                    </a:lnTo>
                    <a:lnTo>
                      <a:pt x="1606" y="94"/>
                    </a:lnTo>
                    <a:cubicBezTo>
                      <a:pt x="1660" y="73"/>
                      <a:pt x="1644" y="0"/>
                      <a:pt x="1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6"/>
              <p:cNvSpPr/>
              <p:nvPr/>
            </p:nvSpPr>
            <p:spPr>
              <a:xfrm>
                <a:off x="1006650" y="3798950"/>
                <a:ext cx="24575" cy="10000"/>
              </a:xfrm>
              <a:custGeom>
                <a:avLst/>
                <a:gdLst/>
                <a:ahLst/>
                <a:cxnLst/>
                <a:rect l="l" t="t" r="r" b="b"/>
                <a:pathLst>
                  <a:path w="983" h="400" extrusionOk="0">
                    <a:moveTo>
                      <a:pt x="928" y="0"/>
                    </a:moveTo>
                    <a:cubicBezTo>
                      <a:pt x="922" y="0"/>
                      <a:pt x="915" y="1"/>
                      <a:pt x="908" y="4"/>
                    </a:cubicBezTo>
                    <a:lnTo>
                      <a:pt x="36" y="307"/>
                    </a:lnTo>
                    <a:cubicBezTo>
                      <a:pt x="13" y="318"/>
                      <a:pt x="1" y="341"/>
                      <a:pt x="1" y="365"/>
                    </a:cubicBezTo>
                    <a:cubicBezTo>
                      <a:pt x="13" y="388"/>
                      <a:pt x="24" y="400"/>
                      <a:pt x="47" y="400"/>
                    </a:cubicBezTo>
                    <a:lnTo>
                      <a:pt x="71" y="400"/>
                    </a:lnTo>
                    <a:lnTo>
                      <a:pt x="931" y="86"/>
                    </a:lnTo>
                    <a:cubicBezTo>
                      <a:pt x="982" y="65"/>
                      <a:pt x="971" y="0"/>
                      <a:pt x="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6"/>
              <p:cNvSpPr/>
              <p:nvPr/>
            </p:nvSpPr>
            <p:spPr>
              <a:xfrm>
                <a:off x="1013050" y="3817250"/>
                <a:ext cx="24450" cy="10025"/>
              </a:xfrm>
              <a:custGeom>
                <a:avLst/>
                <a:gdLst/>
                <a:ahLst/>
                <a:cxnLst/>
                <a:rect l="l" t="t" r="r" b="b"/>
                <a:pathLst>
                  <a:path w="978" h="401" extrusionOk="0">
                    <a:moveTo>
                      <a:pt x="928" y="0"/>
                    </a:moveTo>
                    <a:cubicBezTo>
                      <a:pt x="921" y="0"/>
                      <a:pt x="914" y="2"/>
                      <a:pt x="908" y="5"/>
                    </a:cubicBezTo>
                    <a:lnTo>
                      <a:pt x="36" y="319"/>
                    </a:lnTo>
                    <a:cubicBezTo>
                      <a:pt x="12" y="319"/>
                      <a:pt x="1" y="354"/>
                      <a:pt x="12" y="377"/>
                    </a:cubicBezTo>
                    <a:cubicBezTo>
                      <a:pt x="12" y="389"/>
                      <a:pt x="36" y="400"/>
                      <a:pt x="59" y="400"/>
                    </a:cubicBezTo>
                    <a:lnTo>
                      <a:pt x="71" y="400"/>
                    </a:lnTo>
                    <a:lnTo>
                      <a:pt x="943" y="86"/>
                    </a:lnTo>
                    <a:cubicBezTo>
                      <a:pt x="966" y="86"/>
                      <a:pt x="978" y="51"/>
                      <a:pt x="966" y="28"/>
                    </a:cubicBezTo>
                    <a:cubicBezTo>
                      <a:pt x="966" y="11"/>
                      <a:pt x="948" y="0"/>
                      <a:pt x="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6"/>
              <p:cNvSpPr/>
              <p:nvPr/>
            </p:nvSpPr>
            <p:spPr>
              <a:xfrm>
                <a:off x="1019750" y="3835575"/>
                <a:ext cx="24150" cy="10025"/>
              </a:xfrm>
              <a:custGeom>
                <a:avLst/>
                <a:gdLst/>
                <a:ahLst/>
                <a:cxnLst/>
                <a:rect l="l" t="t" r="r" b="b"/>
                <a:pathLst>
                  <a:path w="966" h="401" extrusionOk="0">
                    <a:moveTo>
                      <a:pt x="926" y="0"/>
                    </a:moveTo>
                    <a:cubicBezTo>
                      <a:pt x="920" y="0"/>
                      <a:pt x="914" y="2"/>
                      <a:pt x="908" y="5"/>
                    </a:cubicBezTo>
                    <a:lnTo>
                      <a:pt x="35" y="319"/>
                    </a:lnTo>
                    <a:cubicBezTo>
                      <a:pt x="12" y="319"/>
                      <a:pt x="0" y="342"/>
                      <a:pt x="0" y="377"/>
                    </a:cubicBezTo>
                    <a:cubicBezTo>
                      <a:pt x="12" y="389"/>
                      <a:pt x="24" y="400"/>
                      <a:pt x="47" y="400"/>
                    </a:cubicBezTo>
                    <a:lnTo>
                      <a:pt x="59" y="400"/>
                    </a:lnTo>
                    <a:lnTo>
                      <a:pt x="931" y="86"/>
                    </a:lnTo>
                    <a:cubicBezTo>
                      <a:pt x="954" y="86"/>
                      <a:pt x="966" y="51"/>
                      <a:pt x="966" y="28"/>
                    </a:cubicBezTo>
                    <a:cubicBezTo>
                      <a:pt x="957" y="11"/>
                      <a:pt x="943"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6"/>
              <p:cNvSpPr/>
              <p:nvPr/>
            </p:nvSpPr>
            <p:spPr>
              <a:xfrm>
                <a:off x="1026150" y="3853875"/>
                <a:ext cx="24450" cy="10025"/>
              </a:xfrm>
              <a:custGeom>
                <a:avLst/>
                <a:gdLst/>
                <a:ahLst/>
                <a:cxnLst/>
                <a:rect l="l" t="t" r="r" b="b"/>
                <a:pathLst>
                  <a:path w="978" h="401" extrusionOk="0">
                    <a:moveTo>
                      <a:pt x="926" y="1"/>
                    </a:moveTo>
                    <a:cubicBezTo>
                      <a:pt x="920" y="1"/>
                      <a:pt x="914" y="2"/>
                      <a:pt x="908" y="6"/>
                    </a:cubicBezTo>
                    <a:lnTo>
                      <a:pt x="35" y="308"/>
                    </a:lnTo>
                    <a:cubicBezTo>
                      <a:pt x="12" y="320"/>
                      <a:pt x="0" y="343"/>
                      <a:pt x="12" y="378"/>
                    </a:cubicBezTo>
                    <a:cubicBezTo>
                      <a:pt x="12" y="389"/>
                      <a:pt x="35" y="401"/>
                      <a:pt x="47" y="401"/>
                    </a:cubicBezTo>
                    <a:lnTo>
                      <a:pt x="70" y="401"/>
                    </a:lnTo>
                    <a:lnTo>
                      <a:pt x="942" y="87"/>
                    </a:lnTo>
                    <a:cubicBezTo>
                      <a:pt x="966" y="75"/>
                      <a:pt x="977" y="52"/>
                      <a:pt x="966" y="29"/>
                    </a:cubicBezTo>
                    <a:cubicBezTo>
                      <a:pt x="957" y="12"/>
                      <a:pt x="942" y="1"/>
                      <a:pt x="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6"/>
              <p:cNvSpPr/>
              <p:nvPr/>
            </p:nvSpPr>
            <p:spPr>
              <a:xfrm>
                <a:off x="1015375" y="3871325"/>
                <a:ext cx="41325" cy="16150"/>
              </a:xfrm>
              <a:custGeom>
                <a:avLst/>
                <a:gdLst/>
                <a:ahLst/>
                <a:cxnLst/>
                <a:rect l="l" t="t" r="r" b="b"/>
                <a:pathLst>
                  <a:path w="1653" h="646" extrusionOk="0">
                    <a:moveTo>
                      <a:pt x="1601" y="1"/>
                    </a:moveTo>
                    <a:cubicBezTo>
                      <a:pt x="1595" y="1"/>
                      <a:pt x="1589" y="2"/>
                      <a:pt x="1583" y="5"/>
                    </a:cubicBezTo>
                    <a:lnTo>
                      <a:pt x="36" y="552"/>
                    </a:lnTo>
                    <a:cubicBezTo>
                      <a:pt x="13" y="564"/>
                      <a:pt x="1" y="587"/>
                      <a:pt x="13" y="610"/>
                    </a:cubicBezTo>
                    <a:cubicBezTo>
                      <a:pt x="13" y="633"/>
                      <a:pt x="36" y="645"/>
                      <a:pt x="59" y="645"/>
                    </a:cubicBezTo>
                    <a:lnTo>
                      <a:pt x="71" y="645"/>
                    </a:lnTo>
                    <a:lnTo>
                      <a:pt x="1618" y="87"/>
                    </a:lnTo>
                    <a:cubicBezTo>
                      <a:pt x="1641" y="75"/>
                      <a:pt x="1653" y="52"/>
                      <a:pt x="1641" y="29"/>
                    </a:cubicBezTo>
                    <a:cubicBezTo>
                      <a:pt x="1632" y="12"/>
                      <a:pt x="1618" y="1"/>
                      <a:pt x="1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6"/>
              <p:cNvSpPr/>
              <p:nvPr/>
            </p:nvSpPr>
            <p:spPr>
              <a:xfrm>
                <a:off x="1038650" y="3889650"/>
                <a:ext cx="24750" cy="10025"/>
              </a:xfrm>
              <a:custGeom>
                <a:avLst/>
                <a:gdLst/>
                <a:ahLst/>
                <a:cxnLst/>
                <a:rect l="l" t="t" r="r" b="b"/>
                <a:pathLst>
                  <a:path w="990" h="401" extrusionOk="0">
                    <a:moveTo>
                      <a:pt x="937" y="1"/>
                    </a:moveTo>
                    <a:cubicBezTo>
                      <a:pt x="931" y="1"/>
                      <a:pt x="925" y="2"/>
                      <a:pt x="919" y="5"/>
                    </a:cubicBezTo>
                    <a:lnTo>
                      <a:pt x="47" y="319"/>
                    </a:lnTo>
                    <a:cubicBezTo>
                      <a:pt x="0" y="331"/>
                      <a:pt x="12" y="401"/>
                      <a:pt x="59" y="401"/>
                    </a:cubicBezTo>
                    <a:lnTo>
                      <a:pt x="82" y="401"/>
                    </a:lnTo>
                    <a:lnTo>
                      <a:pt x="954" y="98"/>
                    </a:lnTo>
                    <a:cubicBezTo>
                      <a:pt x="977" y="87"/>
                      <a:pt x="989" y="63"/>
                      <a:pt x="977" y="40"/>
                    </a:cubicBezTo>
                    <a:cubicBezTo>
                      <a:pt x="969" y="14"/>
                      <a:pt x="953" y="1"/>
                      <a:pt x="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6"/>
              <p:cNvSpPr/>
              <p:nvPr/>
            </p:nvSpPr>
            <p:spPr>
              <a:xfrm>
                <a:off x="1045625" y="3908050"/>
                <a:ext cx="24650" cy="9950"/>
              </a:xfrm>
              <a:custGeom>
                <a:avLst/>
                <a:gdLst/>
                <a:ahLst/>
                <a:cxnLst/>
                <a:rect l="l" t="t" r="r" b="b"/>
                <a:pathLst>
                  <a:path w="986" h="398" extrusionOk="0">
                    <a:moveTo>
                      <a:pt x="920" y="1"/>
                    </a:moveTo>
                    <a:cubicBezTo>
                      <a:pt x="916" y="1"/>
                      <a:pt x="912" y="1"/>
                      <a:pt x="908" y="2"/>
                    </a:cubicBezTo>
                    <a:lnTo>
                      <a:pt x="35" y="304"/>
                    </a:lnTo>
                    <a:cubicBezTo>
                      <a:pt x="12" y="316"/>
                      <a:pt x="1" y="339"/>
                      <a:pt x="12" y="363"/>
                    </a:cubicBezTo>
                    <a:cubicBezTo>
                      <a:pt x="12" y="386"/>
                      <a:pt x="35" y="397"/>
                      <a:pt x="47" y="397"/>
                    </a:cubicBezTo>
                    <a:lnTo>
                      <a:pt x="70" y="397"/>
                    </a:lnTo>
                    <a:lnTo>
                      <a:pt x="943" y="83"/>
                    </a:lnTo>
                    <a:cubicBezTo>
                      <a:pt x="986" y="62"/>
                      <a:pt x="969" y="1"/>
                      <a:pt x="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6"/>
              <p:cNvSpPr/>
              <p:nvPr/>
            </p:nvSpPr>
            <p:spPr>
              <a:xfrm>
                <a:off x="1052025" y="3926075"/>
                <a:ext cx="24650" cy="9950"/>
              </a:xfrm>
              <a:custGeom>
                <a:avLst/>
                <a:gdLst/>
                <a:ahLst/>
                <a:cxnLst/>
                <a:rect l="l" t="t" r="r" b="b"/>
                <a:pathLst>
                  <a:path w="986" h="398" extrusionOk="0">
                    <a:moveTo>
                      <a:pt x="919" y="1"/>
                    </a:moveTo>
                    <a:cubicBezTo>
                      <a:pt x="915" y="1"/>
                      <a:pt x="912" y="1"/>
                      <a:pt x="908" y="2"/>
                    </a:cubicBezTo>
                    <a:lnTo>
                      <a:pt x="35" y="316"/>
                    </a:lnTo>
                    <a:cubicBezTo>
                      <a:pt x="12" y="328"/>
                      <a:pt x="0" y="351"/>
                      <a:pt x="0" y="374"/>
                    </a:cubicBezTo>
                    <a:cubicBezTo>
                      <a:pt x="12" y="386"/>
                      <a:pt x="24" y="398"/>
                      <a:pt x="47" y="398"/>
                    </a:cubicBezTo>
                    <a:lnTo>
                      <a:pt x="70" y="398"/>
                    </a:lnTo>
                    <a:lnTo>
                      <a:pt x="931" y="95"/>
                    </a:lnTo>
                    <a:cubicBezTo>
                      <a:pt x="985" y="73"/>
                      <a:pt x="969" y="1"/>
                      <a:pt x="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6"/>
              <p:cNvSpPr/>
              <p:nvPr/>
            </p:nvSpPr>
            <p:spPr>
              <a:xfrm>
                <a:off x="1058425" y="3944625"/>
                <a:ext cx="24600" cy="10000"/>
              </a:xfrm>
              <a:custGeom>
                <a:avLst/>
                <a:gdLst/>
                <a:ahLst/>
                <a:cxnLst/>
                <a:rect l="l" t="t" r="r" b="b"/>
                <a:pathLst>
                  <a:path w="984" h="400" extrusionOk="0">
                    <a:moveTo>
                      <a:pt x="927" y="0"/>
                    </a:moveTo>
                    <a:cubicBezTo>
                      <a:pt x="921" y="0"/>
                      <a:pt x="915" y="2"/>
                      <a:pt x="908" y="5"/>
                    </a:cubicBezTo>
                    <a:lnTo>
                      <a:pt x="35" y="307"/>
                    </a:lnTo>
                    <a:cubicBezTo>
                      <a:pt x="12" y="319"/>
                      <a:pt x="0" y="342"/>
                      <a:pt x="12" y="365"/>
                    </a:cubicBezTo>
                    <a:cubicBezTo>
                      <a:pt x="12" y="388"/>
                      <a:pt x="35" y="400"/>
                      <a:pt x="58" y="400"/>
                    </a:cubicBezTo>
                    <a:lnTo>
                      <a:pt x="70" y="400"/>
                    </a:lnTo>
                    <a:lnTo>
                      <a:pt x="942" y="86"/>
                    </a:lnTo>
                    <a:cubicBezTo>
                      <a:pt x="983" y="66"/>
                      <a:pt x="970" y="0"/>
                      <a:pt x="9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6"/>
              <p:cNvSpPr/>
              <p:nvPr/>
            </p:nvSpPr>
            <p:spPr>
              <a:xfrm>
                <a:off x="1047650" y="3962050"/>
                <a:ext cx="41325" cy="16150"/>
              </a:xfrm>
              <a:custGeom>
                <a:avLst/>
                <a:gdLst/>
                <a:ahLst/>
                <a:cxnLst/>
                <a:rect l="l" t="t" r="r" b="b"/>
                <a:pathLst>
                  <a:path w="1653" h="646" extrusionOk="0">
                    <a:moveTo>
                      <a:pt x="1601" y="1"/>
                    </a:moveTo>
                    <a:cubicBezTo>
                      <a:pt x="1595" y="1"/>
                      <a:pt x="1589" y="2"/>
                      <a:pt x="1583" y="5"/>
                    </a:cubicBezTo>
                    <a:lnTo>
                      <a:pt x="36" y="552"/>
                    </a:lnTo>
                    <a:cubicBezTo>
                      <a:pt x="13" y="564"/>
                      <a:pt x="1" y="587"/>
                      <a:pt x="13" y="610"/>
                    </a:cubicBezTo>
                    <a:cubicBezTo>
                      <a:pt x="13" y="622"/>
                      <a:pt x="36" y="645"/>
                      <a:pt x="59" y="645"/>
                    </a:cubicBezTo>
                    <a:cubicBezTo>
                      <a:pt x="59" y="645"/>
                      <a:pt x="59" y="634"/>
                      <a:pt x="71" y="634"/>
                    </a:cubicBezTo>
                    <a:lnTo>
                      <a:pt x="1618" y="87"/>
                    </a:lnTo>
                    <a:cubicBezTo>
                      <a:pt x="1641" y="75"/>
                      <a:pt x="1653" y="52"/>
                      <a:pt x="1641" y="29"/>
                    </a:cubicBezTo>
                    <a:cubicBezTo>
                      <a:pt x="1632" y="12"/>
                      <a:pt x="1618" y="1"/>
                      <a:pt x="1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6"/>
              <p:cNvSpPr/>
              <p:nvPr/>
            </p:nvSpPr>
            <p:spPr>
              <a:xfrm>
                <a:off x="1070625" y="3980200"/>
                <a:ext cx="24750" cy="10200"/>
              </a:xfrm>
              <a:custGeom>
                <a:avLst/>
                <a:gdLst/>
                <a:ahLst/>
                <a:cxnLst/>
                <a:rect l="l" t="t" r="r" b="b"/>
                <a:pathLst>
                  <a:path w="990" h="408" extrusionOk="0">
                    <a:moveTo>
                      <a:pt x="920" y="1"/>
                    </a:moveTo>
                    <a:lnTo>
                      <a:pt x="59" y="315"/>
                    </a:lnTo>
                    <a:cubicBezTo>
                      <a:pt x="1" y="326"/>
                      <a:pt x="12" y="408"/>
                      <a:pt x="71" y="408"/>
                    </a:cubicBezTo>
                    <a:lnTo>
                      <a:pt x="82" y="396"/>
                    </a:lnTo>
                    <a:lnTo>
                      <a:pt x="955" y="94"/>
                    </a:lnTo>
                    <a:cubicBezTo>
                      <a:pt x="978" y="82"/>
                      <a:pt x="990" y="59"/>
                      <a:pt x="978" y="35"/>
                    </a:cubicBezTo>
                    <a:cubicBezTo>
                      <a:pt x="966" y="12"/>
                      <a:pt x="943" y="1"/>
                      <a:pt x="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6"/>
              <p:cNvSpPr/>
              <p:nvPr/>
            </p:nvSpPr>
            <p:spPr>
              <a:xfrm>
                <a:off x="1077625" y="3998525"/>
                <a:ext cx="24450" cy="10200"/>
              </a:xfrm>
              <a:custGeom>
                <a:avLst/>
                <a:gdLst/>
                <a:ahLst/>
                <a:cxnLst/>
                <a:rect l="l" t="t" r="r" b="b"/>
                <a:pathLst>
                  <a:path w="978" h="408" extrusionOk="0">
                    <a:moveTo>
                      <a:pt x="907" y="0"/>
                    </a:moveTo>
                    <a:lnTo>
                      <a:pt x="35" y="314"/>
                    </a:lnTo>
                    <a:cubicBezTo>
                      <a:pt x="12" y="326"/>
                      <a:pt x="0" y="349"/>
                      <a:pt x="12" y="373"/>
                    </a:cubicBezTo>
                    <a:cubicBezTo>
                      <a:pt x="23" y="384"/>
                      <a:pt x="35" y="407"/>
                      <a:pt x="58" y="407"/>
                    </a:cubicBezTo>
                    <a:lnTo>
                      <a:pt x="70" y="396"/>
                    </a:lnTo>
                    <a:lnTo>
                      <a:pt x="942" y="93"/>
                    </a:lnTo>
                    <a:cubicBezTo>
                      <a:pt x="965" y="82"/>
                      <a:pt x="977" y="58"/>
                      <a:pt x="965" y="35"/>
                    </a:cubicBezTo>
                    <a:cubicBezTo>
                      <a:pt x="965" y="12"/>
                      <a:pt x="942" y="0"/>
                      <a:pt x="9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6"/>
              <p:cNvSpPr/>
              <p:nvPr/>
            </p:nvSpPr>
            <p:spPr>
              <a:xfrm>
                <a:off x="1084300" y="4017025"/>
                <a:ext cx="24450" cy="10025"/>
              </a:xfrm>
              <a:custGeom>
                <a:avLst/>
                <a:gdLst/>
                <a:ahLst/>
                <a:cxnLst/>
                <a:rect l="l" t="t" r="r" b="b"/>
                <a:pathLst>
                  <a:path w="978" h="401" extrusionOk="0">
                    <a:moveTo>
                      <a:pt x="926" y="0"/>
                    </a:moveTo>
                    <a:cubicBezTo>
                      <a:pt x="920" y="0"/>
                      <a:pt x="914" y="2"/>
                      <a:pt x="908" y="5"/>
                    </a:cubicBezTo>
                    <a:lnTo>
                      <a:pt x="35" y="307"/>
                    </a:lnTo>
                    <a:cubicBezTo>
                      <a:pt x="12" y="319"/>
                      <a:pt x="1" y="342"/>
                      <a:pt x="1" y="365"/>
                    </a:cubicBezTo>
                    <a:cubicBezTo>
                      <a:pt x="12" y="389"/>
                      <a:pt x="35" y="400"/>
                      <a:pt x="47" y="400"/>
                    </a:cubicBezTo>
                    <a:lnTo>
                      <a:pt x="70" y="400"/>
                    </a:lnTo>
                    <a:lnTo>
                      <a:pt x="943" y="86"/>
                    </a:lnTo>
                    <a:cubicBezTo>
                      <a:pt x="966" y="75"/>
                      <a:pt x="978" y="51"/>
                      <a:pt x="966" y="28"/>
                    </a:cubicBezTo>
                    <a:cubicBezTo>
                      <a:pt x="957" y="11"/>
                      <a:pt x="943"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6"/>
              <p:cNvSpPr/>
              <p:nvPr/>
            </p:nvSpPr>
            <p:spPr>
              <a:xfrm>
                <a:off x="1090700" y="4035150"/>
                <a:ext cx="24450" cy="9925"/>
              </a:xfrm>
              <a:custGeom>
                <a:avLst/>
                <a:gdLst/>
                <a:ahLst/>
                <a:cxnLst/>
                <a:rect l="l" t="t" r="r" b="b"/>
                <a:pathLst>
                  <a:path w="978" h="397" extrusionOk="0">
                    <a:moveTo>
                      <a:pt x="908" y="1"/>
                    </a:moveTo>
                    <a:lnTo>
                      <a:pt x="35" y="315"/>
                    </a:lnTo>
                    <a:cubicBezTo>
                      <a:pt x="12" y="327"/>
                      <a:pt x="0" y="350"/>
                      <a:pt x="12" y="373"/>
                    </a:cubicBezTo>
                    <a:cubicBezTo>
                      <a:pt x="24" y="385"/>
                      <a:pt x="35" y="396"/>
                      <a:pt x="59" y="396"/>
                    </a:cubicBezTo>
                    <a:lnTo>
                      <a:pt x="70" y="396"/>
                    </a:lnTo>
                    <a:lnTo>
                      <a:pt x="943" y="94"/>
                    </a:lnTo>
                    <a:cubicBezTo>
                      <a:pt x="966" y="82"/>
                      <a:pt x="977" y="59"/>
                      <a:pt x="966" y="36"/>
                    </a:cubicBezTo>
                    <a:cubicBezTo>
                      <a:pt x="966" y="13"/>
                      <a:pt x="931"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6"/>
              <p:cNvSpPr/>
              <p:nvPr/>
            </p:nvSpPr>
            <p:spPr>
              <a:xfrm>
                <a:off x="1079950" y="4052575"/>
                <a:ext cx="41525" cy="16050"/>
              </a:xfrm>
              <a:custGeom>
                <a:avLst/>
                <a:gdLst/>
                <a:ahLst/>
                <a:cxnLst/>
                <a:rect l="l" t="t" r="r" b="b"/>
                <a:pathLst>
                  <a:path w="1661" h="642" extrusionOk="0">
                    <a:moveTo>
                      <a:pt x="1593" y="1"/>
                    </a:moveTo>
                    <a:cubicBezTo>
                      <a:pt x="1589" y="1"/>
                      <a:pt x="1586" y="1"/>
                      <a:pt x="1582" y="2"/>
                    </a:cubicBezTo>
                    <a:lnTo>
                      <a:pt x="35" y="560"/>
                    </a:lnTo>
                    <a:cubicBezTo>
                      <a:pt x="12" y="560"/>
                      <a:pt x="0" y="595"/>
                      <a:pt x="12" y="618"/>
                    </a:cubicBezTo>
                    <a:cubicBezTo>
                      <a:pt x="23" y="630"/>
                      <a:pt x="35" y="642"/>
                      <a:pt x="58" y="642"/>
                    </a:cubicBezTo>
                    <a:lnTo>
                      <a:pt x="70" y="642"/>
                    </a:lnTo>
                    <a:lnTo>
                      <a:pt x="1617" y="95"/>
                    </a:lnTo>
                    <a:cubicBezTo>
                      <a:pt x="1660" y="73"/>
                      <a:pt x="1643" y="1"/>
                      <a:pt x="1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9"/>
        <p:cNvGrpSpPr/>
        <p:nvPr/>
      </p:nvGrpSpPr>
      <p:grpSpPr>
        <a:xfrm>
          <a:off x="0" y="0"/>
          <a:ext cx="0" cy="0"/>
          <a:chOff x="0" y="0"/>
          <a:chExt cx="0" cy="0"/>
        </a:xfrm>
      </p:grpSpPr>
      <p:sp>
        <p:nvSpPr>
          <p:cNvPr id="400" name="Google Shape;400;p3"/>
          <p:cNvSpPr txBox="1">
            <a:spLocks noGrp="1"/>
          </p:cNvSpPr>
          <p:nvPr>
            <p:ph type="title"/>
          </p:nvPr>
        </p:nvSpPr>
        <p:spPr>
          <a:xfrm>
            <a:off x="713225" y="2334800"/>
            <a:ext cx="4526100" cy="915900"/>
          </a:xfrm>
          <a:prstGeom prst="rect">
            <a:avLst/>
          </a:prstGeom>
        </p:spPr>
        <p:txBody>
          <a:bodyPr spcFirstLastPara="1" wrap="square" lIns="91425" tIns="91425" rIns="91425" bIns="91425" anchor="b" anchorCtr="0">
            <a:noAutofit/>
          </a:bodyPr>
          <a:lstStyle>
            <a:lvl1pPr lvl="0" algn="l">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01" name="Google Shape;401;p3"/>
          <p:cNvSpPr txBox="1">
            <a:spLocks noGrp="1"/>
          </p:cNvSpPr>
          <p:nvPr>
            <p:ph type="title" idx="2" hasCustomPrompt="1"/>
          </p:nvPr>
        </p:nvSpPr>
        <p:spPr>
          <a:xfrm>
            <a:off x="713225" y="1235425"/>
            <a:ext cx="1652100" cy="915900"/>
          </a:xfrm>
          <a:prstGeom prst="rect">
            <a:avLst/>
          </a:prstGeom>
          <a:noFill/>
        </p:spPr>
        <p:txBody>
          <a:bodyPr spcFirstLastPara="1" wrap="square" lIns="91425" tIns="91425" rIns="91425" bIns="91425" anchor="ctr" anchorCtr="0">
            <a:noAutofit/>
          </a:bodyPr>
          <a:lstStyle>
            <a:lvl1pPr lvl="0" algn="l" rtl="0">
              <a:spcBef>
                <a:spcPts val="0"/>
              </a:spcBef>
              <a:spcAft>
                <a:spcPts val="0"/>
              </a:spcAft>
              <a:buClr>
                <a:schemeClr val="lt1"/>
              </a:buClr>
              <a:buSzPts val="6000"/>
              <a:buNone/>
              <a:defRPr sz="6000">
                <a:solidFill>
                  <a:schemeClr val="accent3"/>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402" name="Google Shape;402;p3"/>
          <p:cNvSpPr txBox="1">
            <a:spLocks noGrp="1"/>
          </p:cNvSpPr>
          <p:nvPr>
            <p:ph type="subTitle" idx="1"/>
          </p:nvPr>
        </p:nvSpPr>
        <p:spPr>
          <a:xfrm>
            <a:off x="713225" y="3401450"/>
            <a:ext cx="4526100" cy="375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03" name="Google Shape;403;p3"/>
          <p:cNvGrpSpPr/>
          <p:nvPr/>
        </p:nvGrpSpPr>
        <p:grpSpPr>
          <a:xfrm>
            <a:off x="-220106" y="365650"/>
            <a:ext cx="6004014" cy="4536083"/>
            <a:chOff x="-220106" y="365650"/>
            <a:chExt cx="6004014" cy="4536083"/>
          </a:xfrm>
        </p:grpSpPr>
        <p:grpSp>
          <p:nvGrpSpPr>
            <p:cNvPr id="404" name="Google Shape;404;p3"/>
            <p:cNvGrpSpPr/>
            <p:nvPr/>
          </p:nvGrpSpPr>
          <p:grpSpPr>
            <a:xfrm>
              <a:off x="1909079" y="365650"/>
              <a:ext cx="615954" cy="471835"/>
              <a:chOff x="2785400" y="3515575"/>
              <a:chExt cx="378350" cy="289825"/>
            </a:xfrm>
          </p:grpSpPr>
          <p:sp>
            <p:nvSpPr>
              <p:cNvPr id="405" name="Google Shape;405;p3"/>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 name="Google Shape;407;p3"/>
            <p:cNvGrpSpPr/>
            <p:nvPr/>
          </p:nvGrpSpPr>
          <p:grpSpPr>
            <a:xfrm flipH="1">
              <a:off x="5167954" y="4368087"/>
              <a:ext cx="615954" cy="471835"/>
              <a:chOff x="2785400" y="3515575"/>
              <a:chExt cx="378350" cy="289825"/>
            </a:xfrm>
          </p:grpSpPr>
          <p:sp>
            <p:nvSpPr>
              <p:cNvPr id="408" name="Google Shape;408;p3"/>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 name="Google Shape;410;p3"/>
            <p:cNvGrpSpPr/>
            <p:nvPr/>
          </p:nvGrpSpPr>
          <p:grpSpPr>
            <a:xfrm>
              <a:off x="-220106" y="4153009"/>
              <a:ext cx="774067" cy="748724"/>
              <a:chOff x="6507519" y="-3391"/>
              <a:chExt cx="774067" cy="748724"/>
            </a:xfrm>
          </p:grpSpPr>
          <p:sp>
            <p:nvSpPr>
              <p:cNvPr id="411" name="Google Shape;411;p3"/>
              <p:cNvSpPr/>
              <p:nvPr/>
            </p:nvSpPr>
            <p:spPr>
              <a:xfrm rot="2483948" flipH="1">
                <a:off x="6573844" y="174370"/>
                <a:ext cx="597966" cy="426537"/>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
              <p:cNvSpPr/>
              <p:nvPr/>
            </p:nvSpPr>
            <p:spPr>
              <a:xfrm rot="2483948" flipH="1">
                <a:off x="6599218" y="145456"/>
                <a:ext cx="614979" cy="436183"/>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858"/>
        <p:cNvGrpSpPr/>
        <p:nvPr/>
      </p:nvGrpSpPr>
      <p:grpSpPr>
        <a:xfrm>
          <a:off x="0" y="0"/>
          <a:ext cx="0" cy="0"/>
          <a:chOff x="0" y="0"/>
          <a:chExt cx="0" cy="0"/>
        </a:xfrm>
      </p:grpSpPr>
      <p:sp>
        <p:nvSpPr>
          <p:cNvPr id="1859" name="Google Shape;1859;p28"/>
          <p:cNvSpPr txBox="1">
            <a:spLocks noGrp="1"/>
          </p:cNvSpPr>
          <p:nvPr>
            <p:ph type="title"/>
          </p:nvPr>
        </p:nvSpPr>
        <p:spPr>
          <a:xfrm>
            <a:off x="3904675" y="2334800"/>
            <a:ext cx="4526100" cy="915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50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860" name="Google Shape;1860;p28"/>
          <p:cNvSpPr txBox="1">
            <a:spLocks noGrp="1"/>
          </p:cNvSpPr>
          <p:nvPr>
            <p:ph type="title" idx="2" hasCustomPrompt="1"/>
          </p:nvPr>
        </p:nvSpPr>
        <p:spPr>
          <a:xfrm>
            <a:off x="6778675" y="1235425"/>
            <a:ext cx="1652100" cy="9159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lt1"/>
              </a:buClr>
              <a:buSzPts val="6000"/>
              <a:buNone/>
              <a:defRPr sz="6000">
                <a:solidFill>
                  <a:schemeClr val="accent3"/>
                </a:solidFill>
              </a:defRPr>
            </a:lvl1pPr>
            <a:lvl2pPr lvl="1" algn="r" rtl="0">
              <a:spcBef>
                <a:spcPts val="0"/>
              </a:spcBef>
              <a:spcAft>
                <a:spcPts val="0"/>
              </a:spcAft>
              <a:buClr>
                <a:schemeClr val="lt1"/>
              </a:buClr>
              <a:buSzPts val="6000"/>
              <a:buNone/>
              <a:defRPr sz="6000">
                <a:solidFill>
                  <a:schemeClr val="lt1"/>
                </a:solidFill>
              </a:defRPr>
            </a:lvl2pPr>
            <a:lvl3pPr lvl="2" algn="r" rtl="0">
              <a:spcBef>
                <a:spcPts val="0"/>
              </a:spcBef>
              <a:spcAft>
                <a:spcPts val="0"/>
              </a:spcAft>
              <a:buClr>
                <a:schemeClr val="lt1"/>
              </a:buClr>
              <a:buSzPts val="6000"/>
              <a:buNone/>
              <a:defRPr sz="6000">
                <a:solidFill>
                  <a:schemeClr val="lt1"/>
                </a:solidFill>
              </a:defRPr>
            </a:lvl3pPr>
            <a:lvl4pPr lvl="3" algn="r" rtl="0">
              <a:spcBef>
                <a:spcPts val="0"/>
              </a:spcBef>
              <a:spcAft>
                <a:spcPts val="0"/>
              </a:spcAft>
              <a:buClr>
                <a:schemeClr val="lt1"/>
              </a:buClr>
              <a:buSzPts val="6000"/>
              <a:buNone/>
              <a:defRPr sz="6000">
                <a:solidFill>
                  <a:schemeClr val="lt1"/>
                </a:solidFill>
              </a:defRPr>
            </a:lvl4pPr>
            <a:lvl5pPr lvl="4" algn="r" rtl="0">
              <a:spcBef>
                <a:spcPts val="0"/>
              </a:spcBef>
              <a:spcAft>
                <a:spcPts val="0"/>
              </a:spcAft>
              <a:buClr>
                <a:schemeClr val="lt1"/>
              </a:buClr>
              <a:buSzPts val="6000"/>
              <a:buNone/>
              <a:defRPr sz="6000">
                <a:solidFill>
                  <a:schemeClr val="lt1"/>
                </a:solidFill>
              </a:defRPr>
            </a:lvl5pPr>
            <a:lvl6pPr lvl="5" algn="r" rtl="0">
              <a:spcBef>
                <a:spcPts val="0"/>
              </a:spcBef>
              <a:spcAft>
                <a:spcPts val="0"/>
              </a:spcAft>
              <a:buClr>
                <a:schemeClr val="lt1"/>
              </a:buClr>
              <a:buSzPts val="6000"/>
              <a:buNone/>
              <a:defRPr sz="6000">
                <a:solidFill>
                  <a:schemeClr val="lt1"/>
                </a:solidFill>
              </a:defRPr>
            </a:lvl6pPr>
            <a:lvl7pPr lvl="6" algn="r" rtl="0">
              <a:spcBef>
                <a:spcPts val="0"/>
              </a:spcBef>
              <a:spcAft>
                <a:spcPts val="0"/>
              </a:spcAft>
              <a:buClr>
                <a:schemeClr val="lt1"/>
              </a:buClr>
              <a:buSzPts val="6000"/>
              <a:buNone/>
              <a:defRPr sz="6000">
                <a:solidFill>
                  <a:schemeClr val="lt1"/>
                </a:solidFill>
              </a:defRPr>
            </a:lvl7pPr>
            <a:lvl8pPr lvl="7" algn="r" rtl="0">
              <a:spcBef>
                <a:spcPts val="0"/>
              </a:spcBef>
              <a:spcAft>
                <a:spcPts val="0"/>
              </a:spcAft>
              <a:buClr>
                <a:schemeClr val="lt1"/>
              </a:buClr>
              <a:buSzPts val="6000"/>
              <a:buNone/>
              <a:defRPr sz="6000">
                <a:solidFill>
                  <a:schemeClr val="lt1"/>
                </a:solidFill>
              </a:defRPr>
            </a:lvl8pPr>
            <a:lvl9pPr lvl="8" algn="r" rtl="0">
              <a:spcBef>
                <a:spcPts val="0"/>
              </a:spcBef>
              <a:spcAft>
                <a:spcPts val="0"/>
              </a:spcAft>
              <a:buClr>
                <a:schemeClr val="lt1"/>
              </a:buClr>
              <a:buSzPts val="6000"/>
              <a:buNone/>
              <a:defRPr sz="6000">
                <a:solidFill>
                  <a:schemeClr val="lt1"/>
                </a:solidFill>
              </a:defRPr>
            </a:lvl9pPr>
          </a:lstStyle>
          <a:p>
            <a:r>
              <a:t>xx%</a:t>
            </a:r>
          </a:p>
        </p:txBody>
      </p:sp>
      <p:sp>
        <p:nvSpPr>
          <p:cNvPr id="1861" name="Google Shape;1861;p28"/>
          <p:cNvSpPr txBox="1">
            <a:spLocks noGrp="1"/>
          </p:cNvSpPr>
          <p:nvPr>
            <p:ph type="subTitle" idx="1"/>
          </p:nvPr>
        </p:nvSpPr>
        <p:spPr>
          <a:xfrm>
            <a:off x="3904675" y="3401450"/>
            <a:ext cx="4526100" cy="375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600"/>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grpSp>
        <p:nvGrpSpPr>
          <p:cNvPr id="1862" name="Google Shape;1862;p28"/>
          <p:cNvGrpSpPr/>
          <p:nvPr/>
        </p:nvGrpSpPr>
        <p:grpSpPr>
          <a:xfrm>
            <a:off x="405254" y="235175"/>
            <a:ext cx="5731856" cy="4808421"/>
            <a:chOff x="405254" y="235175"/>
            <a:chExt cx="5731856" cy="4808421"/>
          </a:xfrm>
        </p:grpSpPr>
        <p:grpSp>
          <p:nvGrpSpPr>
            <p:cNvPr id="1863" name="Google Shape;1863;p28"/>
            <p:cNvGrpSpPr/>
            <p:nvPr/>
          </p:nvGrpSpPr>
          <p:grpSpPr>
            <a:xfrm>
              <a:off x="405254" y="604875"/>
              <a:ext cx="615954" cy="471835"/>
              <a:chOff x="2785400" y="3515575"/>
              <a:chExt cx="378350" cy="289825"/>
            </a:xfrm>
          </p:grpSpPr>
          <p:sp>
            <p:nvSpPr>
              <p:cNvPr id="1864" name="Google Shape;1864;p28"/>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8"/>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6" name="Google Shape;1866;p28"/>
            <p:cNvGrpSpPr/>
            <p:nvPr/>
          </p:nvGrpSpPr>
          <p:grpSpPr>
            <a:xfrm flipH="1">
              <a:off x="5157079" y="235175"/>
              <a:ext cx="615954" cy="471835"/>
              <a:chOff x="2785400" y="3515575"/>
              <a:chExt cx="378350" cy="289825"/>
            </a:xfrm>
          </p:grpSpPr>
          <p:sp>
            <p:nvSpPr>
              <p:cNvPr id="1867" name="Google Shape;1867;p28"/>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8"/>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9" name="Google Shape;1869;p28"/>
            <p:cNvGrpSpPr/>
            <p:nvPr/>
          </p:nvGrpSpPr>
          <p:grpSpPr>
            <a:xfrm>
              <a:off x="5363044" y="4294872"/>
              <a:ext cx="774067" cy="748724"/>
              <a:chOff x="6507519" y="-3391"/>
              <a:chExt cx="774067" cy="748724"/>
            </a:xfrm>
          </p:grpSpPr>
          <p:sp>
            <p:nvSpPr>
              <p:cNvPr id="1870" name="Google Shape;1870;p28"/>
              <p:cNvSpPr/>
              <p:nvPr/>
            </p:nvSpPr>
            <p:spPr>
              <a:xfrm rot="2483948" flipH="1">
                <a:off x="6573844" y="174370"/>
                <a:ext cx="597966" cy="426537"/>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8"/>
              <p:cNvSpPr/>
              <p:nvPr/>
            </p:nvSpPr>
            <p:spPr>
              <a:xfrm rot="2483948" flipH="1">
                <a:off x="6599218" y="145456"/>
                <a:ext cx="614979" cy="436183"/>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872"/>
        <p:cNvGrpSpPr/>
        <p:nvPr/>
      </p:nvGrpSpPr>
      <p:grpSpPr>
        <a:xfrm>
          <a:off x="0" y="0"/>
          <a:ext cx="0" cy="0"/>
          <a:chOff x="0" y="0"/>
          <a:chExt cx="0" cy="0"/>
        </a:xfrm>
      </p:grpSpPr>
      <p:sp>
        <p:nvSpPr>
          <p:cNvPr id="1873" name="Google Shape;1873;p2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874" name="Google Shape;1874;p29"/>
          <p:cNvGrpSpPr/>
          <p:nvPr/>
        </p:nvGrpSpPr>
        <p:grpSpPr>
          <a:xfrm rot="5400000">
            <a:off x="6922805" y="-1222797"/>
            <a:ext cx="2299041" cy="1757247"/>
            <a:chOff x="2496650" y="4085200"/>
            <a:chExt cx="1210850" cy="925500"/>
          </a:xfrm>
        </p:grpSpPr>
        <p:sp>
          <p:nvSpPr>
            <p:cNvPr id="1875" name="Google Shape;1875;p29"/>
            <p:cNvSpPr/>
            <p:nvPr/>
          </p:nvSpPr>
          <p:spPr>
            <a:xfrm>
              <a:off x="2571950" y="4768200"/>
              <a:ext cx="395200" cy="242500"/>
            </a:xfrm>
            <a:custGeom>
              <a:avLst/>
              <a:gdLst/>
              <a:ahLst/>
              <a:cxnLst/>
              <a:rect l="l" t="t" r="r" b="b"/>
              <a:pathLst>
                <a:path w="15808" h="9700" extrusionOk="0">
                  <a:moveTo>
                    <a:pt x="15319" y="1"/>
                  </a:moveTo>
                  <a:cubicBezTo>
                    <a:pt x="15265" y="1"/>
                    <a:pt x="15206" y="15"/>
                    <a:pt x="15145" y="48"/>
                  </a:cubicBezTo>
                  <a:cubicBezTo>
                    <a:pt x="14540" y="374"/>
                    <a:pt x="13982" y="816"/>
                    <a:pt x="13412" y="1211"/>
                  </a:cubicBezTo>
                  <a:cubicBezTo>
                    <a:pt x="12865" y="1584"/>
                    <a:pt x="12319" y="1956"/>
                    <a:pt x="11772" y="2316"/>
                  </a:cubicBezTo>
                  <a:cubicBezTo>
                    <a:pt x="10632" y="3073"/>
                    <a:pt x="9492" y="3829"/>
                    <a:pt x="8352" y="4573"/>
                  </a:cubicBezTo>
                  <a:cubicBezTo>
                    <a:pt x="6166" y="5992"/>
                    <a:pt x="3944" y="7330"/>
                    <a:pt x="1734" y="8679"/>
                  </a:cubicBezTo>
                  <a:cubicBezTo>
                    <a:pt x="1443" y="8400"/>
                    <a:pt x="1153" y="8121"/>
                    <a:pt x="862" y="7853"/>
                  </a:cubicBezTo>
                  <a:cubicBezTo>
                    <a:pt x="787" y="7786"/>
                    <a:pt x="704" y="7757"/>
                    <a:pt x="622" y="7757"/>
                  </a:cubicBezTo>
                  <a:cubicBezTo>
                    <a:pt x="305" y="7757"/>
                    <a:pt x="1" y="8181"/>
                    <a:pt x="269" y="8458"/>
                  </a:cubicBezTo>
                  <a:cubicBezTo>
                    <a:pt x="606" y="8818"/>
                    <a:pt x="955" y="9191"/>
                    <a:pt x="1315" y="9540"/>
                  </a:cubicBezTo>
                  <a:cubicBezTo>
                    <a:pt x="1408" y="9646"/>
                    <a:pt x="1540" y="9699"/>
                    <a:pt x="1672" y="9699"/>
                  </a:cubicBezTo>
                  <a:cubicBezTo>
                    <a:pt x="1771" y="9699"/>
                    <a:pt x="1870" y="9669"/>
                    <a:pt x="1955" y="9609"/>
                  </a:cubicBezTo>
                  <a:cubicBezTo>
                    <a:pt x="4270" y="8202"/>
                    <a:pt x="6538" y="6713"/>
                    <a:pt x="8806" y="5248"/>
                  </a:cubicBezTo>
                  <a:cubicBezTo>
                    <a:pt x="9934" y="4515"/>
                    <a:pt x="11051" y="3770"/>
                    <a:pt x="12168" y="3026"/>
                  </a:cubicBezTo>
                  <a:cubicBezTo>
                    <a:pt x="12714" y="2654"/>
                    <a:pt x="13261" y="2282"/>
                    <a:pt x="13819" y="1921"/>
                  </a:cubicBezTo>
                  <a:cubicBezTo>
                    <a:pt x="14401" y="1526"/>
                    <a:pt x="15029" y="1165"/>
                    <a:pt x="15541" y="700"/>
                  </a:cubicBezTo>
                  <a:cubicBezTo>
                    <a:pt x="15808" y="472"/>
                    <a:pt x="15629" y="1"/>
                    <a:pt x="15319" y="1"/>
                  </a:cubicBezTo>
                  <a:close/>
                </a:path>
              </a:pathLst>
            </a:custGeom>
            <a:solidFill>
              <a:schemeClr val="dk1"/>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9"/>
            <p:cNvSpPr/>
            <p:nvPr/>
          </p:nvSpPr>
          <p:spPr>
            <a:xfrm>
              <a:off x="3674625" y="4085200"/>
              <a:ext cx="32875" cy="28200"/>
            </a:xfrm>
            <a:custGeom>
              <a:avLst/>
              <a:gdLst/>
              <a:ahLst/>
              <a:cxnLst/>
              <a:rect l="l" t="t" r="r" b="b"/>
              <a:pathLst>
                <a:path w="1315" h="1128" extrusionOk="0">
                  <a:moveTo>
                    <a:pt x="1006" y="1"/>
                  </a:moveTo>
                  <a:cubicBezTo>
                    <a:pt x="798" y="1"/>
                    <a:pt x="453" y="115"/>
                    <a:pt x="1" y="325"/>
                  </a:cubicBezTo>
                  <a:lnTo>
                    <a:pt x="594" y="1128"/>
                  </a:lnTo>
                  <a:cubicBezTo>
                    <a:pt x="1082" y="604"/>
                    <a:pt x="1315" y="221"/>
                    <a:pt x="1199" y="69"/>
                  </a:cubicBezTo>
                  <a:cubicBezTo>
                    <a:pt x="1163" y="23"/>
                    <a:pt x="1098" y="1"/>
                    <a:pt x="1006" y="1"/>
                  </a:cubicBezTo>
                  <a:close/>
                </a:path>
              </a:pathLst>
            </a:custGeom>
            <a:solidFill>
              <a:schemeClr val="dk1"/>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9"/>
            <p:cNvSpPr/>
            <p:nvPr/>
          </p:nvSpPr>
          <p:spPr>
            <a:xfrm>
              <a:off x="2496650" y="4892700"/>
              <a:ext cx="75625" cy="98000"/>
            </a:xfrm>
            <a:custGeom>
              <a:avLst/>
              <a:gdLst/>
              <a:ahLst/>
              <a:cxnLst/>
              <a:rect l="l" t="t" r="r" b="b"/>
              <a:pathLst>
                <a:path w="3025" h="3920" extrusionOk="0">
                  <a:moveTo>
                    <a:pt x="152" y="0"/>
                  </a:moveTo>
                  <a:lnTo>
                    <a:pt x="152" y="0"/>
                  </a:lnTo>
                  <a:cubicBezTo>
                    <a:pt x="1" y="907"/>
                    <a:pt x="222" y="1826"/>
                    <a:pt x="745" y="2582"/>
                  </a:cubicBezTo>
                  <a:cubicBezTo>
                    <a:pt x="1303" y="3303"/>
                    <a:pt x="2117" y="3792"/>
                    <a:pt x="3025" y="3920"/>
                  </a:cubicBezTo>
                  <a:lnTo>
                    <a:pt x="152" y="0"/>
                  </a:lnTo>
                  <a:close/>
                </a:path>
              </a:pathLst>
            </a:custGeom>
            <a:solidFill>
              <a:schemeClr val="accent3"/>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9"/>
            <p:cNvSpPr/>
            <p:nvPr/>
          </p:nvSpPr>
          <p:spPr>
            <a:xfrm>
              <a:off x="2500425" y="4858075"/>
              <a:ext cx="115475" cy="132625"/>
            </a:xfrm>
            <a:custGeom>
              <a:avLst/>
              <a:gdLst/>
              <a:ahLst/>
              <a:cxnLst/>
              <a:rect l="l" t="t" r="r" b="b"/>
              <a:pathLst>
                <a:path w="4619" h="5305" extrusionOk="0">
                  <a:moveTo>
                    <a:pt x="1431" y="1"/>
                  </a:moveTo>
                  <a:cubicBezTo>
                    <a:pt x="931" y="478"/>
                    <a:pt x="443" y="943"/>
                    <a:pt x="1" y="1385"/>
                  </a:cubicBezTo>
                  <a:lnTo>
                    <a:pt x="2862" y="5305"/>
                  </a:lnTo>
                  <a:cubicBezTo>
                    <a:pt x="3420" y="5014"/>
                    <a:pt x="4014" y="4700"/>
                    <a:pt x="4618" y="4363"/>
                  </a:cubicBezTo>
                  <a:lnTo>
                    <a:pt x="1431" y="1"/>
                  </a:lnTo>
                  <a:close/>
                </a:path>
              </a:pathLst>
            </a:custGeom>
            <a:solidFill>
              <a:schemeClr val="dk1"/>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9"/>
            <p:cNvSpPr/>
            <p:nvPr/>
          </p:nvSpPr>
          <p:spPr>
            <a:xfrm>
              <a:off x="2536200" y="4375375"/>
              <a:ext cx="725825" cy="591775"/>
            </a:xfrm>
            <a:custGeom>
              <a:avLst/>
              <a:gdLst/>
              <a:ahLst/>
              <a:cxnLst/>
              <a:rect l="l" t="t" r="r" b="b"/>
              <a:pathLst>
                <a:path w="29033" h="23671" extrusionOk="0">
                  <a:moveTo>
                    <a:pt x="24566" y="1"/>
                  </a:moveTo>
                  <a:cubicBezTo>
                    <a:pt x="22426" y="1466"/>
                    <a:pt x="20216" y="3037"/>
                    <a:pt x="17948" y="4688"/>
                  </a:cubicBezTo>
                  <a:cubicBezTo>
                    <a:pt x="10608" y="10050"/>
                    <a:pt x="4269" y="15273"/>
                    <a:pt x="0" y="19309"/>
                  </a:cubicBezTo>
                  <a:lnTo>
                    <a:pt x="3187" y="23671"/>
                  </a:lnTo>
                  <a:cubicBezTo>
                    <a:pt x="8329" y="20821"/>
                    <a:pt x="15226" y="16355"/>
                    <a:pt x="22554" y="10992"/>
                  </a:cubicBezTo>
                  <a:cubicBezTo>
                    <a:pt x="24822" y="9329"/>
                    <a:pt x="26985" y="7689"/>
                    <a:pt x="29033" y="6096"/>
                  </a:cubicBezTo>
                  <a:lnTo>
                    <a:pt x="24566" y="1"/>
                  </a:lnTo>
                  <a:close/>
                </a:path>
              </a:pathLst>
            </a:custGeom>
            <a:solidFill>
              <a:schemeClr val="accent3"/>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9"/>
            <p:cNvSpPr/>
            <p:nvPr/>
          </p:nvSpPr>
          <p:spPr>
            <a:xfrm>
              <a:off x="3150350" y="4143050"/>
              <a:ext cx="448125" cy="384725"/>
            </a:xfrm>
            <a:custGeom>
              <a:avLst/>
              <a:gdLst/>
              <a:ahLst/>
              <a:cxnLst/>
              <a:rect l="l" t="t" r="r" b="b"/>
              <a:pathLst>
                <a:path w="17925" h="15389" extrusionOk="0">
                  <a:moveTo>
                    <a:pt x="15202" y="0"/>
                  </a:moveTo>
                  <a:cubicBezTo>
                    <a:pt x="11317" y="1954"/>
                    <a:pt x="5967" y="5211"/>
                    <a:pt x="0" y="9294"/>
                  </a:cubicBezTo>
                  <a:lnTo>
                    <a:pt x="4467" y="15389"/>
                  </a:lnTo>
                  <a:cubicBezTo>
                    <a:pt x="10154" y="10934"/>
                    <a:pt x="14877" y="6828"/>
                    <a:pt x="17924" y="3722"/>
                  </a:cubicBezTo>
                  <a:lnTo>
                    <a:pt x="15202" y="0"/>
                  </a:lnTo>
                  <a:close/>
                </a:path>
              </a:pathLst>
            </a:custGeom>
            <a:solidFill>
              <a:schemeClr val="dk1"/>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9"/>
            <p:cNvSpPr/>
            <p:nvPr/>
          </p:nvSpPr>
          <p:spPr>
            <a:xfrm>
              <a:off x="3530400" y="4091400"/>
              <a:ext cx="171875" cy="144725"/>
            </a:xfrm>
            <a:custGeom>
              <a:avLst/>
              <a:gdLst/>
              <a:ahLst/>
              <a:cxnLst/>
              <a:rect l="l" t="t" r="r" b="b"/>
              <a:pathLst>
                <a:path w="6875" h="5789" extrusionOk="0">
                  <a:moveTo>
                    <a:pt x="5626" y="0"/>
                  </a:moveTo>
                  <a:cubicBezTo>
                    <a:pt x="4585" y="0"/>
                    <a:pt x="2629" y="739"/>
                    <a:pt x="0" y="2066"/>
                  </a:cubicBezTo>
                  <a:lnTo>
                    <a:pt x="2722" y="5788"/>
                  </a:lnTo>
                  <a:cubicBezTo>
                    <a:pt x="5490" y="2962"/>
                    <a:pt x="6875" y="961"/>
                    <a:pt x="6363" y="263"/>
                  </a:cubicBezTo>
                  <a:cubicBezTo>
                    <a:pt x="6230" y="86"/>
                    <a:pt x="5981" y="0"/>
                    <a:pt x="5626" y="0"/>
                  </a:cubicBezTo>
                  <a:close/>
                </a:path>
              </a:pathLst>
            </a:custGeom>
            <a:solidFill>
              <a:schemeClr val="accent3"/>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2" name="Google Shape;1882;p29"/>
          <p:cNvGrpSpPr/>
          <p:nvPr/>
        </p:nvGrpSpPr>
        <p:grpSpPr>
          <a:xfrm>
            <a:off x="-249306" y="4229634"/>
            <a:ext cx="9591739" cy="748724"/>
            <a:chOff x="-249306" y="4229634"/>
            <a:chExt cx="9591739" cy="748724"/>
          </a:xfrm>
        </p:grpSpPr>
        <p:grpSp>
          <p:nvGrpSpPr>
            <p:cNvPr id="1883" name="Google Shape;1883;p29"/>
            <p:cNvGrpSpPr/>
            <p:nvPr/>
          </p:nvGrpSpPr>
          <p:grpSpPr>
            <a:xfrm flipH="1">
              <a:off x="8726479" y="4368075"/>
              <a:ext cx="615954" cy="471835"/>
              <a:chOff x="2785400" y="3515575"/>
              <a:chExt cx="378350" cy="289825"/>
            </a:xfrm>
          </p:grpSpPr>
          <p:sp>
            <p:nvSpPr>
              <p:cNvPr id="1884" name="Google Shape;1884;p29"/>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9"/>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6" name="Google Shape;1886;p29"/>
            <p:cNvGrpSpPr/>
            <p:nvPr/>
          </p:nvGrpSpPr>
          <p:grpSpPr>
            <a:xfrm>
              <a:off x="-249306" y="4229634"/>
              <a:ext cx="774067" cy="748724"/>
              <a:chOff x="6507519" y="-3391"/>
              <a:chExt cx="774067" cy="748724"/>
            </a:xfrm>
          </p:grpSpPr>
          <p:sp>
            <p:nvSpPr>
              <p:cNvPr id="1887" name="Google Shape;1887;p29"/>
              <p:cNvSpPr/>
              <p:nvPr/>
            </p:nvSpPr>
            <p:spPr>
              <a:xfrm rot="2483948" flipH="1">
                <a:off x="6573844" y="174370"/>
                <a:ext cx="597966" cy="426537"/>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9"/>
              <p:cNvSpPr/>
              <p:nvPr/>
            </p:nvSpPr>
            <p:spPr>
              <a:xfrm rot="2483948" flipH="1">
                <a:off x="6599218" y="145456"/>
                <a:ext cx="614979" cy="436183"/>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1889"/>
        <p:cNvGrpSpPr/>
        <p:nvPr/>
      </p:nvGrpSpPr>
      <p:grpSpPr>
        <a:xfrm>
          <a:off x="0" y="0"/>
          <a:ext cx="0" cy="0"/>
          <a:chOff x="0" y="0"/>
          <a:chExt cx="0" cy="0"/>
        </a:xfrm>
      </p:grpSpPr>
      <p:sp>
        <p:nvSpPr>
          <p:cNvPr id="1890" name="Google Shape;1890;p3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891" name="Google Shape;1891;p30"/>
          <p:cNvGrpSpPr/>
          <p:nvPr/>
        </p:nvGrpSpPr>
        <p:grpSpPr>
          <a:xfrm rot="2238616">
            <a:off x="-1941228" y="3646730"/>
            <a:ext cx="2463417" cy="2811541"/>
            <a:chOff x="235475" y="2205475"/>
            <a:chExt cx="634925" cy="724625"/>
          </a:xfrm>
        </p:grpSpPr>
        <p:sp>
          <p:nvSpPr>
            <p:cNvPr id="1892" name="Google Shape;1892;p30"/>
            <p:cNvSpPr/>
            <p:nvPr/>
          </p:nvSpPr>
          <p:spPr>
            <a:xfrm>
              <a:off x="235475" y="2205475"/>
              <a:ext cx="634925" cy="724625"/>
            </a:xfrm>
            <a:custGeom>
              <a:avLst/>
              <a:gdLst/>
              <a:ahLst/>
              <a:cxnLst/>
              <a:rect l="l" t="t" r="r" b="b"/>
              <a:pathLst>
                <a:path w="25397" h="28985" extrusionOk="0">
                  <a:moveTo>
                    <a:pt x="16904" y="0"/>
                  </a:moveTo>
                  <a:cubicBezTo>
                    <a:pt x="16816" y="0"/>
                    <a:pt x="16727" y="14"/>
                    <a:pt x="16641" y="44"/>
                  </a:cubicBezTo>
                  <a:lnTo>
                    <a:pt x="661" y="5604"/>
                  </a:lnTo>
                  <a:cubicBezTo>
                    <a:pt x="225" y="5750"/>
                    <a:pt x="0" y="6212"/>
                    <a:pt x="159" y="6648"/>
                  </a:cubicBezTo>
                  <a:lnTo>
                    <a:pt x="7726" y="28438"/>
                  </a:lnTo>
                  <a:cubicBezTo>
                    <a:pt x="7841" y="28774"/>
                    <a:pt x="8156" y="28984"/>
                    <a:pt x="8499" y="28984"/>
                  </a:cubicBezTo>
                  <a:cubicBezTo>
                    <a:pt x="8589" y="28984"/>
                    <a:pt x="8680" y="28970"/>
                    <a:pt x="8769" y="28940"/>
                  </a:cubicBezTo>
                  <a:lnTo>
                    <a:pt x="24749" y="23393"/>
                  </a:lnTo>
                  <a:cubicBezTo>
                    <a:pt x="25172" y="23235"/>
                    <a:pt x="25397" y="22773"/>
                    <a:pt x="25251" y="22350"/>
                  </a:cubicBezTo>
                  <a:lnTo>
                    <a:pt x="17684" y="559"/>
                  </a:lnTo>
                  <a:cubicBezTo>
                    <a:pt x="17568" y="213"/>
                    <a:pt x="17245" y="0"/>
                    <a:pt x="16904" y="0"/>
                  </a:cubicBezTo>
                  <a:close/>
                </a:path>
              </a:pathLst>
            </a:custGeom>
            <a:solidFill>
              <a:schemeClr val="accent4"/>
            </a:solidFill>
            <a:ln>
              <a:noFill/>
            </a:ln>
            <a:effectLst>
              <a:outerShdw dist="76200" dir="19740000" algn="bl" rotWithShape="0">
                <a:schemeClr val="dk1">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0"/>
            <p:cNvSpPr/>
            <p:nvPr/>
          </p:nvSpPr>
          <p:spPr>
            <a:xfrm>
              <a:off x="298200" y="2273650"/>
              <a:ext cx="373100" cy="196050"/>
            </a:xfrm>
            <a:custGeom>
              <a:avLst/>
              <a:gdLst/>
              <a:ahLst/>
              <a:cxnLst/>
              <a:rect l="l" t="t" r="r" b="b"/>
              <a:pathLst>
                <a:path w="14924" h="7842" extrusionOk="0">
                  <a:moveTo>
                    <a:pt x="13613" y="0"/>
                  </a:moveTo>
                  <a:cubicBezTo>
                    <a:pt x="13566" y="0"/>
                    <a:pt x="13518" y="8"/>
                    <a:pt x="13471" y="25"/>
                  </a:cubicBezTo>
                  <a:lnTo>
                    <a:pt x="331" y="4581"/>
                  </a:lnTo>
                  <a:cubicBezTo>
                    <a:pt x="106" y="4660"/>
                    <a:pt x="1" y="4898"/>
                    <a:pt x="67" y="5122"/>
                  </a:cubicBezTo>
                  <a:lnTo>
                    <a:pt x="912" y="7552"/>
                  </a:lnTo>
                  <a:cubicBezTo>
                    <a:pt x="974" y="7730"/>
                    <a:pt x="1136" y="7841"/>
                    <a:pt x="1311" y="7841"/>
                  </a:cubicBezTo>
                  <a:cubicBezTo>
                    <a:pt x="1358" y="7841"/>
                    <a:pt x="1406" y="7833"/>
                    <a:pt x="1453" y="7817"/>
                  </a:cubicBezTo>
                  <a:lnTo>
                    <a:pt x="14594" y="3260"/>
                  </a:lnTo>
                  <a:cubicBezTo>
                    <a:pt x="14818" y="3181"/>
                    <a:pt x="14924" y="2943"/>
                    <a:pt x="14858" y="2719"/>
                  </a:cubicBezTo>
                  <a:lnTo>
                    <a:pt x="14013" y="289"/>
                  </a:lnTo>
                  <a:cubicBezTo>
                    <a:pt x="13950" y="112"/>
                    <a:pt x="13789" y="0"/>
                    <a:pt x="13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0"/>
            <p:cNvSpPr/>
            <p:nvPr/>
          </p:nvSpPr>
          <p:spPr>
            <a:xfrm>
              <a:off x="667975" y="2545025"/>
              <a:ext cx="138375" cy="218850"/>
            </a:xfrm>
            <a:custGeom>
              <a:avLst/>
              <a:gdLst/>
              <a:ahLst/>
              <a:cxnLst/>
              <a:rect l="l" t="t" r="r" b="b"/>
              <a:pathLst>
                <a:path w="5535" h="8754" extrusionOk="0">
                  <a:moveTo>
                    <a:pt x="2667" y="1"/>
                  </a:moveTo>
                  <a:cubicBezTo>
                    <a:pt x="2641" y="1"/>
                    <a:pt x="2615" y="5"/>
                    <a:pt x="2589" y="12"/>
                  </a:cubicBezTo>
                  <a:lnTo>
                    <a:pt x="199" y="844"/>
                  </a:lnTo>
                  <a:cubicBezTo>
                    <a:pt x="67" y="884"/>
                    <a:pt x="1" y="1029"/>
                    <a:pt x="41" y="1161"/>
                  </a:cubicBezTo>
                  <a:lnTo>
                    <a:pt x="2629" y="8583"/>
                  </a:lnTo>
                  <a:cubicBezTo>
                    <a:pt x="2661" y="8690"/>
                    <a:pt x="2761" y="8753"/>
                    <a:pt x="2868" y="8753"/>
                  </a:cubicBezTo>
                  <a:cubicBezTo>
                    <a:pt x="2894" y="8753"/>
                    <a:pt x="2920" y="8749"/>
                    <a:pt x="2946" y="8742"/>
                  </a:cubicBezTo>
                  <a:lnTo>
                    <a:pt x="5336" y="7910"/>
                  </a:lnTo>
                  <a:cubicBezTo>
                    <a:pt x="5468" y="7870"/>
                    <a:pt x="5534" y="7725"/>
                    <a:pt x="5482" y="7593"/>
                  </a:cubicBezTo>
                  <a:lnTo>
                    <a:pt x="2906" y="171"/>
                  </a:lnTo>
                  <a:cubicBezTo>
                    <a:pt x="2874" y="64"/>
                    <a:pt x="2774" y="1"/>
                    <a:pt x="2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0"/>
            <p:cNvSpPr/>
            <p:nvPr/>
          </p:nvSpPr>
          <p:spPr>
            <a:xfrm>
              <a:off x="342775" y="2498746"/>
              <a:ext cx="86200" cy="63825"/>
            </a:xfrm>
            <a:custGeom>
              <a:avLst/>
              <a:gdLst/>
              <a:ahLst/>
              <a:cxnLst/>
              <a:rect l="l" t="t" r="r" b="b"/>
              <a:pathLst>
                <a:path w="3448" h="2553" extrusionOk="0">
                  <a:moveTo>
                    <a:pt x="2831" y="1"/>
                  </a:moveTo>
                  <a:cubicBezTo>
                    <a:pt x="2816" y="1"/>
                    <a:pt x="2801" y="3"/>
                    <a:pt x="2787" y="9"/>
                  </a:cubicBezTo>
                  <a:lnTo>
                    <a:pt x="106" y="947"/>
                  </a:lnTo>
                  <a:cubicBezTo>
                    <a:pt x="27" y="973"/>
                    <a:pt x="0" y="1052"/>
                    <a:pt x="27" y="1118"/>
                  </a:cubicBezTo>
                  <a:lnTo>
                    <a:pt x="489" y="2465"/>
                  </a:lnTo>
                  <a:cubicBezTo>
                    <a:pt x="510" y="2517"/>
                    <a:pt x="563" y="2553"/>
                    <a:pt x="617" y="2553"/>
                  </a:cubicBezTo>
                  <a:cubicBezTo>
                    <a:pt x="632" y="2553"/>
                    <a:pt x="647" y="2550"/>
                    <a:pt x="661" y="2545"/>
                  </a:cubicBezTo>
                  <a:lnTo>
                    <a:pt x="3342" y="1607"/>
                  </a:lnTo>
                  <a:cubicBezTo>
                    <a:pt x="3421" y="1580"/>
                    <a:pt x="3447" y="1501"/>
                    <a:pt x="3434" y="1422"/>
                  </a:cubicBezTo>
                  <a:lnTo>
                    <a:pt x="2959" y="88"/>
                  </a:lnTo>
                  <a:cubicBezTo>
                    <a:pt x="2938" y="36"/>
                    <a:pt x="2885" y="1"/>
                    <a:pt x="28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0"/>
            <p:cNvSpPr/>
            <p:nvPr/>
          </p:nvSpPr>
          <p:spPr>
            <a:xfrm>
              <a:off x="434550" y="2467525"/>
              <a:ext cx="86875" cy="64025"/>
            </a:xfrm>
            <a:custGeom>
              <a:avLst/>
              <a:gdLst/>
              <a:ahLst/>
              <a:cxnLst/>
              <a:rect l="l" t="t" r="r" b="b"/>
              <a:pathLst>
                <a:path w="3475" h="2561" extrusionOk="0">
                  <a:moveTo>
                    <a:pt x="2848" y="1"/>
                  </a:moveTo>
                  <a:cubicBezTo>
                    <a:pt x="2833" y="1"/>
                    <a:pt x="2817" y="3"/>
                    <a:pt x="2801" y="9"/>
                  </a:cubicBezTo>
                  <a:lnTo>
                    <a:pt x="107" y="946"/>
                  </a:lnTo>
                  <a:cubicBezTo>
                    <a:pt x="41" y="973"/>
                    <a:pt x="1" y="1052"/>
                    <a:pt x="27" y="1118"/>
                  </a:cubicBezTo>
                  <a:lnTo>
                    <a:pt x="490" y="2465"/>
                  </a:lnTo>
                  <a:cubicBezTo>
                    <a:pt x="512" y="2531"/>
                    <a:pt x="571" y="2561"/>
                    <a:pt x="628" y="2561"/>
                  </a:cubicBezTo>
                  <a:cubicBezTo>
                    <a:pt x="639" y="2561"/>
                    <a:pt x="651" y="2560"/>
                    <a:pt x="661" y="2558"/>
                  </a:cubicBezTo>
                  <a:lnTo>
                    <a:pt x="3355" y="1620"/>
                  </a:lnTo>
                  <a:cubicBezTo>
                    <a:pt x="3435" y="1593"/>
                    <a:pt x="3474" y="1514"/>
                    <a:pt x="3448" y="1448"/>
                  </a:cubicBezTo>
                  <a:lnTo>
                    <a:pt x="2972" y="101"/>
                  </a:lnTo>
                  <a:cubicBezTo>
                    <a:pt x="2951" y="38"/>
                    <a:pt x="2906" y="1"/>
                    <a:pt x="28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0"/>
            <p:cNvSpPr/>
            <p:nvPr/>
          </p:nvSpPr>
          <p:spPr>
            <a:xfrm>
              <a:off x="526025" y="2435825"/>
              <a:ext cx="86850" cy="63825"/>
            </a:xfrm>
            <a:custGeom>
              <a:avLst/>
              <a:gdLst/>
              <a:ahLst/>
              <a:cxnLst/>
              <a:rect l="l" t="t" r="r" b="b"/>
              <a:pathLst>
                <a:path w="3474" h="2553" extrusionOk="0">
                  <a:moveTo>
                    <a:pt x="2849" y="1"/>
                  </a:moveTo>
                  <a:cubicBezTo>
                    <a:pt x="2833" y="1"/>
                    <a:pt x="2817" y="3"/>
                    <a:pt x="2800" y="9"/>
                  </a:cubicBezTo>
                  <a:lnTo>
                    <a:pt x="106" y="947"/>
                  </a:lnTo>
                  <a:cubicBezTo>
                    <a:pt x="40" y="973"/>
                    <a:pt x="0" y="1039"/>
                    <a:pt x="27" y="1118"/>
                  </a:cubicBezTo>
                  <a:lnTo>
                    <a:pt x="489" y="2465"/>
                  </a:lnTo>
                  <a:cubicBezTo>
                    <a:pt x="510" y="2517"/>
                    <a:pt x="563" y="2553"/>
                    <a:pt x="617" y="2553"/>
                  </a:cubicBezTo>
                  <a:cubicBezTo>
                    <a:pt x="632" y="2553"/>
                    <a:pt x="646" y="2550"/>
                    <a:pt x="660" y="2545"/>
                  </a:cubicBezTo>
                  <a:lnTo>
                    <a:pt x="3355" y="1620"/>
                  </a:lnTo>
                  <a:cubicBezTo>
                    <a:pt x="3434" y="1594"/>
                    <a:pt x="3473" y="1514"/>
                    <a:pt x="3447" y="1435"/>
                  </a:cubicBezTo>
                  <a:lnTo>
                    <a:pt x="2972" y="88"/>
                  </a:lnTo>
                  <a:cubicBezTo>
                    <a:pt x="2951" y="36"/>
                    <a:pt x="2906" y="1"/>
                    <a:pt x="28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0"/>
            <p:cNvSpPr/>
            <p:nvPr/>
          </p:nvSpPr>
          <p:spPr>
            <a:xfrm>
              <a:off x="617475" y="2404125"/>
              <a:ext cx="86850" cy="63825"/>
            </a:xfrm>
            <a:custGeom>
              <a:avLst/>
              <a:gdLst/>
              <a:ahLst/>
              <a:cxnLst/>
              <a:rect l="l" t="t" r="r" b="b"/>
              <a:pathLst>
                <a:path w="3474" h="2553" extrusionOk="0">
                  <a:moveTo>
                    <a:pt x="2850" y="1"/>
                  </a:moveTo>
                  <a:cubicBezTo>
                    <a:pt x="2834" y="1"/>
                    <a:pt x="2817" y="3"/>
                    <a:pt x="2800" y="9"/>
                  </a:cubicBezTo>
                  <a:lnTo>
                    <a:pt x="106" y="934"/>
                  </a:lnTo>
                  <a:cubicBezTo>
                    <a:pt x="40" y="960"/>
                    <a:pt x="0" y="1039"/>
                    <a:pt x="27" y="1118"/>
                  </a:cubicBezTo>
                  <a:lnTo>
                    <a:pt x="489" y="2465"/>
                  </a:lnTo>
                  <a:cubicBezTo>
                    <a:pt x="510" y="2517"/>
                    <a:pt x="563" y="2553"/>
                    <a:pt x="624" y="2553"/>
                  </a:cubicBezTo>
                  <a:cubicBezTo>
                    <a:pt x="640" y="2553"/>
                    <a:pt x="657" y="2550"/>
                    <a:pt x="674" y="2545"/>
                  </a:cubicBezTo>
                  <a:lnTo>
                    <a:pt x="3368" y="1607"/>
                  </a:lnTo>
                  <a:cubicBezTo>
                    <a:pt x="3434" y="1581"/>
                    <a:pt x="3474" y="1515"/>
                    <a:pt x="3447" y="1435"/>
                  </a:cubicBezTo>
                  <a:lnTo>
                    <a:pt x="2985" y="88"/>
                  </a:lnTo>
                  <a:cubicBezTo>
                    <a:pt x="2964" y="36"/>
                    <a:pt x="2911"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0"/>
            <p:cNvSpPr/>
            <p:nvPr/>
          </p:nvSpPr>
          <p:spPr>
            <a:xfrm>
              <a:off x="368200" y="2571650"/>
              <a:ext cx="87525" cy="66675"/>
            </a:xfrm>
            <a:custGeom>
              <a:avLst/>
              <a:gdLst/>
              <a:ahLst/>
              <a:cxnLst/>
              <a:rect l="l" t="t" r="r" b="b"/>
              <a:pathLst>
                <a:path w="3501" h="2667" extrusionOk="0">
                  <a:moveTo>
                    <a:pt x="2825" y="1"/>
                  </a:moveTo>
                  <a:cubicBezTo>
                    <a:pt x="2813" y="1"/>
                    <a:pt x="2800" y="2"/>
                    <a:pt x="2787" y="4"/>
                  </a:cubicBezTo>
                  <a:lnTo>
                    <a:pt x="106" y="941"/>
                  </a:lnTo>
                  <a:cubicBezTo>
                    <a:pt x="40" y="968"/>
                    <a:pt x="0" y="1047"/>
                    <a:pt x="27" y="1126"/>
                  </a:cubicBezTo>
                  <a:lnTo>
                    <a:pt x="529" y="2566"/>
                  </a:lnTo>
                  <a:cubicBezTo>
                    <a:pt x="550" y="2629"/>
                    <a:pt x="604" y="2666"/>
                    <a:pt x="658" y="2666"/>
                  </a:cubicBezTo>
                  <a:cubicBezTo>
                    <a:pt x="672" y="2666"/>
                    <a:pt x="687" y="2664"/>
                    <a:pt x="700" y="2658"/>
                  </a:cubicBezTo>
                  <a:lnTo>
                    <a:pt x="3381" y="1721"/>
                  </a:lnTo>
                  <a:cubicBezTo>
                    <a:pt x="3460" y="1694"/>
                    <a:pt x="3500" y="1615"/>
                    <a:pt x="3474" y="1536"/>
                  </a:cubicBezTo>
                  <a:lnTo>
                    <a:pt x="2972" y="96"/>
                  </a:lnTo>
                  <a:cubicBezTo>
                    <a:pt x="2950" y="30"/>
                    <a:pt x="2891" y="1"/>
                    <a:pt x="28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0"/>
            <p:cNvSpPr/>
            <p:nvPr/>
          </p:nvSpPr>
          <p:spPr>
            <a:xfrm>
              <a:off x="459000" y="2541220"/>
              <a:ext cx="87175" cy="66475"/>
            </a:xfrm>
            <a:custGeom>
              <a:avLst/>
              <a:gdLst/>
              <a:ahLst/>
              <a:cxnLst/>
              <a:rect l="l" t="t" r="r" b="b"/>
              <a:pathLst>
                <a:path w="3487" h="2659" extrusionOk="0">
                  <a:moveTo>
                    <a:pt x="2823" y="1"/>
                  </a:moveTo>
                  <a:cubicBezTo>
                    <a:pt x="2807" y="1"/>
                    <a:pt x="2790" y="3"/>
                    <a:pt x="2774" y="9"/>
                  </a:cubicBezTo>
                  <a:lnTo>
                    <a:pt x="106" y="947"/>
                  </a:lnTo>
                  <a:cubicBezTo>
                    <a:pt x="27" y="973"/>
                    <a:pt x="0" y="1052"/>
                    <a:pt x="27" y="1131"/>
                  </a:cubicBezTo>
                  <a:lnTo>
                    <a:pt x="528" y="2571"/>
                  </a:lnTo>
                  <a:cubicBezTo>
                    <a:pt x="549" y="2623"/>
                    <a:pt x="603" y="2658"/>
                    <a:pt x="657" y="2658"/>
                  </a:cubicBezTo>
                  <a:cubicBezTo>
                    <a:pt x="671" y="2658"/>
                    <a:pt x="686" y="2656"/>
                    <a:pt x="700" y="2650"/>
                  </a:cubicBezTo>
                  <a:lnTo>
                    <a:pt x="3381" y="1713"/>
                  </a:lnTo>
                  <a:cubicBezTo>
                    <a:pt x="3447" y="1686"/>
                    <a:pt x="3487" y="1607"/>
                    <a:pt x="3460" y="1541"/>
                  </a:cubicBezTo>
                  <a:lnTo>
                    <a:pt x="2958" y="101"/>
                  </a:lnTo>
                  <a:cubicBezTo>
                    <a:pt x="2938" y="39"/>
                    <a:pt x="2884" y="1"/>
                    <a:pt x="2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0"/>
            <p:cNvSpPr/>
            <p:nvPr/>
          </p:nvSpPr>
          <p:spPr>
            <a:xfrm>
              <a:off x="551100" y="2508125"/>
              <a:ext cx="87525" cy="66475"/>
            </a:xfrm>
            <a:custGeom>
              <a:avLst/>
              <a:gdLst/>
              <a:ahLst/>
              <a:cxnLst/>
              <a:rect l="l" t="t" r="r" b="b"/>
              <a:pathLst>
                <a:path w="3501" h="2659" extrusionOk="0">
                  <a:moveTo>
                    <a:pt x="2850" y="1"/>
                  </a:moveTo>
                  <a:cubicBezTo>
                    <a:pt x="2834" y="1"/>
                    <a:pt x="2817" y="4"/>
                    <a:pt x="2801" y="9"/>
                  </a:cubicBezTo>
                  <a:lnTo>
                    <a:pt x="120" y="947"/>
                  </a:lnTo>
                  <a:cubicBezTo>
                    <a:pt x="40" y="973"/>
                    <a:pt x="1" y="1052"/>
                    <a:pt x="27" y="1118"/>
                  </a:cubicBezTo>
                  <a:lnTo>
                    <a:pt x="529" y="2558"/>
                  </a:lnTo>
                  <a:cubicBezTo>
                    <a:pt x="550" y="2621"/>
                    <a:pt x="604" y="2659"/>
                    <a:pt x="665" y="2659"/>
                  </a:cubicBezTo>
                  <a:cubicBezTo>
                    <a:pt x="681" y="2659"/>
                    <a:pt x="697" y="2656"/>
                    <a:pt x="714" y="2650"/>
                  </a:cubicBezTo>
                  <a:lnTo>
                    <a:pt x="3395" y="1726"/>
                  </a:lnTo>
                  <a:cubicBezTo>
                    <a:pt x="3474" y="1700"/>
                    <a:pt x="3501" y="1607"/>
                    <a:pt x="3487" y="1541"/>
                  </a:cubicBezTo>
                  <a:lnTo>
                    <a:pt x="2985" y="102"/>
                  </a:lnTo>
                  <a:cubicBezTo>
                    <a:pt x="2965" y="39"/>
                    <a:pt x="2911" y="1"/>
                    <a:pt x="28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0"/>
            <p:cNvSpPr/>
            <p:nvPr/>
          </p:nvSpPr>
          <p:spPr>
            <a:xfrm>
              <a:off x="642575" y="2476450"/>
              <a:ext cx="87825" cy="66450"/>
            </a:xfrm>
            <a:custGeom>
              <a:avLst/>
              <a:gdLst/>
              <a:ahLst/>
              <a:cxnLst/>
              <a:rect l="l" t="t" r="r" b="b"/>
              <a:pathLst>
                <a:path w="3513" h="2658" extrusionOk="0">
                  <a:moveTo>
                    <a:pt x="2850" y="0"/>
                  </a:moveTo>
                  <a:cubicBezTo>
                    <a:pt x="2834" y="0"/>
                    <a:pt x="2817" y="3"/>
                    <a:pt x="2800" y="8"/>
                  </a:cubicBezTo>
                  <a:lnTo>
                    <a:pt x="119" y="933"/>
                  </a:lnTo>
                  <a:cubicBezTo>
                    <a:pt x="40" y="959"/>
                    <a:pt x="0" y="1038"/>
                    <a:pt x="26" y="1118"/>
                  </a:cubicBezTo>
                  <a:lnTo>
                    <a:pt x="528" y="2557"/>
                  </a:lnTo>
                  <a:cubicBezTo>
                    <a:pt x="549" y="2620"/>
                    <a:pt x="603" y="2658"/>
                    <a:pt x="664" y="2658"/>
                  </a:cubicBezTo>
                  <a:cubicBezTo>
                    <a:pt x="680" y="2658"/>
                    <a:pt x="697" y="2655"/>
                    <a:pt x="713" y="2650"/>
                  </a:cubicBezTo>
                  <a:lnTo>
                    <a:pt x="3394" y="1712"/>
                  </a:lnTo>
                  <a:cubicBezTo>
                    <a:pt x="3473" y="1686"/>
                    <a:pt x="3513" y="1606"/>
                    <a:pt x="3487" y="1540"/>
                  </a:cubicBezTo>
                  <a:lnTo>
                    <a:pt x="2985" y="88"/>
                  </a:lnTo>
                  <a:cubicBezTo>
                    <a:pt x="2964" y="36"/>
                    <a:pt x="2910" y="0"/>
                    <a:pt x="2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0"/>
            <p:cNvSpPr/>
            <p:nvPr/>
          </p:nvSpPr>
          <p:spPr>
            <a:xfrm>
              <a:off x="393625" y="2645475"/>
              <a:ext cx="87850" cy="66475"/>
            </a:xfrm>
            <a:custGeom>
              <a:avLst/>
              <a:gdLst/>
              <a:ahLst/>
              <a:cxnLst/>
              <a:rect l="l" t="t" r="r" b="b"/>
              <a:pathLst>
                <a:path w="3514" h="2659" extrusionOk="0">
                  <a:moveTo>
                    <a:pt x="2849" y="1"/>
                  </a:moveTo>
                  <a:cubicBezTo>
                    <a:pt x="2833" y="1"/>
                    <a:pt x="2817" y="4"/>
                    <a:pt x="2800" y="9"/>
                  </a:cubicBezTo>
                  <a:lnTo>
                    <a:pt x="119" y="947"/>
                  </a:lnTo>
                  <a:cubicBezTo>
                    <a:pt x="40" y="973"/>
                    <a:pt x="0" y="1052"/>
                    <a:pt x="27" y="1132"/>
                  </a:cubicBezTo>
                  <a:lnTo>
                    <a:pt x="529" y="2571"/>
                  </a:lnTo>
                  <a:cubicBezTo>
                    <a:pt x="549" y="2623"/>
                    <a:pt x="603" y="2659"/>
                    <a:pt x="663" y="2659"/>
                  </a:cubicBezTo>
                  <a:cubicBezTo>
                    <a:pt x="680" y="2659"/>
                    <a:pt x="697" y="2656"/>
                    <a:pt x="713" y="2650"/>
                  </a:cubicBezTo>
                  <a:lnTo>
                    <a:pt x="3394" y="1726"/>
                  </a:lnTo>
                  <a:cubicBezTo>
                    <a:pt x="3474" y="1699"/>
                    <a:pt x="3513" y="1620"/>
                    <a:pt x="3487" y="1541"/>
                  </a:cubicBezTo>
                  <a:lnTo>
                    <a:pt x="2985" y="101"/>
                  </a:lnTo>
                  <a:cubicBezTo>
                    <a:pt x="2964" y="39"/>
                    <a:pt x="2910"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0"/>
            <p:cNvSpPr/>
            <p:nvPr/>
          </p:nvSpPr>
          <p:spPr>
            <a:xfrm>
              <a:off x="485400" y="2613800"/>
              <a:ext cx="87525" cy="66450"/>
            </a:xfrm>
            <a:custGeom>
              <a:avLst/>
              <a:gdLst/>
              <a:ahLst/>
              <a:cxnLst/>
              <a:rect l="l" t="t" r="r" b="b"/>
              <a:pathLst>
                <a:path w="3501" h="2658" extrusionOk="0">
                  <a:moveTo>
                    <a:pt x="2836" y="0"/>
                  </a:moveTo>
                  <a:cubicBezTo>
                    <a:pt x="2820" y="0"/>
                    <a:pt x="2804" y="3"/>
                    <a:pt x="2787" y="8"/>
                  </a:cubicBezTo>
                  <a:lnTo>
                    <a:pt x="106" y="946"/>
                  </a:lnTo>
                  <a:cubicBezTo>
                    <a:pt x="40" y="972"/>
                    <a:pt x="1" y="1052"/>
                    <a:pt x="27" y="1118"/>
                  </a:cubicBezTo>
                  <a:lnTo>
                    <a:pt x="529" y="2557"/>
                  </a:lnTo>
                  <a:cubicBezTo>
                    <a:pt x="539" y="2620"/>
                    <a:pt x="599" y="2658"/>
                    <a:pt x="657" y="2658"/>
                  </a:cubicBezTo>
                  <a:cubicBezTo>
                    <a:pt x="672" y="2658"/>
                    <a:pt x="687" y="2655"/>
                    <a:pt x="701" y="2649"/>
                  </a:cubicBezTo>
                  <a:lnTo>
                    <a:pt x="3382" y="1725"/>
                  </a:lnTo>
                  <a:cubicBezTo>
                    <a:pt x="3461" y="1699"/>
                    <a:pt x="3500" y="1606"/>
                    <a:pt x="3474" y="1540"/>
                  </a:cubicBezTo>
                  <a:lnTo>
                    <a:pt x="2972" y="101"/>
                  </a:lnTo>
                  <a:cubicBezTo>
                    <a:pt x="2951" y="38"/>
                    <a:pt x="2897" y="0"/>
                    <a:pt x="2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30"/>
            <p:cNvSpPr/>
            <p:nvPr/>
          </p:nvSpPr>
          <p:spPr>
            <a:xfrm>
              <a:off x="576850" y="2582100"/>
              <a:ext cx="87525" cy="66450"/>
            </a:xfrm>
            <a:custGeom>
              <a:avLst/>
              <a:gdLst/>
              <a:ahLst/>
              <a:cxnLst/>
              <a:rect l="l" t="t" r="r" b="b"/>
              <a:pathLst>
                <a:path w="3501" h="2658" extrusionOk="0">
                  <a:moveTo>
                    <a:pt x="2844" y="0"/>
                  </a:moveTo>
                  <a:cubicBezTo>
                    <a:pt x="2830" y="0"/>
                    <a:pt x="2815" y="3"/>
                    <a:pt x="2801" y="8"/>
                  </a:cubicBezTo>
                  <a:lnTo>
                    <a:pt x="107" y="933"/>
                  </a:lnTo>
                  <a:cubicBezTo>
                    <a:pt x="41" y="959"/>
                    <a:pt x="1" y="1038"/>
                    <a:pt x="27" y="1118"/>
                  </a:cubicBezTo>
                  <a:lnTo>
                    <a:pt x="529" y="2557"/>
                  </a:lnTo>
                  <a:cubicBezTo>
                    <a:pt x="550" y="2620"/>
                    <a:pt x="604" y="2658"/>
                    <a:pt x="658" y="2658"/>
                  </a:cubicBezTo>
                  <a:cubicBezTo>
                    <a:pt x="673" y="2658"/>
                    <a:pt x="687" y="2655"/>
                    <a:pt x="701" y="2650"/>
                  </a:cubicBezTo>
                  <a:lnTo>
                    <a:pt x="3395" y="1712"/>
                  </a:lnTo>
                  <a:cubicBezTo>
                    <a:pt x="3461" y="1686"/>
                    <a:pt x="3501" y="1606"/>
                    <a:pt x="3474" y="1540"/>
                  </a:cubicBezTo>
                  <a:lnTo>
                    <a:pt x="2972" y="88"/>
                  </a:lnTo>
                  <a:cubicBezTo>
                    <a:pt x="2952" y="36"/>
                    <a:pt x="2898"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0"/>
            <p:cNvSpPr/>
            <p:nvPr/>
          </p:nvSpPr>
          <p:spPr>
            <a:xfrm>
              <a:off x="420700" y="2723400"/>
              <a:ext cx="87850" cy="66475"/>
            </a:xfrm>
            <a:custGeom>
              <a:avLst/>
              <a:gdLst/>
              <a:ahLst/>
              <a:cxnLst/>
              <a:rect l="l" t="t" r="r" b="b"/>
              <a:pathLst>
                <a:path w="3514" h="2659" extrusionOk="0">
                  <a:moveTo>
                    <a:pt x="2850" y="0"/>
                  </a:moveTo>
                  <a:cubicBezTo>
                    <a:pt x="2834" y="0"/>
                    <a:pt x="2817" y="3"/>
                    <a:pt x="2800" y="9"/>
                  </a:cubicBezTo>
                  <a:lnTo>
                    <a:pt x="119" y="933"/>
                  </a:lnTo>
                  <a:cubicBezTo>
                    <a:pt x="40" y="960"/>
                    <a:pt x="0" y="1039"/>
                    <a:pt x="27" y="1118"/>
                  </a:cubicBezTo>
                  <a:lnTo>
                    <a:pt x="528" y="2558"/>
                  </a:lnTo>
                  <a:cubicBezTo>
                    <a:pt x="549" y="2620"/>
                    <a:pt x="603" y="2658"/>
                    <a:pt x="664" y="2658"/>
                  </a:cubicBezTo>
                  <a:cubicBezTo>
                    <a:pt x="680" y="2658"/>
                    <a:pt x="697" y="2656"/>
                    <a:pt x="713" y="2650"/>
                  </a:cubicBezTo>
                  <a:lnTo>
                    <a:pt x="3394" y="1712"/>
                  </a:lnTo>
                  <a:cubicBezTo>
                    <a:pt x="3474" y="1686"/>
                    <a:pt x="3513" y="1607"/>
                    <a:pt x="3487" y="1541"/>
                  </a:cubicBezTo>
                  <a:lnTo>
                    <a:pt x="2985" y="88"/>
                  </a:lnTo>
                  <a:cubicBezTo>
                    <a:pt x="2964" y="36"/>
                    <a:pt x="2911" y="0"/>
                    <a:pt x="2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0"/>
            <p:cNvSpPr/>
            <p:nvPr/>
          </p:nvSpPr>
          <p:spPr>
            <a:xfrm>
              <a:off x="512475" y="2691700"/>
              <a:ext cx="87525" cy="66475"/>
            </a:xfrm>
            <a:custGeom>
              <a:avLst/>
              <a:gdLst/>
              <a:ahLst/>
              <a:cxnLst/>
              <a:rect l="l" t="t" r="r" b="b"/>
              <a:pathLst>
                <a:path w="3501" h="2659" extrusionOk="0">
                  <a:moveTo>
                    <a:pt x="2838" y="1"/>
                  </a:moveTo>
                  <a:cubicBezTo>
                    <a:pt x="2821" y="1"/>
                    <a:pt x="2804" y="3"/>
                    <a:pt x="2787" y="9"/>
                  </a:cubicBezTo>
                  <a:lnTo>
                    <a:pt x="106" y="933"/>
                  </a:lnTo>
                  <a:cubicBezTo>
                    <a:pt x="27" y="960"/>
                    <a:pt x="1" y="1039"/>
                    <a:pt x="14" y="1118"/>
                  </a:cubicBezTo>
                  <a:lnTo>
                    <a:pt x="516" y="2558"/>
                  </a:lnTo>
                  <a:cubicBezTo>
                    <a:pt x="537" y="2620"/>
                    <a:pt x="591" y="2658"/>
                    <a:pt x="651" y="2658"/>
                  </a:cubicBezTo>
                  <a:cubicBezTo>
                    <a:pt x="668" y="2658"/>
                    <a:pt x="684" y="2656"/>
                    <a:pt x="701" y="2650"/>
                  </a:cubicBezTo>
                  <a:lnTo>
                    <a:pt x="3382" y="1713"/>
                  </a:lnTo>
                  <a:cubicBezTo>
                    <a:pt x="3461" y="1686"/>
                    <a:pt x="3500" y="1607"/>
                    <a:pt x="3474" y="1528"/>
                  </a:cubicBezTo>
                  <a:lnTo>
                    <a:pt x="2972" y="88"/>
                  </a:lnTo>
                  <a:cubicBezTo>
                    <a:pt x="2951" y="36"/>
                    <a:pt x="2898" y="1"/>
                    <a:pt x="2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0"/>
            <p:cNvSpPr/>
            <p:nvPr/>
          </p:nvSpPr>
          <p:spPr>
            <a:xfrm>
              <a:off x="603925" y="2659675"/>
              <a:ext cx="87525" cy="66475"/>
            </a:xfrm>
            <a:custGeom>
              <a:avLst/>
              <a:gdLst/>
              <a:ahLst/>
              <a:cxnLst/>
              <a:rect l="l" t="t" r="r" b="b"/>
              <a:pathLst>
                <a:path w="3501" h="2659" extrusionOk="0">
                  <a:moveTo>
                    <a:pt x="2837" y="1"/>
                  </a:moveTo>
                  <a:cubicBezTo>
                    <a:pt x="2821" y="1"/>
                    <a:pt x="2804" y="3"/>
                    <a:pt x="2787" y="9"/>
                  </a:cubicBezTo>
                  <a:lnTo>
                    <a:pt x="107" y="947"/>
                  </a:lnTo>
                  <a:cubicBezTo>
                    <a:pt x="40" y="973"/>
                    <a:pt x="1" y="1052"/>
                    <a:pt x="27" y="1131"/>
                  </a:cubicBezTo>
                  <a:lnTo>
                    <a:pt x="516" y="2571"/>
                  </a:lnTo>
                  <a:cubicBezTo>
                    <a:pt x="537" y="2623"/>
                    <a:pt x="598" y="2658"/>
                    <a:pt x="656" y="2658"/>
                  </a:cubicBezTo>
                  <a:cubicBezTo>
                    <a:pt x="671" y="2658"/>
                    <a:pt x="687" y="2656"/>
                    <a:pt x="701" y="2650"/>
                  </a:cubicBezTo>
                  <a:lnTo>
                    <a:pt x="3382" y="1726"/>
                  </a:lnTo>
                  <a:cubicBezTo>
                    <a:pt x="3461" y="1699"/>
                    <a:pt x="3501" y="1620"/>
                    <a:pt x="3474" y="1541"/>
                  </a:cubicBezTo>
                  <a:lnTo>
                    <a:pt x="2972" y="101"/>
                  </a:lnTo>
                  <a:cubicBezTo>
                    <a:pt x="2951" y="39"/>
                    <a:pt x="2897" y="1"/>
                    <a:pt x="28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0"/>
            <p:cNvSpPr/>
            <p:nvPr/>
          </p:nvSpPr>
          <p:spPr>
            <a:xfrm>
              <a:off x="446125" y="2764225"/>
              <a:ext cx="177975" cy="97075"/>
            </a:xfrm>
            <a:custGeom>
              <a:avLst/>
              <a:gdLst/>
              <a:ahLst/>
              <a:cxnLst/>
              <a:rect l="l" t="t" r="r" b="b"/>
              <a:pathLst>
                <a:path w="7119" h="3883" extrusionOk="0">
                  <a:moveTo>
                    <a:pt x="6437" y="0"/>
                  </a:moveTo>
                  <a:cubicBezTo>
                    <a:pt x="6413" y="0"/>
                    <a:pt x="6389" y="5"/>
                    <a:pt x="6366" y="13"/>
                  </a:cubicBezTo>
                  <a:lnTo>
                    <a:pt x="172" y="2166"/>
                  </a:lnTo>
                  <a:cubicBezTo>
                    <a:pt x="53" y="2206"/>
                    <a:pt x="0" y="2325"/>
                    <a:pt x="40" y="2430"/>
                  </a:cubicBezTo>
                  <a:lnTo>
                    <a:pt x="489" y="3738"/>
                  </a:lnTo>
                  <a:cubicBezTo>
                    <a:pt x="520" y="3830"/>
                    <a:pt x="599" y="3883"/>
                    <a:pt x="688" y="3883"/>
                  </a:cubicBezTo>
                  <a:cubicBezTo>
                    <a:pt x="714" y="3883"/>
                    <a:pt x="740" y="3878"/>
                    <a:pt x="766" y="3870"/>
                  </a:cubicBezTo>
                  <a:lnTo>
                    <a:pt x="6960" y="1717"/>
                  </a:lnTo>
                  <a:cubicBezTo>
                    <a:pt x="7066" y="1677"/>
                    <a:pt x="7118" y="1559"/>
                    <a:pt x="7079" y="1453"/>
                  </a:cubicBezTo>
                  <a:lnTo>
                    <a:pt x="6630" y="145"/>
                  </a:lnTo>
                  <a:cubicBezTo>
                    <a:pt x="6599" y="53"/>
                    <a:pt x="6520" y="0"/>
                    <a:pt x="64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0"/>
            <p:cNvSpPr/>
            <p:nvPr/>
          </p:nvSpPr>
          <p:spPr>
            <a:xfrm>
              <a:off x="628700" y="2731650"/>
              <a:ext cx="87850" cy="66475"/>
            </a:xfrm>
            <a:custGeom>
              <a:avLst/>
              <a:gdLst/>
              <a:ahLst/>
              <a:cxnLst/>
              <a:rect l="l" t="t" r="r" b="b"/>
              <a:pathLst>
                <a:path w="3514" h="2659" extrusionOk="0">
                  <a:moveTo>
                    <a:pt x="2849" y="1"/>
                  </a:moveTo>
                  <a:cubicBezTo>
                    <a:pt x="2833" y="1"/>
                    <a:pt x="2817" y="3"/>
                    <a:pt x="2800" y="9"/>
                  </a:cubicBezTo>
                  <a:lnTo>
                    <a:pt x="119" y="947"/>
                  </a:lnTo>
                  <a:cubicBezTo>
                    <a:pt x="40" y="973"/>
                    <a:pt x="0" y="1052"/>
                    <a:pt x="27" y="1118"/>
                  </a:cubicBezTo>
                  <a:lnTo>
                    <a:pt x="529" y="2571"/>
                  </a:lnTo>
                  <a:cubicBezTo>
                    <a:pt x="549" y="2623"/>
                    <a:pt x="603" y="2658"/>
                    <a:pt x="663" y="2658"/>
                  </a:cubicBezTo>
                  <a:cubicBezTo>
                    <a:pt x="680" y="2658"/>
                    <a:pt x="697" y="2656"/>
                    <a:pt x="713" y="2650"/>
                  </a:cubicBezTo>
                  <a:lnTo>
                    <a:pt x="3394" y="1726"/>
                  </a:lnTo>
                  <a:cubicBezTo>
                    <a:pt x="3474" y="1699"/>
                    <a:pt x="3513" y="1620"/>
                    <a:pt x="3487" y="1541"/>
                  </a:cubicBezTo>
                  <a:lnTo>
                    <a:pt x="2985" y="101"/>
                  </a:lnTo>
                  <a:cubicBezTo>
                    <a:pt x="2964" y="39"/>
                    <a:pt x="2910"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1" name="Google Shape;1911;p30"/>
          <p:cNvGrpSpPr/>
          <p:nvPr/>
        </p:nvGrpSpPr>
        <p:grpSpPr>
          <a:xfrm>
            <a:off x="-310481" y="192387"/>
            <a:ext cx="9278139" cy="5009608"/>
            <a:chOff x="-310481" y="192387"/>
            <a:chExt cx="9278139" cy="5009608"/>
          </a:xfrm>
        </p:grpSpPr>
        <p:grpSp>
          <p:nvGrpSpPr>
            <p:cNvPr id="1912" name="Google Shape;1912;p30"/>
            <p:cNvGrpSpPr/>
            <p:nvPr/>
          </p:nvGrpSpPr>
          <p:grpSpPr>
            <a:xfrm flipH="1">
              <a:off x="-310481" y="445037"/>
              <a:ext cx="615954" cy="471835"/>
              <a:chOff x="2785400" y="3515575"/>
              <a:chExt cx="378350" cy="289825"/>
            </a:xfrm>
          </p:grpSpPr>
          <p:sp>
            <p:nvSpPr>
              <p:cNvPr id="1913" name="Google Shape;1913;p30"/>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0"/>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5" name="Google Shape;1915;p30"/>
            <p:cNvGrpSpPr/>
            <p:nvPr/>
          </p:nvGrpSpPr>
          <p:grpSpPr>
            <a:xfrm>
              <a:off x="8272644" y="192387"/>
              <a:ext cx="615954" cy="471835"/>
              <a:chOff x="2785400" y="3515575"/>
              <a:chExt cx="378350" cy="289825"/>
            </a:xfrm>
          </p:grpSpPr>
          <p:sp>
            <p:nvSpPr>
              <p:cNvPr id="1916" name="Google Shape;1916;p30"/>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0"/>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8" name="Google Shape;1918;p30"/>
            <p:cNvGrpSpPr/>
            <p:nvPr/>
          </p:nvGrpSpPr>
          <p:grpSpPr>
            <a:xfrm flipH="1">
              <a:off x="8193591" y="4453272"/>
              <a:ext cx="774067" cy="748724"/>
              <a:chOff x="6507519" y="-3391"/>
              <a:chExt cx="774067" cy="748724"/>
            </a:xfrm>
          </p:grpSpPr>
          <p:sp>
            <p:nvSpPr>
              <p:cNvPr id="1919" name="Google Shape;1919;p30"/>
              <p:cNvSpPr/>
              <p:nvPr/>
            </p:nvSpPr>
            <p:spPr>
              <a:xfrm rot="2483948" flipH="1">
                <a:off x="6573844" y="174370"/>
                <a:ext cx="597966" cy="426537"/>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0"/>
              <p:cNvSpPr/>
              <p:nvPr/>
            </p:nvSpPr>
            <p:spPr>
              <a:xfrm rot="2483948" flipH="1">
                <a:off x="6599218" y="145456"/>
                <a:ext cx="614979" cy="436183"/>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1921"/>
        <p:cNvGrpSpPr/>
        <p:nvPr/>
      </p:nvGrpSpPr>
      <p:grpSpPr>
        <a:xfrm>
          <a:off x="0" y="0"/>
          <a:ext cx="0" cy="0"/>
          <a:chOff x="0" y="0"/>
          <a:chExt cx="0" cy="0"/>
        </a:xfrm>
      </p:grpSpPr>
      <p:sp>
        <p:nvSpPr>
          <p:cNvPr id="1922" name="Google Shape;1922;p31"/>
          <p:cNvSpPr txBox="1">
            <a:spLocks noGrp="1"/>
          </p:cNvSpPr>
          <p:nvPr>
            <p:ph type="title"/>
          </p:nvPr>
        </p:nvSpPr>
        <p:spPr>
          <a:xfrm>
            <a:off x="2347938" y="677525"/>
            <a:ext cx="4448100" cy="105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6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23" name="Google Shape;1923;p31"/>
          <p:cNvSpPr txBox="1">
            <a:spLocks noGrp="1"/>
          </p:cNvSpPr>
          <p:nvPr>
            <p:ph type="subTitle" idx="1"/>
          </p:nvPr>
        </p:nvSpPr>
        <p:spPr>
          <a:xfrm>
            <a:off x="2347900" y="1841450"/>
            <a:ext cx="4448100" cy="1058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24" name="Google Shape;1924;p31"/>
          <p:cNvSpPr txBox="1"/>
          <p:nvPr/>
        </p:nvSpPr>
        <p:spPr>
          <a:xfrm>
            <a:off x="2099100" y="3611950"/>
            <a:ext cx="4945800" cy="5562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000" b="1">
                <a:solidFill>
                  <a:schemeClr val="dk1"/>
                </a:solidFill>
                <a:latin typeface="Raleway"/>
                <a:ea typeface="Raleway"/>
                <a:cs typeface="Raleway"/>
                <a:sym typeface="Raleway"/>
              </a:rPr>
              <a:t>CREDITS:</a:t>
            </a:r>
            <a:r>
              <a:rPr lang="en" sz="1000">
                <a:solidFill>
                  <a:schemeClr val="dk1"/>
                </a:solidFill>
                <a:latin typeface="Raleway"/>
                <a:ea typeface="Raleway"/>
                <a:cs typeface="Raleway"/>
                <a:sym typeface="Raleway"/>
              </a:rPr>
              <a:t> This presentation template was created by </a:t>
            </a:r>
            <a:r>
              <a:rPr lang="en" sz="1000" b="1" u="sng">
                <a:solidFill>
                  <a:schemeClr val="dk1"/>
                </a:solidFill>
                <a:latin typeface="Raleway"/>
                <a:ea typeface="Raleway"/>
                <a:cs typeface="Raleway"/>
                <a:sym typeface="Raleway"/>
                <a:hlinkClick r:id="rId2">
                  <a:extLst>
                    <a:ext uri="{A12FA001-AC4F-418D-AE19-62706E023703}">
                      <ahyp:hlinkClr xmlns:ahyp="http://schemas.microsoft.com/office/drawing/2018/hyperlinkcolor" xmlns="" val="tx"/>
                    </a:ext>
                  </a:extLst>
                </a:hlinkClick>
              </a:rPr>
              <a:t>Slidesgo</a:t>
            </a:r>
            <a:r>
              <a:rPr lang="en" sz="1000">
                <a:solidFill>
                  <a:schemeClr val="dk1"/>
                </a:solidFill>
                <a:latin typeface="Raleway"/>
                <a:ea typeface="Raleway"/>
                <a:cs typeface="Raleway"/>
                <a:sym typeface="Raleway"/>
              </a:rPr>
              <a:t>, and includes icons by </a:t>
            </a:r>
            <a:r>
              <a:rPr lang="en" sz="1000" b="1" u="sng">
                <a:solidFill>
                  <a:schemeClr val="dk1"/>
                </a:solidFill>
                <a:latin typeface="Raleway"/>
                <a:ea typeface="Raleway"/>
                <a:cs typeface="Raleway"/>
                <a:sym typeface="Raleway"/>
                <a:hlinkClick r:id="rId3">
                  <a:extLst>
                    <a:ext uri="{A12FA001-AC4F-418D-AE19-62706E023703}">
                      <ahyp:hlinkClr xmlns:ahyp="http://schemas.microsoft.com/office/drawing/2018/hyperlinkcolor" xmlns="" val="tx"/>
                    </a:ext>
                  </a:extLst>
                </a:hlinkClick>
              </a:rPr>
              <a:t>Flaticon</a:t>
            </a:r>
            <a:r>
              <a:rPr lang="en" sz="1000">
                <a:solidFill>
                  <a:schemeClr val="dk1"/>
                </a:solidFill>
                <a:latin typeface="Raleway"/>
                <a:ea typeface="Raleway"/>
                <a:cs typeface="Raleway"/>
                <a:sym typeface="Raleway"/>
              </a:rPr>
              <a:t>, and infographics &amp; images by </a:t>
            </a:r>
            <a:r>
              <a:rPr lang="en" sz="1000" b="1" u="sng">
                <a:solidFill>
                  <a:schemeClr val="dk1"/>
                </a:solidFill>
                <a:latin typeface="Raleway"/>
                <a:ea typeface="Raleway"/>
                <a:cs typeface="Raleway"/>
                <a:sym typeface="Raleway"/>
                <a:hlinkClick r:id="rId4">
                  <a:extLst>
                    <a:ext uri="{A12FA001-AC4F-418D-AE19-62706E023703}">
                      <ahyp:hlinkClr xmlns:ahyp="http://schemas.microsoft.com/office/drawing/2018/hyperlinkcolor" xmlns="" val="tx"/>
                    </a:ext>
                  </a:extLst>
                </a:hlinkClick>
              </a:rPr>
              <a:t>Freepik</a:t>
            </a:r>
            <a:r>
              <a:rPr lang="en" sz="1000" u="sng">
                <a:solidFill>
                  <a:schemeClr val="dk1"/>
                </a:solidFill>
                <a:latin typeface="Raleway"/>
                <a:ea typeface="Raleway"/>
                <a:cs typeface="Raleway"/>
                <a:sym typeface="Raleway"/>
              </a:rPr>
              <a:t> </a:t>
            </a:r>
            <a:endParaRPr sz="1000" b="1" u="sng">
              <a:solidFill>
                <a:schemeClr val="dk1"/>
              </a:solidFill>
              <a:latin typeface="Raleway"/>
              <a:ea typeface="Raleway"/>
              <a:cs typeface="Raleway"/>
              <a:sym typeface="Raleway"/>
            </a:endParaRPr>
          </a:p>
        </p:txBody>
      </p:sp>
      <p:grpSp>
        <p:nvGrpSpPr>
          <p:cNvPr id="1925" name="Google Shape;1925;p31"/>
          <p:cNvGrpSpPr/>
          <p:nvPr/>
        </p:nvGrpSpPr>
        <p:grpSpPr>
          <a:xfrm>
            <a:off x="-2083445" y="-4424066"/>
            <a:ext cx="17022154" cy="12163771"/>
            <a:chOff x="-2083445" y="-4424066"/>
            <a:chExt cx="17022154" cy="12163771"/>
          </a:xfrm>
        </p:grpSpPr>
        <p:grpSp>
          <p:nvGrpSpPr>
            <p:cNvPr id="1926" name="Google Shape;1926;p31"/>
            <p:cNvGrpSpPr/>
            <p:nvPr/>
          </p:nvGrpSpPr>
          <p:grpSpPr>
            <a:xfrm>
              <a:off x="-2083445" y="3080328"/>
              <a:ext cx="4182555" cy="4659376"/>
              <a:chOff x="-1259745" y="2625278"/>
              <a:chExt cx="4182555" cy="4659376"/>
            </a:xfrm>
          </p:grpSpPr>
          <p:grpSp>
            <p:nvGrpSpPr>
              <p:cNvPr id="1927" name="Google Shape;1927;p31"/>
              <p:cNvGrpSpPr/>
              <p:nvPr/>
            </p:nvGrpSpPr>
            <p:grpSpPr>
              <a:xfrm>
                <a:off x="-1259745" y="2625278"/>
                <a:ext cx="4182555" cy="4659376"/>
                <a:chOff x="1462625" y="1639075"/>
                <a:chExt cx="1426325" cy="1588875"/>
              </a:xfrm>
            </p:grpSpPr>
            <p:sp>
              <p:nvSpPr>
                <p:cNvPr id="1928" name="Google Shape;1928;p31"/>
                <p:cNvSpPr/>
                <p:nvPr/>
              </p:nvSpPr>
              <p:spPr>
                <a:xfrm>
                  <a:off x="1462625" y="1639075"/>
                  <a:ext cx="1426325" cy="1588875"/>
                </a:xfrm>
                <a:custGeom>
                  <a:avLst/>
                  <a:gdLst/>
                  <a:ahLst/>
                  <a:cxnLst/>
                  <a:rect l="l" t="t" r="r" b="b"/>
                  <a:pathLst>
                    <a:path w="57053" h="63555" extrusionOk="0">
                      <a:moveTo>
                        <a:pt x="32999" y="1"/>
                      </a:moveTo>
                      <a:lnTo>
                        <a:pt x="0" y="17087"/>
                      </a:lnTo>
                      <a:lnTo>
                        <a:pt x="24054" y="63555"/>
                      </a:lnTo>
                      <a:lnTo>
                        <a:pt x="57052" y="46480"/>
                      </a:lnTo>
                      <a:lnTo>
                        <a:pt x="32999" y="1"/>
                      </a:lnTo>
                      <a:close/>
                    </a:path>
                  </a:pathLst>
                </a:custGeom>
                <a:solidFill>
                  <a:schemeClr val="accent1"/>
                </a:solidFill>
                <a:ln>
                  <a:noFill/>
                </a:ln>
                <a:effectLst>
                  <a:outerShdw dist="76200" dir="17040000" algn="bl" rotWithShape="0">
                    <a:schemeClr val="dk1">
                      <a:alpha val="1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1"/>
                <p:cNvSpPr/>
                <p:nvPr/>
              </p:nvSpPr>
              <p:spPr>
                <a:xfrm>
                  <a:off x="1501000" y="1691425"/>
                  <a:ext cx="1351300" cy="1487100"/>
                </a:xfrm>
                <a:custGeom>
                  <a:avLst/>
                  <a:gdLst/>
                  <a:ahLst/>
                  <a:cxnLst/>
                  <a:rect l="l" t="t" r="r" b="b"/>
                  <a:pathLst>
                    <a:path w="54052" h="59484" extrusionOk="0">
                      <a:moveTo>
                        <a:pt x="31743" y="117"/>
                      </a:moveTo>
                      <a:lnTo>
                        <a:pt x="53947" y="42990"/>
                      </a:lnTo>
                      <a:lnTo>
                        <a:pt x="22310" y="59367"/>
                      </a:lnTo>
                      <a:lnTo>
                        <a:pt x="105" y="16494"/>
                      </a:lnTo>
                      <a:lnTo>
                        <a:pt x="31743" y="117"/>
                      </a:lnTo>
                      <a:close/>
                      <a:moveTo>
                        <a:pt x="31778" y="0"/>
                      </a:moveTo>
                      <a:lnTo>
                        <a:pt x="0" y="16459"/>
                      </a:lnTo>
                      <a:lnTo>
                        <a:pt x="22275" y="59484"/>
                      </a:lnTo>
                      <a:lnTo>
                        <a:pt x="54052" y="43025"/>
                      </a:lnTo>
                      <a:lnTo>
                        <a:pt x="317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1"/>
                <p:cNvSpPr/>
                <p:nvPr/>
              </p:nvSpPr>
              <p:spPr>
                <a:xfrm>
                  <a:off x="1562075" y="2071475"/>
                  <a:ext cx="558325" cy="1074475"/>
                </a:xfrm>
                <a:custGeom>
                  <a:avLst/>
                  <a:gdLst/>
                  <a:ahLst/>
                  <a:cxnLst/>
                  <a:rect l="l" t="t" r="r" b="b"/>
                  <a:pathLst>
                    <a:path w="22333" h="42979" extrusionOk="0">
                      <a:moveTo>
                        <a:pt x="81" y="1"/>
                      </a:moveTo>
                      <a:lnTo>
                        <a:pt x="0" y="36"/>
                      </a:lnTo>
                      <a:lnTo>
                        <a:pt x="22251" y="42979"/>
                      </a:lnTo>
                      <a:lnTo>
                        <a:pt x="22332" y="42944"/>
                      </a:lnTo>
                      <a:lnTo>
                        <a:pt x="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1"/>
                <p:cNvSpPr/>
                <p:nvPr/>
              </p:nvSpPr>
              <p:spPr>
                <a:xfrm>
                  <a:off x="1623425" y="2039500"/>
                  <a:ext cx="557750" cy="1074775"/>
                </a:xfrm>
                <a:custGeom>
                  <a:avLst/>
                  <a:gdLst/>
                  <a:ahLst/>
                  <a:cxnLst/>
                  <a:rect l="l" t="t" r="r" b="b"/>
                  <a:pathLst>
                    <a:path w="22310" h="42991" extrusionOk="0">
                      <a:moveTo>
                        <a:pt x="70" y="0"/>
                      </a:moveTo>
                      <a:lnTo>
                        <a:pt x="0" y="35"/>
                      </a:lnTo>
                      <a:lnTo>
                        <a:pt x="22228" y="42990"/>
                      </a:lnTo>
                      <a:lnTo>
                        <a:pt x="22309" y="42955"/>
                      </a:lnTo>
                      <a:lnTo>
                        <a:pt x="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1"/>
                <p:cNvSpPr/>
                <p:nvPr/>
              </p:nvSpPr>
              <p:spPr>
                <a:xfrm>
                  <a:off x="1684200" y="2008375"/>
                  <a:ext cx="557750" cy="1074775"/>
                </a:xfrm>
                <a:custGeom>
                  <a:avLst/>
                  <a:gdLst/>
                  <a:ahLst/>
                  <a:cxnLst/>
                  <a:rect l="l" t="t" r="r" b="b"/>
                  <a:pathLst>
                    <a:path w="22310" h="42991" extrusionOk="0">
                      <a:moveTo>
                        <a:pt x="82" y="1"/>
                      </a:moveTo>
                      <a:lnTo>
                        <a:pt x="0" y="36"/>
                      </a:lnTo>
                      <a:lnTo>
                        <a:pt x="22240" y="42991"/>
                      </a:lnTo>
                      <a:lnTo>
                        <a:pt x="22309" y="42944"/>
                      </a:lnTo>
                      <a:lnTo>
                        <a:pt x="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1"/>
                <p:cNvSpPr/>
                <p:nvPr/>
              </p:nvSpPr>
              <p:spPr>
                <a:xfrm>
                  <a:off x="1744975" y="1976675"/>
                  <a:ext cx="558325" cy="1074500"/>
                </a:xfrm>
                <a:custGeom>
                  <a:avLst/>
                  <a:gdLst/>
                  <a:ahLst/>
                  <a:cxnLst/>
                  <a:rect l="l" t="t" r="r" b="b"/>
                  <a:pathLst>
                    <a:path w="22333" h="42980" extrusionOk="0">
                      <a:moveTo>
                        <a:pt x="82" y="1"/>
                      </a:moveTo>
                      <a:lnTo>
                        <a:pt x="0" y="36"/>
                      </a:lnTo>
                      <a:lnTo>
                        <a:pt x="22251" y="42979"/>
                      </a:lnTo>
                      <a:lnTo>
                        <a:pt x="22333" y="42944"/>
                      </a:lnTo>
                      <a:lnTo>
                        <a:pt x="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1"/>
                <p:cNvSpPr/>
                <p:nvPr/>
              </p:nvSpPr>
              <p:spPr>
                <a:xfrm>
                  <a:off x="1806625" y="1944975"/>
                  <a:ext cx="557150" cy="1074775"/>
                </a:xfrm>
                <a:custGeom>
                  <a:avLst/>
                  <a:gdLst/>
                  <a:ahLst/>
                  <a:cxnLst/>
                  <a:rect l="l" t="t" r="r" b="b"/>
                  <a:pathLst>
                    <a:path w="22286" h="42991" extrusionOk="0">
                      <a:moveTo>
                        <a:pt x="70" y="1"/>
                      </a:moveTo>
                      <a:lnTo>
                        <a:pt x="0" y="36"/>
                      </a:lnTo>
                      <a:lnTo>
                        <a:pt x="22216" y="42991"/>
                      </a:lnTo>
                      <a:lnTo>
                        <a:pt x="22286" y="42956"/>
                      </a:lnTo>
                      <a:lnTo>
                        <a:pt x="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1"/>
                <p:cNvSpPr/>
                <p:nvPr/>
              </p:nvSpPr>
              <p:spPr>
                <a:xfrm>
                  <a:off x="1867100" y="1913575"/>
                  <a:ext cx="558050" cy="1074500"/>
                </a:xfrm>
                <a:custGeom>
                  <a:avLst/>
                  <a:gdLst/>
                  <a:ahLst/>
                  <a:cxnLst/>
                  <a:rect l="l" t="t" r="r" b="b"/>
                  <a:pathLst>
                    <a:path w="22322" h="42980" extrusionOk="0">
                      <a:moveTo>
                        <a:pt x="82" y="1"/>
                      </a:moveTo>
                      <a:lnTo>
                        <a:pt x="0" y="36"/>
                      </a:lnTo>
                      <a:lnTo>
                        <a:pt x="22251" y="42979"/>
                      </a:lnTo>
                      <a:lnTo>
                        <a:pt x="22321" y="42944"/>
                      </a:lnTo>
                      <a:lnTo>
                        <a:pt x="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1"/>
                <p:cNvSpPr/>
                <p:nvPr/>
              </p:nvSpPr>
              <p:spPr>
                <a:xfrm>
                  <a:off x="1928450" y="1881600"/>
                  <a:ext cx="557475" cy="1075050"/>
                </a:xfrm>
                <a:custGeom>
                  <a:avLst/>
                  <a:gdLst/>
                  <a:ahLst/>
                  <a:cxnLst/>
                  <a:rect l="l" t="t" r="r" b="b"/>
                  <a:pathLst>
                    <a:path w="22299" h="43002" extrusionOk="0">
                      <a:moveTo>
                        <a:pt x="70" y="0"/>
                      </a:moveTo>
                      <a:lnTo>
                        <a:pt x="1" y="47"/>
                      </a:lnTo>
                      <a:lnTo>
                        <a:pt x="22217" y="43002"/>
                      </a:lnTo>
                      <a:lnTo>
                        <a:pt x="22298" y="42955"/>
                      </a:lnTo>
                      <a:lnTo>
                        <a:pt x="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1"/>
                <p:cNvSpPr/>
                <p:nvPr/>
              </p:nvSpPr>
              <p:spPr>
                <a:xfrm>
                  <a:off x="1989225" y="1850475"/>
                  <a:ext cx="557750" cy="1074775"/>
                </a:xfrm>
                <a:custGeom>
                  <a:avLst/>
                  <a:gdLst/>
                  <a:ahLst/>
                  <a:cxnLst/>
                  <a:rect l="l" t="t" r="r" b="b"/>
                  <a:pathLst>
                    <a:path w="22310" h="42991" extrusionOk="0">
                      <a:moveTo>
                        <a:pt x="70" y="1"/>
                      </a:moveTo>
                      <a:lnTo>
                        <a:pt x="1" y="36"/>
                      </a:lnTo>
                      <a:lnTo>
                        <a:pt x="22240" y="42991"/>
                      </a:lnTo>
                      <a:lnTo>
                        <a:pt x="22310" y="42944"/>
                      </a:lnTo>
                      <a:lnTo>
                        <a:pt x="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1"/>
                <p:cNvSpPr/>
                <p:nvPr/>
              </p:nvSpPr>
              <p:spPr>
                <a:xfrm>
                  <a:off x="2050300" y="1818775"/>
                  <a:ext cx="557750" cy="1074775"/>
                </a:xfrm>
                <a:custGeom>
                  <a:avLst/>
                  <a:gdLst/>
                  <a:ahLst/>
                  <a:cxnLst/>
                  <a:rect l="l" t="t" r="r" b="b"/>
                  <a:pathLst>
                    <a:path w="22310" h="42991" extrusionOk="0">
                      <a:moveTo>
                        <a:pt x="70" y="1"/>
                      </a:moveTo>
                      <a:lnTo>
                        <a:pt x="0" y="47"/>
                      </a:lnTo>
                      <a:lnTo>
                        <a:pt x="22228" y="42991"/>
                      </a:lnTo>
                      <a:lnTo>
                        <a:pt x="22309" y="42956"/>
                      </a:lnTo>
                      <a:lnTo>
                        <a:pt x="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1"/>
                <p:cNvSpPr/>
                <p:nvPr/>
              </p:nvSpPr>
              <p:spPr>
                <a:xfrm>
                  <a:off x="2111075" y="1787375"/>
                  <a:ext cx="557750" cy="1074775"/>
                </a:xfrm>
                <a:custGeom>
                  <a:avLst/>
                  <a:gdLst/>
                  <a:ahLst/>
                  <a:cxnLst/>
                  <a:rect l="l" t="t" r="r" b="b"/>
                  <a:pathLst>
                    <a:path w="22310" h="42991" extrusionOk="0">
                      <a:moveTo>
                        <a:pt x="82" y="1"/>
                      </a:moveTo>
                      <a:lnTo>
                        <a:pt x="0" y="36"/>
                      </a:lnTo>
                      <a:lnTo>
                        <a:pt x="22240" y="42991"/>
                      </a:lnTo>
                      <a:lnTo>
                        <a:pt x="22309" y="42944"/>
                      </a:lnTo>
                      <a:lnTo>
                        <a:pt x="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1"/>
                <p:cNvSpPr/>
                <p:nvPr/>
              </p:nvSpPr>
              <p:spPr>
                <a:xfrm>
                  <a:off x="2172125" y="1755400"/>
                  <a:ext cx="557750" cy="1074775"/>
                </a:xfrm>
                <a:custGeom>
                  <a:avLst/>
                  <a:gdLst/>
                  <a:ahLst/>
                  <a:cxnLst/>
                  <a:rect l="l" t="t" r="r" b="b"/>
                  <a:pathLst>
                    <a:path w="22310" h="42991" extrusionOk="0">
                      <a:moveTo>
                        <a:pt x="82" y="0"/>
                      </a:moveTo>
                      <a:lnTo>
                        <a:pt x="1" y="35"/>
                      </a:lnTo>
                      <a:lnTo>
                        <a:pt x="22229" y="42990"/>
                      </a:lnTo>
                      <a:lnTo>
                        <a:pt x="22310" y="42955"/>
                      </a:lnTo>
                      <a:lnTo>
                        <a:pt x="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1"/>
                <p:cNvSpPr/>
                <p:nvPr/>
              </p:nvSpPr>
              <p:spPr>
                <a:xfrm>
                  <a:off x="2233200" y="1724275"/>
                  <a:ext cx="557750" cy="1074775"/>
                </a:xfrm>
                <a:custGeom>
                  <a:avLst/>
                  <a:gdLst/>
                  <a:ahLst/>
                  <a:cxnLst/>
                  <a:rect l="l" t="t" r="r" b="b"/>
                  <a:pathLst>
                    <a:path w="22310" h="42991" extrusionOk="0">
                      <a:moveTo>
                        <a:pt x="70" y="1"/>
                      </a:moveTo>
                      <a:lnTo>
                        <a:pt x="0" y="36"/>
                      </a:lnTo>
                      <a:lnTo>
                        <a:pt x="22240" y="42991"/>
                      </a:lnTo>
                      <a:lnTo>
                        <a:pt x="22310" y="42944"/>
                      </a:lnTo>
                      <a:lnTo>
                        <a:pt x="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1"/>
                <p:cNvSpPr/>
                <p:nvPr/>
              </p:nvSpPr>
              <p:spPr>
                <a:xfrm>
                  <a:off x="2025000" y="2702775"/>
                  <a:ext cx="793575" cy="412075"/>
                </a:xfrm>
                <a:custGeom>
                  <a:avLst/>
                  <a:gdLst/>
                  <a:ahLst/>
                  <a:cxnLst/>
                  <a:rect l="l" t="t" r="r" b="b"/>
                  <a:pathLst>
                    <a:path w="31743" h="16483" extrusionOk="0">
                      <a:moveTo>
                        <a:pt x="31708" y="1"/>
                      </a:moveTo>
                      <a:lnTo>
                        <a:pt x="0" y="16413"/>
                      </a:lnTo>
                      <a:lnTo>
                        <a:pt x="35" y="16482"/>
                      </a:lnTo>
                      <a:lnTo>
                        <a:pt x="31743" y="70"/>
                      </a:lnTo>
                      <a:lnTo>
                        <a:pt x="317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1"/>
                <p:cNvSpPr/>
                <p:nvPr/>
              </p:nvSpPr>
              <p:spPr>
                <a:xfrm>
                  <a:off x="1992425" y="2639675"/>
                  <a:ext cx="793575" cy="412075"/>
                </a:xfrm>
                <a:custGeom>
                  <a:avLst/>
                  <a:gdLst/>
                  <a:ahLst/>
                  <a:cxnLst/>
                  <a:rect l="l" t="t" r="r" b="b"/>
                  <a:pathLst>
                    <a:path w="31743" h="16483" extrusionOk="0">
                      <a:moveTo>
                        <a:pt x="31708" y="1"/>
                      </a:moveTo>
                      <a:lnTo>
                        <a:pt x="1" y="16413"/>
                      </a:lnTo>
                      <a:lnTo>
                        <a:pt x="35" y="16482"/>
                      </a:lnTo>
                      <a:lnTo>
                        <a:pt x="31743" y="70"/>
                      </a:lnTo>
                      <a:lnTo>
                        <a:pt x="317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1"/>
                <p:cNvSpPr/>
                <p:nvPr/>
              </p:nvSpPr>
              <p:spPr>
                <a:xfrm>
                  <a:off x="1959575" y="2576575"/>
                  <a:ext cx="793575" cy="412075"/>
                </a:xfrm>
                <a:custGeom>
                  <a:avLst/>
                  <a:gdLst/>
                  <a:ahLst/>
                  <a:cxnLst/>
                  <a:rect l="l" t="t" r="r" b="b"/>
                  <a:pathLst>
                    <a:path w="31743" h="16483" extrusionOk="0">
                      <a:moveTo>
                        <a:pt x="31708" y="1"/>
                      </a:moveTo>
                      <a:lnTo>
                        <a:pt x="0" y="16413"/>
                      </a:lnTo>
                      <a:lnTo>
                        <a:pt x="35" y="16482"/>
                      </a:lnTo>
                      <a:lnTo>
                        <a:pt x="31742" y="70"/>
                      </a:lnTo>
                      <a:lnTo>
                        <a:pt x="317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1"/>
                <p:cNvSpPr/>
                <p:nvPr/>
              </p:nvSpPr>
              <p:spPr>
                <a:xfrm>
                  <a:off x="1927000" y="2513175"/>
                  <a:ext cx="793575" cy="412375"/>
                </a:xfrm>
                <a:custGeom>
                  <a:avLst/>
                  <a:gdLst/>
                  <a:ahLst/>
                  <a:cxnLst/>
                  <a:rect l="l" t="t" r="r" b="b"/>
                  <a:pathLst>
                    <a:path w="31743" h="16495" extrusionOk="0">
                      <a:moveTo>
                        <a:pt x="31708" y="1"/>
                      </a:moveTo>
                      <a:lnTo>
                        <a:pt x="1" y="16424"/>
                      </a:lnTo>
                      <a:lnTo>
                        <a:pt x="35" y="16494"/>
                      </a:lnTo>
                      <a:lnTo>
                        <a:pt x="31743" y="71"/>
                      </a:lnTo>
                      <a:lnTo>
                        <a:pt x="317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1"/>
                <p:cNvSpPr/>
                <p:nvPr/>
              </p:nvSpPr>
              <p:spPr>
                <a:xfrm>
                  <a:off x="1894150" y="2450075"/>
                  <a:ext cx="793875" cy="412375"/>
                </a:xfrm>
                <a:custGeom>
                  <a:avLst/>
                  <a:gdLst/>
                  <a:ahLst/>
                  <a:cxnLst/>
                  <a:rect l="l" t="t" r="r" b="b"/>
                  <a:pathLst>
                    <a:path w="31755" h="16495" extrusionOk="0">
                      <a:moveTo>
                        <a:pt x="31708" y="1"/>
                      </a:moveTo>
                      <a:lnTo>
                        <a:pt x="0" y="16413"/>
                      </a:lnTo>
                      <a:lnTo>
                        <a:pt x="35" y="16494"/>
                      </a:lnTo>
                      <a:lnTo>
                        <a:pt x="31754" y="71"/>
                      </a:lnTo>
                      <a:lnTo>
                        <a:pt x="317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1"/>
                <p:cNvSpPr/>
                <p:nvPr/>
              </p:nvSpPr>
              <p:spPr>
                <a:xfrm>
                  <a:off x="1861575" y="2386975"/>
                  <a:ext cx="793575" cy="412075"/>
                </a:xfrm>
                <a:custGeom>
                  <a:avLst/>
                  <a:gdLst/>
                  <a:ahLst/>
                  <a:cxnLst/>
                  <a:rect l="l" t="t" r="r" b="b"/>
                  <a:pathLst>
                    <a:path w="31743" h="16483" extrusionOk="0">
                      <a:moveTo>
                        <a:pt x="31708" y="1"/>
                      </a:moveTo>
                      <a:lnTo>
                        <a:pt x="0" y="16413"/>
                      </a:lnTo>
                      <a:lnTo>
                        <a:pt x="35" y="16483"/>
                      </a:lnTo>
                      <a:lnTo>
                        <a:pt x="31743" y="71"/>
                      </a:lnTo>
                      <a:lnTo>
                        <a:pt x="317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1"/>
                <p:cNvSpPr/>
                <p:nvPr/>
              </p:nvSpPr>
              <p:spPr>
                <a:xfrm>
                  <a:off x="1828725" y="2323875"/>
                  <a:ext cx="793850" cy="412075"/>
                </a:xfrm>
                <a:custGeom>
                  <a:avLst/>
                  <a:gdLst/>
                  <a:ahLst/>
                  <a:cxnLst/>
                  <a:rect l="l" t="t" r="r" b="b"/>
                  <a:pathLst>
                    <a:path w="31754" h="16483" extrusionOk="0">
                      <a:moveTo>
                        <a:pt x="31719" y="1"/>
                      </a:moveTo>
                      <a:lnTo>
                        <a:pt x="0" y="16413"/>
                      </a:lnTo>
                      <a:lnTo>
                        <a:pt x="47" y="16483"/>
                      </a:lnTo>
                      <a:lnTo>
                        <a:pt x="31754" y="71"/>
                      </a:lnTo>
                      <a:lnTo>
                        <a:pt x="317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1"/>
                <p:cNvSpPr/>
                <p:nvPr/>
              </p:nvSpPr>
              <p:spPr>
                <a:xfrm>
                  <a:off x="1796150" y="2260500"/>
                  <a:ext cx="793575" cy="412350"/>
                </a:xfrm>
                <a:custGeom>
                  <a:avLst/>
                  <a:gdLst/>
                  <a:ahLst/>
                  <a:cxnLst/>
                  <a:rect l="l" t="t" r="r" b="b"/>
                  <a:pathLst>
                    <a:path w="31743" h="16494" extrusionOk="0">
                      <a:moveTo>
                        <a:pt x="31708" y="0"/>
                      </a:moveTo>
                      <a:lnTo>
                        <a:pt x="0" y="16424"/>
                      </a:lnTo>
                      <a:lnTo>
                        <a:pt x="35" y="16494"/>
                      </a:lnTo>
                      <a:lnTo>
                        <a:pt x="31743" y="82"/>
                      </a:lnTo>
                      <a:lnTo>
                        <a:pt x="317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1"/>
                <p:cNvSpPr/>
                <p:nvPr/>
              </p:nvSpPr>
              <p:spPr>
                <a:xfrm>
                  <a:off x="1763275" y="2197400"/>
                  <a:ext cx="793875" cy="412350"/>
                </a:xfrm>
                <a:custGeom>
                  <a:avLst/>
                  <a:gdLst/>
                  <a:ahLst/>
                  <a:cxnLst/>
                  <a:rect l="l" t="t" r="r" b="b"/>
                  <a:pathLst>
                    <a:path w="31755" h="16494" extrusionOk="0">
                      <a:moveTo>
                        <a:pt x="31720" y="0"/>
                      </a:moveTo>
                      <a:lnTo>
                        <a:pt x="1" y="16424"/>
                      </a:lnTo>
                      <a:lnTo>
                        <a:pt x="48" y="16494"/>
                      </a:lnTo>
                      <a:lnTo>
                        <a:pt x="31755" y="70"/>
                      </a:lnTo>
                      <a:lnTo>
                        <a:pt x="317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1"/>
                <p:cNvSpPr/>
                <p:nvPr/>
              </p:nvSpPr>
              <p:spPr>
                <a:xfrm>
                  <a:off x="1730725" y="2134300"/>
                  <a:ext cx="793575" cy="412350"/>
                </a:xfrm>
                <a:custGeom>
                  <a:avLst/>
                  <a:gdLst/>
                  <a:ahLst/>
                  <a:cxnLst/>
                  <a:rect l="l" t="t" r="r" b="b"/>
                  <a:pathLst>
                    <a:path w="31743" h="16494" extrusionOk="0">
                      <a:moveTo>
                        <a:pt x="31708" y="0"/>
                      </a:moveTo>
                      <a:lnTo>
                        <a:pt x="0" y="16412"/>
                      </a:lnTo>
                      <a:lnTo>
                        <a:pt x="35" y="16493"/>
                      </a:lnTo>
                      <a:lnTo>
                        <a:pt x="31743" y="70"/>
                      </a:lnTo>
                      <a:lnTo>
                        <a:pt x="317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1"/>
                <p:cNvSpPr/>
                <p:nvPr/>
              </p:nvSpPr>
              <p:spPr>
                <a:xfrm>
                  <a:off x="1697850" y="2071200"/>
                  <a:ext cx="793875" cy="412050"/>
                </a:xfrm>
                <a:custGeom>
                  <a:avLst/>
                  <a:gdLst/>
                  <a:ahLst/>
                  <a:cxnLst/>
                  <a:rect l="l" t="t" r="r" b="b"/>
                  <a:pathLst>
                    <a:path w="31755" h="16482" extrusionOk="0">
                      <a:moveTo>
                        <a:pt x="31720" y="0"/>
                      </a:moveTo>
                      <a:lnTo>
                        <a:pt x="1" y="16412"/>
                      </a:lnTo>
                      <a:lnTo>
                        <a:pt x="47" y="16482"/>
                      </a:lnTo>
                      <a:lnTo>
                        <a:pt x="31755" y="70"/>
                      </a:lnTo>
                      <a:lnTo>
                        <a:pt x="317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1"/>
                <p:cNvSpPr/>
                <p:nvPr/>
              </p:nvSpPr>
              <p:spPr>
                <a:xfrm>
                  <a:off x="1665300" y="2007800"/>
                  <a:ext cx="793575" cy="412350"/>
                </a:xfrm>
                <a:custGeom>
                  <a:avLst/>
                  <a:gdLst/>
                  <a:ahLst/>
                  <a:cxnLst/>
                  <a:rect l="l" t="t" r="r" b="b"/>
                  <a:pathLst>
                    <a:path w="31743" h="16494" extrusionOk="0">
                      <a:moveTo>
                        <a:pt x="31708" y="0"/>
                      </a:moveTo>
                      <a:lnTo>
                        <a:pt x="0" y="16424"/>
                      </a:lnTo>
                      <a:lnTo>
                        <a:pt x="35" y="16494"/>
                      </a:lnTo>
                      <a:lnTo>
                        <a:pt x="31742" y="82"/>
                      </a:lnTo>
                      <a:lnTo>
                        <a:pt x="317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1"/>
                <p:cNvSpPr/>
                <p:nvPr/>
              </p:nvSpPr>
              <p:spPr>
                <a:xfrm>
                  <a:off x="1632725" y="1944700"/>
                  <a:ext cx="793575" cy="412350"/>
                </a:xfrm>
                <a:custGeom>
                  <a:avLst/>
                  <a:gdLst/>
                  <a:ahLst/>
                  <a:cxnLst/>
                  <a:rect l="l" t="t" r="r" b="b"/>
                  <a:pathLst>
                    <a:path w="31743" h="16494" extrusionOk="0">
                      <a:moveTo>
                        <a:pt x="31708" y="0"/>
                      </a:moveTo>
                      <a:lnTo>
                        <a:pt x="0" y="16424"/>
                      </a:lnTo>
                      <a:lnTo>
                        <a:pt x="35" y="16494"/>
                      </a:lnTo>
                      <a:lnTo>
                        <a:pt x="31743" y="82"/>
                      </a:lnTo>
                      <a:lnTo>
                        <a:pt x="317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1"/>
                <p:cNvSpPr/>
                <p:nvPr/>
              </p:nvSpPr>
              <p:spPr>
                <a:xfrm>
                  <a:off x="1599875" y="1881600"/>
                  <a:ext cx="793850" cy="412350"/>
                </a:xfrm>
                <a:custGeom>
                  <a:avLst/>
                  <a:gdLst/>
                  <a:ahLst/>
                  <a:cxnLst/>
                  <a:rect l="l" t="t" r="r" b="b"/>
                  <a:pathLst>
                    <a:path w="31754" h="16494" extrusionOk="0">
                      <a:moveTo>
                        <a:pt x="31707" y="0"/>
                      </a:moveTo>
                      <a:lnTo>
                        <a:pt x="0" y="16412"/>
                      </a:lnTo>
                      <a:lnTo>
                        <a:pt x="35" y="16494"/>
                      </a:lnTo>
                      <a:lnTo>
                        <a:pt x="31754" y="70"/>
                      </a:lnTo>
                      <a:lnTo>
                        <a:pt x="317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1"/>
                <p:cNvSpPr/>
                <p:nvPr/>
              </p:nvSpPr>
              <p:spPr>
                <a:xfrm>
                  <a:off x="1567300" y="1818500"/>
                  <a:ext cx="793575" cy="412350"/>
                </a:xfrm>
                <a:custGeom>
                  <a:avLst/>
                  <a:gdLst/>
                  <a:ahLst/>
                  <a:cxnLst/>
                  <a:rect l="l" t="t" r="r" b="b"/>
                  <a:pathLst>
                    <a:path w="31743" h="16494" extrusionOk="0">
                      <a:moveTo>
                        <a:pt x="31708" y="0"/>
                      </a:moveTo>
                      <a:lnTo>
                        <a:pt x="0" y="16412"/>
                      </a:lnTo>
                      <a:lnTo>
                        <a:pt x="35" y="16494"/>
                      </a:lnTo>
                      <a:lnTo>
                        <a:pt x="31743" y="70"/>
                      </a:lnTo>
                      <a:lnTo>
                        <a:pt x="317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1"/>
                <p:cNvSpPr/>
                <p:nvPr/>
              </p:nvSpPr>
              <p:spPr>
                <a:xfrm>
                  <a:off x="1534450" y="1755400"/>
                  <a:ext cx="793850" cy="412075"/>
                </a:xfrm>
                <a:custGeom>
                  <a:avLst/>
                  <a:gdLst/>
                  <a:ahLst/>
                  <a:cxnLst/>
                  <a:rect l="l" t="t" r="r" b="b"/>
                  <a:pathLst>
                    <a:path w="31754" h="16483" extrusionOk="0">
                      <a:moveTo>
                        <a:pt x="31707" y="0"/>
                      </a:moveTo>
                      <a:lnTo>
                        <a:pt x="0" y="16412"/>
                      </a:lnTo>
                      <a:lnTo>
                        <a:pt x="35" y="16482"/>
                      </a:lnTo>
                      <a:lnTo>
                        <a:pt x="31754" y="70"/>
                      </a:lnTo>
                      <a:lnTo>
                        <a:pt x="317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8" name="Google Shape;1958;p31"/>
              <p:cNvGrpSpPr/>
              <p:nvPr/>
            </p:nvGrpSpPr>
            <p:grpSpPr>
              <a:xfrm>
                <a:off x="-375881" y="3533050"/>
                <a:ext cx="2178223" cy="2298949"/>
                <a:chOff x="234325" y="1478800"/>
                <a:chExt cx="877325" cy="925950"/>
              </a:xfrm>
            </p:grpSpPr>
            <p:sp>
              <p:nvSpPr>
                <p:cNvPr id="1959" name="Google Shape;1959;p31"/>
                <p:cNvSpPr/>
                <p:nvPr/>
              </p:nvSpPr>
              <p:spPr>
                <a:xfrm>
                  <a:off x="501575" y="1512300"/>
                  <a:ext cx="382400" cy="199300"/>
                </a:xfrm>
                <a:custGeom>
                  <a:avLst/>
                  <a:gdLst/>
                  <a:ahLst/>
                  <a:cxnLst/>
                  <a:rect l="l" t="t" r="r" b="b"/>
                  <a:pathLst>
                    <a:path w="15296" h="7972" extrusionOk="0">
                      <a:moveTo>
                        <a:pt x="15214" y="0"/>
                      </a:moveTo>
                      <a:lnTo>
                        <a:pt x="0" y="7887"/>
                      </a:lnTo>
                      <a:cubicBezTo>
                        <a:pt x="69" y="7948"/>
                        <a:pt x="131" y="7972"/>
                        <a:pt x="190" y="7972"/>
                      </a:cubicBezTo>
                      <a:cubicBezTo>
                        <a:pt x="329" y="7972"/>
                        <a:pt x="444" y="7839"/>
                        <a:pt x="558" y="7782"/>
                      </a:cubicBezTo>
                      <a:cubicBezTo>
                        <a:pt x="5327" y="5328"/>
                        <a:pt x="10085" y="2862"/>
                        <a:pt x="14830" y="396"/>
                      </a:cubicBezTo>
                      <a:cubicBezTo>
                        <a:pt x="14993" y="314"/>
                        <a:pt x="15295" y="314"/>
                        <a:pt x="15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1"/>
                <p:cNvSpPr/>
                <p:nvPr/>
              </p:nvSpPr>
              <p:spPr>
                <a:xfrm>
                  <a:off x="236075" y="1751025"/>
                  <a:ext cx="38700" cy="63725"/>
                </a:xfrm>
                <a:custGeom>
                  <a:avLst/>
                  <a:gdLst/>
                  <a:ahLst/>
                  <a:cxnLst/>
                  <a:rect l="l" t="t" r="r" b="b"/>
                  <a:pathLst>
                    <a:path w="1548" h="2549" extrusionOk="0">
                      <a:moveTo>
                        <a:pt x="140" y="1"/>
                      </a:moveTo>
                      <a:lnTo>
                        <a:pt x="140" y="1"/>
                      </a:lnTo>
                      <a:cubicBezTo>
                        <a:pt x="1" y="780"/>
                        <a:pt x="454" y="1431"/>
                        <a:pt x="280" y="2094"/>
                      </a:cubicBezTo>
                      <a:cubicBezTo>
                        <a:pt x="365" y="2059"/>
                        <a:pt x="473" y="1897"/>
                        <a:pt x="551" y="1897"/>
                      </a:cubicBezTo>
                      <a:cubicBezTo>
                        <a:pt x="600" y="1897"/>
                        <a:pt x="638" y="1962"/>
                        <a:pt x="652" y="2164"/>
                      </a:cubicBezTo>
                      <a:cubicBezTo>
                        <a:pt x="664" y="2315"/>
                        <a:pt x="652" y="2455"/>
                        <a:pt x="792" y="2548"/>
                      </a:cubicBezTo>
                      <a:cubicBezTo>
                        <a:pt x="792" y="2036"/>
                        <a:pt x="1373" y="2432"/>
                        <a:pt x="1548" y="2036"/>
                      </a:cubicBezTo>
                      <a:lnTo>
                        <a:pt x="1548" y="2036"/>
                      </a:lnTo>
                      <a:cubicBezTo>
                        <a:pt x="1477" y="2048"/>
                        <a:pt x="1413" y="2054"/>
                        <a:pt x="1355" y="2054"/>
                      </a:cubicBezTo>
                      <a:cubicBezTo>
                        <a:pt x="896" y="2054"/>
                        <a:pt x="802" y="1706"/>
                        <a:pt x="698" y="1304"/>
                      </a:cubicBezTo>
                      <a:cubicBezTo>
                        <a:pt x="582" y="885"/>
                        <a:pt x="512" y="443"/>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1"/>
                <p:cNvSpPr/>
                <p:nvPr/>
              </p:nvSpPr>
              <p:spPr>
                <a:xfrm>
                  <a:off x="394850" y="1661525"/>
                  <a:ext cx="99750" cy="156750"/>
                </a:xfrm>
                <a:custGeom>
                  <a:avLst/>
                  <a:gdLst/>
                  <a:ahLst/>
                  <a:cxnLst/>
                  <a:rect l="l" t="t" r="r" b="b"/>
                  <a:pathLst>
                    <a:path w="3990" h="6270" extrusionOk="0">
                      <a:moveTo>
                        <a:pt x="868" y="1"/>
                      </a:moveTo>
                      <a:cubicBezTo>
                        <a:pt x="832" y="1"/>
                        <a:pt x="792" y="15"/>
                        <a:pt x="745" y="45"/>
                      </a:cubicBezTo>
                      <a:cubicBezTo>
                        <a:pt x="501" y="208"/>
                        <a:pt x="128" y="196"/>
                        <a:pt x="0" y="545"/>
                      </a:cubicBezTo>
                      <a:cubicBezTo>
                        <a:pt x="22" y="596"/>
                        <a:pt x="71" y="624"/>
                        <a:pt x="119" y="624"/>
                      </a:cubicBezTo>
                      <a:cubicBezTo>
                        <a:pt x="148" y="624"/>
                        <a:pt x="176" y="613"/>
                        <a:pt x="198" y="592"/>
                      </a:cubicBezTo>
                      <a:cubicBezTo>
                        <a:pt x="374" y="456"/>
                        <a:pt x="515" y="396"/>
                        <a:pt x="635" y="396"/>
                      </a:cubicBezTo>
                      <a:cubicBezTo>
                        <a:pt x="857" y="396"/>
                        <a:pt x="1005" y="601"/>
                        <a:pt x="1164" y="917"/>
                      </a:cubicBezTo>
                      <a:cubicBezTo>
                        <a:pt x="1966" y="2546"/>
                        <a:pt x="2827" y="4139"/>
                        <a:pt x="3664" y="5756"/>
                      </a:cubicBezTo>
                      <a:cubicBezTo>
                        <a:pt x="3490" y="5930"/>
                        <a:pt x="3187" y="5942"/>
                        <a:pt x="3036" y="6268"/>
                      </a:cubicBezTo>
                      <a:cubicBezTo>
                        <a:pt x="3057" y="6269"/>
                        <a:pt x="3077" y="6270"/>
                        <a:pt x="3097" y="6270"/>
                      </a:cubicBezTo>
                      <a:cubicBezTo>
                        <a:pt x="3418" y="6270"/>
                        <a:pt x="3596" y="6097"/>
                        <a:pt x="3804" y="5977"/>
                      </a:cubicBezTo>
                      <a:lnTo>
                        <a:pt x="3874" y="5965"/>
                      </a:lnTo>
                      <a:lnTo>
                        <a:pt x="3920" y="5930"/>
                      </a:lnTo>
                      <a:cubicBezTo>
                        <a:pt x="3943" y="5884"/>
                        <a:pt x="3990" y="5814"/>
                        <a:pt x="3978" y="5779"/>
                      </a:cubicBezTo>
                      <a:cubicBezTo>
                        <a:pt x="2931" y="3965"/>
                        <a:pt x="2013" y="2069"/>
                        <a:pt x="1070" y="208"/>
                      </a:cubicBezTo>
                      <a:cubicBezTo>
                        <a:pt x="1013" y="84"/>
                        <a:pt x="955" y="1"/>
                        <a:pt x="8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1"/>
                <p:cNvSpPr/>
                <p:nvPr/>
              </p:nvSpPr>
              <p:spPr>
                <a:xfrm>
                  <a:off x="238125" y="1824300"/>
                  <a:ext cx="73575" cy="38125"/>
                </a:xfrm>
                <a:custGeom>
                  <a:avLst/>
                  <a:gdLst/>
                  <a:ahLst/>
                  <a:cxnLst/>
                  <a:rect l="l" t="t" r="r" b="b"/>
                  <a:pathLst>
                    <a:path w="2943" h="1525" extrusionOk="0">
                      <a:moveTo>
                        <a:pt x="2943" y="1"/>
                      </a:moveTo>
                      <a:lnTo>
                        <a:pt x="2943" y="1"/>
                      </a:lnTo>
                      <a:cubicBezTo>
                        <a:pt x="1873" y="315"/>
                        <a:pt x="872" y="827"/>
                        <a:pt x="0" y="1525"/>
                      </a:cubicBezTo>
                      <a:lnTo>
                        <a:pt x="2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1"/>
                <p:cNvSpPr/>
                <p:nvPr/>
              </p:nvSpPr>
              <p:spPr>
                <a:xfrm>
                  <a:off x="344250" y="1724150"/>
                  <a:ext cx="100625" cy="82500"/>
                </a:xfrm>
                <a:custGeom>
                  <a:avLst/>
                  <a:gdLst/>
                  <a:ahLst/>
                  <a:cxnLst/>
                  <a:rect l="l" t="t" r="r" b="b"/>
                  <a:pathLst>
                    <a:path w="4025" h="3300" extrusionOk="0">
                      <a:moveTo>
                        <a:pt x="2433" y="1"/>
                      </a:moveTo>
                      <a:cubicBezTo>
                        <a:pt x="2380" y="1"/>
                        <a:pt x="2332" y="25"/>
                        <a:pt x="2292" y="87"/>
                      </a:cubicBezTo>
                      <a:cubicBezTo>
                        <a:pt x="2117" y="355"/>
                        <a:pt x="2641" y="262"/>
                        <a:pt x="2722" y="483"/>
                      </a:cubicBezTo>
                      <a:cubicBezTo>
                        <a:pt x="2734" y="506"/>
                        <a:pt x="2804" y="506"/>
                        <a:pt x="2839" y="529"/>
                      </a:cubicBezTo>
                      <a:cubicBezTo>
                        <a:pt x="3025" y="704"/>
                        <a:pt x="2967" y="1018"/>
                        <a:pt x="3188" y="1169"/>
                      </a:cubicBezTo>
                      <a:cubicBezTo>
                        <a:pt x="3350" y="1506"/>
                        <a:pt x="3036" y="1506"/>
                        <a:pt x="2885" y="1588"/>
                      </a:cubicBezTo>
                      <a:cubicBezTo>
                        <a:pt x="2071" y="2030"/>
                        <a:pt x="1257" y="2437"/>
                        <a:pt x="442" y="2867"/>
                      </a:cubicBezTo>
                      <a:cubicBezTo>
                        <a:pt x="268" y="2948"/>
                        <a:pt x="0" y="2948"/>
                        <a:pt x="0" y="3239"/>
                      </a:cubicBezTo>
                      <a:cubicBezTo>
                        <a:pt x="36" y="3284"/>
                        <a:pt x="74" y="3300"/>
                        <a:pt x="112" y="3300"/>
                      </a:cubicBezTo>
                      <a:cubicBezTo>
                        <a:pt x="171" y="3300"/>
                        <a:pt x="230" y="3261"/>
                        <a:pt x="280" y="3239"/>
                      </a:cubicBezTo>
                      <a:cubicBezTo>
                        <a:pt x="1513" y="2600"/>
                        <a:pt x="2746" y="1948"/>
                        <a:pt x="3967" y="1308"/>
                      </a:cubicBezTo>
                      <a:cubicBezTo>
                        <a:pt x="3990" y="1274"/>
                        <a:pt x="4013" y="1250"/>
                        <a:pt x="4025" y="1215"/>
                      </a:cubicBezTo>
                      <a:cubicBezTo>
                        <a:pt x="4025" y="1192"/>
                        <a:pt x="4025" y="1181"/>
                        <a:pt x="4013" y="1157"/>
                      </a:cubicBezTo>
                      <a:cubicBezTo>
                        <a:pt x="3975" y="1121"/>
                        <a:pt x="3935" y="1107"/>
                        <a:pt x="3894" y="1107"/>
                      </a:cubicBezTo>
                      <a:cubicBezTo>
                        <a:pt x="3757" y="1107"/>
                        <a:pt x="3609" y="1265"/>
                        <a:pt x="3474" y="1265"/>
                      </a:cubicBezTo>
                      <a:cubicBezTo>
                        <a:pt x="3405" y="1265"/>
                        <a:pt x="3340" y="1224"/>
                        <a:pt x="3281" y="1099"/>
                      </a:cubicBezTo>
                      <a:cubicBezTo>
                        <a:pt x="3269" y="797"/>
                        <a:pt x="3118" y="506"/>
                        <a:pt x="2885" y="320"/>
                      </a:cubicBezTo>
                      <a:cubicBezTo>
                        <a:pt x="2757" y="192"/>
                        <a:pt x="2578" y="1"/>
                        <a:pt x="2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1"/>
                <p:cNvSpPr/>
                <p:nvPr/>
              </p:nvSpPr>
              <p:spPr>
                <a:xfrm>
                  <a:off x="735075" y="1602500"/>
                  <a:ext cx="37525" cy="21650"/>
                </a:xfrm>
                <a:custGeom>
                  <a:avLst/>
                  <a:gdLst/>
                  <a:ahLst/>
                  <a:cxnLst/>
                  <a:rect l="l" t="t" r="r" b="b"/>
                  <a:pathLst>
                    <a:path w="1501" h="866" extrusionOk="0">
                      <a:moveTo>
                        <a:pt x="565" y="1"/>
                      </a:moveTo>
                      <a:cubicBezTo>
                        <a:pt x="476" y="1"/>
                        <a:pt x="375" y="41"/>
                        <a:pt x="291" y="114"/>
                      </a:cubicBezTo>
                      <a:cubicBezTo>
                        <a:pt x="210" y="196"/>
                        <a:pt x="0" y="312"/>
                        <a:pt x="105" y="370"/>
                      </a:cubicBezTo>
                      <a:cubicBezTo>
                        <a:pt x="372" y="522"/>
                        <a:pt x="593" y="708"/>
                        <a:pt x="838" y="847"/>
                      </a:cubicBezTo>
                      <a:cubicBezTo>
                        <a:pt x="861" y="860"/>
                        <a:pt x="889" y="866"/>
                        <a:pt x="919" y="866"/>
                      </a:cubicBezTo>
                      <a:cubicBezTo>
                        <a:pt x="1109" y="866"/>
                        <a:pt x="1400" y="624"/>
                        <a:pt x="1501" y="312"/>
                      </a:cubicBezTo>
                      <a:lnTo>
                        <a:pt x="1501" y="312"/>
                      </a:lnTo>
                      <a:cubicBezTo>
                        <a:pt x="1347" y="406"/>
                        <a:pt x="1214" y="476"/>
                        <a:pt x="1099" y="476"/>
                      </a:cubicBezTo>
                      <a:cubicBezTo>
                        <a:pt x="971" y="476"/>
                        <a:pt x="865" y="389"/>
                        <a:pt x="779" y="149"/>
                      </a:cubicBezTo>
                      <a:cubicBezTo>
                        <a:pt x="743" y="47"/>
                        <a:pt x="661" y="1"/>
                        <a:pt x="5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1"/>
                <p:cNvSpPr/>
                <p:nvPr/>
              </p:nvSpPr>
              <p:spPr>
                <a:xfrm>
                  <a:off x="328250" y="1717200"/>
                  <a:ext cx="31150" cy="71650"/>
                </a:xfrm>
                <a:custGeom>
                  <a:avLst/>
                  <a:gdLst/>
                  <a:ahLst/>
                  <a:cxnLst/>
                  <a:rect l="l" t="t" r="r" b="b"/>
                  <a:pathLst>
                    <a:path w="1246" h="2866" extrusionOk="0">
                      <a:moveTo>
                        <a:pt x="398" y="0"/>
                      </a:moveTo>
                      <a:cubicBezTo>
                        <a:pt x="370" y="0"/>
                        <a:pt x="335" y="5"/>
                        <a:pt x="292" y="16"/>
                      </a:cubicBezTo>
                      <a:cubicBezTo>
                        <a:pt x="71" y="63"/>
                        <a:pt x="1" y="330"/>
                        <a:pt x="187" y="679"/>
                      </a:cubicBezTo>
                      <a:cubicBezTo>
                        <a:pt x="222" y="540"/>
                        <a:pt x="280" y="400"/>
                        <a:pt x="361" y="272"/>
                      </a:cubicBezTo>
                      <a:cubicBezTo>
                        <a:pt x="479" y="145"/>
                        <a:pt x="547" y="0"/>
                        <a:pt x="398" y="0"/>
                      </a:cubicBezTo>
                      <a:close/>
                      <a:moveTo>
                        <a:pt x="187" y="679"/>
                      </a:moveTo>
                      <a:lnTo>
                        <a:pt x="187" y="679"/>
                      </a:lnTo>
                      <a:cubicBezTo>
                        <a:pt x="82" y="970"/>
                        <a:pt x="326" y="1144"/>
                        <a:pt x="326" y="1365"/>
                      </a:cubicBezTo>
                      <a:cubicBezTo>
                        <a:pt x="222" y="1447"/>
                        <a:pt x="36" y="1424"/>
                        <a:pt x="47" y="1703"/>
                      </a:cubicBezTo>
                      <a:cubicBezTo>
                        <a:pt x="209" y="1621"/>
                        <a:pt x="332" y="1586"/>
                        <a:pt x="427" y="1586"/>
                      </a:cubicBezTo>
                      <a:cubicBezTo>
                        <a:pt x="791" y="1586"/>
                        <a:pt x="749" y="2092"/>
                        <a:pt x="896" y="2377"/>
                      </a:cubicBezTo>
                      <a:cubicBezTo>
                        <a:pt x="838" y="2529"/>
                        <a:pt x="780" y="2691"/>
                        <a:pt x="722" y="2866"/>
                      </a:cubicBezTo>
                      <a:cubicBezTo>
                        <a:pt x="966" y="2808"/>
                        <a:pt x="1141" y="2726"/>
                        <a:pt x="1071" y="2447"/>
                      </a:cubicBezTo>
                      <a:cubicBezTo>
                        <a:pt x="1245" y="1982"/>
                        <a:pt x="350" y="1517"/>
                        <a:pt x="1141" y="1086"/>
                      </a:cubicBezTo>
                      <a:cubicBezTo>
                        <a:pt x="1096" y="1064"/>
                        <a:pt x="1054" y="1055"/>
                        <a:pt x="1014" y="1055"/>
                      </a:cubicBezTo>
                      <a:cubicBezTo>
                        <a:pt x="866" y="1055"/>
                        <a:pt x="747" y="1176"/>
                        <a:pt x="619" y="1176"/>
                      </a:cubicBezTo>
                      <a:cubicBezTo>
                        <a:pt x="585" y="1176"/>
                        <a:pt x="549" y="1167"/>
                        <a:pt x="513" y="1144"/>
                      </a:cubicBezTo>
                      <a:cubicBezTo>
                        <a:pt x="431" y="982"/>
                        <a:pt x="408" y="772"/>
                        <a:pt x="187" y="6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1"/>
                <p:cNvSpPr/>
                <p:nvPr/>
              </p:nvSpPr>
              <p:spPr>
                <a:xfrm>
                  <a:off x="714125" y="1628025"/>
                  <a:ext cx="27650" cy="33800"/>
                </a:xfrm>
                <a:custGeom>
                  <a:avLst/>
                  <a:gdLst/>
                  <a:ahLst/>
                  <a:cxnLst/>
                  <a:rect l="l" t="t" r="r" b="b"/>
                  <a:pathLst>
                    <a:path w="1106" h="1352" extrusionOk="0">
                      <a:moveTo>
                        <a:pt x="489" y="1"/>
                      </a:moveTo>
                      <a:lnTo>
                        <a:pt x="489" y="1"/>
                      </a:lnTo>
                      <a:cubicBezTo>
                        <a:pt x="757" y="664"/>
                        <a:pt x="198" y="408"/>
                        <a:pt x="1" y="640"/>
                      </a:cubicBezTo>
                      <a:cubicBezTo>
                        <a:pt x="222" y="803"/>
                        <a:pt x="710" y="745"/>
                        <a:pt x="478" y="1222"/>
                      </a:cubicBezTo>
                      <a:cubicBezTo>
                        <a:pt x="466" y="1245"/>
                        <a:pt x="524" y="1338"/>
                        <a:pt x="571" y="1350"/>
                      </a:cubicBezTo>
                      <a:cubicBezTo>
                        <a:pt x="576" y="1351"/>
                        <a:pt x="581" y="1352"/>
                        <a:pt x="587" y="1352"/>
                      </a:cubicBezTo>
                      <a:cubicBezTo>
                        <a:pt x="636" y="1352"/>
                        <a:pt x="710" y="1313"/>
                        <a:pt x="710" y="1292"/>
                      </a:cubicBezTo>
                      <a:cubicBezTo>
                        <a:pt x="745" y="896"/>
                        <a:pt x="1106" y="478"/>
                        <a:pt x="4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1"/>
                <p:cNvSpPr/>
                <p:nvPr/>
              </p:nvSpPr>
              <p:spPr>
                <a:xfrm>
                  <a:off x="594025" y="1595450"/>
                  <a:ext cx="23300" cy="34050"/>
                </a:xfrm>
                <a:custGeom>
                  <a:avLst/>
                  <a:gdLst/>
                  <a:ahLst/>
                  <a:cxnLst/>
                  <a:rect l="l" t="t" r="r" b="b"/>
                  <a:pathLst>
                    <a:path w="932" h="1362" extrusionOk="0">
                      <a:moveTo>
                        <a:pt x="641" y="1"/>
                      </a:moveTo>
                      <a:cubicBezTo>
                        <a:pt x="478" y="210"/>
                        <a:pt x="466" y="548"/>
                        <a:pt x="1" y="652"/>
                      </a:cubicBezTo>
                      <a:cubicBezTo>
                        <a:pt x="65" y="643"/>
                        <a:pt x="120" y="638"/>
                        <a:pt x="168" y="638"/>
                      </a:cubicBezTo>
                      <a:cubicBezTo>
                        <a:pt x="702" y="638"/>
                        <a:pt x="294" y="1191"/>
                        <a:pt x="582" y="1362"/>
                      </a:cubicBezTo>
                      <a:cubicBezTo>
                        <a:pt x="815" y="897"/>
                        <a:pt x="931" y="455"/>
                        <a:pt x="6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1"/>
                <p:cNvSpPr/>
                <p:nvPr/>
              </p:nvSpPr>
              <p:spPr>
                <a:xfrm>
                  <a:off x="441075" y="1781275"/>
                  <a:ext cx="17450" cy="34075"/>
                </a:xfrm>
                <a:custGeom>
                  <a:avLst/>
                  <a:gdLst/>
                  <a:ahLst/>
                  <a:cxnLst/>
                  <a:rect l="l" t="t" r="r" b="b"/>
                  <a:pathLst>
                    <a:path w="698" h="1363" extrusionOk="0">
                      <a:moveTo>
                        <a:pt x="1" y="0"/>
                      </a:moveTo>
                      <a:lnTo>
                        <a:pt x="1" y="0"/>
                      </a:lnTo>
                      <a:cubicBezTo>
                        <a:pt x="292" y="349"/>
                        <a:pt x="466" y="722"/>
                        <a:pt x="419" y="1187"/>
                      </a:cubicBezTo>
                      <a:cubicBezTo>
                        <a:pt x="408" y="1280"/>
                        <a:pt x="443" y="1350"/>
                        <a:pt x="536" y="1361"/>
                      </a:cubicBezTo>
                      <a:cubicBezTo>
                        <a:pt x="541" y="1362"/>
                        <a:pt x="546" y="1362"/>
                        <a:pt x="552" y="1362"/>
                      </a:cubicBezTo>
                      <a:cubicBezTo>
                        <a:pt x="627" y="1362"/>
                        <a:pt x="697" y="1286"/>
                        <a:pt x="675" y="1210"/>
                      </a:cubicBezTo>
                      <a:cubicBezTo>
                        <a:pt x="629" y="710"/>
                        <a:pt x="594" y="19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1"/>
                <p:cNvSpPr/>
                <p:nvPr/>
              </p:nvSpPr>
              <p:spPr>
                <a:xfrm>
                  <a:off x="528550" y="1638900"/>
                  <a:ext cx="27425" cy="20050"/>
                </a:xfrm>
                <a:custGeom>
                  <a:avLst/>
                  <a:gdLst/>
                  <a:ahLst/>
                  <a:cxnLst/>
                  <a:rect l="l" t="t" r="r" b="b"/>
                  <a:pathLst>
                    <a:path w="1097" h="802" extrusionOk="0">
                      <a:moveTo>
                        <a:pt x="579" y="0"/>
                      </a:moveTo>
                      <a:cubicBezTo>
                        <a:pt x="511" y="0"/>
                        <a:pt x="416" y="63"/>
                        <a:pt x="282" y="240"/>
                      </a:cubicBezTo>
                      <a:cubicBezTo>
                        <a:pt x="282" y="240"/>
                        <a:pt x="212" y="228"/>
                        <a:pt x="152" y="228"/>
                      </a:cubicBezTo>
                      <a:cubicBezTo>
                        <a:pt x="67" y="228"/>
                        <a:pt x="0" y="252"/>
                        <a:pt x="177" y="368"/>
                      </a:cubicBezTo>
                      <a:cubicBezTo>
                        <a:pt x="333" y="483"/>
                        <a:pt x="275" y="801"/>
                        <a:pt x="502" y="801"/>
                      </a:cubicBezTo>
                      <a:cubicBezTo>
                        <a:pt x="529" y="801"/>
                        <a:pt x="560" y="797"/>
                        <a:pt x="596" y="787"/>
                      </a:cubicBezTo>
                      <a:cubicBezTo>
                        <a:pt x="445" y="519"/>
                        <a:pt x="1096" y="601"/>
                        <a:pt x="805" y="345"/>
                      </a:cubicBezTo>
                      <a:cubicBezTo>
                        <a:pt x="757" y="305"/>
                        <a:pt x="731"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1"/>
                <p:cNvSpPr/>
                <p:nvPr/>
              </p:nvSpPr>
              <p:spPr>
                <a:xfrm>
                  <a:off x="363150" y="1811875"/>
                  <a:ext cx="31725" cy="28850"/>
                </a:xfrm>
                <a:custGeom>
                  <a:avLst/>
                  <a:gdLst/>
                  <a:ahLst/>
                  <a:cxnLst/>
                  <a:rect l="l" t="t" r="r" b="b"/>
                  <a:pathLst>
                    <a:path w="1269" h="1154" extrusionOk="0">
                      <a:moveTo>
                        <a:pt x="658" y="0"/>
                      </a:moveTo>
                      <a:cubicBezTo>
                        <a:pt x="581" y="0"/>
                        <a:pt x="497" y="25"/>
                        <a:pt x="408" y="79"/>
                      </a:cubicBezTo>
                      <a:cubicBezTo>
                        <a:pt x="280" y="149"/>
                        <a:pt x="140" y="230"/>
                        <a:pt x="140" y="405"/>
                      </a:cubicBezTo>
                      <a:cubicBezTo>
                        <a:pt x="1" y="742"/>
                        <a:pt x="47" y="1068"/>
                        <a:pt x="419" y="1149"/>
                      </a:cubicBezTo>
                      <a:cubicBezTo>
                        <a:pt x="434" y="1152"/>
                        <a:pt x="450" y="1153"/>
                        <a:pt x="465" y="1153"/>
                      </a:cubicBezTo>
                      <a:cubicBezTo>
                        <a:pt x="647" y="1153"/>
                        <a:pt x="817" y="963"/>
                        <a:pt x="710" y="684"/>
                      </a:cubicBezTo>
                      <a:lnTo>
                        <a:pt x="710" y="684"/>
                      </a:lnTo>
                      <a:cubicBezTo>
                        <a:pt x="596" y="784"/>
                        <a:pt x="509" y="829"/>
                        <a:pt x="445" y="829"/>
                      </a:cubicBezTo>
                      <a:cubicBezTo>
                        <a:pt x="346" y="829"/>
                        <a:pt x="303" y="721"/>
                        <a:pt x="303" y="544"/>
                      </a:cubicBezTo>
                      <a:lnTo>
                        <a:pt x="303" y="463"/>
                      </a:lnTo>
                      <a:cubicBezTo>
                        <a:pt x="430" y="323"/>
                        <a:pt x="508" y="271"/>
                        <a:pt x="558" y="271"/>
                      </a:cubicBezTo>
                      <a:cubicBezTo>
                        <a:pt x="680" y="271"/>
                        <a:pt x="627" y="590"/>
                        <a:pt x="710" y="672"/>
                      </a:cubicBezTo>
                      <a:cubicBezTo>
                        <a:pt x="803" y="510"/>
                        <a:pt x="1268" y="638"/>
                        <a:pt x="1036" y="254"/>
                      </a:cubicBezTo>
                      <a:cubicBezTo>
                        <a:pt x="943" y="99"/>
                        <a:pt x="813" y="0"/>
                        <a:pt x="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1"/>
                <p:cNvSpPr/>
                <p:nvPr/>
              </p:nvSpPr>
              <p:spPr>
                <a:xfrm>
                  <a:off x="736225" y="1534100"/>
                  <a:ext cx="18050" cy="37550"/>
                </a:xfrm>
                <a:custGeom>
                  <a:avLst/>
                  <a:gdLst/>
                  <a:ahLst/>
                  <a:cxnLst/>
                  <a:rect l="l" t="t" r="r" b="b"/>
                  <a:pathLst>
                    <a:path w="722" h="1502" extrusionOk="0">
                      <a:moveTo>
                        <a:pt x="1" y="1"/>
                      </a:moveTo>
                      <a:cubicBezTo>
                        <a:pt x="59" y="571"/>
                        <a:pt x="454" y="978"/>
                        <a:pt x="594" y="1501"/>
                      </a:cubicBezTo>
                      <a:cubicBezTo>
                        <a:pt x="722" y="1303"/>
                        <a:pt x="710" y="1036"/>
                        <a:pt x="559" y="850"/>
                      </a:cubicBezTo>
                      <a:cubicBezTo>
                        <a:pt x="512" y="640"/>
                        <a:pt x="408" y="443"/>
                        <a:pt x="268" y="292"/>
                      </a:cubicBezTo>
                      <a:cubicBezTo>
                        <a:pt x="222" y="164"/>
                        <a:pt x="198"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1"/>
                <p:cNvSpPr/>
                <p:nvPr/>
              </p:nvSpPr>
              <p:spPr>
                <a:xfrm>
                  <a:off x="736225" y="1533825"/>
                  <a:ext cx="25" cy="600"/>
                </a:xfrm>
                <a:custGeom>
                  <a:avLst/>
                  <a:gdLst/>
                  <a:ahLst/>
                  <a:cxnLst/>
                  <a:rect l="l" t="t" r="r" b="b"/>
                  <a:pathLst>
                    <a:path w="1" h="24" extrusionOk="0">
                      <a:moveTo>
                        <a:pt x="1" y="23"/>
                      </a:move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1"/>
                <p:cNvSpPr/>
                <p:nvPr/>
              </p:nvSpPr>
              <p:spPr>
                <a:xfrm>
                  <a:off x="550550" y="1592350"/>
                  <a:ext cx="30425" cy="52575"/>
                </a:xfrm>
                <a:custGeom>
                  <a:avLst/>
                  <a:gdLst/>
                  <a:ahLst/>
                  <a:cxnLst/>
                  <a:rect l="l" t="t" r="r" b="b"/>
                  <a:pathLst>
                    <a:path w="1217" h="2103" extrusionOk="0">
                      <a:moveTo>
                        <a:pt x="89" y="1"/>
                      </a:moveTo>
                      <a:cubicBezTo>
                        <a:pt x="31" y="1"/>
                        <a:pt x="1" y="80"/>
                        <a:pt x="30" y="218"/>
                      </a:cubicBezTo>
                      <a:cubicBezTo>
                        <a:pt x="146" y="672"/>
                        <a:pt x="251" y="1125"/>
                        <a:pt x="740" y="1346"/>
                      </a:cubicBezTo>
                      <a:cubicBezTo>
                        <a:pt x="751" y="1358"/>
                        <a:pt x="763" y="1370"/>
                        <a:pt x="786" y="1393"/>
                      </a:cubicBezTo>
                      <a:lnTo>
                        <a:pt x="1077" y="2102"/>
                      </a:lnTo>
                      <a:cubicBezTo>
                        <a:pt x="1216" y="1684"/>
                        <a:pt x="1065" y="1218"/>
                        <a:pt x="705" y="962"/>
                      </a:cubicBezTo>
                      <a:cubicBezTo>
                        <a:pt x="701" y="963"/>
                        <a:pt x="697" y="963"/>
                        <a:pt x="694" y="963"/>
                      </a:cubicBezTo>
                      <a:cubicBezTo>
                        <a:pt x="446" y="963"/>
                        <a:pt x="976" y="611"/>
                        <a:pt x="723" y="611"/>
                      </a:cubicBezTo>
                      <a:cubicBezTo>
                        <a:pt x="686" y="611"/>
                        <a:pt x="631" y="619"/>
                        <a:pt x="553" y="637"/>
                      </a:cubicBezTo>
                      <a:cubicBezTo>
                        <a:pt x="379" y="497"/>
                        <a:pt x="344" y="253"/>
                        <a:pt x="216" y="90"/>
                      </a:cubicBezTo>
                      <a:cubicBezTo>
                        <a:pt x="168" y="29"/>
                        <a:pt x="124" y="1"/>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1"/>
                <p:cNvSpPr/>
                <p:nvPr/>
              </p:nvSpPr>
              <p:spPr>
                <a:xfrm>
                  <a:off x="393675" y="1764400"/>
                  <a:ext cx="25" cy="2075"/>
                </a:xfrm>
                <a:custGeom>
                  <a:avLst/>
                  <a:gdLst/>
                  <a:ahLst/>
                  <a:cxnLst/>
                  <a:rect l="l" t="t" r="r" b="b"/>
                  <a:pathLst>
                    <a:path w="1" h="83" extrusionOk="0">
                      <a:moveTo>
                        <a:pt x="1" y="1"/>
                      </a:moveTo>
                      <a:cubicBezTo>
                        <a:pt x="1" y="24"/>
                        <a:pt x="1" y="59"/>
                        <a:pt x="1" y="8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1"/>
                <p:cNvSpPr/>
                <p:nvPr/>
              </p:nvSpPr>
              <p:spPr>
                <a:xfrm>
                  <a:off x="381475" y="1744275"/>
                  <a:ext cx="24450" cy="20150"/>
                </a:xfrm>
                <a:custGeom>
                  <a:avLst/>
                  <a:gdLst/>
                  <a:ahLst/>
                  <a:cxnLst/>
                  <a:rect l="l" t="t" r="r" b="b"/>
                  <a:pathLst>
                    <a:path w="978" h="806" extrusionOk="0">
                      <a:moveTo>
                        <a:pt x="571" y="0"/>
                      </a:moveTo>
                      <a:cubicBezTo>
                        <a:pt x="426" y="0"/>
                        <a:pt x="270" y="148"/>
                        <a:pt x="112" y="148"/>
                      </a:cubicBezTo>
                      <a:cubicBezTo>
                        <a:pt x="75" y="148"/>
                        <a:pt x="38" y="140"/>
                        <a:pt x="0" y="120"/>
                      </a:cubicBezTo>
                      <a:lnTo>
                        <a:pt x="0" y="120"/>
                      </a:lnTo>
                      <a:cubicBezTo>
                        <a:pt x="256" y="294"/>
                        <a:pt x="489" y="445"/>
                        <a:pt x="489" y="806"/>
                      </a:cubicBezTo>
                      <a:cubicBezTo>
                        <a:pt x="535" y="538"/>
                        <a:pt x="977" y="503"/>
                        <a:pt x="791" y="166"/>
                      </a:cubicBezTo>
                      <a:cubicBezTo>
                        <a:pt x="722" y="41"/>
                        <a:pt x="648" y="0"/>
                        <a:pt x="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1"/>
                <p:cNvSpPr/>
                <p:nvPr/>
              </p:nvSpPr>
              <p:spPr>
                <a:xfrm>
                  <a:off x="713250" y="1550575"/>
                  <a:ext cx="23625" cy="22800"/>
                </a:xfrm>
                <a:custGeom>
                  <a:avLst/>
                  <a:gdLst/>
                  <a:ahLst/>
                  <a:cxnLst/>
                  <a:rect l="l" t="t" r="r" b="b"/>
                  <a:pathLst>
                    <a:path w="945" h="912" extrusionOk="0">
                      <a:moveTo>
                        <a:pt x="492" y="1"/>
                      </a:moveTo>
                      <a:cubicBezTo>
                        <a:pt x="461" y="1"/>
                        <a:pt x="432" y="9"/>
                        <a:pt x="408" y="28"/>
                      </a:cubicBezTo>
                      <a:cubicBezTo>
                        <a:pt x="1" y="330"/>
                        <a:pt x="652" y="517"/>
                        <a:pt x="373" y="912"/>
                      </a:cubicBezTo>
                      <a:cubicBezTo>
                        <a:pt x="745" y="714"/>
                        <a:pt x="675" y="505"/>
                        <a:pt x="815" y="389"/>
                      </a:cubicBezTo>
                      <a:cubicBezTo>
                        <a:pt x="944" y="279"/>
                        <a:pt x="675" y="1"/>
                        <a:pt x="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1"/>
                <p:cNvSpPr/>
                <p:nvPr/>
              </p:nvSpPr>
              <p:spPr>
                <a:xfrm>
                  <a:off x="388150" y="1826050"/>
                  <a:ext cx="21850" cy="42875"/>
                </a:xfrm>
                <a:custGeom>
                  <a:avLst/>
                  <a:gdLst/>
                  <a:ahLst/>
                  <a:cxnLst/>
                  <a:rect l="l" t="t" r="r" b="b"/>
                  <a:pathLst>
                    <a:path w="874" h="1715" extrusionOk="0">
                      <a:moveTo>
                        <a:pt x="454" y="734"/>
                      </a:moveTo>
                      <a:cubicBezTo>
                        <a:pt x="478" y="768"/>
                        <a:pt x="501" y="792"/>
                        <a:pt x="524" y="838"/>
                      </a:cubicBezTo>
                      <a:cubicBezTo>
                        <a:pt x="559" y="931"/>
                        <a:pt x="582" y="1036"/>
                        <a:pt x="571" y="1141"/>
                      </a:cubicBezTo>
                      <a:lnTo>
                        <a:pt x="571" y="1234"/>
                      </a:lnTo>
                      <a:lnTo>
                        <a:pt x="361" y="1338"/>
                      </a:lnTo>
                      <a:cubicBezTo>
                        <a:pt x="327" y="1292"/>
                        <a:pt x="315" y="1257"/>
                        <a:pt x="303" y="1199"/>
                      </a:cubicBezTo>
                      <a:cubicBezTo>
                        <a:pt x="292" y="1082"/>
                        <a:pt x="361" y="955"/>
                        <a:pt x="361" y="838"/>
                      </a:cubicBezTo>
                      <a:cubicBezTo>
                        <a:pt x="361" y="815"/>
                        <a:pt x="361" y="803"/>
                        <a:pt x="361" y="792"/>
                      </a:cubicBezTo>
                      <a:cubicBezTo>
                        <a:pt x="385" y="768"/>
                        <a:pt x="420" y="745"/>
                        <a:pt x="454" y="734"/>
                      </a:cubicBezTo>
                      <a:close/>
                      <a:moveTo>
                        <a:pt x="116" y="1"/>
                      </a:moveTo>
                      <a:cubicBezTo>
                        <a:pt x="109" y="1"/>
                        <a:pt x="101" y="1"/>
                        <a:pt x="94" y="1"/>
                      </a:cubicBezTo>
                      <a:cubicBezTo>
                        <a:pt x="233" y="257"/>
                        <a:pt x="303" y="478"/>
                        <a:pt x="199" y="722"/>
                      </a:cubicBezTo>
                      <a:cubicBezTo>
                        <a:pt x="71" y="908"/>
                        <a:pt x="24" y="1129"/>
                        <a:pt x="82" y="1350"/>
                      </a:cubicBezTo>
                      <a:cubicBezTo>
                        <a:pt x="82" y="1490"/>
                        <a:pt x="1" y="1699"/>
                        <a:pt x="175" y="1711"/>
                      </a:cubicBezTo>
                      <a:cubicBezTo>
                        <a:pt x="197" y="1713"/>
                        <a:pt x="218" y="1715"/>
                        <a:pt x="239" y="1715"/>
                      </a:cubicBezTo>
                      <a:cubicBezTo>
                        <a:pt x="493" y="1715"/>
                        <a:pt x="712" y="1527"/>
                        <a:pt x="734" y="1280"/>
                      </a:cubicBezTo>
                      <a:cubicBezTo>
                        <a:pt x="873" y="1094"/>
                        <a:pt x="815" y="908"/>
                        <a:pt x="722" y="722"/>
                      </a:cubicBezTo>
                      <a:cubicBezTo>
                        <a:pt x="596" y="435"/>
                        <a:pt x="662"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1"/>
                <p:cNvSpPr/>
                <p:nvPr/>
              </p:nvSpPr>
              <p:spPr>
                <a:xfrm>
                  <a:off x="398325" y="1797275"/>
                  <a:ext cx="26525" cy="30375"/>
                </a:xfrm>
                <a:custGeom>
                  <a:avLst/>
                  <a:gdLst/>
                  <a:ahLst/>
                  <a:cxnLst/>
                  <a:rect l="l" t="t" r="r" b="b"/>
                  <a:pathLst>
                    <a:path w="1061" h="1215" extrusionOk="0">
                      <a:moveTo>
                        <a:pt x="129" y="0"/>
                      </a:moveTo>
                      <a:lnTo>
                        <a:pt x="129" y="0"/>
                      </a:lnTo>
                      <a:cubicBezTo>
                        <a:pt x="36" y="500"/>
                        <a:pt x="1" y="977"/>
                        <a:pt x="652" y="1152"/>
                      </a:cubicBezTo>
                      <a:cubicBezTo>
                        <a:pt x="720" y="1186"/>
                        <a:pt x="808" y="1214"/>
                        <a:pt x="884" y="1214"/>
                      </a:cubicBezTo>
                      <a:cubicBezTo>
                        <a:pt x="963" y="1214"/>
                        <a:pt x="1030" y="1183"/>
                        <a:pt x="1048" y="1094"/>
                      </a:cubicBezTo>
                      <a:cubicBezTo>
                        <a:pt x="1061" y="985"/>
                        <a:pt x="1000" y="961"/>
                        <a:pt x="921" y="961"/>
                      </a:cubicBezTo>
                      <a:cubicBezTo>
                        <a:pt x="857" y="961"/>
                        <a:pt x="780" y="977"/>
                        <a:pt x="722" y="977"/>
                      </a:cubicBezTo>
                      <a:cubicBezTo>
                        <a:pt x="222" y="838"/>
                        <a:pt x="338" y="326"/>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1"/>
                <p:cNvSpPr/>
                <p:nvPr/>
              </p:nvSpPr>
              <p:spPr>
                <a:xfrm>
                  <a:off x="234325" y="1803950"/>
                  <a:ext cx="20100" cy="22700"/>
                </a:xfrm>
                <a:custGeom>
                  <a:avLst/>
                  <a:gdLst/>
                  <a:ahLst/>
                  <a:cxnLst/>
                  <a:rect l="l" t="t" r="r" b="b"/>
                  <a:pathLst>
                    <a:path w="804" h="908" extrusionOk="0">
                      <a:moveTo>
                        <a:pt x="338" y="1"/>
                      </a:moveTo>
                      <a:cubicBezTo>
                        <a:pt x="1" y="233"/>
                        <a:pt x="233" y="501"/>
                        <a:pt x="315" y="757"/>
                      </a:cubicBezTo>
                      <a:cubicBezTo>
                        <a:pt x="341" y="851"/>
                        <a:pt x="429" y="907"/>
                        <a:pt x="521" y="907"/>
                      </a:cubicBezTo>
                      <a:cubicBezTo>
                        <a:pt x="553" y="907"/>
                        <a:pt x="587" y="900"/>
                        <a:pt x="617" y="885"/>
                      </a:cubicBezTo>
                      <a:cubicBezTo>
                        <a:pt x="803" y="803"/>
                        <a:pt x="803" y="640"/>
                        <a:pt x="780" y="478"/>
                      </a:cubicBezTo>
                      <a:lnTo>
                        <a:pt x="780" y="478"/>
                      </a:lnTo>
                      <a:cubicBezTo>
                        <a:pt x="684" y="518"/>
                        <a:pt x="613" y="535"/>
                        <a:pt x="560" y="535"/>
                      </a:cubicBezTo>
                      <a:cubicBezTo>
                        <a:pt x="296" y="535"/>
                        <a:pt x="505" y="98"/>
                        <a:pt x="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1"/>
                <p:cNvSpPr/>
                <p:nvPr/>
              </p:nvSpPr>
              <p:spPr>
                <a:xfrm>
                  <a:off x="416075" y="1792025"/>
                  <a:ext cx="23000" cy="24875"/>
                </a:xfrm>
                <a:custGeom>
                  <a:avLst/>
                  <a:gdLst/>
                  <a:ahLst/>
                  <a:cxnLst/>
                  <a:rect l="l" t="t" r="r" b="b"/>
                  <a:pathLst>
                    <a:path w="920" h="995" extrusionOk="0">
                      <a:moveTo>
                        <a:pt x="675" y="1"/>
                      </a:moveTo>
                      <a:cubicBezTo>
                        <a:pt x="431" y="59"/>
                        <a:pt x="547" y="268"/>
                        <a:pt x="466" y="373"/>
                      </a:cubicBezTo>
                      <a:cubicBezTo>
                        <a:pt x="437" y="386"/>
                        <a:pt x="404" y="391"/>
                        <a:pt x="369" y="391"/>
                      </a:cubicBezTo>
                      <a:cubicBezTo>
                        <a:pt x="295" y="391"/>
                        <a:pt x="212" y="371"/>
                        <a:pt x="146" y="371"/>
                      </a:cubicBezTo>
                      <a:cubicBezTo>
                        <a:pt x="78" y="371"/>
                        <a:pt x="28" y="392"/>
                        <a:pt x="24" y="478"/>
                      </a:cubicBezTo>
                      <a:cubicBezTo>
                        <a:pt x="0" y="722"/>
                        <a:pt x="315" y="594"/>
                        <a:pt x="466" y="687"/>
                      </a:cubicBezTo>
                      <a:cubicBezTo>
                        <a:pt x="477" y="780"/>
                        <a:pt x="466" y="920"/>
                        <a:pt x="524" y="978"/>
                      </a:cubicBezTo>
                      <a:cubicBezTo>
                        <a:pt x="536" y="990"/>
                        <a:pt x="548" y="995"/>
                        <a:pt x="561" y="995"/>
                      </a:cubicBezTo>
                      <a:cubicBezTo>
                        <a:pt x="610" y="995"/>
                        <a:pt x="661" y="917"/>
                        <a:pt x="698" y="862"/>
                      </a:cubicBezTo>
                      <a:cubicBezTo>
                        <a:pt x="919" y="559"/>
                        <a:pt x="756" y="280"/>
                        <a:pt x="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1"/>
                <p:cNvSpPr/>
                <p:nvPr/>
              </p:nvSpPr>
              <p:spPr>
                <a:xfrm>
                  <a:off x="737400" y="1625825"/>
                  <a:ext cx="22125" cy="31300"/>
                </a:xfrm>
                <a:custGeom>
                  <a:avLst/>
                  <a:gdLst/>
                  <a:ahLst/>
                  <a:cxnLst/>
                  <a:rect l="l" t="t" r="r" b="b"/>
                  <a:pathLst>
                    <a:path w="885" h="1252" extrusionOk="0">
                      <a:moveTo>
                        <a:pt x="181" y="0"/>
                      </a:moveTo>
                      <a:cubicBezTo>
                        <a:pt x="130" y="0"/>
                        <a:pt x="71" y="18"/>
                        <a:pt x="0" y="65"/>
                      </a:cubicBezTo>
                      <a:cubicBezTo>
                        <a:pt x="442" y="321"/>
                        <a:pt x="535" y="787"/>
                        <a:pt x="663" y="1252"/>
                      </a:cubicBezTo>
                      <a:cubicBezTo>
                        <a:pt x="884" y="1066"/>
                        <a:pt x="791" y="891"/>
                        <a:pt x="814" y="728"/>
                      </a:cubicBezTo>
                      <a:lnTo>
                        <a:pt x="814" y="728"/>
                      </a:lnTo>
                      <a:lnTo>
                        <a:pt x="768" y="763"/>
                      </a:lnTo>
                      <a:cubicBezTo>
                        <a:pt x="756" y="705"/>
                        <a:pt x="745" y="647"/>
                        <a:pt x="721" y="589"/>
                      </a:cubicBezTo>
                      <a:cubicBezTo>
                        <a:pt x="686" y="496"/>
                        <a:pt x="640" y="403"/>
                        <a:pt x="582" y="321"/>
                      </a:cubicBezTo>
                      <a:cubicBezTo>
                        <a:pt x="559" y="275"/>
                        <a:pt x="524" y="228"/>
                        <a:pt x="489" y="193"/>
                      </a:cubicBezTo>
                      <a:lnTo>
                        <a:pt x="535" y="182"/>
                      </a:lnTo>
                      <a:cubicBezTo>
                        <a:pt x="414" y="156"/>
                        <a:pt x="331" y="0"/>
                        <a:pt x="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1"/>
                <p:cNvSpPr/>
                <p:nvPr/>
              </p:nvSpPr>
              <p:spPr>
                <a:xfrm>
                  <a:off x="485275" y="1652600"/>
                  <a:ext cx="33175" cy="41325"/>
                </a:xfrm>
                <a:custGeom>
                  <a:avLst/>
                  <a:gdLst/>
                  <a:ahLst/>
                  <a:cxnLst/>
                  <a:rect l="l" t="t" r="r" b="b"/>
                  <a:pathLst>
                    <a:path w="1327" h="1653" extrusionOk="0">
                      <a:moveTo>
                        <a:pt x="387" y="0"/>
                      </a:moveTo>
                      <a:cubicBezTo>
                        <a:pt x="296" y="0"/>
                        <a:pt x="237" y="174"/>
                        <a:pt x="164" y="239"/>
                      </a:cubicBezTo>
                      <a:cubicBezTo>
                        <a:pt x="1" y="472"/>
                        <a:pt x="59" y="809"/>
                        <a:pt x="315" y="960"/>
                      </a:cubicBezTo>
                      <a:cubicBezTo>
                        <a:pt x="361" y="989"/>
                        <a:pt x="398" y="1002"/>
                        <a:pt x="428" y="1002"/>
                      </a:cubicBezTo>
                      <a:cubicBezTo>
                        <a:pt x="567" y="1002"/>
                        <a:pt x="570" y="746"/>
                        <a:pt x="675" y="669"/>
                      </a:cubicBezTo>
                      <a:cubicBezTo>
                        <a:pt x="664" y="646"/>
                        <a:pt x="652" y="611"/>
                        <a:pt x="652" y="576"/>
                      </a:cubicBezTo>
                      <a:lnTo>
                        <a:pt x="652" y="576"/>
                      </a:lnTo>
                      <a:cubicBezTo>
                        <a:pt x="861" y="716"/>
                        <a:pt x="1059" y="855"/>
                        <a:pt x="734" y="1076"/>
                      </a:cubicBezTo>
                      <a:lnTo>
                        <a:pt x="757" y="1100"/>
                      </a:lnTo>
                      <a:cubicBezTo>
                        <a:pt x="594" y="1263"/>
                        <a:pt x="513" y="1507"/>
                        <a:pt x="710" y="1623"/>
                      </a:cubicBezTo>
                      <a:cubicBezTo>
                        <a:pt x="749" y="1644"/>
                        <a:pt x="787" y="1653"/>
                        <a:pt x="824" y="1653"/>
                      </a:cubicBezTo>
                      <a:cubicBezTo>
                        <a:pt x="975" y="1653"/>
                        <a:pt x="1103" y="1494"/>
                        <a:pt x="1141" y="1297"/>
                      </a:cubicBezTo>
                      <a:cubicBezTo>
                        <a:pt x="1327" y="669"/>
                        <a:pt x="815" y="390"/>
                        <a:pt x="466" y="41"/>
                      </a:cubicBezTo>
                      <a:cubicBezTo>
                        <a:pt x="437" y="12"/>
                        <a:pt x="411"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1"/>
                <p:cNvSpPr/>
                <p:nvPr/>
              </p:nvSpPr>
              <p:spPr>
                <a:xfrm>
                  <a:off x="751350" y="1516075"/>
                  <a:ext cx="30550" cy="46850"/>
                </a:xfrm>
                <a:custGeom>
                  <a:avLst/>
                  <a:gdLst/>
                  <a:ahLst/>
                  <a:cxnLst/>
                  <a:rect l="l" t="t" r="r" b="b"/>
                  <a:pathLst>
                    <a:path w="1222" h="1874" extrusionOk="0">
                      <a:moveTo>
                        <a:pt x="456" y="0"/>
                      </a:moveTo>
                      <a:cubicBezTo>
                        <a:pt x="350" y="0"/>
                        <a:pt x="260" y="154"/>
                        <a:pt x="117" y="477"/>
                      </a:cubicBezTo>
                      <a:cubicBezTo>
                        <a:pt x="1" y="780"/>
                        <a:pt x="140" y="1024"/>
                        <a:pt x="396" y="1059"/>
                      </a:cubicBezTo>
                      <a:cubicBezTo>
                        <a:pt x="414" y="1062"/>
                        <a:pt x="430" y="1064"/>
                        <a:pt x="445" y="1064"/>
                      </a:cubicBezTo>
                      <a:cubicBezTo>
                        <a:pt x="641" y="1064"/>
                        <a:pt x="574" y="793"/>
                        <a:pt x="617" y="652"/>
                      </a:cubicBezTo>
                      <a:lnTo>
                        <a:pt x="617" y="652"/>
                      </a:lnTo>
                      <a:cubicBezTo>
                        <a:pt x="1129" y="826"/>
                        <a:pt x="687" y="1106"/>
                        <a:pt x="687" y="1327"/>
                      </a:cubicBezTo>
                      <a:cubicBezTo>
                        <a:pt x="547" y="1559"/>
                        <a:pt x="524" y="1757"/>
                        <a:pt x="826" y="1873"/>
                      </a:cubicBezTo>
                      <a:lnTo>
                        <a:pt x="1071" y="1734"/>
                      </a:lnTo>
                      <a:cubicBezTo>
                        <a:pt x="1094" y="1606"/>
                        <a:pt x="1129" y="1489"/>
                        <a:pt x="1164" y="1373"/>
                      </a:cubicBezTo>
                      <a:cubicBezTo>
                        <a:pt x="1222" y="966"/>
                        <a:pt x="1047" y="652"/>
                        <a:pt x="815" y="338"/>
                      </a:cubicBezTo>
                      <a:cubicBezTo>
                        <a:pt x="652" y="116"/>
                        <a:pt x="548" y="0"/>
                        <a:pt x="4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1"/>
                <p:cNvSpPr/>
                <p:nvPr/>
              </p:nvSpPr>
              <p:spPr>
                <a:xfrm>
                  <a:off x="642025" y="1580625"/>
                  <a:ext cx="22700" cy="16900"/>
                </a:xfrm>
                <a:custGeom>
                  <a:avLst/>
                  <a:gdLst/>
                  <a:ahLst/>
                  <a:cxnLst/>
                  <a:rect l="l" t="t" r="r" b="b"/>
                  <a:pathLst>
                    <a:path w="908" h="676" extrusionOk="0">
                      <a:moveTo>
                        <a:pt x="814" y="1"/>
                      </a:moveTo>
                      <a:lnTo>
                        <a:pt x="0" y="536"/>
                      </a:lnTo>
                      <a:lnTo>
                        <a:pt x="93" y="675"/>
                      </a:lnTo>
                      <a:cubicBezTo>
                        <a:pt x="407" y="571"/>
                        <a:pt x="686" y="396"/>
                        <a:pt x="907" y="152"/>
                      </a:cubicBezTo>
                      <a:lnTo>
                        <a:pt x="8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1"/>
                <p:cNvSpPr/>
                <p:nvPr/>
              </p:nvSpPr>
              <p:spPr>
                <a:xfrm>
                  <a:off x="468125" y="1722250"/>
                  <a:ext cx="22125" cy="12850"/>
                </a:xfrm>
                <a:custGeom>
                  <a:avLst/>
                  <a:gdLst/>
                  <a:ahLst/>
                  <a:cxnLst/>
                  <a:rect l="l" t="t" r="r" b="b"/>
                  <a:pathLst>
                    <a:path w="885" h="514" extrusionOk="0">
                      <a:moveTo>
                        <a:pt x="884" y="0"/>
                      </a:moveTo>
                      <a:lnTo>
                        <a:pt x="0" y="477"/>
                      </a:lnTo>
                      <a:cubicBezTo>
                        <a:pt x="91" y="502"/>
                        <a:pt x="175" y="514"/>
                        <a:pt x="254" y="514"/>
                      </a:cubicBezTo>
                      <a:cubicBezTo>
                        <a:pt x="551" y="514"/>
                        <a:pt x="765" y="341"/>
                        <a:pt x="8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1"/>
                <p:cNvSpPr/>
                <p:nvPr/>
              </p:nvSpPr>
              <p:spPr>
                <a:xfrm>
                  <a:off x="534725" y="1622275"/>
                  <a:ext cx="32300" cy="35450"/>
                </a:xfrm>
                <a:custGeom>
                  <a:avLst/>
                  <a:gdLst/>
                  <a:ahLst/>
                  <a:cxnLst/>
                  <a:rect l="l" t="t" r="r" b="b"/>
                  <a:pathLst>
                    <a:path w="1292" h="1418" extrusionOk="0">
                      <a:moveTo>
                        <a:pt x="282" y="0"/>
                      </a:moveTo>
                      <a:cubicBezTo>
                        <a:pt x="200" y="0"/>
                        <a:pt x="107" y="7"/>
                        <a:pt x="0" y="21"/>
                      </a:cubicBezTo>
                      <a:lnTo>
                        <a:pt x="779" y="428"/>
                      </a:lnTo>
                      <a:cubicBezTo>
                        <a:pt x="896" y="719"/>
                        <a:pt x="1024" y="1022"/>
                        <a:pt x="1186" y="1417"/>
                      </a:cubicBezTo>
                      <a:cubicBezTo>
                        <a:pt x="1291" y="859"/>
                        <a:pt x="1152" y="510"/>
                        <a:pt x="814" y="231"/>
                      </a:cubicBezTo>
                      <a:cubicBezTo>
                        <a:pt x="691" y="72"/>
                        <a:pt x="540"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1"/>
                <p:cNvSpPr/>
                <p:nvPr/>
              </p:nvSpPr>
              <p:spPr>
                <a:xfrm>
                  <a:off x="580650" y="1601850"/>
                  <a:ext cx="10200" cy="25250"/>
                </a:xfrm>
                <a:custGeom>
                  <a:avLst/>
                  <a:gdLst/>
                  <a:ahLst/>
                  <a:cxnLst/>
                  <a:rect l="l" t="t" r="r" b="b"/>
                  <a:pathLst>
                    <a:path w="408" h="1010" extrusionOk="0">
                      <a:moveTo>
                        <a:pt x="106" y="1"/>
                      </a:moveTo>
                      <a:cubicBezTo>
                        <a:pt x="59" y="361"/>
                        <a:pt x="24" y="582"/>
                        <a:pt x="1" y="792"/>
                      </a:cubicBezTo>
                      <a:cubicBezTo>
                        <a:pt x="62" y="874"/>
                        <a:pt x="97" y="1009"/>
                        <a:pt x="223" y="1009"/>
                      </a:cubicBezTo>
                      <a:cubicBezTo>
                        <a:pt x="240" y="1009"/>
                        <a:pt x="259" y="1007"/>
                        <a:pt x="280" y="1001"/>
                      </a:cubicBezTo>
                      <a:cubicBezTo>
                        <a:pt x="222" y="722"/>
                        <a:pt x="408" y="408"/>
                        <a:pt x="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1"/>
                <p:cNvSpPr/>
                <p:nvPr/>
              </p:nvSpPr>
              <p:spPr>
                <a:xfrm>
                  <a:off x="361400" y="1751025"/>
                  <a:ext cx="29400" cy="23750"/>
                </a:xfrm>
                <a:custGeom>
                  <a:avLst/>
                  <a:gdLst/>
                  <a:ahLst/>
                  <a:cxnLst/>
                  <a:rect l="l" t="t" r="r" b="b"/>
                  <a:pathLst>
                    <a:path w="1176" h="950" extrusionOk="0">
                      <a:moveTo>
                        <a:pt x="59" y="1"/>
                      </a:moveTo>
                      <a:lnTo>
                        <a:pt x="59" y="1"/>
                      </a:lnTo>
                      <a:cubicBezTo>
                        <a:pt x="1" y="431"/>
                        <a:pt x="129" y="687"/>
                        <a:pt x="466" y="850"/>
                      </a:cubicBezTo>
                      <a:cubicBezTo>
                        <a:pt x="568" y="911"/>
                        <a:pt x="667" y="950"/>
                        <a:pt x="768" y="950"/>
                      </a:cubicBezTo>
                      <a:cubicBezTo>
                        <a:pt x="899" y="950"/>
                        <a:pt x="1032" y="886"/>
                        <a:pt x="1176" y="722"/>
                      </a:cubicBezTo>
                      <a:lnTo>
                        <a:pt x="524" y="641"/>
                      </a:lnTo>
                      <a:cubicBezTo>
                        <a:pt x="257" y="536"/>
                        <a:pt x="350" y="175"/>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1"/>
                <p:cNvSpPr/>
                <p:nvPr/>
              </p:nvSpPr>
              <p:spPr>
                <a:xfrm>
                  <a:off x="654225" y="1659025"/>
                  <a:ext cx="33750" cy="50350"/>
                </a:xfrm>
                <a:custGeom>
                  <a:avLst/>
                  <a:gdLst/>
                  <a:ahLst/>
                  <a:cxnLst/>
                  <a:rect l="l" t="t" r="r" b="b"/>
                  <a:pathLst>
                    <a:path w="1350" h="2014" extrusionOk="0">
                      <a:moveTo>
                        <a:pt x="489" y="284"/>
                      </a:moveTo>
                      <a:cubicBezTo>
                        <a:pt x="687" y="296"/>
                        <a:pt x="571" y="471"/>
                        <a:pt x="571" y="575"/>
                      </a:cubicBezTo>
                      <a:cubicBezTo>
                        <a:pt x="571" y="610"/>
                        <a:pt x="582" y="645"/>
                        <a:pt x="617" y="657"/>
                      </a:cubicBezTo>
                      <a:cubicBezTo>
                        <a:pt x="565" y="691"/>
                        <a:pt x="532" y="791"/>
                        <a:pt x="471" y="791"/>
                      </a:cubicBezTo>
                      <a:cubicBezTo>
                        <a:pt x="450" y="791"/>
                        <a:pt x="426" y="779"/>
                        <a:pt x="396" y="750"/>
                      </a:cubicBezTo>
                      <a:cubicBezTo>
                        <a:pt x="245" y="587"/>
                        <a:pt x="280" y="424"/>
                        <a:pt x="431" y="284"/>
                      </a:cubicBezTo>
                      <a:close/>
                      <a:moveTo>
                        <a:pt x="513" y="1"/>
                      </a:moveTo>
                      <a:cubicBezTo>
                        <a:pt x="469" y="1"/>
                        <a:pt x="412" y="28"/>
                        <a:pt x="338" y="98"/>
                      </a:cubicBezTo>
                      <a:cubicBezTo>
                        <a:pt x="1" y="215"/>
                        <a:pt x="47" y="482"/>
                        <a:pt x="105" y="726"/>
                      </a:cubicBezTo>
                      <a:cubicBezTo>
                        <a:pt x="140" y="924"/>
                        <a:pt x="315" y="1064"/>
                        <a:pt x="512" y="1064"/>
                      </a:cubicBezTo>
                      <a:cubicBezTo>
                        <a:pt x="710" y="1064"/>
                        <a:pt x="792" y="913"/>
                        <a:pt x="792" y="715"/>
                      </a:cubicBezTo>
                      <a:cubicBezTo>
                        <a:pt x="818" y="710"/>
                        <a:pt x="841" y="707"/>
                        <a:pt x="862" y="707"/>
                      </a:cubicBezTo>
                      <a:cubicBezTo>
                        <a:pt x="1027" y="707"/>
                        <a:pt x="1041" y="861"/>
                        <a:pt x="1082" y="1006"/>
                      </a:cubicBezTo>
                      <a:cubicBezTo>
                        <a:pt x="943" y="1110"/>
                        <a:pt x="908" y="1308"/>
                        <a:pt x="1001" y="1459"/>
                      </a:cubicBezTo>
                      <a:cubicBezTo>
                        <a:pt x="722" y="1645"/>
                        <a:pt x="826" y="1913"/>
                        <a:pt x="1001" y="1994"/>
                      </a:cubicBezTo>
                      <a:cubicBezTo>
                        <a:pt x="1032" y="2007"/>
                        <a:pt x="1060" y="2013"/>
                        <a:pt x="1086" y="2013"/>
                      </a:cubicBezTo>
                      <a:cubicBezTo>
                        <a:pt x="1241" y="2013"/>
                        <a:pt x="1298" y="1795"/>
                        <a:pt x="1338" y="1645"/>
                      </a:cubicBezTo>
                      <a:cubicBezTo>
                        <a:pt x="1338" y="1541"/>
                        <a:pt x="1338" y="1436"/>
                        <a:pt x="1315" y="1343"/>
                      </a:cubicBezTo>
                      <a:cubicBezTo>
                        <a:pt x="1338" y="1052"/>
                        <a:pt x="1350" y="773"/>
                        <a:pt x="1117" y="552"/>
                      </a:cubicBezTo>
                      <a:cubicBezTo>
                        <a:pt x="1094" y="447"/>
                        <a:pt x="1013" y="366"/>
                        <a:pt x="896" y="354"/>
                      </a:cubicBezTo>
                      <a:cubicBezTo>
                        <a:pt x="878" y="362"/>
                        <a:pt x="861" y="365"/>
                        <a:pt x="845" y="365"/>
                      </a:cubicBezTo>
                      <a:cubicBezTo>
                        <a:pt x="682" y="365"/>
                        <a:pt x="676" y="1"/>
                        <a:pt x="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1"/>
                <p:cNvSpPr/>
                <p:nvPr/>
              </p:nvSpPr>
              <p:spPr>
                <a:xfrm>
                  <a:off x="282600" y="1724875"/>
                  <a:ext cx="91925" cy="155075"/>
                </a:xfrm>
                <a:custGeom>
                  <a:avLst/>
                  <a:gdLst/>
                  <a:ahLst/>
                  <a:cxnLst/>
                  <a:rect l="l" t="t" r="r" b="b"/>
                  <a:pathLst>
                    <a:path w="3677" h="6203" extrusionOk="0">
                      <a:moveTo>
                        <a:pt x="764" y="0"/>
                      </a:moveTo>
                      <a:cubicBezTo>
                        <a:pt x="549" y="0"/>
                        <a:pt x="387" y="160"/>
                        <a:pt x="233" y="256"/>
                      </a:cubicBezTo>
                      <a:cubicBezTo>
                        <a:pt x="1" y="407"/>
                        <a:pt x="245" y="593"/>
                        <a:pt x="326" y="744"/>
                      </a:cubicBezTo>
                      <a:cubicBezTo>
                        <a:pt x="1199" y="2477"/>
                        <a:pt x="2094" y="4211"/>
                        <a:pt x="2978" y="5944"/>
                      </a:cubicBezTo>
                      <a:cubicBezTo>
                        <a:pt x="2920" y="5990"/>
                        <a:pt x="2792" y="6037"/>
                        <a:pt x="2862" y="6118"/>
                      </a:cubicBezTo>
                      <a:cubicBezTo>
                        <a:pt x="2920" y="6179"/>
                        <a:pt x="2973" y="6202"/>
                        <a:pt x="3022" y="6202"/>
                      </a:cubicBezTo>
                      <a:cubicBezTo>
                        <a:pt x="3151" y="6202"/>
                        <a:pt x="3259" y="6047"/>
                        <a:pt x="3385" y="6013"/>
                      </a:cubicBezTo>
                      <a:cubicBezTo>
                        <a:pt x="3478" y="5979"/>
                        <a:pt x="3676" y="5920"/>
                        <a:pt x="3583" y="5769"/>
                      </a:cubicBezTo>
                      <a:cubicBezTo>
                        <a:pt x="3554" y="5706"/>
                        <a:pt x="3518" y="5685"/>
                        <a:pt x="3479" y="5685"/>
                      </a:cubicBezTo>
                      <a:cubicBezTo>
                        <a:pt x="3396" y="5685"/>
                        <a:pt x="3298" y="5785"/>
                        <a:pt x="3211" y="5792"/>
                      </a:cubicBezTo>
                      <a:lnTo>
                        <a:pt x="454" y="407"/>
                      </a:lnTo>
                      <a:lnTo>
                        <a:pt x="861" y="163"/>
                      </a:lnTo>
                      <a:cubicBezTo>
                        <a:pt x="885" y="140"/>
                        <a:pt x="908" y="116"/>
                        <a:pt x="931" y="81"/>
                      </a:cubicBezTo>
                      <a:cubicBezTo>
                        <a:pt x="931" y="70"/>
                        <a:pt x="931" y="23"/>
                        <a:pt x="908" y="23"/>
                      </a:cubicBezTo>
                      <a:cubicBezTo>
                        <a:pt x="857" y="7"/>
                        <a:pt x="810" y="0"/>
                        <a:pt x="7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1"/>
                <p:cNvSpPr/>
                <p:nvPr/>
              </p:nvSpPr>
              <p:spPr>
                <a:xfrm>
                  <a:off x="552150" y="1575075"/>
                  <a:ext cx="13125" cy="14600"/>
                </a:xfrm>
                <a:custGeom>
                  <a:avLst/>
                  <a:gdLst/>
                  <a:ahLst/>
                  <a:cxnLst/>
                  <a:rect l="l" t="t" r="r" b="b"/>
                  <a:pathLst>
                    <a:path w="525" h="584" extrusionOk="0">
                      <a:moveTo>
                        <a:pt x="400" y="1"/>
                      </a:moveTo>
                      <a:cubicBezTo>
                        <a:pt x="398" y="1"/>
                        <a:pt x="397" y="1"/>
                        <a:pt x="396" y="2"/>
                      </a:cubicBezTo>
                      <a:cubicBezTo>
                        <a:pt x="199" y="106"/>
                        <a:pt x="1" y="223"/>
                        <a:pt x="24" y="583"/>
                      </a:cubicBezTo>
                      <a:cubicBezTo>
                        <a:pt x="292" y="444"/>
                        <a:pt x="455" y="304"/>
                        <a:pt x="524" y="83"/>
                      </a:cubicBezTo>
                      <a:cubicBezTo>
                        <a:pt x="524" y="72"/>
                        <a:pt x="423" y="1"/>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1"/>
                <p:cNvSpPr/>
                <p:nvPr/>
              </p:nvSpPr>
              <p:spPr>
                <a:xfrm>
                  <a:off x="623125" y="1595450"/>
                  <a:ext cx="16600" cy="31725"/>
                </a:xfrm>
                <a:custGeom>
                  <a:avLst/>
                  <a:gdLst/>
                  <a:ahLst/>
                  <a:cxnLst/>
                  <a:rect l="l" t="t" r="r" b="b"/>
                  <a:pathLst>
                    <a:path w="664" h="1269" extrusionOk="0">
                      <a:moveTo>
                        <a:pt x="58" y="1"/>
                      </a:moveTo>
                      <a:lnTo>
                        <a:pt x="58" y="1"/>
                      </a:lnTo>
                      <a:cubicBezTo>
                        <a:pt x="0" y="280"/>
                        <a:pt x="175" y="501"/>
                        <a:pt x="302" y="734"/>
                      </a:cubicBezTo>
                      <a:cubicBezTo>
                        <a:pt x="221" y="920"/>
                        <a:pt x="268" y="1141"/>
                        <a:pt x="419" y="1269"/>
                      </a:cubicBezTo>
                      <a:cubicBezTo>
                        <a:pt x="663" y="1048"/>
                        <a:pt x="477" y="862"/>
                        <a:pt x="430" y="676"/>
                      </a:cubicBezTo>
                      <a:cubicBezTo>
                        <a:pt x="454" y="373"/>
                        <a:pt x="384" y="106"/>
                        <a:pt x="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1"/>
                <p:cNvSpPr/>
                <p:nvPr/>
              </p:nvSpPr>
              <p:spPr>
                <a:xfrm>
                  <a:off x="624275" y="1595175"/>
                  <a:ext cx="325" cy="300"/>
                </a:xfrm>
                <a:custGeom>
                  <a:avLst/>
                  <a:gdLst/>
                  <a:ahLst/>
                  <a:cxnLst/>
                  <a:rect l="l" t="t" r="r" b="b"/>
                  <a:pathLst>
                    <a:path w="13" h="12" extrusionOk="0">
                      <a:moveTo>
                        <a:pt x="1" y="0"/>
                      </a:moveTo>
                      <a:lnTo>
                        <a:pt x="1" y="12"/>
                      </a:lnTo>
                      <a:lnTo>
                        <a:pt x="12" y="12"/>
                      </a:lnTo>
                      <a:cubicBezTo>
                        <a:pt x="12" y="12"/>
                        <a:pt x="12" y="0"/>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1"/>
                <p:cNvSpPr/>
                <p:nvPr/>
              </p:nvSpPr>
              <p:spPr>
                <a:xfrm>
                  <a:off x="257600" y="1863850"/>
                  <a:ext cx="40725" cy="60550"/>
                </a:xfrm>
                <a:custGeom>
                  <a:avLst/>
                  <a:gdLst/>
                  <a:ahLst/>
                  <a:cxnLst/>
                  <a:rect l="l" t="t" r="r" b="b"/>
                  <a:pathLst>
                    <a:path w="1629" h="2422" extrusionOk="0">
                      <a:moveTo>
                        <a:pt x="413" y="1344"/>
                      </a:moveTo>
                      <a:cubicBezTo>
                        <a:pt x="425" y="1344"/>
                        <a:pt x="439" y="1346"/>
                        <a:pt x="454" y="1350"/>
                      </a:cubicBezTo>
                      <a:cubicBezTo>
                        <a:pt x="640" y="1385"/>
                        <a:pt x="500" y="1594"/>
                        <a:pt x="570" y="1722"/>
                      </a:cubicBezTo>
                      <a:lnTo>
                        <a:pt x="547" y="1769"/>
                      </a:lnTo>
                      <a:lnTo>
                        <a:pt x="466" y="2001"/>
                      </a:lnTo>
                      <a:lnTo>
                        <a:pt x="442" y="2071"/>
                      </a:lnTo>
                      <a:lnTo>
                        <a:pt x="268" y="2013"/>
                      </a:lnTo>
                      <a:cubicBezTo>
                        <a:pt x="268" y="1990"/>
                        <a:pt x="256" y="1967"/>
                        <a:pt x="256" y="1943"/>
                      </a:cubicBezTo>
                      <a:cubicBezTo>
                        <a:pt x="245" y="1839"/>
                        <a:pt x="245" y="1734"/>
                        <a:pt x="233" y="1641"/>
                      </a:cubicBezTo>
                      <a:cubicBezTo>
                        <a:pt x="329" y="1566"/>
                        <a:pt x="278" y="1344"/>
                        <a:pt x="413" y="1344"/>
                      </a:cubicBezTo>
                      <a:close/>
                      <a:moveTo>
                        <a:pt x="186" y="1"/>
                      </a:moveTo>
                      <a:lnTo>
                        <a:pt x="186" y="1"/>
                      </a:lnTo>
                      <a:cubicBezTo>
                        <a:pt x="361" y="513"/>
                        <a:pt x="314" y="1071"/>
                        <a:pt x="70" y="1548"/>
                      </a:cubicBezTo>
                      <a:cubicBezTo>
                        <a:pt x="0" y="1676"/>
                        <a:pt x="0" y="1815"/>
                        <a:pt x="70" y="1943"/>
                      </a:cubicBezTo>
                      <a:cubicBezTo>
                        <a:pt x="12" y="2141"/>
                        <a:pt x="58" y="2350"/>
                        <a:pt x="245" y="2409"/>
                      </a:cubicBezTo>
                      <a:cubicBezTo>
                        <a:pt x="272" y="2418"/>
                        <a:pt x="299" y="2422"/>
                        <a:pt x="325" y="2422"/>
                      </a:cubicBezTo>
                      <a:cubicBezTo>
                        <a:pt x="470" y="2422"/>
                        <a:pt x="601" y="2295"/>
                        <a:pt x="640" y="2118"/>
                      </a:cubicBezTo>
                      <a:cubicBezTo>
                        <a:pt x="733" y="2036"/>
                        <a:pt x="780" y="1920"/>
                        <a:pt x="745" y="1804"/>
                      </a:cubicBezTo>
                      <a:lnTo>
                        <a:pt x="1012" y="1769"/>
                      </a:lnTo>
                      <a:cubicBezTo>
                        <a:pt x="1091" y="1823"/>
                        <a:pt x="1182" y="1850"/>
                        <a:pt x="1273" y="1850"/>
                      </a:cubicBezTo>
                      <a:cubicBezTo>
                        <a:pt x="1396" y="1850"/>
                        <a:pt x="1518" y="1800"/>
                        <a:pt x="1605" y="1699"/>
                      </a:cubicBezTo>
                      <a:cubicBezTo>
                        <a:pt x="1629" y="1664"/>
                        <a:pt x="1629" y="1629"/>
                        <a:pt x="1605" y="1594"/>
                      </a:cubicBezTo>
                      <a:cubicBezTo>
                        <a:pt x="1564" y="1544"/>
                        <a:pt x="1522" y="1527"/>
                        <a:pt x="1478" y="1527"/>
                      </a:cubicBezTo>
                      <a:cubicBezTo>
                        <a:pt x="1386" y="1527"/>
                        <a:pt x="1289" y="1603"/>
                        <a:pt x="1194" y="1603"/>
                      </a:cubicBezTo>
                      <a:cubicBezTo>
                        <a:pt x="1168" y="1603"/>
                        <a:pt x="1142" y="1597"/>
                        <a:pt x="1117" y="1583"/>
                      </a:cubicBezTo>
                      <a:cubicBezTo>
                        <a:pt x="1113" y="1579"/>
                        <a:pt x="1107" y="1578"/>
                        <a:pt x="1099" y="1578"/>
                      </a:cubicBezTo>
                      <a:cubicBezTo>
                        <a:pt x="1085" y="1578"/>
                        <a:pt x="1067" y="1583"/>
                        <a:pt x="1059" y="1583"/>
                      </a:cubicBezTo>
                      <a:cubicBezTo>
                        <a:pt x="698" y="1362"/>
                        <a:pt x="745" y="955"/>
                        <a:pt x="617" y="629"/>
                      </a:cubicBezTo>
                      <a:cubicBezTo>
                        <a:pt x="524" y="396"/>
                        <a:pt x="524" y="117"/>
                        <a:pt x="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1"/>
                <p:cNvSpPr/>
                <p:nvPr/>
              </p:nvSpPr>
              <p:spPr>
                <a:xfrm>
                  <a:off x="514075" y="1635600"/>
                  <a:ext cx="25325" cy="35225"/>
                </a:xfrm>
                <a:custGeom>
                  <a:avLst/>
                  <a:gdLst/>
                  <a:ahLst/>
                  <a:cxnLst/>
                  <a:rect l="l" t="t" r="r" b="b"/>
                  <a:pathLst>
                    <a:path w="1013" h="1409" extrusionOk="0">
                      <a:moveTo>
                        <a:pt x="245" y="0"/>
                      </a:moveTo>
                      <a:lnTo>
                        <a:pt x="245" y="0"/>
                      </a:lnTo>
                      <a:cubicBezTo>
                        <a:pt x="82" y="175"/>
                        <a:pt x="0" y="419"/>
                        <a:pt x="58" y="663"/>
                      </a:cubicBezTo>
                      <a:cubicBezTo>
                        <a:pt x="105" y="1012"/>
                        <a:pt x="210" y="1326"/>
                        <a:pt x="652" y="1361"/>
                      </a:cubicBezTo>
                      <a:cubicBezTo>
                        <a:pt x="712" y="1391"/>
                        <a:pt x="775" y="1408"/>
                        <a:pt x="832" y="1408"/>
                      </a:cubicBezTo>
                      <a:cubicBezTo>
                        <a:pt x="928" y="1408"/>
                        <a:pt x="1005" y="1358"/>
                        <a:pt x="1012" y="1233"/>
                      </a:cubicBezTo>
                      <a:cubicBezTo>
                        <a:pt x="1012" y="1161"/>
                        <a:pt x="957" y="1133"/>
                        <a:pt x="887" y="1133"/>
                      </a:cubicBezTo>
                      <a:cubicBezTo>
                        <a:pt x="834" y="1133"/>
                        <a:pt x="772" y="1150"/>
                        <a:pt x="721" y="1175"/>
                      </a:cubicBezTo>
                      <a:cubicBezTo>
                        <a:pt x="500" y="1128"/>
                        <a:pt x="314" y="966"/>
                        <a:pt x="245" y="756"/>
                      </a:cubicBezTo>
                      <a:cubicBezTo>
                        <a:pt x="210" y="512"/>
                        <a:pt x="466" y="268"/>
                        <a:pt x="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1"/>
                <p:cNvSpPr/>
                <p:nvPr/>
              </p:nvSpPr>
              <p:spPr>
                <a:xfrm>
                  <a:off x="608875" y="1588200"/>
                  <a:ext cx="15425" cy="9250"/>
                </a:xfrm>
                <a:custGeom>
                  <a:avLst/>
                  <a:gdLst/>
                  <a:ahLst/>
                  <a:cxnLst/>
                  <a:rect l="l" t="t" r="r" b="b"/>
                  <a:pathLst>
                    <a:path w="617" h="370" extrusionOk="0">
                      <a:moveTo>
                        <a:pt x="163" y="0"/>
                      </a:moveTo>
                      <a:cubicBezTo>
                        <a:pt x="0" y="0"/>
                        <a:pt x="82" y="175"/>
                        <a:pt x="47" y="268"/>
                      </a:cubicBezTo>
                      <a:cubicBezTo>
                        <a:pt x="69" y="259"/>
                        <a:pt x="91" y="255"/>
                        <a:pt x="113" y="255"/>
                      </a:cubicBezTo>
                      <a:cubicBezTo>
                        <a:pt x="232" y="255"/>
                        <a:pt x="348" y="370"/>
                        <a:pt x="463" y="370"/>
                      </a:cubicBezTo>
                      <a:cubicBezTo>
                        <a:pt x="514" y="370"/>
                        <a:pt x="565" y="347"/>
                        <a:pt x="617" y="279"/>
                      </a:cubicBezTo>
                      <a:cubicBezTo>
                        <a:pt x="570" y="35"/>
                        <a:pt x="349" y="0"/>
                        <a:pt x="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1"/>
                <p:cNvSpPr/>
                <p:nvPr/>
              </p:nvSpPr>
              <p:spPr>
                <a:xfrm>
                  <a:off x="609750" y="1594875"/>
                  <a:ext cx="300" cy="325"/>
                </a:xfrm>
                <a:custGeom>
                  <a:avLst/>
                  <a:gdLst/>
                  <a:ahLst/>
                  <a:cxnLst/>
                  <a:rect l="l" t="t" r="r" b="b"/>
                  <a:pathLst>
                    <a:path w="12" h="13" extrusionOk="0">
                      <a:moveTo>
                        <a:pt x="0" y="1"/>
                      </a:moveTo>
                      <a:lnTo>
                        <a:pt x="0" y="12"/>
                      </a:lnTo>
                      <a:cubicBezTo>
                        <a:pt x="0" y="12"/>
                        <a:pt x="12" y="12"/>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1"/>
                <p:cNvSpPr/>
                <p:nvPr/>
              </p:nvSpPr>
              <p:spPr>
                <a:xfrm>
                  <a:off x="462025" y="1716125"/>
                  <a:ext cx="24450" cy="13125"/>
                </a:xfrm>
                <a:custGeom>
                  <a:avLst/>
                  <a:gdLst/>
                  <a:ahLst/>
                  <a:cxnLst/>
                  <a:rect l="l" t="t" r="r" b="b"/>
                  <a:pathLst>
                    <a:path w="978" h="525" extrusionOk="0">
                      <a:moveTo>
                        <a:pt x="933" y="0"/>
                      </a:moveTo>
                      <a:cubicBezTo>
                        <a:pt x="534" y="0"/>
                        <a:pt x="202" y="154"/>
                        <a:pt x="0" y="524"/>
                      </a:cubicBezTo>
                      <a:lnTo>
                        <a:pt x="907" y="82"/>
                      </a:lnTo>
                      <a:cubicBezTo>
                        <a:pt x="931" y="48"/>
                        <a:pt x="954" y="24"/>
                        <a:pt x="977" y="1"/>
                      </a:cubicBezTo>
                      <a:cubicBezTo>
                        <a:pt x="962" y="1"/>
                        <a:pt x="948" y="0"/>
                        <a:pt x="9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1"/>
                <p:cNvSpPr/>
                <p:nvPr/>
              </p:nvSpPr>
              <p:spPr>
                <a:xfrm>
                  <a:off x="689700" y="1639950"/>
                  <a:ext cx="31425" cy="32450"/>
                </a:xfrm>
                <a:custGeom>
                  <a:avLst/>
                  <a:gdLst/>
                  <a:ahLst/>
                  <a:cxnLst/>
                  <a:rect l="l" t="t" r="r" b="b"/>
                  <a:pathLst>
                    <a:path w="1257" h="1298" extrusionOk="0">
                      <a:moveTo>
                        <a:pt x="303" y="1"/>
                      </a:moveTo>
                      <a:cubicBezTo>
                        <a:pt x="82" y="152"/>
                        <a:pt x="1" y="326"/>
                        <a:pt x="59" y="559"/>
                      </a:cubicBezTo>
                      <a:cubicBezTo>
                        <a:pt x="59" y="780"/>
                        <a:pt x="163" y="989"/>
                        <a:pt x="350" y="1117"/>
                      </a:cubicBezTo>
                      <a:cubicBezTo>
                        <a:pt x="425" y="1234"/>
                        <a:pt x="555" y="1297"/>
                        <a:pt x="691" y="1297"/>
                      </a:cubicBezTo>
                      <a:cubicBezTo>
                        <a:pt x="744" y="1297"/>
                        <a:pt x="798" y="1288"/>
                        <a:pt x="850" y="1268"/>
                      </a:cubicBezTo>
                      <a:cubicBezTo>
                        <a:pt x="1013" y="1199"/>
                        <a:pt x="1257" y="1234"/>
                        <a:pt x="1245" y="943"/>
                      </a:cubicBezTo>
                      <a:cubicBezTo>
                        <a:pt x="1232" y="942"/>
                        <a:pt x="1218" y="941"/>
                        <a:pt x="1204" y="941"/>
                      </a:cubicBezTo>
                      <a:cubicBezTo>
                        <a:pt x="1029" y="941"/>
                        <a:pt x="851" y="1027"/>
                        <a:pt x="673" y="1027"/>
                      </a:cubicBezTo>
                      <a:cubicBezTo>
                        <a:pt x="580" y="1027"/>
                        <a:pt x="488" y="1003"/>
                        <a:pt x="396" y="931"/>
                      </a:cubicBezTo>
                      <a:lnTo>
                        <a:pt x="257" y="640"/>
                      </a:lnTo>
                      <a:cubicBezTo>
                        <a:pt x="245" y="431"/>
                        <a:pt x="501" y="233"/>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1"/>
                <p:cNvSpPr/>
                <p:nvPr/>
              </p:nvSpPr>
              <p:spPr>
                <a:xfrm>
                  <a:off x="796725" y="1500950"/>
                  <a:ext cx="23350" cy="23575"/>
                </a:xfrm>
                <a:custGeom>
                  <a:avLst/>
                  <a:gdLst/>
                  <a:ahLst/>
                  <a:cxnLst/>
                  <a:rect l="l" t="t" r="r" b="b"/>
                  <a:pathLst>
                    <a:path w="934" h="943" extrusionOk="0">
                      <a:moveTo>
                        <a:pt x="465" y="1"/>
                      </a:moveTo>
                      <a:cubicBezTo>
                        <a:pt x="419" y="22"/>
                        <a:pt x="363" y="25"/>
                        <a:pt x="307" y="25"/>
                      </a:cubicBezTo>
                      <a:cubicBezTo>
                        <a:pt x="286" y="25"/>
                        <a:pt x="266" y="25"/>
                        <a:pt x="245" y="25"/>
                      </a:cubicBezTo>
                      <a:cubicBezTo>
                        <a:pt x="141" y="25"/>
                        <a:pt x="48" y="35"/>
                        <a:pt x="35" y="164"/>
                      </a:cubicBezTo>
                      <a:cubicBezTo>
                        <a:pt x="0" y="419"/>
                        <a:pt x="395" y="175"/>
                        <a:pt x="430" y="431"/>
                      </a:cubicBezTo>
                      <a:cubicBezTo>
                        <a:pt x="430" y="606"/>
                        <a:pt x="326" y="792"/>
                        <a:pt x="523" y="943"/>
                      </a:cubicBezTo>
                      <a:cubicBezTo>
                        <a:pt x="733" y="757"/>
                        <a:pt x="616" y="524"/>
                        <a:pt x="675" y="326"/>
                      </a:cubicBezTo>
                      <a:lnTo>
                        <a:pt x="675" y="326"/>
                      </a:lnTo>
                      <a:cubicBezTo>
                        <a:pt x="709" y="331"/>
                        <a:pt x="753" y="336"/>
                        <a:pt x="795" y="336"/>
                      </a:cubicBezTo>
                      <a:cubicBezTo>
                        <a:pt x="869" y="336"/>
                        <a:pt x="934" y="319"/>
                        <a:pt x="919" y="245"/>
                      </a:cubicBezTo>
                      <a:cubicBezTo>
                        <a:pt x="861" y="59"/>
                        <a:pt x="651" y="12"/>
                        <a:pt x="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1"/>
                <p:cNvSpPr/>
                <p:nvPr/>
              </p:nvSpPr>
              <p:spPr>
                <a:xfrm>
                  <a:off x="735950" y="1533825"/>
                  <a:ext cx="300" cy="300"/>
                </a:xfrm>
                <a:custGeom>
                  <a:avLst/>
                  <a:gdLst/>
                  <a:ahLst/>
                  <a:cxnLst/>
                  <a:rect l="l" t="t" r="r" b="b"/>
                  <a:pathLst>
                    <a:path w="12" h="12" extrusionOk="0">
                      <a:moveTo>
                        <a:pt x="0" y="0"/>
                      </a:moveTo>
                      <a:lnTo>
                        <a:pt x="0" y="12"/>
                      </a:lnTo>
                      <a:lnTo>
                        <a:pt x="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1"/>
                <p:cNvSpPr/>
                <p:nvPr/>
              </p:nvSpPr>
              <p:spPr>
                <a:xfrm>
                  <a:off x="722575" y="1527850"/>
                  <a:ext cx="13400" cy="8075"/>
                </a:xfrm>
                <a:custGeom>
                  <a:avLst/>
                  <a:gdLst/>
                  <a:ahLst/>
                  <a:cxnLst/>
                  <a:rect l="l" t="t" r="r" b="b"/>
                  <a:pathLst>
                    <a:path w="536" h="323" extrusionOk="0">
                      <a:moveTo>
                        <a:pt x="155" y="0"/>
                      </a:moveTo>
                      <a:cubicBezTo>
                        <a:pt x="103" y="0"/>
                        <a:pt x="51" y="10"/>
                        <a:pt x="0" y="30"/>
                      </a:cubicBezTo>
                      <a:cubicBezTo>
                        <a:pt x="114" y="126"/>
                        <a:pt x="189" y="323"/>
                        <a:pt x="348" y="323"/>
                      </a:cubicBezTo>
                      <a:cubicBezTo>
                        <a:pt x="400" y="323"/>
                        <a:pt x="461" y="302"/>
                        <a:pt x="535" y="251"/>
                      </a:cubicBezTo>
                      <a:cubicBezTo>
                        <a:pt x="465" y="92"/>
                        <a:pt x="314"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1"/>
                <p:cNvSpPr/>
                <p:nvPr/>
              </p:nvSpPr>
              <p:spPr>
                <a:xfrm>
                  <a:off x="589675" y="1632675"/>
                  <a:ext cx="14275" cy="7575"/>
                </a:xfrm>
                <a:custGeom>
                  <a:avLst/>
                  <a:gdLst/>
                  <a:ahLst/>
                  <a:cxnLst/>
                  <a:rect l="l" t="t" r="r" b="b"/>
                  <a:pathLst>
                    <a:path w="571" h="303" extrusionOk="0">
                      <a:moveTo>
                        <a:pt x="24" y="1"/>
                      </a:moveTo>
                      <a:cubicBezTo>
                        <a:pt x="24" y="71"/>
                        <a:pt x="12" y="152"/>
                        <a:pt x="0" y="233"/>
                      </a:cubicBezTo>
                      <a:cubicBezTo>
                        <a:pt x="112" y="240"/>
                        <a:pt x="228" y="302"/>
                        <a:pt x="344" y="302"/>
                      </a:cubicBezTo>
                      <a:cubicBezTo>
                        <a:pt x="420" y="302"/>
                        <a:pt x="496" y="275"/>
                        <a:pt x="570" y="187"/>
                      </a:cubicBezTo>
                      <a:cubicBezTo>
                        <a:pt x="408" y="24"/>
                        <a:pt x="210" y="36"/>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1"/>
                <p:cNvSpPr/>
                <p:nvPr/>
              </p:nvSpPr>
              <p:spPr>
                <a:xfrm>
                  <a:off x="805150" y="1478800"/>
                  <a:ext cx="35800" cy="42650"/>
                </a:xfrm>
                <a:custGeom>
                  <a:avLst/>
                  <a:gdLst/>
                  <a:ahLst/>
                  <a:cxnLst/>
                  <a:rect l="l" t="t" r="r" b="b"/>
                  <a:pathLst>
                    <a:path w="1432" h="1706" extrusionOk="0">
                      <a:moveTo>
                        <a:pt x="154" y="1"/>
                      </a:moveTo>
                      <a:cubicBezTo>
                        <a:pt x="113" y="1"/>
                        <a:pt x="82" y="15"/>
                        <a:pt x="70" y="49"/>
                      </a:cubicBezTo>
                      <a:cubicBezTo>
                        <a:pt x="0" y="259"/>
                        <a:pt x="233" y="247"/>
                        <a:pt x="384" y="282"/>
                      </a:cubicBezTo>
                      <a:lnTo>
                        <a:pt x="791" y="526"/>
                      </a:lnTo>
                      <a:lnTo>
                        <a:pt x="1187" y="1305"/>
                      </a:lnTo>
                      <a:cubicBezTo>
                        <a:pt x="1105" y="1422"/>
                        <a:pt x="1105" y="1585"/>
                        <a:pt x="1175" y="1701"/>
                      </a:cubicBezTo>
                      <a:cubicBezTo>
                        <a:pt x="1189" y="1704"/>
                        <a:pt x="1201" y="1706"/>
                        <a:pt x="1213" y="1706"/>
                      </a:cubicBezTo>
                      <a:cubicBezTo>
                        <a:pt x="1242" y="1706"/>
                        <a:pt x="1267" y="1698"/>
                        <a:pt x="1291" y="1689"/>
                      </a:cubicBezTo>
                      <a:cubicBezTo>
                        <a:pt x="1431" y="1550"/>
                        <a:pt x="1408" y="1399"/>
                        <a:pt x="1326" y="1247"/>
                      </a:cubicBezTo>
                      <a:cubicBezTo>
                        <a:pt x="1338" y="887"/>
                        <a:pt x="1140" y="538"/>
                        <a:pt x="826" y="363"/>
                      </a:cubicBezTo>
                      <a:cubicBezTo>
                        <a:pt x="733" y="235"/>
                        <a:pt x="594" y="142"/>
                        <a:pt x="431" y="131"/>
                      </a:cubicBezTo>
                      <a:cubicBezTo>
                        <a:pt x="360" y="60"/>
                        <a:pt x="238"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1"/>
                <p:cNvSpPr/>
                <p:nvPr/>
              </p:nvSpPr>
              <p:spPr>
                <a:xfrm>
                  <a:off x="778400" y="1498925"/>
                  <a:ext cx="27650" cy="35450"/>
                </a:xfrm>
                <a:custGeom>
                  <a:avLst/>
                  <a:gdLst/>
                  <a:ahLst/>
                  <a:cxnLst/>
                  <a:rect l="l" t="t" r="r" b="b"/>
                  <a:pathLst>
                    <a:path w="1106" h="1418" extrusionOk="0">
                      <a:moveTo>
                        <a:pt x="221" y="0"/>
                      </a:moveTo>
                      <a:cubicBezTo>
                        <a:pt x="0" y="128"/>
                        <a:pt x="82" y="303"/>
                        <a:pt x="117" y="477"/>
                      </a:cubicBezTo>
                      <a:cubicBezTo>
                        <a:pt x="117" y="884"/>
                        <a:pt x="256" y="1198"/>
                        <a:pt x="687" y="1315"/>
                      </a:cubicBezTo>
                      <a:cubicBezTo>
                        <a:pt x="764" y="1366"/>
                        <a:pt x="859" y="1418"/>
                        <a:pt x="937" y="1418"/>
                      </a:cubicBezTo>
                      <a:cubicBezTo>
                        <a:pt x="999" y="1418"/>
                        <a:pt x="1050" y="1385"/>
                        <a:pt x="1070" y="1291"/>
                      </a:cubicBezTo>
                      <a:cubicBezTo>
                        <a:pt x="1105" y="1161"/>
                        <a:pt x="983" y="1134"/>
                        <a:pt x="861" y="1134"/>
                      </a:cubicBezTo>
                      <a:cubicBezTo>
                        <a:pt x="820" y="1134"/>
                        <a:pt x="780" y="1137"/>
                        <a:pt x="745" y="1140"/>
                      </a:cubicBezTo>
                      <a:cubicBezTo>
                        <a:pt x="535" y="1001"/>
                        <a:pt x="372" y="791"/>
                        <a:pt x="303" y="559"/>
                      </a:cubicBezTo>
                      <a:cubicBezTo>
                        <a:pt x="326" y="361"/>
                        <a:pt x="407" y="163"/>
                        <a:pt x="2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1"/>
                <p:cNvSpPr/>
                <p:nvPr/>
              </p:nvSpPr>
              <p:spPr>
                <a:xfrm>
                  <a:off x="697850" y="1544575"/>
                  <a:ext cx="20950" cy="32725"/>
                </a:xfrm>
                <a:custGeom>
                  <a:avLst/>
                  <a:gdLst/>
                  <a:ahLst/>
                  <a:cxnLst/>
                  <a:rect l="l" t="t" r="r" b="b"/>
                  <a:pathLst>
                    <a:path w="838" h="1309" extrusionOk="0">
                      <a:moveTo>
                        <a:pt x="233" y="0"/>
                      </a:moveTo>
                      <a:lnTo>
                        <a:pt x="233" y="0"/>
                      </a:lnTo>
                      <a:cubicBezTo>
                        <a:pt x="47" y="442"/>
                        <a:pt x="0" y="861"/>
                        <a:pt x="466" y="1187"/>
                      </a:cubicBezTo>
                      <a:cubicBezTo>
                        <a:pt x="513" y="1242"/>
                        <a:pt x="582" y="1308"/>
                        <a:pt x="640" y="1308"/>
                      </a:cubicBezTo>
                      <a:cubicBezTo>
                        <a:pt x="667" y="1308"/>
                        <a:pt x="691" y="1294"/>
                        <a:pt x="710" y="1257"/>
                      </a:cubicBezTo>
                      <a:cubicBezTo>
                        <a:pt x="838" y="1012"/>
                        <a:pt x="500" y="1012"/>
                        <a:pt x="454" y="861"/>
                      </a:cubicBezTo>
                      <a:lnTo>
                        <a:pt x="454" y="943"/>
                      </a:lnTo>
                      <a:cubicBezTo>
                        <a:pt x="442" y="919"/>
                        <a:pt x="442" y="884"/>
                        <a:pt x="454" y="861"/>
                      </a:cubicBezTo>
                      <a:cubicBezTo>
                        <a:pt x="279" y="594"/>
                        <a:pt x="396" y="280"/>
                        <a:pt x="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1"/>
                <p:cNvSpPr/>
                <p:nvPr/>
              </p:nvSpPr>
              <p:spPr>
                <a:xfrm>
                  <a:off x="666450" y="1522500"/>
                  <a:ext cx="30250" cy="65125"/>
                </a:xfrm>
                <a:custGeom>
                  <a:avLst/>
                  <a:gdLst/>
                  <a:ahLst/>
                  <a:cxnLst/>
                  <a:rect l="l" t="t" r="r" b="b"/>
                  <a:pathLst>
                    <a:path w="1210" h="2605" extrusionOk="0">
                      <a:moveTo>
                        <a:pt x="197" y="0"/>
                      </a:moveTo>
                      <a:cubicBezTo>
                        <a:pt x="87" y="0"/>
                        <a:pt x="102" y="153"/>
                        <a:pt x="82" y="244"/>
                      </a:cubicBezTo>
                      <a:cubicBezTo>
                        <a:pt x="0" y="395"/>
                        <a:pt x="0" y="569"/>
                        <a:pt x="82" y="721"/>
                      </a:cubicBezTo>
                      <a:cubicBezTo>
                        <a:pt x="128" y="918"/>
                        <a:pt x="221" y="1116"/>
                        <a:pt x="361" y="1279"/>
                      </a:cubicBezTo>
                      <a:cubicBezTo>
                        <a:pt x="384" y="1384"/>
                        <a:pt x="489" y="1477"/>
                        <a:pt x="361" y="1581"/>
                      </a:cubicBezTo>
                      <a:cubicBezTo>
                        <a:pt x="268" y="1616"/>
                        <a:pt x="151" y="1651"/>
                        <a:pt x="175" y="1779"/>
                      </a:cubicBezTo>
                      <a:cubicBezTo>
                        <a:pt x="188" y="1846"/>
                        <a:pt x="236" y="1871"/>
                        <a:pt x="292" y="1871"/>
                      </a:cubicBezTo>
                      <a:cubicBezTo>
                        <a:pt x="333" y="1871"/>
                        <a:pt x="379" y="1857"/>
                        <a:pt x="419" y="1837"/>
                      </a:cubicBezTo>
                      <a:cubicBezTo>
                        <a:pt x="512" y="1791"/>
                        <a:pt x="605" y="1756"/>
                        <a:pt x="698" y="1721"/>
                      </a:cubicBezTo>
                      <a:lnTo>
                        <a:pt x="605" y="1686"/>
                      </a:lnTo>
                      <a:cubicBezTo>
                        <a:pt x="614" y="1683"/>
                        <a:pt x="622" y="1682"/>
                        <a:pt x="631" y="1682"/>
                      </a:cubicBezTo>
                      <a:cubicBezTo>
                        <a:pt x="657" y="1682"/>
                        <a:pt x="681" y="1695"/>
                        <a:pt x="698" y="1721"/>
                      </a:cubicBezTo>
                      <a:lnTo>
                        <a:pt x="884" y="2012"/>
                      </a:lnTo>
                      <a:cubicBezTo>
                        <a:pt x="1035" y="2175"/>
                        <a:pt x="861" y="2465"/>
                        <a:pt x="1128" y="2605"/>
                      </a:cubicBezTo>
                      <a:cubicBezTo>
                        <a:pt x="1210" y="2140"/>
                        <a:pt x="1210" y="2105"/>
                        <a:pt x="989" y="1872"/>
                      </a:cubicBezTo>
                      <a:cubicBezTo>
                        <a:pt x="966" y="1849"/>
                        <a:pt x="954" y="1837"/>
                        <a:pt x="931" y="1826"/>
                      </a:cubicBezTo>
                      <a:cubicBezTo>
                        <a:pt x="732" y="1660"/>
                        <a:pt x="1109" y="1170"/>
                        <a:pt x="642" y="1170"/>
                      </a:cubicBezTo>
                      <a:cubicBezTo>
                        <a:pt x="616" y="1170"/>
                        <a:pt x="589" y="1171"/>
                        <a:pt x="558" y="1174"/>
                      </a:cubicBezTo>
                      <a:cubicBezTo>
                        <a:pt x="407" y="907"/>
                        <a:pt x="244" y="651"/>
                        <a:pt x="279" y="325"/>
                      </a:cubicBezTo>
                      <a:cubicBezTo>
                        <a:pt x="326" y="209"/>
                        <a:pt x="419" y="58"/>
                        <a:pt x="256" y="11"/>
                      </a:cubicBezTo>
                      <a:cubicBezTo>
                        <a:pt x="233" y="4"/>
                        <a:pt x="214"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1"/>
                <p:cNvSpPr/>
                <p:nvPr/>
              </p:nvSpPr>
              <p:spPr>
                <a:xfrm>
                  <a:off x="301975" y="1867250"/>
                  <a:ext cx="29500" cy="38225"/>
                </a:xfrm>
                <a:custGeom>
                  <a:avLst/>
                  <a:gdLst/>
                  <a:ahLst/>
                  <a:cxnLst/>
                  <a:rect l="l" t="t" r="r" b="b"/>
                  <a:pathLst>
                    <a:path w="1180" h="1529" extrusionOk="0">
                      <a:moveTo>
                        <a:pt x="680" y="586"/>
                      </a:moveTo>
                      <a:lnTo>
                        <a:pt x="749" y="609"/>
                      </a:lnTo>
                      <a:cubicBezTo>
                        <a:pt x="726" y="609"/>
                        <a:pt x="703" y="598"/>
                        <a:pt x="680" y="586"/>
                      </a:cubicBezTo>
                      <a:close/>
                      <a:moveTo>
                        <a:pt x="481" y="1"/>
                      </a:moveTo>
                      <a:cubicBezTo>
                        <a:pt x="346" y="1"/>
                        <a:pt x="368" y="189"/>
                        <a:pt x="400" y="318"/>
                      </a:cubicBezTo>
                      <a:lnTo>
                        <a:pt x="342" y="493"/>
                      </a:lnTo>
                      <a:cubicBezTo>
                        <a:pt x="332" y="534"/>
                        <a:pt x="308" y="548"/>
                        <a:pt x="277" y="548"/>
                      </a:cubicBezTo>
                      <a:cubicBezTo>
                        <a:pt x="216" y="548"/>
                        <a:pt x="131" y="496"/>
                        <a:pt x="74" y="496"/>
                      </a:cubicBezTo>
                      <a:cubicBezTo>
                        <a:pt x="28" y="496"/>
                        <a:pt x="1" y="529"/>
                        <a:pt x="17" y="644"/>
                      </a:cubicBezTo>
                      <a:cubicBezTo>
                        <a:pt x="28" y="795"/>
                        <a:pt x="238" y="795"/>
                        <a:pt x="365" y="853"/>
                      </a:cubicBezTo>
                      <a:cubicBezTo>
                        <a:pt x="342" y="1051"/>
                        <a:pt x="319" y="1261"/>
                        <a:pt x="296" y="1528"/>
                      </a:cubicBezTo>
                      <a:cubicBezTo>
                        <a:pt x="610" y="1354"/>
                        <a:pt x="586" y="1144"/>
                        <a:pt x="586" y="935"/>
                      </a:cubicBezTo>
                      <a:lnTo>
                        <a:pt x="1005" y="691"/>
                      </a:lnTo>
                      <a:cubicBezTo>
                        <a:pt x="1122" y="667"/>
                        <a:pt x="1180" y="574"/>
                        <a:pt x="1122" y="516"/>
                      </a:cubicBezTo>
                      <a:cubicBezTo>
                        <a:pt x="1074" y="465"/>
                        <a:pt x="1031" y="446"/>
                        <a:pt x="991" y="446"/>
                      </a:cubicBezTo>
                      <a:cubicBezTo>
                        <a:pt x="885" y="446"/>
                        <a:pt x="798" y="578"/>
                        <a:pt x="680" y="586"/>
                      </a:cubicBezTo>
                      <a:lnTo>
                        <a:pt x="598" y="388"/>
                      </a:lnTo>
                      <a:cubicBezTo>
                        <a:pt x="645" y="249"/>
                        <a:pt x="691" y="28"/>
                        <a:pt x="517" y="4"/>
                      </a:cubicBezTo>
                      <a:cubicBezTo>
                        <a:pt x="504" y="2"/>
                        <a:pt x="492"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1"/>
                <p:cNvSpPr/>
                <p:nvPr/>
              </p:nvSpPr>
              <p:spPr>
                <a:xfrm>
                  <a:off x="588500" y="1961100"/>
                  <a:ext cx="39875" cy="61150"/>
                </a:xfrm>
                <a:custGeom>
                  <a:avLst/>
                  <a:gdLst/>
                  <a:ahLst/>
                  <a:cxnLst/>
                  <a:rect l="l" t="t" r="r" b="b"/>
                  <a:pathLst>
                    <a:path w="1595" h="2446" extrusionOk="0">
                      <a:moveTo>
                        <a:pt x="1292" y="1496"/>
                      </a:moveTo>
                      <a:cubicBezTo>
                        <a:pt x="1385" y="1799"/>
                        <a:pt x="1397" y="1985"/>
                        <a:pt x="1129" y="2171"/>
                      </a:cubicBezTo>
                      <a:cubicBezTo>
                        <a:pt x="1094" y="1938"/>
                        <a:pt x="1152" y="1694"/>
                        <a:pt x="1292" y="1496"/>
                      </a:cubicBezTo>
                      <a:close/>
                      <a:moveTo>
                        <a:pt x="331" y="0"/>
                      </a:moveTo>
                      <a:cubicBezTo>
                        <a:pt x="315" y="0"/>
                        <a:pt x="298" y="2"/>
                        <a:pt x="280" y="7"/>
                      </a:cubicBezTo>
                      <a:cubicBezTo>
                        <a:pt x="117" y="54"/>
                        <a:pt x="106" y="263"/>
                        <a:pt x="71" y="414"/>
                      </a:cubicBezTo>
                      <a:cubicBezTo>
                        <a:pt x="1" y="682"/>
                        <a:pt x="13" y="1019"/>
                        <a:pt x="280" y="1112"/>
                      </a:cubicBezTo>
                      <a:cubicBezTo>
                        <a:pt x="310" y="1122"/>
                        <a:pt x="337" y="1127"/>
                        <a:pt x="361" y="1127"/>
                      </a:cubicBezTo>
                      <a:cubicBezTo>
                        <a:pt x="558" y="1127"/>
                        <a:pt x="561" y="814"/>
                        <a:pt x="676" y="659"/>
                      </a:cubicBezTo>
                      <a:cubicBezTo>
                        <a:pt x="1071" y="961"/>
                        <a:pt x="1234" y="1298"/>
                        <a:pt x="931" y="1740"/>
                      </a:cubicBezTo>
                      <a:cubicBezTo>
                        <a:pt x="897" y="1787"/>
                        <a:pt x="885" y="1857"/>
                        <a:pt x="885" y="1915"/>
                      </a:cubicBezTo>
                      <a:cubicBezTo>
                        <a:pt x="897" y="2101"/>
                        <a:pt x="745" y="2380"/>
                        <a:pt x="1024" y="2438"/>
                      </a:cubicBezTo>
                      <a:cubicBezTo>
                        <a:pt x="1048" y="2443"/>
                        <a:pt x="1070" y="2445"/>
                        <a:pt x="1093" y="2445"/>
                      </a:cubicBezTo>
                      <a:cubicBezTo>
                        <a:pt x="1296" y="2445"/>
                        <a:pt x="1465" y="2264"/>
                        <a:pt x="1560" y="2054"/>
                      </a:cubicBezTo>
                      <a:cubicBezTo>
                        <a:pt x="1594" y="1915"/>
                        <a:pt x="1594" y="1764"/>
                        <a:pt x="1560" y="1624"/>
                      </a:cubicBezTo>
                      <a:cubicBezTo>
                        <a:pt x="1455" y="1043"/>
                        <a:pt x="1013" y="670"/>
                        <a:pt x="652" y="263"/>
                      </a:cubicBezTo>
                      <a:cubicBezTo>
                        <a:pt x="569" y="159"/>
                        <a:pt x="468" y="0"/>
                        <a:pt x="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1"/>
                <p:cNvSpPr/>
                <p:nvPr/>
              </p:nvSpPr>
              <p:spPr>
                <a:xfrm>
                  <a:off x="649625" y="1913350"/>
                  <a:ext cx="57250" cy="41000"/>
                </a:xfrm>
                <a:custGeom>
                  <a:avLst/>
                  <a:gdLst/>
                  <a:ahLst/>
                  <a:cxnLst/>
                  <a:rect l="l" t="t" r="r" b="b"/>
                  <a:pathLst>
                    <a:path w="2290" h="1640" extrusionOk="0">
                      <a:moveTo>
                        <a:pt x="1272" y="0"/>
                      </a:moveTo>
                      <a:cubicBezTo>
                        <a:pt x="1207" y="0"/>
                        <a:pt x="1150" y="23"/>
                        <a:pt x="1115" y="80"/>
                      </a:cubicBezTo>
                      <a:cubicBezTo>
                        <a:pt x="941" y="382"/>
                        <a:pt x="499" y="208"/>
                        <a:pt x="382" y="556"/>
                      </a:cubicBezTo>
                      <a:cubicBezTo>
                        <a:pt x="372" y="582"/>
                        <a:pt x="357" y="592"/>
                        <a:pt x="338" y="592"/>
                      </a:cubicBezTo>
                      <a:cubicBezTo>
                        <a:pt x="314" y="592"/>
                        <a:pt x="282" y="576"/>
                        <a:pt x="243" y="556"/>
                      </a:cubicBezTo>
                      <a:cubicBezTo>
                        <a:pt x="174" y="521"/>
                        <a:pt x="124" y="505"/>
                        <a:pt x="89" y="505"/>
                      </a:cubicBezTo>
                      <a:cubicBezTo>
                        <a:pt x="0" y="505"/>
                        <a:pt x="13" y="609"/>
                        <a:pt x="80" y="743"/>
                      </a:cubicBezTo>
                      <a:cubicBezTo>
                        <a:pt x="220" y="1010"/>
                        <a:pt x="394" y="1266"/>
                        <a:pt x="603" y="1487"/>
                      </a:cubicBezTo>
                      <a:cubicBezTo>
                        <a:pt x="647" y="1540"/>
                        <a:pt x="685" y="1639"/>
                        <a:pt x="756" y="1639"/>
                      </a:cubicBezTo>
                      <a:cubicBezTo>
                        <a:pt x="778" y="1639"/>
                        <a:pt x="805" y="1629"/>
                        <a:pt x="836" y="1603"/>
                      </a:cubicBezTo>
                      <a:cubicBezTo>
                        <a:pt x="941" y="1510"/>
                        <a:pt x="836" y="1429"/>
                        <a:pt x="789" y="1336"/>
                      </a:cubicBezTo>
                      <a:cubicBezTo>
                        <a:pt x="662" y="1126"/>
                        <a:pt x="371" y="952"/>
                        <a:pt x="720" y="556"/>
                      </a:cubicBezTo>
                      <a:lnTo>
                        <a:pt x="720" y="556"/>
                      </a:lnTo>
                      <a:cubicBezTo>
                        <a:pt x="696" y="847"/>
                        <a:pt x="894" y="882"/>
                        <a:pt x="976" y="1022"/>
                      </a:cubicBezTo>
                      <a:cubicBezTo>
                        <a:pt x="1036" y="1113"/>
                        <a:pt x="1044" y="1328"/>
                        <a:pt x="1161" y="1328"/>
                      </a:cubicBezTo>
                      <a:cubicBezTo>
                        <a:pt x="1178" y="1328"/>
                        <a:pt x="1197" y="1323"/>
                        <a:pt x="1220" y="1313"/>
                      </a:cubicBezTo>
                      <a:cubicBezTo>
                        <a:pt x="1394" y="1231"/>
                        <a:pt x="1220" y="1033"/>
                        <a:pt x="1173" y="894"/>
                      </a:cubicBezTo>
                      <a:cubicBezTo>
                        <a:pt x="1162" y="824"/>
                        <a:pt x="1092" y="777"/>
                        <a:pt x="1057" y="708"/>
                      </a:cubicBezTo>
                      <a:cubicBezTo>
                        <a:pt x="1010" y="556"/>
                        <a:pt x="1069" y="394"/>
                        <a:pt x="1185" y="312"/>
                      </a:cubicBezTo>
                      <a:cubicBezTo>
                        <a:pt x="1223" y="278"/>
                        <a:pt x="1264" y="265"/>
                        <a:pt x="1306" y="265"/>
                      </a:cubicBezTo>
                      <a:cubicBezTo>
                        <a:pt x="1378" y="265"/>
                        <a:pt x="1451" y="307"/>
                        <a:pt x="1511" y="359"/>
                      </a:cubicBezTo>
                      <a:cubicBezTo>
                        <a:pt x="1592" y="429"/>
                        <a:pt x="1673" y="556"/>
                        <a:pt x="1778" y="650"/>
                      </a:cubicBezTo>
                      <a:cubicBezTo>
                        <a:pt x="1886" y="748"/>
                        <a:pt x="1878" y="1029"/>
                        <a:pt x="2014" y="1029"/>
                      </a:cubicBezTo>
                      <a:cubicBezTo>
                        <a:pt x="2038" y="1029"/>
                        <a:pt x="2068" y="1020"/>
                        <a:pt x="2104" y="998"/>
                      </a:cubicBezTo>
                      <a:cubicBezTo>
                        <a:pt x="2290" y="871"/>
                        <a:pt x="2046" y="638"/>
                        <a:pt x="1941" y="475"/>
                      </a:cubicBezTo>
                      <a:cubicBezTo>
                        <a:pt x="1848" y="335"/>
                        <a:pt x="1732" y="219"/>
                        <a:pt x="1604" y="126"/>
                      </a:cubicBezTo>
                      <a:cubicBezTo>
                        <a:pt x="1509" y="61"/>
                        <a:pt x="1379" y="0"/>
                        <a:pt x="1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1"/>
                <p:cNvSpPr/>
                <p:nvPr/>
              </p:nvSpPr>
              <p:spPr>
                <a:xfrm>
                  <a:off x="765025" y="1854975"/>
                  <a:ext cx="52075" cy="33575"/>
                </a:xfrm>
                <a:custGeom>
                  <a:avLst/>
                  <a:gdLst/>
                  <a:ahLst/>
                  <a:cxnLst/>
                  <a:rect l="l" t="t" r="r" b="b"/>
                  <a:pathLst>
                    <a:path w="2083" h="1343" extrusionOk="0">
                      <a:moveTo>
                        <a:pt x="1125" y="0"/>
                      </a:moveTo>
                      <a:cubicBezTo>
                        <a:pt x="1074" y="0"/>
                        <a:pt x="1018" y="4"/>
                        <a:pt x="954" y="7"/>
                      </a:cubicBezTo>
                      <a:cubicBezTo>
                        <a:pt x="605" y="30"/>
                        <a:pt x="512" y="170"/>
                        <a:pt x="384" y="402"/>
                      </a:cubicBezTo>
                      <a:cubicBezTo>
                        <a:pt x="377" y="415"/>
                        <a:pt x="369" y="420"/>
                        <a:pt x="360" y="420"/>
                      </a:cubicBezTo>
                      <a:cubicBezTo>
                        <a:pt x="329" y="420"/>
                        <a:pt x="293" y="351"/>
                        <a:pt x="256" y="333"/>
                      </a:cubicBezTo>
                      <a:cubicBezTo>
                        <a:pt x="220" y="303"/>
                        <a:pt x="179" y="279"/>
                        <a:pt x="136" y="279"/>
                      </a:cubicBezTo>
                      <a:cubicBezTo>
                        <a:pt x="110" y="279"/>
                        <a:pt x="84" y="288"/>
                        <a:pt x="58" y="309"/>
                      </a:cubicBezTo>
                      <a:cubicBezTo>
                        <a:pt x="0" y="379"/>
                        <a:pt x="47" y="449"/>
                        <a:pt x="82" y="507"/>
                      </a:cubicBezTo>
                      <a:cubicBezTo>
                        <a:pt x="221" y="740"/>
                        <a:pt x="384" y="972"/>
                        <a:pt x="547" y="1193"/>
                      </a:cubicBezTo>
                      <a:cubicBezTo>
                        <a:pt x="593" y="1257"/>
                        <a:pt x="645" y="1343"/>
                        <a:pt x="717" y="1343"/>
                      </a:cubicBezTo>
                      <a:cubicBezTo>
                        <a:pt x="736" y="1343"/>
                        <a:pt x="757" y="1336"/>
                        <a:pt x="780" y="1321"/>
                      </a:cubicBezTo>
                      <a:cubicBezTo>
                        <a:pt x="896" y="1251"/>
                        <a:pt x="803" y="1135"/>
                        <a:pt x="756" y="1065"/>
                      </a:cubicBezTo>
                      <a:cubicBezTo>
                        <a:pt x="617" y="868"/>
                        <a:pt x="477" y="682"/>
                        <a:pt x="721" y="414"/>
                      </a:cubicBezTo>
                      <a:lnTo>
                        <a:pt x="721" y="414"/>
                      </a:lnTo>
                      <a:cubicBezTo>
                        <a:pt x="826" y="623"/>
                        <a:pt x="931" y="809"/>
                        <a:pt x="1035" y="996"/>
                      </a:cubicBezTo>
                      <a:cubicBezTo>
                        <a:pt x="1065" y="1064"/>
                        <a:pt x="1094" y="1183"/>
                        <a:pt x="1180" y="1183"/>
                      </a:cubicBezTo>
                      <a:cubicBezTo>
                        <a:pt x="1196" y="1183"/>
                        <a:pt x="1213" y="1179"/>
                        <a:pt x="1233" y="1170"/>
                      </a:cubicBezTo>
                      <a:cubicBezTo>
                        <a:pt x="1408" y="1089"/>
                        <a:pt x="1291" y="972"/>
                        <a:pt x="1245" y="879"/>
                      </a:cubicBezTo>
                      <a:cubicBezTo>
                        <a:pt x="1140" y="670"/>
                        <a:pt x="1024" y="461"/>
                        <a:pt x="1175" y="228"/>
                      </a:cubicBezTo>
                      <a:lnTo>
                        <a:pt x="1175" y="228"/>
                      </a:lnTo>
                      <a:cubicBezTo>
                        <a:pt x="1338" y="263"/>
                        <a:pt x="1396" y="414"/>
                        <a:pt x="1501" y="519"/>
                      </a:cubicBezTo>
                      <a:cubicBezTo>
                        <a:pt x="1650" y="638"/>
                        <a:pt x="1646" y="995"/>
                        <a:pt x="1794" y="995"/>
                      </a:cubicBezTo>
                      <a:cubicBezTo>
                        <a:pt x="1819" y="995"/>
                        <a:pt x="1849" y="984"/>
                        <a:pt x="1884" y="961"/>
                      </a:cubicBezTo>
                      <a:cubicBezTo>
                        <a:pt x="2082" y="833"/>
                        <a:pt x="1757" y="519"/>
                        <a:pt x="1640" y="298"/>
                      </a:cubicBezTo>
                      <a:cubicBezTo>
                        <a:pt x="1594" y="216"/>
                        <a:pt x="1536" y="158"/>
                        <a:pt x="1466" y="112"/>
                      </a:cubicBezTo>
                      <a:cubicBezTo>
                        <a:pt x="1350" y="21"/>
                        <a:pt x="1252" y="0"/>
                        <a:pt x="1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1"/>
                <p:cNvSpPr/>
                <p:nvPr/>
              </p:nvSpPr>
              <p:spPr>
                <a:xfrm>
                  <a:off x="452425" y="1984800"/>
                  <a:ext cx="46850" cy="88475"/>
                </a:xfrm>
                <a:custGeom>
                  <a:avLst/>
                  <a:gdLst/>
                  <a:ahLst/>
                  <a:cxnLst/>
                  <a:rect l="l" t="t" r="r" b="b"/>
                  <a:pathLst>
                    <a:path w="1874" h="3539" extrusionOk="0">
                      <a:moveTo>
                        <a:pt x="1577" y="1"/>
                      </a:moveTo>
                      <a:cubicBezTo>
                        <a:pt x="1531" y="1"/>
                        <a:pt x="1479" y="32"/>
                        <a:pt x="1431" y="60"/>
                      </a:cubicBezTo>
                      <a:cubicBezTo>
                        <a:pt x="1001" y="281"/>
                        <a:pt x="570" y="502"/>
                        <a:pt x="140" y="723"/>
                      </a:cubicBezTo>
                      <a:cubicBezTo>
                        <a:pt x="82" y="758"/>
                        <a:pt x="0" y="781"/>
                        <a:pt x="0" y="874"/>
                      </a:cubicBezTo>
                      <a:cubicBezTo>
                        <a:pt x="0" y="990"/>
                        <a:pt x="93" y="979"/>
                        <a:pt x="186" y="990"/>
                      </a:cubicBezTo>
                      <a:cubicBezTo>
                        <a:pt x="407" y="1037"/>
                        <a:pt x="780" y="1735"/>
                        <a:pt x="710" y="1932"/>
                      </a:cubicBezTo>
                      <a:cubicBezTo>
                        <a:pt x="645" y="2102"/>
                        <a:pt x="625" y="2154"/>
                        <a:pt x="725" y="2154"/>
                      </a:cubicBezTo>
                      <a:cubicBezTo>
                        <a:pt x="769" y="2154"/>
                        <a:pt x="835" y="2144"/>
                        <a:pt x="931" y="2130"/>
                      </a:cubicBezTo>
                      <a:cubicBezTo>
                        <a:pt x="1140" y="2549"/>
                        <a:pt x="1350" y="2968"/>
                        <a:pt x="1571" y="3375"/>
                      </a:cubicBezTo>
                      <a:cubicBezTo>
                        <a:pt x="1607" y="3439"/>
                        <a:pt x="1637" y="3539"/>
                        <a:pt x="1710" y="3539"/>
                      </a:cubicBezTo>
                      <a:cubicBezTo>
                        <a:pt x="1730" y="3539"/>
                        <a:pt x="1753" y="3532"/>
                        <a:pt x="1780" y="3514"/>
                      </a:cubicBezTo>
                      <a:cubicBezTo>
                        <a:pt x="1873" y="3456"/>
                        <a:pt x="1803" y="3351"/>
                        <a:pt x="1768" y="3282"/>
                      </a:cubicBezTo>
                      <a:cubicBezTo>
                        <a:pt x="1547" y="2863"/>
                        <a:pt x="1338" y="2456"/>
                        <a:pt x="1117" y="2037"/>
                      </a:cubicBezTo>
                      <a:cubicBezTo>
                        <a:pt x="1198" y="1990"/>
                        <a:pt x="1268" y="1944"/>
                        <a:pt x="1338" y="1897"/>
                      </a:cubicBezTo>
                      <a:cubicBezTo>
                        <a:pt x="1443" y="1816"/>
                        <a:pt x="1687" y="1804"/>
                        <a:pt x="1571" y="1607"/>
                      </a:cubicBezTo>
                      <a:cubicBezTo>
                        <a:pt x="1545" y="1559"/>
                        <a:pt x="1512" y="1541"/>
                        <a:pt x="1477" y="1541"/>
                      </a:cubicBezTo>
                      <a:cubicBezTo>
                        <a:pt x="1399" y="1541"/>
                        <a:pt x="1305" y="1625"/>
                        <a:pt x="1233" y="1665"/>
                      </a:cubicBezTo>
                      <a:cubicBezTo>
                        <a:pt x="1168" y="1705"/>
                        <a:pt x="1113" y="1725"/>
                        <a:pt x="1066" y="1725"/>
                      </a:cubicBezTo>
                      <a:cubicBezTo>
                        <a:pt x="978" y="1725"/>
                        <a:pt x="918" y="1658"/>
                        <a:pt x="873" y="1537"/>
                      </a:cubicBezTo>
                      <a:cubicBezTo>
                        <a:pt x="803" y="1386"/>
                        <a:pt x="733" y="1246"/>
                        <a:pt x="640" y="1106"/>
                      </a:cubicBezTo>
                      <a:cubicBezTo>
                        <a:pt x="501" y="897"/>
                        <a:pt x="547" y="769"/>
                        <a:pt x="780" y="665"/>
                      </a:cubicBezTo>
                      <a:cubicBezTo>
                        <a:pt x="1047" y="548"/>
                        <a:pt x="1303" y="409"/>
                        <a:pt x="1559" y="269"/>
                      </a:cubicBezTo>
                      <a:cubicBezTo>
                        <a:pt x="1640" y="223"/>
                        <a:pt x="1722" y="153"/>
                        <a:pt x="1664" y="60"/>
                      </a:cubicBezTo>
                      <a:cubicBezTo>
                        <a:pt x="1640" y="16"/>
                        <a:pt x="1610" y="1"/>
                        <a:pt x="1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1"/>
                <p:cNvSpPr/>
                <p:nvPr/>
              </p:nvSpPr>
              <p:spPr>
                <a:xfrm>
                  <a:off x="799900" y="1808650"/>
                  <a:ext cx="37250" cy="38825"/>
                </a:xfrm>
                <a:custGeom>
                  <a:avLst/>
                  <a:gdLst/>
                  <a:ahLst/>
                  <a:cxnLst/>
                  <a:rect l="l" t="t" r="r" b="b"/>
                  <a:pathLst>
                    <a:path w="1490" h="1553" extrusionOk="0">
                      <a:moveTo>
                        <a:pt x="434" y="1"/>
                      </a:moveTo>
                      <a:cubicBezTo>
                        <a:pt x="412" y="1"/>
                        <a:pt x="388" y="7"/>
                        <a:pt x="362" y="22"/>
                      </a:cubicBezTo>
                      <a:cubicBezTo>
                        <a:pt x="199" y="115"/>
                        <a:pt x="315" y="325"/>
                        <a:pt x="396" y="464"/>
                      </a:cubicBezTo>
                      <a:cubicBezTo>
                        <a:pt x="536" y="673"/>
                        <a:pt x="513" y="813"/>
                        <a:pt x="315" y="964"/>
                      </a:cubicBezTo>
                      <a:cubicBezTo>
                        <a:pt x="164" y="1081"/>
                        <a:pt x="1" y="1278"/>
                        <a:pt x="187" y="1453"/>
                      </a:cubicBezTo>
                      <a:cubicBezTo>
                        <a:pt x="260" y="1521"/>
                        <a:pt x="347" y="1552"/>
                        <a:pt x="432" y="1552"/>
                      </a:cubicBezTo>
                      <a:cubicBezTo>
                        <a:pt x="551" y="1552"/>
                        <a:pt x="666" y="1491"/>
                        <a:pt x="734" y="1383"/>
                      </a:cubicBezTo>
                      <a:cubicBezTo>
                        <a:pt x="845" y="1232"/>
                        <a:pt x="962" y="1179"/>
                        <a:pt x="1095" y="1179"/>
                      </a:cubicBezTo>
                      <a:cubicBezTo>
                        <a:pt x="1157" y="1179"/>
                        <a:pt x="1222" y="1190"/>
                        <a:pt x="1292" y="1209"/>
                      </a:cubicBezTo>
                      <a:cubicBezTo>
                        <a:pt x="1316" y="1214"/>
                        <a:pt x="1340" y="1218"/>
                        <a:pt x="1362" y="1218"/>
                      </a:cubicBezTo>
                      <a:cubicBezTo>
                        <a:pt x="1428" y="1218"/>
                        <a:pt x="1481" y="1187"/>
                        <a:pt x="1490" y="1092"/>
                      </a:cubicBezTo>
                      <a:cubicBezTo>
                        <a:pt x="1490" y="1011"/>
                        <a:pt x="1432" y="976"/>
                        <a:pt x="1350" y="964"/>
                      </a:cubicBezTo>
                      <a:cubicBezTo>
                        <a:pt x="1335" y="966"/>
                        <a:pt x="1321" y="966"/>
                        <a:pt x="1306" y="966"/>
                      </a:cubicBezTo>
                      <a:cubicBezTo>
                        <a:pt x="1092" y="966"/>
                        <a:pt x="906" y="810"/>
                        <a:pt x="873" y="592"/>
                      </a:cubicBezTo>
                      <a:cubicBezTo>
                        <a:pt x="815" y="487"/>
                        <a:pt x="769" y="383"/>
                        <a:pt x="699" y="290"/>
                      </a:cubicBezTo>
                      <a:cubicBezTo>
                        <a:pt x="630" y="182"/>
                        <a:pt x="554"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1"/>
                <p:cNvSpPr/>
                <p:nvPr/>
              </p:nvSpPr>
              <p:spPr>
                <a:xfrm>
                  <a:off x="546050" y="1978075"/>
                  <a:ext cx="45675" cy="33950"/>
                </a:xfrm>
                <a:custGeom>
                  <a:avLst/>
                  <a:gdLst/>
                  <a:ahLst/>
                  <a:cxnLst/>
                  <a:rect l="l" t="t" r="r" b="b"/>
                  <a:pathLst>
                    <a:path w="1827" h="1358" extrusionOk="0">
                      <a:moveTo>
                        <a:pt x="1078" y="1"/>
                      </a:moveTo>
                      <a:cubicBezTo>
                        <a:pt x="1045" y="1"/>
                        <a:pt x="1018" y="14"/>
                        <a:pt x="1013" y="50"/>
                      </a:cubicBezTo>
                      <a:cubicBezTo>
                        <a:pt x="954" y="515"/>
                        <a:pt x="478" y="189"/>
                        <a:pt x="268" y="457"/>
                      </a:cubicBezTo>
                      <a:cubicBezTo>
                        <a:pt x="117" y="643"/>
                        <a:pt x="1" y="550"/>
                        <a:pt x="164" y="829"/>
                      </a:cubicBezTo>
                      <a:cubicBezTo>
                        <a:pt x="245" y="968"/>
                        <a:pt x="338" y="1120"/>
                        <a:pt x="419" y="1248"/>
                      </a:cubicBezTo>
                      <a:cubicBezTo>
                        <a:pt x="461" y="1306"/>
                        <a:pt x="508" y="1358"/>
                        <a:pt x="566" y="1358"/>
                      </a:cubicBezTo>
                      <a:cubicBezTo>
                        <a:pt x="589" y="1358"/>
                        <a:pt x="614" y="1349"/>
                        <a:pt x="640" y="1329"/>
                      </a:cubicBezTo>
                      <a:cubicBezTo>
                        <a:pt x="733" y="1271"/>
                        <a:pt x="675" y="1178"/>
                        <a:pt x="629" y="1108"/>
                      </a:cubicBezTo>
                      <a:cubicBezTo>
                        <a:pt x="512" y="945"/>
                        <a:pt x="361" y="736"/>
                        <a:pt x="571" y="619"/>
                      </a:cubicBezTo>
                      <a:cubicBezTo>
                        <a:pt x="605" y="600"/>
                        <a:pt x="636" y="592"/>
                        <a:pt x="663" y="592"/>
                      </a:cubicBezTo>
                      <a:cubicBezTo>
                        <a:pt x="800" y="592"/>
                        <a:pt x="854" y="807"/>
                        <a:pt x="931" y="934"/>
                      </a:cubicBezTo>
                      <a:cubicBezTo>
                        <a:pt x="960" y="981"/>
                        <a:pt x="996" y="1036"/>
                        <a:pt x="1052" y="1036"/>
                      </a:cubicBezTo>
                      <a:cubicBezTo>
                        <a:pt x="1065" y="1036"/>
                        <a:pt x="1079" y="1033"/>
                        <a:pt x="1094" y="1027"/>
                      </a:cubicBezTo>
                      <a:cubicBezTo>
                        <a:pt x="1164" y="992"/>
                        <a:pt x="1187" y="910"/>
                        <a:pt x="1152" y="840"/>
                      </a:cubicBezTo>
                      <a:cubicBezTo>
                        <a:pt x="1059" y="678"/>
                        <a:pt x="1082" y="480"/>
                        <a:pt x="1187" y="340"/>
                      </a:cubicBezTo>
                      <a:cubicBezTo>
                        <a:pt x="1257" y="398"/>
                        <a:pt x="1315" y="457"/>
                        <a:pt x="1385" y="503"/>
                      </a:cubicBezTo>
                      <a:cubicBezTo>
                        <a:pt x="1467" y="558"/>
                        <a:pt x="1492" y="750"/>
                        <a:pt x="1584" y="750"/>
                      </a:cubicBezTo>
                      <a:cubicBezTo>
                        <a:pt x="1609" y="750"/>
                        <a:pt x="1638" y="736"/>
                        <a:pt x="1676" y="701"/>
                      </a:cubicBezTo>
                      <a:cubicBezTo>
                        <a:pt x="1827" y="573"/>
                        <a:pt x="1617" y="445"/>
                        <a:pt x="1536" y="340"/>
                      </a:cubicBezTo>
                      <a:cubicBezTo>
                        <a:pt x="1431" y="236"/>
                        <a:pt x="1327" y="131"/>
                        <a:pt x="1199" y="50"/>
                      </a:cubicBezTo>
                      <a:cubicBezTo>
                        <a:pt x="1172" y="23"/>
                        <a:pt x="1120" y="1"/>
                        <a:pt x="10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1"/>
                <p:cNvSpPr/>
                <p:nvPr/>
              </p:nvSpPr>
              <p:spPr>
                <a:xfrm>
                  <a:off x="833650" y="1784925"/>
                  <a:ext cx="41600" cy="39875"/>
                </a:xfrm>
                <a:custGeom>
                  <a:avLst/>
                  <a:gdLst/>
                  <a:ahLst/>
                  <a:cxnLst/>
                  <a:rect l="l" t="t" r="r" b="b"/>
                  <a:pathLst>
                    <a:path w="1664" h="1595" extrusionOk="0">
                      <a:moveTo>
                        <a:pt x="140" y="0"/>
                      </a:moveTo>
                      <a:cubicBezTo>
                        <a:pt x="122" y="0"/>
                        <a:pt x="102" y="5"/>
                        <a:pt x="82" y="17"/>
                      </a:cubicBezTo>
                      <a:cubicBezTo>
                        <a:pt x="0" y="64"/>
                        <a:pt x="47" y="145"/>
                        <a:pt x="82" y="203"/>
                      </a:cubicBezTo>
                      <a:cubicBezTo>
                        <a:pt x="314" y="622"/>
                        <a:pt x="547" y="1041"/>
                        <a:pt x="791" y="1471"/>
                      </a:cubicBezTo>
                      <a:cubicBezTo>
                        <a:pt x="818" y="1526"/>
                        <a:pt x="860" y="1594"/>
                        <a:pt x="926" y="1594"/>
                      </a:cubicBezTo>
                      <a:cubicBezTo>
                        <a:pt x="945" y="1594"/>
                        <a:pt x="966" y="1589"/>
                        <a:pt x="989" y="1576"/>
                      </a:cubicBezTo>
                      <a:cubicBezTo>
                        <a:pt x="1094" y="1529"/>
                        <a:pt x="1047" y="1436"/>
                        <a:pt x="1001" y="1355"/>
                      </a:cubicBezTo>
                      <a:cubicBezTo>
                        <a:pt x="884" y="1122"/>
                        <a:pt x="768" y="901"/>
                        <a:pt x="966" y="669"/>
                      </a:cubicBezTo>
                      <a:lnTo>
                        <a:pt x="966" y="669"/>
                      </a:lnTo>
                      <a:cubicBezTo>
                        <a:pt x="1315" y="832"/>
                        <a:pt x="1315" y="1239"/>
                        <a:pt x="1594" y="1460"/>
                      </a:cubicBezTo>
                      <a:cubicBezTo>
                        <a:pt x="1664" y="1087"/>
                        <a:pt x="1349" y="494"/>
                        <a:pt x="1047" y="413"/>
                      </a:cubicBezTo>
                      <a:cubicBezTo>
                        <a:pt x="1012" y="407"/>
                        <a:pt x="966" y="401"/>
                        <a:pt x="925" y="401"/>
                      </a:cubicBezTo>
                      <a:cubicBezTo>
                        <a:pt x="884" y="401"/>
                        <a:pt x="849" y="407"/>
                        <a:pt x="838" y="424"/>
                      </a:cubicBezTo>
                      <a:cubicBezTo>
                        <a:pt x="760" y="535"/>
                        <a:pt x="701" y="576"/>
                        <a:pt x="652" y="576"/>
                      </a:cubicBezTo>
                      <a:cubicBezTo>
                        <a:pt x="563" y="576"/>
                        <a:pt x="510" y="437"/>
                        <a:pt x="442" y="331"/>
                      </a:cubicBezTo>
                      <a:cubicBezTo>
                        <a:pt x="396" y="250"/>
                        <a:pt x="326" y="169"/>
                        <a:pt x="268" y="87"/>
                      </a:cubicBezTo>
                      <a:cubicBezTo>
                        <a:pt x="233" y="44"/>
                        <a:pt x="192"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1"/>
                <p:cNvSpPr/>
                <p:nvPr/>
              </p:nvSpPr>
              <p:spPr>
                <a:xfrm>
                  <a:off x="699600" y="1897575"/>
                  <a:ext cx="38100" cy="30125"/>
                </a:xfrm>
                <a:custGeom>
                  <a:avLst/>
                  <a:gdLst/>
                  <a:ahLst/>
                  <a:cxnLst/>
                  <a:rect l="l" t="t" r="r" b="b"/>
                  <a:pathLst>
                    <a:path w="1524" h="1205" extrusionOk="0">
                      <a:moveTo>
                        <a:pt x="479" y="1"/>
                      </a:moveTo>
                      <a:cubicBezTo>
                        <a:pt x="475" y="1"/>
                        <a:pt x="470" y="1"/>
                        <a:pt x="465" y="1"/>
                      </a:cubicBezTo>
                      <a:cubicBezTo>
                        <a:pt x="303" y="1"/>
                        <a:pt x="221" y="164"/>
                        <a:pt x="151" y="292"/>
                      </a:cubicBezTo>
                      <a:cubicBezTo>
                        <a:pt x="0" y="594"/>
                        <a:pt x="93" y="862"/>
                        <a:pt x="314" y="1094"/>
                      </a:cubicBezTo>
                      <a:cubicBezTo>
                        <a:pt x="382" y="1163"/>
                        <a:pt x="453" y="1205"/>
                        <a:pt x="514" y="1205"/>
                      </a:cubicBezTo>
                      <a:cubicBezTo>
                        <a:pt x="589" y="1205"/>
                        <a:pt x="649" y="1143"/>
                        <a:pt x="675" y="990"/>
                      </a:cubicBezTo>
                      <a:cubicBezTo>
                        <a:pt x="703" y="846"/>
                        <a:pt x="740" y="742"/>
                        <a:pt x="875" y="742"/>
                      </a:cubicBezTo>
                      <a:cubicBezTo>
                        <a:pt x="904" y="742"/>
                        <a:pt x="938" y="747"/>
                        <a:pt x="977" y="757"/>
                      </a:cubicBezTo>
                      <a:cubicBezTo>
                        <a:pt x="1117" y="757"/>
                        <a:pt x="1245" y="699"/>
                        <a:pt x="1338" y="606"/>
                      </a:cubicBezTo>
                      <a:cubicBezTo>
                        <a:pt x="1419" y="536"/>
                        <a:pt x="1524" y="466"/>
                        <a:pt x="1419" y="362"/>
                      </a:cubicBezTo>
                      <a:cubicBezTo>
                        <a:pt x="1389" y="323"/>
                        <a:pt x="1363" y="309"/>
                        <a:pt x="1340" y="309"/>
                      </a:cubicBezTo>
                      <a:cubicBezTo>
                        <a:pt x="1293" y="309"/>
                        <a:pt x="1257" y="369"/>
                        <a:pt x="1210" y="408"/>
                      </a:cubicBezTo>
                      <a:cubicBezTo>
                        <a:pt x="1119" y="480"/>
                        <a:pt x="1036" y="516"/>
                        <a:pt x="960" y="516"/>
                      </a:cubicBezTo>
                      <a:cubicBezTo>
                        <a:pt x="853" y="516"/>
                        <a:pt x="762" y="442"/>
                        <a:pt x="686" y="292"/>
                      </a:cubicBezTo>
                      <a:cubicBezTo>
                        <a:pt x="630" y="168"/>
                        <a:pt x="617" y="1"/>
                        <a:pt x="4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1"/>
                <p:cNvSpPr/>
                <p:nvPr/>
              </p:nvSpPr>
              <p:spPr>
                <a:xfrm>
                  <a:off x="849625" y="1856750"/>
                  <a:ext cx="41025" cy="55500"/>
                </a:xfrm>
                <a:custGeom>
                  <a:avLst/>
                  <a:gdLst/>
                  <a:ahLst/>
                  <a:cxnLst/>
                  <a:rect l="l" t="t" r="r" b="b"/>
                  <a:pathLst>
                    <a:path w="1641" h="2220" extrusionOk="0">
                      <a:moveTo>
                        <a:pt x="837" y="0"/>
                      </a:moveTo>
                      <a:cubicBezTo>
                        <a:pt x="820" y="0"/>
                        <a:pt x="801" y="5"/>
                        <a:pt x="780" y="17"/>
                      </a:cubicBezTo>
                      <a:cubicBezTo>
                        <a:pt x="710" y="52"/>
                        <a:pt x="699" y="145"/>
                        <a:pt x="757" y="203"/>
                      </a:cubicBezTo>
                      <a:cubicBezTo>
                        <a:pt x="978" y="471"/>
                        <a:pt x="769" y="634"/>
                        <a:pt x="606" y="820"/>
                      </a:cubicBezTo>
                      <a:cubicBezTo>
                        <a:pt x="443" y="704"/>
                        <a:pt x="478" y="448"/>
                        <a:pt x="257" y="390"/>
                      </a:cubicBezTo>
                      <a:lnTo>
                        <a:pt x="257" y="390"/>
                      </a:lnTo>
                      <a:cubicBezTo>
                        <a:pt x="1" y="611"/>
                        <a:pt x="199" y="832"/>
                        <a:pt x="280" y="1029"/>
                      </a:cubicBezTo>
                      <a:cubicBezTo>
                        <a:pt x="350" y="1204"/>
                        <a:pt x="466" y="1332"/>
                        <a:pt x="222" y="1494"/>
                      </a:cubicBezTo>
                      <a:cubicBezTo>
                        <a:pt x="36" y="1622"/>
                        <a:pt x="71" y="1867"/>
                        <a:pt x="141" y="2064"/>
                      </a:cubicBezTo>
                      <a:cubicBezTo>
                        <a:pt x="161" y="2147"/>
                        <a:pt x="209" y="2220"/>
                        <a:pt x="292" y="2220"/>
                      </a:cubicBezTo>
                      <a:cubicBezTo>
                        <a:pt x="303" y="2220"/>
                        <a:pt x="314" y="2218"/>
                        <a:pt x="327" y="2216"/>
                      </a:cubicBezTo>
                      <a:cubicBezTo>
                        <a:pt x="501" y="2157"/>
                        <a:pt x="629" y="2018"/>
                        <a:pt x="676" y="1843"/>
                      </a:cubicBezTo>
                      <a:cubicBezTo>
                        <a:pt x="699" y="1774"/>
                        <a:pt x="722" y="1692"/>
                        <a:pt x="734" y="1622"/>
                      </a:cubicBezTo>
                      <a:cubicBezTo>
                        <a:pt x="815" y="1657"/>
                        <a:pt x="873" y="1692"/>
                        <a:pt x="955" y="1715"/>
                      </a:cubicBezTo>
                      <a:cubicBezTo>
                        <a:pt x="1018" y="1737"/>
                        <a:pt x="1094" y="1783"/>
                        <a:pt x="1157" y="1783"/>
                      </a:cubicBezTo>
                      <a:cubicBezTo>
                        <a:pt x="1199" y="1783"/>
                        <a:pt x="1234" y="1764"/>
                        <a:pt x="1257" y="1704"/>
                      </a:cubicBezTo>
                      <a:cubicBezTo>
                        <a:pt x="1327" y="1518"/>
                        <a:pt x="1141" y="1541"/>
                        <a:pt x="1048" y="1494"/>
                      </a:cubicBezTo>
                      <a:cubicBezTo>
                        <a:pt x="862" y="1425"/>
                        <a:pt x="722" y="1285"/>
                        <a:pt x="641" y="1111"/>
                      </a:cubicBezTo>
                      <a:cubicBezTo>
                        <a:pt x="815" y="895"/>
                        <a:pt x="914" y="788"/>
                        <a:pt x="1001" y="788"/>
                      </a:cubicBezTo>
                      <a:cubicBezTo>
                        <a:pt x="1088" y="788"/>
                        <a:pt x="1164" y="895"/>
                        <a:pt x="1292" y="1111"/>
                      </a:cubicBezTo>
                      <a:cubicBezTo>
                        <a:pt x="1327" y="1157"/>
                        <a:pt x="1350" y="1215"/>
                        <a:pt x="1385" y="1262"/>
                      </a:cubicBezTo>
                      <a:cubicBezTo>
                        <a:pt x="1411" y="1305"/>
                        <a:pt x="1449" y="1354"/>
                        <a:pt x="1500" y="1354"/>
                      </a:cubicBezTo>
                      <a:cubicBezTo>
                        <a:pt x="1518" y="1354"/>
                        <a:pt x="1538" y="1347"/>
                        <a:pt x="1560" y="1332"/>
                      </a:cubicBezTo>
                      <a:cubicBezTo>
                        <a:pt x="1641" y="1285"/>
                        <a:pt x="1618" y="1204"/>
                        <a:pt x="1583" y="1146"/>
                      </a:cubicBezTo>
                      <a:cubicBezTo>
                        <a:pt x="1373" y="785"/>
                        <a:pt x="1269" y="378"/>
                        <a:pt x="966" y="75"/>
                      </a:cubicBezTo>
                      <a:cubicBezTo>
                        <a:pt x="923" y="41"/>
                        <a:pt x="887" y="0"/>
                        <a:pt x="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1"/>
                <p:cNvSpPr/>
                <p:nvPr/>
              </p:nvSpPr>
              <p:spPr>
                <a:xfrm>
                  <a:off x="879575" y="1847300"/>
                  <a:ext cx="32900" cy="28375"/>
                </a:xfrm>
                <a:custGeom>
                  <a:avLst/>
                  <a:gdLst/>
                  <a:ahLst/>
                  <a:cxnLst/>
                  <a:rect l="l" t="t" r="r" b="b"/>
                  <a:pathLst>
                    <a:path w="1316" h="1135" extrusionOk="0">
                      <a:moveTo>
                        <a:pt x="162" y="0"/>
                      </a:moveTo>
                      <a:cubicBezTo>
                        <a:pt x="134" y="0"/>
                        <a:pt x="107" y="12"/>
                        <a:pt x="82" y="46"/>
                      </a:cubicBezTo>
                      <a:cubicBezTo>
                        <a:pt x="1" y="186"/>
                        <a:pt x="59" y="337"/>
                        <a:pt x="82" y="477"/>
                      </a:cubicBezTo>
                      <a:cubicBezTo>
                        <a:pt x="93" y="540"/>
                        <a:pt x="142" y="595"/>
                        <a:pt x="213" y="595"/>
                      </a:cubicBezTo>
                      <a:cubicBezTo>
                        <a:pt x="220" y="595"/>
                        <a:pt x="227" y="594"/>
                        <a:pt x="234" y="593"/>
                      </a:cubicBezTo>
                      <a:cubicBezTo>
                        <a:pt x="271" y="591"/>
                        <a:pt x="302" y="590"/>
                        <a:pt x="328" y="590"/>
                      </a:cubicBezTo>
                      <a:cubicBezTo>
                        <a:pt x="455" y="590"/>
                        <a:pt x="455" y="621"/>
                        <a:pt x="455" y="756"/>
                      </a:cubicBezTo>
                      <a:cubicBezTo>
                        <a:pt x="462" y="1020"/>
                        <a:pt x="477" y="1134"/>
                        <a:pt x="567" y="1134"/>
                      </a:cubicBezTo>
                      <a:cubicBezTo>
                        <a:pt x="628" y="1134"/>
                        <a:pt x="723" y="1082"/>
                        <a:pt x="873" y="989"/>
                      </a:cubicBezTo>
                      <a:cubicBezTo>
                        <a:pt x="1036" y="895"/>
                        <a:pt x="1315" y="768"/>
                        <a:pt x="1222" y="616"/>
                      </a:cubicBezTo>
                      <a:cubicBezTo>
                        <a:pt x="1188" y="557"/>
                        <a:pt x="1154" y="534"/>
                        <a:pt x="1119" y="534"/>
                      </a:cubicBezTo>
                      <a:cubicBezTo>
                        <a:pt x="1015" y="534"/>
                        <a:pt x="901" y="723"/>
                        <a:pt x="741" y="723"/>
                      </a:cubicBezTo>
                      <a:cubicBezTo>
                        <a:pt x="731" y="723"/>
                        <a:pt x="721" y="723"/>
                        <a:pt x="711" y="721"/>
                      </a:cubicBezTo>
                      <a:cubicBezTo>
                        <a:pt x="687" y="419"/>
                        <a:pt x="617" y="139"/>
                        <a:pt x="280" y="35"/>
                      </a:cubicBezTo>
                      <a:cubicBezTo>
                        <a:pt x="240" y="21"/>
                        <a:pt x="200" y="0"/>
                        <a:pt x="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1"/>
                <p:cNvSpPr/>
                <p:nvPr/>
              </p:nvSpPr>
              <p:spPr>
                <a:xfrm>
                  <a:off x="813300" y="1828325"/>
                  <a:ext cx="65450" cy="35550"/>
                </a:xfrm>
                <a:custGeom>
                  <a:avLst/>
                  <a:gdLst/>
                  <a:ahLst/>
                  <a:cxnLst/>
                  <a:rect l="l" t="t" r="r" b="b"/>
                  <a:pathLst>
                    <a:path w="2618" h="1422" extrusionOk="0">
                      <a:moveTo>
                        <a:pt x="2468" y="1"/>
                      </a:moveTo>
                      <a:cubicBezTo>
                        <a:pt x="2421" y="1"/>
                        <a:pt x="2369" y="40"/>
                        <a:pt x="2326" y="61"/>
                      </a:cubicBezTo>
                      <a:cubicBezTo>
                        <a:pt x="1954" y="247"/>
                        <a:pt x="1594" y="433"/>
                        <a:pt x="1233" y="619"/>
                      </a:cubicBezTo>
                      <a:cubicBezTo>
                        <a:pt x="861" y="805"/>
                        <a:pt x="512" y="1003"/>
                        <a:pt x="140" y="1189"/>
                      </a:cubicBezTo>
                      <a:cubicBezTo>
                        <a:pt x="81" y="1224"/>
                        <a:pt x="0" y="1271"/>
                        <a:pt x="35" y="1352"/>
                      </a:cubicBezTo>
                      <a:cubicBezTo>
                        <a:pt x="56" y="1404"/>
                        <a:pt x="86" y="1421"/>
                        <a:pt x="119" y="1421"/>
                      </a:cubicBezTo>
                      <a:cubicBezTo>
                        <a:pt x="160" y="1421"/>
                        <a:pt x="206" y="1395"/>
                        <a:pt x="244" y="1375"/>
                      </a:cubicBezTo>
                      <a:cubicBezTo>
                        <a:pt x="977" y="1003"/>
                        <a:pt x="1710" y="619"/>
                        <a:pt x="2431" y="247"/>
                      </a:cubicBezTo>
                      <a:cubicBezTo>
                        <a:pt x="2501" y="212"/>
                        <a:pt x="2617" y="166"/>
                        <a:pt x="2547" y="61"/>
                      </a:cubicBezTo>
                      <a:cubicBezTo>
                        <a:pt x="2525" y="16"/>
                        <a:pt x="2497" y="1"/>
                        <a:pt x="2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1"/>
                <p:cNvSpPr/>
                <p:nvPr/>
              </p:nvSpPr>
              <p:spPr>
                <a:xfrm>
                  <a:off x="814750" y="1796050"/>
                  <a:ext cx="28500" cy="26050"/>
                </a:xfrm>
                <a:custGeom>
                  <a:avLst/>
                  <a:gdLst/>
                  <a:ahLst/>
                  <a:cxnLst/>
                  <a:rect l="l" t="t" r="r" b="b"/>
                  <a:pathLst>
                    <a:path w="1140" h="1042" extrusionOk="0">
                      <a:moveTo>
                        <a:pt x="330" y="0"/>
                      </a:moveTo>
                      <a:cubicBezTo>
                        <a:pt x="310" y="0"/>
                        <a:pt x="285" y="5"/>
                        <a:pt x="256" y="14"/>
                      </a:cubicBezTo>
                      <a:cubicBezTo>
                        <a:pt x="116" y="72"/>
                        <a:pt x="0" y="200"/>
                        <a:pt x="82" y="363"/>
                      </a:cubicBezTo>
                      <a:cubicBezTo>
                        <a:pt x="138" y="456"/>
                        <a:pt x="111" y="692"/>
                        <a:pt x="266" y="692"/>
                      </a:cubicBezTo>
                      <a:cubicBezTo>
                        <a:pt x="305" y="692"/>
                        <a:pt x="354" y="677"/>
                        <a:pt x="419" y="642"/>
                      </a:cubicBezTo>
                      <a:cubicBezTo>
                        <a:pt x="477" y="747"/>
                        <a:pt x="535" y="852"/>
                        <a:pt x="593" y="956"/>
                      </a:cubicBezTo>
                      <a:cubicBezTo>
                        <a:pt x="660" y="1014"/>
                        <a:pt x="755" y="1042"/>
                        <a:pt x="846" y="1042"/>
                      </a:cubicBezTo>
                      <a:cubicBezTo>
                        <a:pt x="977" y="1042"/>
                        <a:pt x="1101" y="985"/>
                        <a:pt x="1128" y="875"/>
                      </a:cubicBezTo>
                      <a:cubicBezTo>
                        <a:pt x="1139" y="821"/>
                        <a:pt x="1120" y="746"/>
                        <a:pt x="1070" y="746"/>
                      </a:cubicBezTo>
                      <a:cubicBezTo>
                        <a:pt x="1066" y="746"/>
                        <a:pt x="1062" y="746"/>
                        <a:pt x="1059" y="747"/>
                      </a:cubicBezTo>
                      <a:cubicBezTo>
                        <a:pt x="1009" y="760"/>
                        <a:pt x="966" y="766"/>
                        <a:pt x="929" y="766"/>
                      </a:cubicBezTo>
                      <a:cubicBezTo>
                        <a:pt x="622" y="766"/>
                        <a:pt x="678" y="380"/>
                        <a:pt x="512" y="235"/>
                      </a:cubicBezTo>
                      <a:cubicBezTo>
                        <a:pt x="442" y="165"/>
                        <a:pt x="458"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1"/>
                <p:cNvSpPr/>
                <p:nvPr/>
              </p:nvSpPr>
              <p:spPr>
                <a:xfrm>
                  <a:off x="516100" y="2012525"/>
                  <a:ext cx="29975" cy="16275"/>
                </a:xfrm>
                <a:custGeom>
                  <a:avLst/>
                  <a:gdLst/>
                  <a:ahLst/>
                  <a:cxnLst/>
                  <a:rect l="l" t="t" r="r" b="b"/>
                  <a:pathLst>
                    <a:path w="1199" h="651" extrusionOk="0">
                      <a:moveTo>
                        <a:pt x="976" y="1"/>
                      </a:moveTo>
                      <a:cubicBezTo>
                        <a:pt x="857" y="1"/>
                        <a:pt x="686" y="159"/>
                        <a:pt x="559" y="218"/>
                      </a:cubicBezTo>
                      <a:cubicBezTo>
                        <a:pt x="385" y="312"/>
                        <a:pt x="1" y="370"/>
                        <a:pt x="105" y="579"/>
                      </a:cubicBezTo>
                      <a:cubicBezTo>
                        <a:pt x="131" y="631"/>
                        <a:pt x="166" y="651"/>
                        <a:pt x="206" y="651"/>
                      </a:cubicBezTo>
                      <a:cubicBezTo>
                        <a:pt x="329" y="651"/>
                        <a:pt x="506" y="469"/>
                        <a:pt x="664" y="451"/>
                      </a:cubicBezTo>
                      <a:cubicBezTo>
                        <a:pt x="792" y="300"/>
                        <a:pt x="1199" y="312"/>
                        <a:pt x="1082" y="79"/>
                      </a:cubicBezTo>
                      <a:cubicBezTo>
                        <a:pt x="1057" y="22"/>
                        <a:pt x="1020" y="1"/>
                        <a:pt x="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1"/>
                <p:cNvSpPr/>
                <p:nvPr/>
              </p:nvSpPr>
              <p:spPr>
                <a:xfrm>
                  <a:off x="731275" y="1875350"/>
                  <a:ext cx="30575" cy="16550"/>
                </a:xfrm>
                <a:custGeom>
                  <a:avLst/>
                  <a:gdLst/>
                  <a:ahLst/>
                  <a:cxnLst/>
                  <a:rect l="l" t="t" r="r" b="b"/>
                  <a:pathLst>
                    <a:path w="1223" h="662" extrusionOk="0">
                      <a:moveTo>
                        <a:pt x="999" y="1"/>
                      </a:moveTo>
                      <a:cubicBezTo>
                        <a:pt x="879" y="1"/>
                        <a:pt x="726" y="192"/>
                        <a:pt x="559" y="192"/>
                      </a:cubicBezTo>
                      <a:cubicBezTo>
                        <a:pt x="466" y="378"/>
                        <a:pt x="1" y="332"/>
                        <a:pt x="129" y="588"/>
                      </a:cubicBezTo>
                      <a:cubicBezTo>
                        <a:pt x="156" y="641"/>
                        <a:pt x="194" y="662"/>
                        <a:pt x="240" y="662"/>
                      </a:cubicBezTo>
                      <a:cubicBezTo>
                        <a:pt x="375" y="662"/>
                        <a:pt x="572" y="483"/>
                        <a:pt x="710" y="413"/>
                      </a:cubicBezTo>
                      <a:cubicBezTo>
                        <a:pt x="873" y="332"/>
                        <a:pt x="1222" y="285"/>
                        <a:pt x="1106" y="76"/>
                      </a:cubicBezTo>
                      <a:cubicBezTo>
                        <a:pt x="1074" y="21"/>
                        <a:pt x="1039" y="1"/>
                        <a:pt x="9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1"/>
                <p:cNvSpPr/>
                <p:nvPr/>
              </p:nvSpPr>
              <p:spPr>
                <a:xfrm>
                  <a:off x="614400" y="1942200"/>
                  <a:ext cx="29375" cy="16850"/>
                </a:xfrm>
                <a:custGeom>
                  <a:avLst/>
                  <a:gdLst/>
                  <a:ahLst/>
                  <a:cxnLst/>
                  <a:rect l="l" t="t" r="r" b="b"/>
                  <a:pathLst>
                    <a:path w="1175" h="674" extrusionOk="0">
                      <a:moveTo>
                        <a:pt x="1001" y="0"/>
                      </a:moveTo>
                      <a:cubicBezTo>
                        <a:pt x="939" y="0"/>
                        <a:pt x="865" y="43"/>
                        <a:pt x="803" y="77"/>
                      </a:cubicBezTo>
                      <a:cubicBezTo>
                        <a:pt x="628" y="159"/>
                        <a:pt x="442" y="252"/>
                        <a:pt x="268" y="356"/>
                      </a:cubicBezTo>
                      <a:cubicBezTo>
                        <a:pt x="163" y="403"/>
                        <a:pt x="0" y="461"/>
                        <a:pt x="70" y="589"/>
                      </a:cubicBezTo>
                      <a:cubicBezTo>
                        <a:pt x="101" y="652"/>
                        <a:pt x="137" y="673"/>
                        <a:pt x="174" y="673"/>
                      </a:cubicBezTo>
                      <a:cubicBezTo>
                        <a:pt x="246" y="673"/>
                        <a:pt x="326" y="589"/>
                        <a:pt x="396" y="566"/>
                      </a:cubicBezTo>
                      <a:cubicBezTo>
                        <a:pt x="489" y="519"/>
                        <a:pt x="582" y="473"/>
                        <a:pt x="663" y="426"/>
                      </a:cubicBezTo>
                      <a:cubicBezTo>
                        <a:pt x="756" y="380"/>
                        <a:pt x="849" y="333"/>
                        <a:pt x="942" y="275"/>
                      </a:cubicBezTo>
                      <a:cubicBezTo>
                        <a:pt x="1024" y="217"/>
                        <a:pt x="1175" y="205"/>
                        <a:pt x="1105" y="77"/>
                      </a:cubicBezTo>
                      <a:cubicBezTo>
                        <a:pt x="1081" y="20"/>
                        <a:pt x="1044" y="0"/>
                        <a:pt x="1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1"/>
                <p:cNvSpPr/>
                <p:nvPr/>
              </p:nvSpPr>
              <p:spPr>
                <a:xfrm>
                  <a:off x="508825" y="1999775"/>
                  <a:ext cx="27375" cy="15625"/>
                </a:xfrm>
                <a:custGeom>
                  <a:avLst/>
                  <a:gdLst/>
                  <a:ahLst/>
                  <a:cxnLst/>
                  <a:rect l="l" t="t" r="r" b="b"/>
                  <a:pathLst>
                    <a:path w="1095" h="625" extrusionOk="0">
                      <a:moveTo>
                        <a:pt x="857" y="0"/>
                      </a:moveTo>
                      <a:cubicBezTo>
                        <a:pt x="733" y="0"/>
                        <a:pt x="573" y="169"/>
                        <a:pt x="455" y="228"/>
                      </a:cubicBezTo>
                      <a:cubicBezTo>
                        <a:pt x="303" y="298"/>
                        <a:pt x="1" y="345"/>
                        <a:pt x="94" y="531"/>
                      </a:cubicBezTo>
                      <a:cubicBezTo>
                        <a:pt x="132" y="600"/>
                        <a:pt x="171" y="625"/>
                        <a:pt x="212" y="625"/>
                      </a:cubicBezTo>
                      <a:cubicBezTo>
                        <a:pt x="318" y="625"/>
                        <a:pt x="433" y="460"/>
                        <a:pt x="554" y="460"/>
                      </a:cubicBezTo>
                      <a:cubicBezTo>
                        <a:pt x="559" y="460"/>
                        <a:pt x="565" y="460"/>
                        <a:pt x="571" y="461"/>
                      </a:cubicBezTo>
                      <a:cubicBezTo>
                        <a:pt x="699" y="298"/>
                        <a:pt x="1094" y="310"/>
                        <a:pt x="978" y="89"/>
                      </a:cubicBezTo>
                      <a:cubicBezTo>
                        <a:pt x="946" y="25"/>
                        <a:pt x="904" y="0"/>
                        <a:pt x="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1"/>
                <p:cNvSpPr/>
                <p:nvPr/>
              </p:nvSpPr>
              <p:spPr>
                <a:xfrm>
                  <a:off x="619925" y="1957325"/>
                  <a:ext cx="29375" cy="15950"/>
                </a:xfrm>
                <a:custGeom>
                  <a:avLst/>
                  <a:gdLst/>
                  <a:ahLst/>
                  <a:cxnLst/>
                  <a:rect l="l" t="t" r="r" b="b"/>
                  <a:pathLst>
                    <a:path w="1175" h="638" extrusionOk="0">
                      <a:moveTo>
                        <a:pt x="961" y="1"/>
                      </a:moveTo>
                      <a:cubicBezTo>
                        <a:pt x="837" y="1"/>
                        <a:pt x="664" y="168"/>
                        <a:pt x="535" y="228"/>
                      </a:cubicBezTo>
                      <a:cubicBezTo>
                        <a:pt x="372" y="310"/>
                        <a:pt x="0" y="344"/>
                        <a:pt x="105" y="577"/>
                      </a:cubicBezTo>
                      <a:cubicBezTo>
                        <a:pt x="126" y="620"/>
                        <a:pt x="156" y="637"/>
                        <a:pt x="190" y="637"/>
                      </a:cubicBezTo>
                      <a:cubicBezTo>
                        <a:pt x="304" y="637"/>
                        <a:pt x="477" y="455"/>
                        <a:pt x="628" y="438"/>
                      </a:cubicBezTo>
                      <a:cubicBezTo>
                        <a:pt x="768" y="286"/>
                        <a:pt x="1175" y="275"/>
                        <a:pt x="1070" y="77"/>
                      </a:cubicBezTo>
                      <a:cubicBezTo>
                        <a:pt x="1043" y="22"/>
                        <a:pt x="1005" y="1"/>
                        <a:pt x="9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1"/>
                <p:cNvSpPr/>
                <p:nvPr/>
              </p:nvSpPr>
              <p:spPr>
                <a:xfrm>
                  <a:off x="735950" y="1888075"/>
                  <a:ext cx="28225" cy="15450"/>
                </a:xfrm>
                <a:custGeom>
                  <a:avLst/>
                  <a:gdLst/>
                  <a:ahLst/>
                  <a:cxnLst/>
                  <a:rect l="l" t="t" r="r" b="b"/>
                  <a:pathLst>
                    <a:path w="1129" h="618" extrusionOk="0">
                      <a:moveTo>
                        <a:pt x="931" y="1"/>
                      </a:moveTo>
                      <a:cubicBezTo>
                        <a:pt x="811" y="1"/>
                        <a:pt x="645" y="158"/>
                        <a:pt x="523" y="218"/>
                      </a:cubicBezTo>
                      <a:cubicBezTo>
                        <a:pt x="361" y="300"/>
                        <a:pt x="0" y="358"/>
                        <a:pt x="93" y="544"/>
                      </a:cubicBezTo>
                      <a:cubicBezTo>
                        <a:pt x="121" y="597"/>
                        <a:pt x="155" y="617"/>
                        <a:pt x="192" y="617"/>
                      </a:cubicBezTo>
                      <a:cubicBezTo>
                        <a:pt x="307" y="617"/>
                        <a:pt x="457" y="427"/>
                        <a:pt x="596" y="427"/>
                      </a:cubicBezTo>
                      <a:cubicBezTo>
                        <a:pt x="599" y="427"/>
                        <a:pt x="602" y="427"/>
                        <a:pt x="605" y="428"/>
                      </a:cubicBezTo>
                      <a:cubicBezTo>
                        <a:pt x="744" y="265"/>
                        <a:pt x="1128" y="265"/>
                        <a:pt x="1035" y="67"/>
                      </a:cubicBezTo>
                      <a:cubicBezTo>
                        <a:pt x="1008" y="19"/>
                        <a:pt x="972" y="1"/>
                        <a:pt x="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1"/>
                <p:cNvSpPr/>
                <p:nvPr/>
              </p:nvSpPr>
              <p:spPr>
                <a:xfrm>
                  <a:off x="626300" y="2389025"/>
                  <a:ext cx="12550" cy="9625"/>
                </a:xfrm>
                <a:custGeom>
                  <a:avLst/>
                  <a:gdLst/>
                  <a:ahLst/>
                  <a:cxnLst/>
                  <a:rect l="l" t="t" r="r" b="b"/>
                  <a:pathLst>
                    <a:path w="502" h="385" extrusionOk="0">
                      <a:moveTo>
                        <a:pt x="501" y="0"/>
                      </a:moveTo>
                      <a:cubicBezTo>
                        <a:pt x="315" y="93"/>
                        <a:pt x="141" y="221"/>
                        <a:pt x="1" y="384"/>
                      </a:cubicBezTo>
                      <a:cubicBezTo>
                        <a:pt x="187" y="279"/>
                        <a:pt x="350" y="151"/>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1"/>
                <p:cNvSpPr/>
                <p:nvPr/>
              </p:nvSpPr>
              <p:spPr>
                <a:xfrm>
                  <a:off x="882200" y="2075900"/>
                  <a:ext cx="136400" cy="47350"/>
                </a:xfrm>
                <a:custGeom>
                  <a:avLst/>
                  <a:gdLst/>
                  <a:ahLst/>
                  <a:cxnLst/>
                  <a:rect l="l" t="t" r="r" b="b"/>
                  <a:pathLst>
                    <a:path w="5456" h="1894" extrusionOk="0">
                      <a:moveTo>
                        <a:pt x="1307" y="1"/>
                      </a:moveTo>
                      <a:cubicBezTo>
                        <a:pt x="948" y="1"/>
                        <a:pt x="548" y="122"/>
                        <a:pt x="157" y="122"/>
                      </a:cubicBezTo>
                      <a:cubicBezTo>
                        <a:pt x="105" y="122"/>
                        <a:pt x="52" y="119"/>
                        <a:pt x="1" y="114"/>
                      </a:cubicBezTo>
                      <a:lnTo>
                        <a:pt x="1" y="114"/>
                      </a:lnTo>
                      <a:cubicBezTo>
                        <a:pt x="291" y="568"/>
                        <a:pt x="815" y="429"/>
                        <a:pt x="989" y="894"/>
                      </a:cubicBezTo>
                      <a:cubicBezTo>
                        <a:pt x="1128" y="1268"/>
                        <a:pt x="1317" y="1435"/>
                        <a:pt x="1530" y="1435"/>
                      </a:cubicBezTo>
                      <a:cubicBezTo>
                        <a:pt x="1727" y="1435"/>
                        <a:pt x="1946" y="1291"/>
                        <a:pt x="2164" y="1033"/>
                      </a:cubicBezTo>
                      <a:cubicBezTo>
                        <a:pt x="3156" y="1314"/>
                        <a:pt x="4078" y="1894"/>
                        <a:pt x="5134" y="1894"/>
                      </a:cubicBezTo>
                      <a:cubicBezTo>
                        <a:pt x="5217" y="1894"/>
                        <a:pt x="5301" y="1890"/>
                        <a:pt x="5386" y="1882"/>
                      </a:cubicBezTo>
                      <a:cubicBezTo>
                        <a:pt x="5409" y="1801"/>
                        <a:pt x="5433" y="1720"/>
                        <a:pt x="5456" y="1638"/>
                      </a:cubicBezTo>
                      <a:lnTo>
                        <a:pt x="2269" y="743"/>
                      </a:lnTo>
                      <a:cubicBezTo>
                        <a:pt x="2041" y="144"/>
                        <a:pt x="1698" y="1"/>
                        <a:pt x="1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1"/>
                <p:cNvSpPr/>
                <p:nvPr/>
              </p:nvSpPr>
              <p:spPr>
                <a:xfrm>
                  <a:off x="503025" y="2061400"/>
                  <a:ext cx="608625" cy="343350"/>
                </a:xfrm>
                <a:custGeom>
                  <a:avLst/>
                  <a:gdLst/>
                  <a:ahLst/>
                  <a:cxnLst/>
                  <a:rect l="l" t="t" r="r" b="b"/>
                  <a:pathLst>
                    <a:path w="24345" h="13734" extrusionOk="0">
                      <a:moveTo>
                        <a:pt x="8980" y="1"/>
                      </a:moveTo>
                      <a:cubicBezTo>
                        <a:pt x="8895" y="1"/>
                        <a:pt x="8805" y="65"/>
                        <a:pt x="8712" y="125"/>
                      </a:cubicBezTo>
                      <a:cubicBezTo>
                        <a:pt x="7968" y="287"/>
                        <a:pt x="7282" y="671"/>
                        <a:pt x="6747" y="1230"/>
                      </a:cubicBezTo>
                      <a:cubicBezTo>
                        <a:pt x="6432" y="1404"/>
                        <a:pt x="6188" y="1672"/>
                        <a:pt x="6049" y="1997"/>
                      </a:cubicBezTo>
                      <a:cubicBezTo>
                        <a:pt x="5804" y="2241"/>
                        <a:pt x="5467" y="2195"/>
                        <a:pt x="5176" y="2311"/>
                      </a:cubicBezTo>
                      <a:cubicBezTo>
                        <a:pt x="4688" y="2532"/>
                        <a:pt x="4385" y="2846"/>
                        <a:pt x="4723" y="3405"/>
                      </a:cubicBezTo>
                      <a:cubicBezTo>
                        <a:pt x="4967" y="3730"/>
                        <a:pt x="4839" y="4044"/>
                        <a:pt x="4723" y="4382"/>
                      </a:cubicBezTo>
                      <a:cubicBezTo>
                        <a:pt x="4455" y="5149"/>
                        <a:pt x="4188" y="5929"/>
                        <a:pt x="4176" y="6754"/>
                      </a:cubicBezTo>
                      <a:cubicBezTo>
                        <a:pt x="3978" y="7127"/>
                        <a:pt x="3978" y="7545"/>
                        <a:pt x="3978" y="7952"/>
                      </a:cubicBezTo>
                      <a:cubicBezTo>
                        <a:pt x="3937" y="8034"/>
                        <a:pt x="3880" y="8088"/>
                        <a:pt x="3821" y="8088"/>
                      </a:cubicBezTo>
                      <a:cubicBezTo>
                        <a:pt x="3780" y="8088"/>
                        <a:pt x="3738" y="8062"/>
                        <a:pt x="3699" y="7999"/>
                      </a:cubicBezTo>
                      <a:cubicBezTo>
                        <a:pt x="2943" y="6661"/>
                        <a:pt x="2187" y="5312"/>
                        <a:pt x="1431" y="3975"/>
                      </a:cubicBezTo>
                      <a:cubicBezTo>
                        <a:pt x="1373" y="3870"/>
                        <a:pt x="1326" y="3754"/>
                        <a:pt x="1477" y="3660"/>
                      </a:cubicBezTo>
                      <a:cubicBezTo>
                        <a:pt x="2268" y="3172"/>
                        <a:pt x="1431" y="3323"/>
                        <a:pt x="1291" y="3207"/>
                      </a:cubicBezTo>
                      <a:cubicBezTo>
                        <a:pt x="850" y="2937"/>
                        <a:pt x="606" y="2787"/>
                        <a:pt x="463" y="2787"/>
                      </a:cubicBezTo>
                      <a:cubicBezTo>
                        <a:pt x="286" y="2787"/>
                        <a:pt x="266" y="3017"/>
                        <a:pt x="221" y="3533"/>
                      </a:cubicBezTo>
                      <a:cubicBezTo>
                        <a:pt x="82" y="3707"/>
                        <a:pt x="0" y="3893"/>
                        <a:pt x="140" y="4102"/>
                      </a:cubicBezTo>
                      <a:cubicBezTo>
                        <a:pt x="163" y="4114"/>
                        <a:pt x="186" y="4120"/>
                        <a:pt x="210" y="4120"/>
                      </a:cubicBezTo>
                      <a:cubicBezTo>
                        <a:pt x="233" y="4120"/>
                        <a:pt x="256" y="4114"/>
                        <a:pt x="279" y="4102"/>
                      </a:cubicBezTo>
                      <a:cubicBezTo>
                        <a:pt x="489" y="3905"/>
                        <a:pt x="442" y="3684"/>
                        <a:pt x="349" y="3451"/>
                      </a:cubicBezTo>
                      <a:cubicBezTo>
                        <a:pt x="451" y="3395"/>
                        <a:pt x="533" y="3372"/>
                        <a:pt x="600" y="3372"/>
                      </a:cubicBezTo>
                      <a:cubicBezTo>
                        <a:pt x="852" y="3372"/>
                        <a:pt x="888" y="3707"/>
                        <a:pt x="989" y="3881"/>
                      </a:cubicBezTo>
                      <a:cubicBezTo>
                        <a:pt x="1722" y="5173"/>
                        <a:pt x="2443" y="6464"/>
                        <a:pt x="3152" y="7755"/>
                      </a:cubicBezTo>
                      <a:cubicBezTo>
                        <a:pt x="3443" y="8301"/>
                        <a:pt x="3850" y="8802"/>
                        <a:pt x="3885" y="9453"/>
                      </a:cubicBezTo>
                      <a:cubicBezTo>
                        <a:pt x="3769" y="9627"/>
                        <a:pt x="3804" y="9802"/>
                        <a:pt x="3839" y="9988"/>
                      </a:cubicBezTo>
                      <a:lnTo>
                        <a:pt x="3827" y="10570"/>
                      </a:lnTo>
                      <a:cubicBezTo>
                        <a:pt x="3769" y="10907"/>
                        <a:pt x="3641" y="11256"/>
                        <a:pt x="4036" y="11558"/>
                      </a:cubicBezTo>
                      <a:cubicBezTo>
                        <a:pt x="4246" y="11244"/>
                        <a:pt x="4176" y="10965"/>
                        <a:pt x="4129" y="10674"/>
                      </a:cubicBezTo>
                      <a:lnTo>
                        <a:pt x="4095" y="10116"/>
                      </a:lnTo>
                      <a:lnTo>
                        <a:pt x="4292" y="9779"/>
                      </a:lnTo>
                      <a:cubicBezTo>
                        <a:pt x="4571" y="10279"/>
                        <a:pt x="4851" y="10767"/>
                        <a:pt x="5106" y="11267"/>
                      </a:cubicBezTo>
                      <a:cubicBezTo>
                        <a:pt x="5421" y="11849"/>
                        <a:pt x="6049" y="12442"/>
                        <a:pt x="5421" y="13117"/>
                      </a:cubicBezTo>
                      <a:cubicBezTo>
                        <a:pt x="5509" y="13079"/>
                        <a:pt x="5590" y="13062"/>
                        <a:pt x="5666" y="13062"/>
                      </a:cubicBezTo>
                      <a:cubicBezTo>
                        <a:pt x="6103" y="13062"/>
                        <a:pt x="6367" y="13605"/>
                        <a:pt x="6723" y="13733"/>
                      </a:cubicBezTo>
                      <a:cubicBezTo>
                        <a:pt x="6735" y="13687"/>
                        <a:pt x="6747" y="13629"/>
                        <a:pt x="6735" y="13582"/>
                      </a:cubicBezTo>
                      <a:cubicBezTo>
                        <a:pt x="6735" y="13559"/>
                        <a:pt x="6723" y="13536"/>
                        <a:pt x="6723" y="13524"/>
                      </a:cubicBezTo>
                      <a:cubicBezTo>
                        <a:pt x="6653" y="13233"/>
                        <a:pt x="6363" y="13012"/>
                        <a:pt x="6444" y="12686"/>
                      </a:cubicBezTo>
                      <a:lnTo>
                        <a:pt x="23414" y="3207"/>
                      </a:lnTo>
                      <a:lnTo>
                        <a:pt x="23414" y="3207"/>
                      </a:lnTo>
                      <a:cubicBezTo>
                        <a:pt x="23775" y="3521"/>
                        <a:pt x="23158" y="3870"/>
                        <a:pt x="23484" y="4230"/>
                      </a:cubicBezTo>
                      <a:cubicBezTo>
                        <a:pt x="23845" y="4021"/>
                        <a:pt x="23868" y="3649"/>
                        <a:pt x="23949" y="3300"/>
                      </a:cubicBezTo>
                      <a:lnTo>
                        <a:pt x="23961" y="3288"/>
                      </a:lnTo>
                      <a:cubicBezTo>
                        <a:pt x="24263" y="3160"/>
                        <a:pt x="24345" y="2776"/>
                        <a:pt x="24136" y="2521"/>
                      </a:cubicBezTo>
                      <a:cubicBezTo>
                        <a:pt x="24087" y="2470"/>
                        <a:pt x="24047" y="2449"/>
                        <a:pt x="24013" y="2449"/>
                      </a:cubicBezTo>
                      <a:cubicBezTo>
                        <a:pt x="23883" y="2449"/>
                        <a:pt x="23834" y="2747"/>
                        <a:pt x="23705" y="2811"/>
                      </a:cubicBezTo>
                      <a:cubicBezTo>
                        <a:pt x="23319" y="2782"/>
                        <a:pt x="22972" y="2505"/>
                        <a:pt x="22486" y="2505"/>
                      </a:cubicBezTo>
                      <a:cubicBezTo>
                        <a:pt x="22387" y="2505"/>
                        <a:pt x="22282" y="2516"/>
                        <a:pt x="22170" y="2544"/>
                      </a:cubicBezTo>
                      <a:lnTo>
                        <a:pt x="23089" y="3079"/>
                      </a:lnTo>
                      <a:lnTo>
                        <a:pt x="22193" y="3579"/>
                      </a:lnTo>
                      <a:lnTo>
                        <a:pt x="6363" y="12454"/>
                      </a:lnTo>
                      <a:cubicBezTo>
                        <a:pt x="6332" y="12454"/>
                        <a:pt x="6306" y="12459"/>
                        <a:pt x="6282" y="12459"/>
                      </a:cubicBezTo>
                      <a:cubicBezTo>
                        <a:pt x="6270" y="12459"/>
                        <a:pt x="6258" y="12458"/>
                        <a:pt x="6246" y="12454"/>
                      </a:cubicBezTo>
                      <a:lnTo>
                        <a:pt x="6363" y="12454"/>
                      </a:lnTo>
                      <a:cubicBezTo>
                        <a:pt x="6060" y="12128"/>
                        <a:pt x="5804" y="11779"/>
                        <a:pt x="5572" y="11407"/>
                      </a:cubicBezTo>
                      <a:cubicBezTo>
                        <a:pt x="5432" y="11163"/>
                        <a:pt x="5293" y="10930"/>
                        <a:pt x="5153" y="10686"/>
                      </a:cubicBezTo>
                      <a:cubicBezTo>
                        <a:pt x="4804" y="10035"/>
                        <a:pt x="4502" y="9360"/>
                        <a:pt x="4141" y="8720"/>
                      </a:cubicBezTo>
                      <a:cubicBezTo>
                        <a:pt x="4164" y="8581"/>
                        <a:pt x="4188" y="8418"/>
                        <a:pt x="4199" y="8267"/>
                      </a:cubicBezTo>
                      <a:lnTo>
                        <a:pt x="4246" y="8046"/>
                      </a:lnTo>
                      <a:cubicBezTo>
                        <a:pt x="4339" y="7627"/>
                        <a:pt x="4490" y="7208"/>
                        <a:pt x="4374" y="6766"/>
                      </a:cubicBezTo>
                      <a:cubicBezTo>
                        <a:pt x="4804" y="5859"/>
                        <a:pt x="4711" y="4765"/>
                        <a:pt x="5409" y="3951"/>
                      </a:cubicBezTo>
                      <a:cubicBezTo>
                        <a:pt x="5513" y="4042"/>
                        <a:pt x="5603" y="4080"/>
                        <a:pt x="5687" y="4080"/>
                      </a:cubicBezTo>
                      <a:cubicBezTo>
                        <a:pt x="5828" y="4080"/>
                        <a:pt x="5954" y="3974"/>
                        <a:pt x="6107" y="3835"/>
                      </a:cubicBezTo>
                      <a:cubicBezTo>
                        <a:pt x="6677" y="3288"/>
                        <a:pt x="6444" y="2672"/>
                        <a:pt x="6328" y="2055"/>
                      </a:cubicBezTo>
                      <a:lnTo>
                        <a:pt x="7212" y="1183"/>
                      </a:lnTo>
                      <a:lnTo>
                        <a:pt x="8445" y="497"/>
                      </a:lnTo>
                      <a:cubicBezTo>
                        <a:pt x="8747" y="497"/>
                        <a:pt x="9038" y="473"/>
                        <a:pt x="9166" y="136"/>
                      </a:cubicBezTo>
                      <a:cubicBezTo>
                        <a:pt x="9106" y="37"/>
                        <a:pt x="9044" y="1"/>
                        <a:pt x="89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1"/>
                <p:cNvSpPr/>
                <p:nvPr/>
              </p:nvSpPr>
              <p:spPr>
                <a:xfrm>
                  <a:off x="733025" y="2055025"/>
                  <a:ext cx="130300" cy="18650"/>
                </a:xfrm>
                <a:custGeom>
                  <a:avLst/>
                  <a:gdLst/>
                  <a:ahLst/>
                  <a:cxnLst/>
                  <a:rect l="l" t="t" r="r" b="b"/>
                  <a:pathLst>
                    <a:path w="5212" h="746" extrusionOk="0">
                      <a:moveTo>
                        <a:pt x="1394" y="1"/>
                      </a:moveTo>
                      <a:cubicBezTo>
                        <a:pt x="911" y="1"/>
                        <a:pt x="437" y="75"/>
                        <a:pt x="1" y="380"/>
                      </a:cubicBezTo>
                      <a:cubicBezTo>
                        <a:pt x="212" y="434"/>
                        <a:pt x="422" y="453"/>
                        <a:pt x="631" y="453"/>
                      </a:cubicBezTo>
                      <a:cubicBezTo>
                        <a:pt x="1136" y="453"/>
                        <a:pt x="1637" y="341"/>
                        <a:pt x="2138" y="341"/>
                      </a:cubicBezTo>
                      <a:cubicBezTo>
                        <a:pt x="2186" y="341"/>
                        <a:pt x="2233" y="342"/>
                        <a:pt x="2281" y="345"/>
                      </a:cubicBezTo>
                      <a:cubicBezTo>
                        <a:pt x="2503" y="419"/>
                        <a:pt x="2731" y="458"/>
                        <a:pt x="2961" y="458"/>
                      </a:cubicBezTo>
                      <a:cubicBezTo>
                        <a:pt x="3056" y="458"/>
                        <a:pt x="3151" y="451"/>
                        <a:pt x="3246" y="438"/>
                      </a:cubicBezTo>
                      <a:cubicBezTo>
                        <a:pt x="3731" y="566"/>
                        <a:pt x="4217" y="746"/>
                        <a:pt x="4861" y="746"/>
                      </a:cubicBezTo>
                      <a:cubicBezTo>
                        <a:pt x="4973" y="746"/>
                        <a:pt x="5089" y="741"/>
                        <a:pt x="5212" y="728"/>
                      </a:cubicBezTo>
                      <a:cubicBezTo>
                        <a:pt x="4672" y="387"/>
                        <a:pt x="4059" y="192"/>
                        <a:pt x="3423" y="192"/>
                      </a:cubicBezTo>
                      <a:cubicBezTo>
                        <a:pt x="3387" y="192"/>
                        <a:pt x="3351" y="192"/>
                        <a:pt x="3316" y="193"/>
                      </a:cubicBezTo>
                      <a:cubicBezTo>
                        <a:pt x="3113" y="72"/>
                        <a:pt x="2894" y="41"/>
                        <a:pt x="2674" y="41"/>
                      </a:cubicBezTo>
                      <a:cubicBezTo>
                        <a:pt x="2578" y="41"/>
                        <a:pt x="2481" y="47"/>
                        <a:pt x="2385" y="54"/>
                      </a:cubicBezTo>
                      <a:cubicBezTo>
                        <a:pt x="2056" y="35"/>
                        <a:pt x="1723" y="1"/>
                        <a:pt x="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1"/>
                <p:cNvSpPr/>
                <p:nvPr/>
              </p:nvSpPr>
              <p:spPr>
                <a:xfrm>
                  <a:off x="732150" y="2064500"/>
                  <a:ext cx="900" cy="900"/>
                </a:xfrm>
                <a:custGeom>
                  <a:avLst/>
                  <a:gdLst/>
                  <a:ahLst/>
                  <a:cxnLst/>
                  <a:rect l="l" t="t" r="r" b="b"/>
                  <a:pathLst>
                    <a:path w="36" h="36" extrusionOk="0">
                      <a:moveTo>
                        <a:pt x="1" y="1"/>
                      </a:moveTo>
                      <a:cubicBezTo>
                        <a:pt x="1" y="12"/>
                        <a:pt x="1" y="12"/>
                        <a:pt x="1" y="24"/>
                      </a:cubicBezTo>
                      <a:lnTo>
                        <a:pt x="36" y="1"/>
                      </a:lnTo>
                      <a:close/>
                      <a:moveTo>
                        <a:pt x="1" y="24"/>
                      </a:moveTo>
                      <a:lnTo>
                        <a:pt x="12" y="35"/>
                      </a:lnTo>
                      <a:cubicBezTo>
                        <a:pt x="12" y="35"/>
                        <a:pt x="12" y="24"/>
                        <a:pt x="1" y="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32" name="Google Shape;2032;p31"/>
            <p:cNvGrpSpPr/>
            <p:nvPr/>
          </p:nvGrpSpPr>
          <p:grpSpPr>
            <a:xfrm rot="3435628">
              <a:off x="-274979" y="-789964"/>
              <a:ext cx="1354651" cy="2819279"/>
              <a:chOff x="534425" y="2863900"/>
              <a:chExt cx="606025" cy="1261250"/>
            </a:xfrm>
          </p:grpSpPr>
          <p:sp>
            <p:nvSpPr>
              <p:cNvPr id="2033" name="Google Shape;2033;p31"/>
              <p:cNvSpPr/>
              <p:nvPr/>
            </p:nvSpPr>
            <p:spPr>
              <a:xfrm>
                <a:off x="534425" y="2863900"/>
                <a:ext cx="606025" cy="1261250"/>
              </a:xfrm>
              <a:custGeom>
                <a:avLst/>
                <a:gdLst/>
                <a:ahLst/>
                <a:cxnLst/>
                <a:rect l="l" t="t" r="r" b="b"/>
                <a:pathLst>
                  <a:path w="24241" h="50450" extrusionOk="0">
                    <a:moveTo>
                      <a:pt x="6224" y="0"/>
                    </a:moveTo>
                    <a:cubicBezTo>
                      <a:pt x="6050" y="0"/>
                      <a:pt x="5873" y="30"/>
                      <a:pt x="5700" y="92"/>
                    </a:cubicBezTo>
                    <a:lnTo>
                      <a:pt x="1233" y="1674"/>
                    </a:lnTo>
                    <a:cubicBezTo>
                      <a:pt x="431" y="1965"/>
                      <a:pt x="0" y="2861"/>
                      <a:pt x="291" y="3663"/>
                    </a:cubicBezTo>
                    <a:lnTo>
                      <a:pt x="16552" y="49410"/>
                    </a:lnTo>
                    <a:cubicBezTo>
                      <a:pt x="16782" y="50053"/>
                      <a:pt x="17390" y="50450"/>
                      <a:pt x="18036" y="50450"/>
                    </a:cubicBezTo>
                    <a:cubicBezTo>
                      <a:pt x="18208" y="50450"/>
                      <a:pt x="18382" y="50422"/>
                      <a:pt x="18553" y="50364"/>
                    </a:cubicBezTo>
                    <a:lnTo>
                      <a:pt x="23007" y="48770"/>
                    </a:lnTo>
                    <a:cubicBezTo>
                      <a:pt x="23822" y="48479"/>
                      <a:pt x="24240" y="47595"/>
                      <a:pt x="23950" y="46781"/>
                    </a:cubicBezTo>
                    <a:lnTo>
                      <a:pt x="7689" y="1035"/>
                    </a:lnTo>
                    <a:cubicBezTo>
                      <a:pt x="7461" y="396"/>
                      <a:pt x="6860" y="0"/>
                      <a:pt x="6224" y="0"/>
                    </a:cubicBezTo>
                    <a:close/>
                  </a:path>
                </a:pathLst>
              </a:custGeom>
              <a:solidFill>
                <a:schemeClr val="accent2"/>
              </a:solidFill>
              <a:ln>
                <a:noFill/>
              </a:ln>
              <a:effectLst>
                <a:outerShdw dist="76200" dir="5400000" algn="bl" rotWithShape="0">
                  <a:schemeClr val="dk1">
                    <a:alpha val="1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1"/>
              <p:cNvSpPr/>
              <p:nvPr/>
            </p:nvSpPr>
            <p:spPr>
              <a:xfrm>
                <a:off x="659450" y="2874350"/>
                <a:ext cx="41625" cy="16000"/>
              </a:xfrm>
              <a:custGeom>
                <a:avLst/>
                <a:gdLst/>
                <a:ahLst/>
                <a:cxnLst/>
                <a:rect l="l" t="t" r="r" b="b"/>
                <a:pathLst>
                  <a:path w="1665" h="640" extrusionOk="0">
                    <a:moveTo>
                      <a:pt x="1594" y="0"/>
                    </a:moveTo>
                    <a:lnTo>
                      <a:pt x="59" y="558"/>
                    </a:lnTo>
                    <a:cubicBezTo>
                      <a:pt x="1" y="570"/>
                      <a:pt x="24" y="640"/>
                      <a:pt x="71" y="640"/>
                    </a:cubicBezTo>
                    <a:lnTo>
                      <a:pt x="82" y="640"/>
                    </a:lnTo>
                    <a:lnTo>
                      <a:pt x="1629" y="93"/>
                    </a:lnTo>
                    <a:cubicBezTo>
                      <a:pt x="1653" y="82"/>
                      <a:pt x="1664" y="58"/>
                      <a:pt x="1653" y="35"/>
                    </a:cubicBezTo>
                    <a:cubicBezTo>
                      <a:pt x="1653" y="12"/>
                      <a:pt x="1629" y="0"/>
                      <a:pt x="1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1"/>
              <p:cNvSpPr/>
              <p:nvPr/>
            </p:nvSpPr>
            <p:spPr>
              <a:xfrm>
                <a:off x="683300" y="2892850"/>
                <a:ext cx="24850" cy="10025"/>
              </a:xfrm>
              <a:custGeom>
                <a:avLst/>
                <a:gdLst/>
                <a:ahLst/>
                <a:cxnLst/>
                <a:rect l="l" t="t" r="r" b="b"/>
                <a:pathLst>
                  <a:path w="994" h="401" extrusionOk="0">
                    <a:moveTo>
                      <a:pt x="928" y="0"/>
                    </a:moveTo>
                    <a:cubicBezTo>
                      <a:pt x="922" y="0"/>
                      <a:pt x="915" y="2"/>
                      <a:pt x="908" y="5"/>
                    </a:cubicBezTo>
                    <a:lnTo>
                      <a:pt x="47" y="307"/>
                    </a:lnTo>
                    <a:cubicBezTo>
                      <a:pt x="12" y="319"/>
                      <a:pt x="1" y="342"/>
                      <a:pt x="12" y="365"/>
                    </a:cubicBezTo>
                    <a:cubicBezTo>
                      <a:pt x="24" y="388"/>
                      <a:pt x="36" y="400"/>
                      <a:pt x="59" y="400"/>
                    </a:cubicBezTo>
                    <a:lnTo>
                      <a:pt x="71" y="400"/>
                    </a:lnTo>
                    <a:lnTo>
                      <a:pt x="943" y="86"/>
                    </a:lnTo>
                    <a:cubicBezTo>
                      <a:pt x="994" y="66"/>
                      <a:pt x="973" y="0"/>
                      <a:pt x="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1"/>
              <p:cNvSpPr/>
              <p:nvPr/>
            </p:nvSpPr>
            <p:spPr>
              <a:xfrm>
                <a:off x="690000" y="2910975"/>
                <a:ext cx="24450" cy="10200"/>
              </a:xfrm>
              <a:custGeom>
                <a:avLst/>
                <a:gdLst/>
                <a:ahLst/>
                <a:cxnLst/>
                <a:rect l="l" t="t" r="r" b="b"/>
                <a:pathLst>
                  <a:path w="978" h="408" extrusionOk="0">
                    <a:moveTo>
                      <a:pt x="908" y="1"/>
                    </a:moveTo>
                    <a:lnTo>
                      <a:pt x="35" y="315"/>
                    </a:lnTo>
                    <a:cubicBezTo>
                      <a:pt x="12" y="326"/>
                      <a:pt x="0" y="350"/>
                      <a:pt x="0" y="373"/>
                    </a:cubicBezTo>
                    <a:cubicBezTo>
                      <a:pt x="12" y="385"/>
                      <a:pt x="35" y="396"/>
                      <a:pt x="47" y="408"/>
                    </a:cubicBezTo>
                    <a:lnTo>
                      <a:pt x="70" y="396"/>
                    </a:lnTo>
                    <a:lnTo>
                      <a:pt x="942" y="94"/>
                    </a:lnTo>
                    <a:cubicBezTo>
                      <a:pt x="966" y="82"/>
                      <a:pt x="977" y="59"/>
                      <a:pt x="966" y="36"/>
                    </a:cubicBezTo>
                    <a:cubicBezTo>
                      <a:pt x="954" y="12"/>
                      <a:pt x="931"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1"/>
              <p:cNvSpPr/>
              <p:nvPr/>
            </p:nvSpPr>
            <p:spPr>
              <a:xfrm>
                <a:off x="696175" y="2929200"/>
                <a:ext cx="24800" cy="10050"/>
              </a:xfrm>
              <a:custGeom>
                <a:avLst/>
                <a:gdLst/>
                <a:ahLst/>
                <a:cxnLst/>
                <a:rect l="l" t="t" r="r" b="b"/>
                <a:pathLst>
                  <a:path w="992" h="402" extrusionOk="0">
                    <a:moveTo>
                      <a:pt x="934" y="1"/>
                    </a:moveTo>
                    <a:cubicBezTo>
                      <a:pt x="929" y="1"/>
                      <a:pt x="923" y="2"/>
                      <a:pt x="916" y="4"/>
                    </a:cubicBezTo>
                    <a:lnTo>
                      <a:pt x="44" y="319"/>
                    </a:lnTo>
                    <a:cubicBezTo>
                      <a:pt x="1" y="329"/>
                      <a:pt x="8" y="401"/>
                      <a:pt x="56" y="401"/>
                    </a:cubicBezTo>
                    <a:cubicBezTo>
                      <a:pt x="60" y="401"/>
                      <a:pt x="63" y="401"/>
                      <a:pt x="67" y="400"/>
                    </a:cubicBezTo>
                    <a:lnTo>
                      <a:pt x="940" y="98"/>
                    </a:lnTo>
                    <a:cubicBezTo>
                      <a:pt x="991" y="77"/>
                      <a:pt x="979" y="1"/>
                      <a:pt x="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1"/>
              <p:cNvSpPr/>
              <p:nvPr/>
            </p:nvSpPr>
            <p:spPr>
              <a:xfrm>
                <a:off x="702800" y="2947500"/>
                <a:ext cx="24725" cy="10025"/>
              </a:xfrm>
              <a:custGeom>
                <a:avLst/>
                <a:gdLst/>
                <a:ahLst/>
                <a:cxnLst/>
                <a:rect l="l" t="t" r="r" b="b"/>
                <a:pathLst>
                  <a:path w="989" h="401" extrusionOk="0">
                    <a:moveTo>
                      <a:pt x="936" y="1"/>
                    </a:moveTo>
                    <a:cubicBezTo>
                      <a:pt x="931" y="1"/>
                      <a:pt x="925" y="2"/>
                      <a:pt x="919" y="5"/>
                    </a:cubicBezTo>
                    <a:lnTo>
                      <a:pt x="47" y="319"/>
                    </a:lnTo>
                    <a:cubicBezTo>
                      <a:pt x="0" y="331"/>
                      <a:pt x="12" y="401"/>
                      <a:pt x="58" y="401"/>
                    </a:cubicBezTo>
                    <a:lnTo>
                      <a:pt x="70" y="401"/>
                    </a:lnTo>
                    <a:lnTo>
                      <a:pt x="942" y="98"/>
                    </a:lnTo>
                    <a:cubicBezTo>
                      <a:pt x="965" y="87"/>
                      <a:pt x="989" y="63"/>
                      <a:pt x="977" y="40"/>
                    </a:cubicBezTo>
                    <a:cubicBezTo>
                      <a:pt x="968" y="14"/>
                      <a:pt x="953" y="1"/>
                      <a:pt x="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1"/>
              <p:cNvSpPr/>
              <p:nvPr/>
            </p:nvSpPr>
            <p:spPr>
              <a:xfrm>
                <a:off x="692325" y="2964975"/>
                <a:ext cx="41450" cy="16100"/>
              </a:xfrm>
              <a:custGeom>
                <a:avLst/>
                <a:gdLst/>
                <a:ahLst/>
                <a:cxnLst/>
                <a:rect l="l" t="t" r="r" b="b"/>
                <a:pathLst>
                  <a:path w="1658" h="644" extrusionOk="0">
                    <a:moveTo>
                      <a:pt x="1600" y="0"/>
                    </a:moveTo>
                    <a:cubicBezTo>
                      <a:pt x="1595" y="0"/>
                      <a:pt x="1589" y="2"/>
                      <a:pt x="1582" y="4"/>
                    </a:cubicBezTo>
                    <a:lnTo>
                      <a:pt x="35" y="562"/>
                    </a:lnTo>
                    <a:cubicBezTo>
                      <a:pt x="12" y="562"/>
                      <a:pt x="0" y="586"/>
                      <a:pt x="0" y="621"/>
                    </a:cubicBezTo>
                    <a:cubicBezTo>
                      <a:pt x="12" y="632"/>
                      <a:pt x="24" y="644"/>
                      <a:pt x="47" y="644"/>
                    </a:cubicBezTo>
                    <a:lnTo>
                      <a:pt x="58" y="644"/>
                    </a:lnTo>
                    <a:lnTo>
                      <a:pt x="1605" y="86"/>
                    </a:lnTo>
                    <a:cubicBezTo>
                      <a:pt x="1657" y="75"/>
                      <a:pt x="1645" y="0"/>
                      <a:pt x="1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1"/>
              <p:cNvSpPr/>
              <p:nvPr/>
            </p:nvSpPr>
            <p:spPr>
              <a:xfrm>
                <a:off x="715400" y="2983350"/>
                <a:ext cx="25100" cy="9975"/>
              </a:xfrm>
              <a:custGeom>
                <a:avLst/>
                <a:gdLst/>
                <a:ahLst/>
                <a:cxnLst/>
                <a:rect l="l" t="t" r="r" b="b"/>
                <a:pathLst>
                  <a:path w="1004" h="399" extrusionOk="0">
                    <a:moveTo>
                      <a:pt x="937" y="1"/>
                    </a:moveTo>
                    <a:cubicBezTo>
                      <a:pt x="934" y="1"/>
                      <a:pt x="930" y="1"/>
                      <a:pt x="927" y="2"/>
                    </a:cubicBezTo>
                    <a:lnTo>
                      <a:pt x="54" y="316"/>
                    </a:lnTo>
                    <a:cubicBezTo>
                      <a:pt x="0" y="327"/>
                      <a:pt x="7" y="399"/>
                      <a:pt x="55" y="399"/>
                    </a:cubicBezTo>
                    <a:cubicBezTo>
                      <a:pt x="58" y="399"/>
                      <a:pt x="62" y="398"/>
                      <a:pt x="66" y="397"/>
                    </a:cubicBezTo>
                    <a:lnTo>
                      <a:pt x="78" y="397"/>
                    </a:lnTo>
                    <a:lnTo>
                      <a:pt x="950" y="95"/>
                    </a:lnTo>
                    <a:cubicBezTo>
                      <a:pt x="1004" y="63"/>
                      <a:pt x="978" y="1"/>
                      <a:pt x="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1"/>
              <p:cNvSpPr/>
              <p:nvPr/>
            </p:nvSpPr>
            <p:spPr>
              <a:xfrm>
                <a:off x="721975" y="3001600"/>
                <a:ext cx="24875" cy="10025"/>
              </a:xfrm>
              <a:custGeom>
                <a:avLst/>
                <a:gdLst/>
                <a:ahLst/>
                <a:cxnLst/>
                <a:rect l="l" t="t" r="r" b="b"/>
                <a:pathLst>
                  <a:path w="995" h="401" extrusionOk="0">
                    <a:moveTo>
                      <a:pt x="926" y="1"/>
                    </a:moveTo>
                    <a:cubicBezTo>
                      <a:pt x="921" y="1"/>
                      <a:pt x="914" y="2"/>
                      <a:pt x="908" y="5"/>
                    </a:cubicBezTo>
                    <a:lnTo>
                      <a:pt x="36" y="319"/>
                    </a:lnTo>
                    <a:cubicBezTo>
                      <a:pt x="12" y="319"/>
                      <a:pt x="1" y="342"/>
                      <a:pt x="12" y="377"/>
                    </a:cubicBezTo>
                    <a:cubicBezTo>
                      <a:pt x="24" y="389"/>
                      <a:pt x="36" y="400"/>
                      <a:pt x="59" y="400"/>
                    </a:cubicBezTo>
                    <a:lnTo>
                      <a:pt x="71" y="400"/>
                    </a:lnTo>
                    <a:lnTo>
                      <a:pt x="943" y="86"/>
                    </a:lnTo>
                    <a:cubicBezTo>
                      <a:pt x="995" y="76"/>
                      <a:pt x="973" y="1"/>
                      <a:pt x="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1"/>
              <p:cNvSpPr/>
              <p:nvPr/>
            </p:nvSpPr>
            <p:spPr>
              <a:xfrm>
                <a:off x="728675" y="3019900"/>
                <a:ext cx="24450" cy="10025"/>
              </a:xfrm>
              <a:custGeom>
                <a:avLst/>
                <a:gdLst/>
                <a:ahLst/>
                <a:cxnLst/>
                <a:rect l="l" t="t" r="r" b="b"/>
                <a:pathLst>
                  <a:path w="978" h="401" extrusionOk="0">
                    <a:moveTo>
                      <a:pt x="938" y="1"/>
                    </a:moveTo>
                    <a:cubicBezTo>
                      <a:pt x="932" y="1"/>
                      <a:pt x="925" y="2"/>
                      <a:pt x="919" y="5"/>
                    </a:cubicBezTo>
                    <a:lnTo>
                      <a:pt x="47" y="308"/>
                    </a:lnTo>
                    <a:cubicBezTo>
                      <a:pt x="12" y="320"/>
                      <a:pt x="0" y="343"/>
                      <a:pt x="12" y="378"/>
                    </a:cubicBezTo>
                    <a:cubicBezTo>
                      <a:pt x="24" y="389"/>
                      <a:pt x="35" y="401"/>
                      <a:pt x="58" y="401"/>
                    </a:cubicBezTo>
                    <a:lnTo>
                      <a:pt x="70" y="401"/>
                    </a:lnTo>
                    <a:lnTo>
                      <a:pt x="942" y="87"/>
                    </a:lnTo>
                    <a:cubicBezTo>
                      <a:pt x="966" y="87"/>
                      <a:pt x="977" y="52"/>
                      <a:pt x="977" y="29"/>
                    </a:cubicBezTo>
                    <a:cubicBezTo>
                      <a:pt x="969" y="12"/>
                      <a:pt x="954" y="1"/>
                      <a:pt x="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1"/>
              <p:cNvSpPr/>
              <p:nvPr/>
            </p:nvSpPr>
            <p:spPr>
              <a:xfrm>
                <a:off x="735350" y="3038225"/>
                <a:ext cx="24450" cy="10025"/>
              </a:xfrm>
              <a:custGeom>
                <a:avLst/>
                <a:gdLst/>
                <a:ahLst/>
                <a:cxnLst/>
                <a:rect l="l" t="t" r="r" b="b"/>
                <a:pathLst>
                  <a:path w="978" h="401" extrusionOk="0">
                    <a:moveTo>
                      <a:pt x="927" y="1"/>
                    </a:moveTo>
                    <a:cubicBezTo>
                      <a:pt x="921" y="1"/>
                      <a:pt x="914" y="2"/>
                      <a:pt x="908" y="5"/>
                    </a:cubicBezTo>
                    <a:lnTo>
                      <a:pt x="36" y="308"/>
                    </a:lnTo>
                    <a:cubicBezTo>
                      <a:pt x="12" y="319"/>
                      <a:pt x="1" y="343"/>
                      <a:pt x="1" y="366"/>
                    </a:cubicBezTo>
                    <a:cubicBezTo>
                      <a:pt x="12" y="389"/>
                      <a:pt x="36" y="401"/>
                      <a:pt x="47" y="401"/>
                    </a:cubicBezTo>
                    <a:lnTo>
                      <a:pt x="59" y="401"/>
                    </a:lnTo>
                    <a:lnTo>
                      <a:pt x="931" y="87"/>
                    </a:lnTo>
                    <a:cubicBezTo>
                      <a:pt x="966" y="87"/>
                      <a:pt x="978" y="52"/>
                      <a:pt x="966" y="29"/>
                    </a:cubicBezTo>
                    <a:cubicBezTo>
                      <a:pt x="958" y="12"/>
                      <a:pt x="943" y="1"/>
                      <a:pt x="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1"/>
              <p:cNvSpPr/>
              <p:nvPr/>
            </p:nvSpPr>
            <p:spPr>
              <a:xfrm>
                <a:off x="724600" y="3055750"/>
                <a:ext cx="41500" cy="16050"/>
              </a:xfrm>
              <a:custGeom>
                <a:avLst/>
                <a:gdLst/>
                <a:ahLst/>
                <a:cxnLst/>
                <a:rect l="l" t="t" r="r" b="b"/>
                <a:pathLst>
                  <a:path w="1660" h="642" extrusionOk="0">
                    <a:moveTo>
                      <a:pt x="1593" y="1"/>
                    </a:moveTo>
                    <a:cubicBezTo>
                      <a:pt x="1589" y="1"/>
                      <a:pt x="1586" y="1"/>
                      <a:pt x="1582" y="2"/>
                    </a:cubicBezTo>
                    <a:lnTo>
                      <a:pt x="35" y="549"/>
                    </a:lnTo>
                    <a:cubicBezTo>
                      <a:pt x="12" y="560"/>
                      <a:pt x="0" y="584"/>
                      <a:pt x="0" y="607"/>
                    </a:cubicBezTo>
                    <a:cubicBezTo>
                      <a:pt x="12" y="630"/>
                      <a:pt x="35" y="642"/>
                      <a:pt x="47" y="642"/>
                    </a:cubicBezTo>
                    <a:lnTo>
                      <a:pt x="59" y="642"/>
                    </a:lnTo>
                    <a:lnTo>
                      <a:pt x="1606" y="84"/>
                    </a:lnTo>
                    <a:cubicBezTo>
                      <a:pt x="1659" y="62"/>
                      <a:pt x="1634" y="1"/>
                      <a:pt x="1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1"/>
              <p:cNvSpPr/>
              <p:nvPr/>
            </p:nvSpPr>
            <p:spPr>
              <a:xfrm>
                <a:off x="748150" y="3074000"/>
                <a:ext cx="24150" cy="10025"/>
              </a:xfrm>
              <a:custGeom>
                <a:avLst/>
                <a:gdLst/>
                <a:ahLst/>
                <a:cxnLst/>
                <a:rect l="l" t="t" r="r" b="b"/>
                <a:pathLst>
                  <a:path w="966" h="401" extrusionOk="0">
                    <a:moveTo>
                      <a:pt x="926" y="0"/>
                    </a:moveTo>
                    <a:cubicBezTo>
                      <a:pt x="920" y="0"/>
                      <a:pt x="914" y="2"/>
                      <a:pt x="908" y="5"/>
                    </a:cubicBezTo>
                    <a:lnTo>
                      <a:pt x="35" y="307"/>
                    </a:lnTo>
                    <a:cubicBezTo>
                      <a:pt x="12" y="319"/>
                      <a:pt x="1" y="342"/>
                      <a:pt x="1" y="366"/>
                    </a:cubicBezTo>
                    <a:cubicBezTo>
                      <a:pt x="12" y="389"/>
                      <a:pt x="24" y="400"/>
                      <a:pt x="47" y="400"/>
                    </a:cubicBezTo>
                    <a:lnTo>
                      <a:pt x="59" y="400"/>
                    </a:lnTo>
                    <a:lnTo>
                      <a:pt x="931" y="86"/>
                    </a:lnTo>
                    <a:cubicBezTo>
                      <a:pt x="954" y="75"/>
                      <a:pt x="966" y="51"/>
                      <a:pt x="966" y="28"/>
                    </a:cubicBezTo>
                    <a:cubicBezTo>
                      <a:pt x="957" y="11"/>
                      <a:pt x="943"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1"/>
              <p:cNvSpPr/>
              <p:nvPr/>
            </p:nvSpPr>
            <p:spPr>
              <a:xfrm>
                <a:off x="754250" y="3092325"/>
                <a:ext cx="24750" cy="10025"/>
              </a:xfrm>
              <a:custGeom>
                <a:avLst/>
                <a:gdLst/>
                <a:ahLst/>
                <a:cxnLst/>
                <a:rect l="l" t="t" r="r" b="b"/>
                <a:pathLst>
                  <a:path w="990" h="401" extrusionOk="0">
                    <a:moveTo>
                      <a:pt x="938" y="0"/>
                    </a:moveTo>
                    <a:cubicBezTo>
                      <a:pt x="932" y="0"/>
                      <a:pt x="926" y="2"/>
                      <a:pt x="920" y="5"/>
                    </a:cubicBezTo>
                    <a:lnTo>
                      <a:pt x="47" y="307"/>
                    </a:lnTo>
                    <a:cubicBezTo>
                      <a:pt x="1" y="330"/>
                      <a:pt x="12" y="400"/>
                      <a:pt x="71" y="400"/>
                    </a:cubicBezTo>
                    <a:lnTo>
                      <a:pt x="82" y="400"/>
                    </a:lnTo>
                    <a:lnTo>
                      <a:pt x="955" y="86"/>
                    </a:lnTo>
                    <a:cubicBezTo>
                      <a:pt x="978" y="75"/>
                      <a:pt x="990" y="51"/>
                      <a:pt x="978" y="28"/>
                    </a:cubicBezTo>
                    <a:cubicBezTo>
                      <a:pt x="969" y="11"/>
                      <a:pt x="955" y="0"/>
                      <a:pt x="9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1"/>
              <p:cNvSpPr/>
              <p:nvPr/>
            </p:nvSpPr>
            <p:spPr>
              <a:xfrm>
                <a:off x="761225" y="3110625"/>
                <a:ext cx="24175" cy="10025"/>
              </a:xfrm>
              <a:custGeom>
                <a:avLst/>
                <a:gdLst/>
                <a:ahLst/>
                <a:cxnLst/>
                <a:rect l="l" t="t" r="r" b="b"/>
                <a:pathLst>
                  <a:path w="967" h="401" extrusionOk="0">
                    <a:moveTo>
                      <a:pt x="927" y="1"/>
                    </a:moveTo>
                    <a:cubicBezTo>
                      <a:pt x="921" y="1"/>
                      <a:pt x="914" y="2"/>
                      <a:pt x="908" y="6"/>
                    </a:cubicBezTo>
                    <a:lnTo>
                      <a:pt x="36" y="308"/>
                    </a:lnTo>
                    <a:cubicBezTo>
                      <a:pt x="13" y="320"/>
                      <a:pt x="1" y="343"/>
                      <a:pt x="1" y="366"/>
                    </a:cubicBezTo>
                    <a:cubicBezTo>
                      <a:pt x="13" y="389"/>
                      <a:pt x="24" y="401"/>
                      <a:pt x="48" y="401"/>
                    </a:cubicBezTo>
                    <a:lnTo>
                      <a:pt x="59" y="401"/>
                    </a:lnTo>
                    <a:lnTo>
                      <a:pt x="932" y="87"/>
                    </a:lnTo>
                    <a:cubicBezTo>
                      <a:pt x="955" y="75"/>
                      <a:pt x="966" y="52"/>
                      <a:pt x="966" y="29"/>
                    </a:cubicBezTo>
                    <a:cubicBezTo>
                      <a:pt x="958" y="12"/>
                      <a:pt x="943" y="1"/>
                      <a:pt x="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1"/>
              <p:cNvSpPr/>
              <p:nvPr/>
            </p:nvSpPr>
            <p:spPr>
              <a:xfrm>
                <a:off x="767625" y="3128950"/>
                <a:ext cx="24450" cy="10025"/>
              </a:xfrm>
              <a:custGeom>
                <a:avLst/>
                <a:gdLst/>
                <a:ahLst/>
                <a:cxnLst/>
                <a:rect l="l" t="t" r="r" b="b"/>
                <a:pathLst>
                  <a:path w="978" h="401" extrusionOk="0">
                    <a:moveTo>
                      <a:pt x="927" y="1"/>
                    </a:moveTo>
                    <a:cubicBezTo>
                      <a:pt x="921" y="1"/>
                      <a:pt x="914" y="2"/>
                      <a:pt x="908" y="5"/>
                    </a:cubicBezTo>
                    <a:lnTo>
                      <a:pt x="36" y="308"/>
                    </a:lnTo>
                    <a:cubicBezTo>
                      <a:pt x="13" y="319"/>
                      <a:pt x="1" y="343"/>
                      <a:pt x="13" y="366"/>
                    </a:cubicBezTo>
                    <a:cubicBezTo>
                      <a:pt x="13" y="389"/>
                      <a:pt x="36" y="401"/>
                      <a:pt x="47" y="401"/>
                    </a:cubicBezTo>
                    <a:lnTo>
                      <a:pt x="71" y="401"/>
                    </a:lnTo>
                    <a:lnTo>
                      <a:pt x="943" y="87"/>
                    </a:lnTo>
                    <a:cubicBezTo>
                      <a:pt x="966" y="75"/>
                      <a:pt x="978" y="52"/>
                      <a:pt x="966" y="29"/>
                    </a:cubicBezTo>
                    <a:cubicBezTo>
                      <a:pt x="958" y="12"/>
                      <a:pt x="943" y="1"/>
                      <a:pt x="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1"/>
              <p:cNvSpPr/>
              <p:nvPr/>
            </p:nvSpPr>
            <p:spPr>
              <a:xfrm>
                <a:off x="756875" y="3146225"/>
                <a:ext cx="41325" cy="16300"/>
              </a:xfrm>
              <a:custGeom>
                <a:avLst/>
                <a:gdLst/>
                <a:ahLst/>
                <a:cxnLst/>
                <a:rect l="l" t="t" r="r" b="b"/>
                <a:pathLst>
                  <a:path w="1653" h="652" extrusionOk="0">
                    <a:moveTo>
                      <a:pt x="1582" y="1"/>
                    </a:moveTo>
                    <a:lnTo>
                      <a:pt x="35" y="559"/>
                    </a:lnTo>
                    <a:cubicBezTo>
                      <a:pt x="12" y="570"/>
                      <a:pt x="1" y="594"/>
                      <a:pt x="12" y="617"/>
                    </a:cubicBezTo>
                    <a:cubicBezTo>
                      <a:pt x="12" y="629"/>
                      <a:pt x="35" y="640"/>
                      <a:pt x="47" y="652"/>
                    </a:cubicBezTo>
                    <a:lnTo>
                      <a:pt x="70" y="640"/>
                    </a:lnTo>
                    <a:lnTo>
                      <a:pt x="1606" y="94"/>
                    </a:lnTo>
                    <a:cubicBezTo>
                      <a:pt x="1641" y="82"/>
                      <a:pt x="1652" y="59"/>
                      <a:pt x="1641" y="35"/>
                    </a:cubicBezTo>
                    <a:cubicBezTo>
                      <a:pt x="1629" y="12"/>
                      <a:pt x="1606" y="1"/>
                      <a:pt x="15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1"/>
              <p:cNvSpPr/>
              <p:nvPr/>
            </p:nvSpPr>
            <p:spPr>
              <a:xfrm>
                <a:off x="780150" y="3164550"/>
                <a:ext cx="24450" cy="10200"/>
              </a:xfrm>
              <a:custGeom>
                <a:avLst/>
                <a:gdLst/>
                <a:ahLst/>
                <a:cxnLst/>
                <a:rect l="l" t="t" r="r" b="b"/>
                <a:pathLst>
                  <a:path w="978" h="408" extrusionOk="0">
                    <a:moveTo>
                      <a:pt x="919" y="0"/>
                    </a:moveTo>
                    <a:lnTo>
                      <a:pt x="47" y="314"/>
                    </a:lnTo>
                    <a:cubicBezTo>
                      <a:pt x="23" y="326"/>
                      <a:pt x="0" y="349"/>
                      <a:pt x="12" y="373"/>
                    </a:cubicBezTo>
                    <a:cubicBezTo>
                      <a:pt x="23" y="396"/>
                      <a:pt x="35" y="407"/>
                      <a:pt x="58" y="407"/>
                    </a:cubicBezTo>
                    <a:lnTo>
                      <a:pt x="70" y="396"/>
                    </a:lnTo>
                    <a:lnTo>
                      <a:pt x="942" y="93"/>
                    </a:lnTo>
                    <a:cubicBezTo>
                      <a:pt x="965" y="82"/>
                      <a:pt x="977" y="58"/>
                      <a:pt x="977" y="35"/>
                    </a:cubicBezTo>
                    <a:cubicBezTo>
                      <a:pt x="965" y="12"/>
                      <a:pt x="942" y="0"/>
                      <a:pt x="9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1"/>
              <p:cNvSpPr/>
              <p:nvPr/>
            </p:nvSpPr>
            <p:spPr>
              <a:xfrm>
                <a:off x="786825" y="3182825"/>
                <a:ext cx="24675" cy="10250"/>
              </a:xfrm>
              <a:custGeom>
                <a:avLst/>
                <a:gdLst/>
                <a:ahLst/>
                <a:cxnLst/>
                <a:rect l="l" t="t" r="r" b="b"/>
                <a:pathLst>
                  <a:path w="987" h="410" extrusionOk="0">
                    <a:moveTo>
                      <a:pt x="919" y="1"/>
                    </a:moveTo>
                    <a:cubicBezTo>
                      <a:pt x="915" y="1"/>
                      <a:pt x="912" y="1"/>
                      <a:pt x="908" y="2"/>
                    </a:cubicBezTo>
                    <a:lnTo>
                      <a:pt x="35" y="316"/>
                    </a:lnTo>
                    <a:cubicBezTo>
                      <a:pt x="12" y="328"/>
                      <a:pt x="1" y="351"/>
                      <a:pt x="12" y="374"/>
                    </a:cubicBezTo>
                    <a:cubicBezTo>
                      <a:pt x="12" y="386"/>
                      <a:pt x="35" y="398"/>
                      <a:pt x="59" y="409"/>
                    </a:cubicBezTo>
                    <a:lnTo>
                      <a:pt x="70" y="398"/>
                    </a:lnTo>
                    <a:lnTo>
                      <a:pt x="943" y="95"/>
                    </a:lnTo>
                    <a:cubicBezTo>
                      <a:pt x="986" y="73"/>
                      <a:pt x="969" y="1"/>
                      <a:pt x="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1"/>
              <p:cNvSpPr/>
              <p:nvPr/>
            </p:nvSpPr>
            <p:spPr>
              <a:xfrm>
                <a:off x="793525" y="3201175"/>
                <a:ext cx="24150" cy="9925"/>
              </a:xfrm>
              <a:custGeom>
                <a:avLst/>
                <a:gdLst/>
                <a:ahLst/>
                <a:cxnLst/>
                <a:rect l="l" t="t" r="r" b="b"/>
                <a:pathLst>
                  <a:path w="966" h="397" extrusionOk="0">
                    <a:moveTo>
                      <a:pt x="907" y="1"/>
                    </a:moveTo>
                    <a:lnTo>
                      <a:pt x="35" y="315"/>
                    </a:lnTo>
                    <a:cubicBezTo>
                      <a:pt x="12" y="315"/>
                      <a:pt x="0" y="350"/>
                      <a:pt x="0" y="373"/>
                    </a:cubicBezTo>
                    <a:cubicBezTo>
                      <a:pt x="12" y="385"/>
                      <a:pt x="23" y="396"/>
                      <a:pt x="47" y="396"/>
                    </a:cubicBezTo>
                    <a:lnTo>
                      <a:pt x="58" y="396"/>
                    </a:lnTo>
                    <a:lnTo>
                      <a:pt x="931" y="94"/>
                    </a:lnTo>
                    <a:cubicBezTo>
                      <a:pt x="954" y="82"/>
                      <a:pt x="965" y="59"/>
                      <a:pt x="965" y="36"/>
                    </a:cubicBezTo>
                    <a:cubicBezTo>
                      <a:pt x="954" y="13"/>
                      <a:pt x="931"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1"/>
              <p:cNvSpPr/>
              <p:nvPr/>
            </p:nvSpPr>
            <p:spPr>
              <a:xfrm>
                <a:off x="799900" y="3219400"/>
                <a:ext cx="24475" cy="10025"/>
              </a:xfrm>
              <a:custGeom>
                <a:avLst/>
                <a:gdLst/>
                <a:ahLst/>
                <a:cxnLst/>
                <a:rect l="l" t="t" r="r" b="b"/>
                <a:pathLst>
                  <a:path w="979" h="401" extrusionOk="0">
                    <a:moveTo>
                      <a:pt x="925" y="0"/>
                    </a:moveTo>
                    <a:cubicBezTo>
                      <a:pt x="920" y="0"/>
                      <a:pt x="914" y="2"/>
                      <a:pt x="908" y="5"/>
                    </a:cubicBezTo>
                    <a:lnTo>
                      <a:pt x="36" y="319"/>
                    </a:lnTo>
                    <a:cubicBezTo>
                      <a:pt x="13" y="319"/>
                      <a:pt x="1" y="354"/>
                      <a:pt x="13" y="377"/>
                    </a:cubicBezTo>
                    <a:cubicBezTo>
                      <a:pt x="13" y="389"/>
                      <a:pt x="36" y="400"/>
                      <a:pt x="48" y="400"/>
                    </a:cubicBezTo>
                    <a:lnTo>
                      <a:pt x="71" y="400"/>
                    </a:lnTo>
                    <a:lnTo>
                      <a:pt x="943" y="98"/>
                    </a:lnTo>
                    <a:cubicBezTo>
                      <a:pt x="966" y="86"/>
                      <a:pt x="978" y="63"/>
                      <a:pt x="966" y="40"/>
                    </a:cubicBezTo>
                    <a:cubicBezTo>
                      <a:pt x="958" y="13"/>
                      <a:pt x="942" y="0"/>
                      <a:pt x="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1"/>
              <p:cNvSpPr/>
              <p:nvPr/>
            </p:nvSpPr>
            <p:spPr>
              <a:xfrm>
                <a:off x="789150" y="3236850"/>
                <a:ext cx="41750" cy="16125"/>
              </a:xfrm>
              <a:custGeom>
                <a:avLst/>
                <a:gdLst/>
                <a:ahLst/>
                <a:cxnLst/>
                <a:rect l="l" t="t" r="r" b="b"/>
                <a:pathLst>
                  <a:path w="1670" h="645" extrusionOk="0">
                    <a:moveTo>
                      <a:pt x="1601" y="1"/>
                    </a:moveTo>
                    <a:cubicBezTo>
                      <a:pt x="1595" y="1"/>
                      <a:pt x="1589" y="2"/>
                      <a:pt x="1582" y="5"/>
                    </a:cubicBezTo>
                    <a:lnTo>
                      <a:pt x="36" y="563"/>
                    </a:lnTo>
                    <a:cubicBezTo>
                      <a:pt x="12" y="563"/>
                      <a:pt x="1" y="586"/>
                      <a:pt x="12" y="609"/>
                    </a:cubicBezTo>
                    <a:cubicBezTo>
                      <a:pt x="12" y="633"/>
                      <a:pt x="36" y="644"/>
                      <a:pt x="47" y="644"/>
                    </a:cubicBezTo>
                    <a:lnTo>
                      <a:pt x="70" y="633"/>
                    </a:lnTo>
                    <a:lnTo>
                      <a:pt x="1617" y="98"/>
                    </a:lnTo>
                    <a:cubicBezTo>
                      <a:pt x="1669" y="77"/>
                      <a:pt x="1647" y="1"/>
                      <a:pt x="1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1"/>
              <p:cNvSpPr/>
              <p:nvPr/>
            </p:nvSpPr>
            <p:spPr>
              <a:xfrm>
                <a:off x="812700" y="3255250"/>
                <a:ext cx="24650" cy="9925"/>
              </a:xfrm>
              <a:custGeom>
                <a:avLst/>
                <a:gdLst/>
                <a:ahLst/>
                <a:cxnLst/>
                <a:rect l="l" t="t" r="r" b="b"/>
                <a:pathLst>
                  <a:path w="986" h="397" extrusionOk="0">
                    <a:moveTo>
                      <a:pt x="921" y="0"/>
                    </a:moveTo>
                    <a:cubicBezTo>
                      <a:pt x="917" y="0"/>
                      <a:pt x="912" y="0"/>
                      <a:pt x="908" y="1"/>
                    </a:cubicBezTo>
                    <a:lnTo>
                      <a:pt x="36" y="315"/>
                    </a:lnTo>
                    <a:cubicBezTo>
                      <a:pt x="12" y="315"/>
                      <a:pt x="1" y="350"/>
                      <a:pt x="12" y="374"/>
                    </a:cubicBezTo>
                    <a:cubicBezTo>
                      <a:pt x="12" y="385"/>
                      <a:pt x="36" y="397"/>
                      <a:pt x="47" y="397"/>
                    </a:cubicBezTo>
                    <a:lnTo>
                      <a:pt x="71" y="397"/>
                    </a:lnTo>
                    <a:lnTo>
                      <a:pt x="943" y="94"/>
                    </a:lnTo>
                    <a:cubicBezTo>
                      <a:pt x="986" y="62"/>
                      <a:pt x="969" y="0"/>
                      <a:pt x="9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1"/>
              <p:cNvSpPr/>
              <p:nvPr/>
            </p:nvSpPr>
            <p:spPr>
              <a:xfrm>
                <a:off x="819100" y="3273500"/>
                <a:ext cx="24875" cy="10000"/>
              </a:xfrm>
              <a:custGeom>
                <a:avLst/>
                <a:gdLst/>
                <a:ahLst/>
                <a:cxnLst/>
                <a:rect l="l" t="t" r="r" b="b"/>
                <a:pathLst>
                  <a:path w="995" h="400" extrusionOk="0">
                    <a:moveTo>
                      <a:pt x="926" y="0"/>
                    </a:moveTo>
                    <a:cubicBezTo>
                      <a:pt x="920" y="0"/>
                      <a:pt x="914" y="2"/>
                      <a:pt x="908" y="4"/>
                    </a:cubicBezTo>
                    <a:lnTo>
                      <a:pt x="36" y="318"/>
                    </a:lnTo>
                    <a:cubicBezTo>
                      <a:pt x="12" y="318"/>
                      <a:pt x="1" y="341"/>
                      <a:pt x="12" y="376"/>
                    </a:cubicBezTo>
                    <a:cubicBezTo>
                      <a:pt x="24" y="388"/>
                      <a:pt x="36" y="400"/>
                      <a:pt x="59" y="400"/>
                    </a:cubicBezTo>
                    <a:lnTo>
                      <a:pt x="70" y="400"/>
                    </a:lnTo>
                    <a:lnTo>
                      <a:pt x="943" y="86"/>
                    </a:lnTo>
                    <a:cubicBezTo>
                      <a:pt x="995" y="75"/>
                      <a:pt x="973"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1"/>
              <p:cNvSpPr/>
              <p:nvPr/>
            </p:nvSpPr>
            <p:spPr>
              <a:xfrm>
                <a:off x="825800" y="3291800"/>
                <a:ext cx="24450" cy="10025"/>
              </a:xfrm>
              <a:custGeom>
                <a:avLst/>
                <a:gdLst/>
                <a:ahLst/>
                <a:cxnLst/>
                <a:rect l="l" t="t" r="r" b="b"/>
                <a:pathLst>
                  <a:path w="978" h="401" extrusionOk="0">
                    <a:moveTo>
                      <a:pt x="926" y="0"/>
                    </a:moveTo>
                    <a:cubicBezTo>
                      <a:pt x="920" y="0"/>
                      <a:pt x="914" y="2"/>
                      <a:pt x="907" y="5"/>
                    </a:cubicBezTo>
                    <a:lnTo>
                      <a:pt x="35" y="319"/>
                    </a:lnTo>
                    <a:cubicBezTo>
                      <a:pt x="12" y="319"/>
                      <a:pt x="0" y="342"/>
                      <a:pt x="0" y="377"/>
                    </a:cubicBezTo>
                    <a:cubicBezTo>
                      <a:pt x="12" y="389"/>
                      <a:pt x="35" y="400"/>
                      <a:pt x="47" y="400"/>
                    </a:cubicBezTo>
                    <a:lnTo>
                      <a:pt x="58" y="400"/>
                    </a:lnTo>
                    <a:lnTo>
                      <a:pt x="931" y="86"/>
                    </a:lnTo>
                    <a:cubicBezTo>
                      <a:pt x="966" y="86"/>
                      <a:pt x="977" y="51"/>
                      <a:pt x="966" y="28"/>
                    </a:cubicBezTo>
                    <a:cubicBezTo>
                      <a:pt x="957" y="11"/>
                      <a:pt x="942"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1"/>
              <p:cNvSpPr/>
              <p:nvPr/>
            </p:nvSpPr>
            <p:spPr>
              <a:xfrm>
                <a:off x="832200" y="3310125"/>
                <a:ext cx="24450" cy="10025"/>
              </a:xfrm>
              <a:custGeom>
                <a:avLst/>
                <a:gdLst/>
                <a:ahLst/>
                <a:cxnLst/>
                <a:rect l="l" t="t" r="r" b="b"/>
                <a:pathLst>
                  <a:path w="978" h="401" extrusionOk="0">
                    <a:moveTo>
                      <a:pt x="928" y="0"/>
                    </a:moveTo>
                    <a:cubicBezTo>
                      <a:pt x="921" y="0"/>
                      <a:pt x="914" y="2"/>
                      <a:pt x="907" y="5"/>
                    </a:cubicBezTo>
                    <a:lnTo>
                      <a:pt x="35" y="307"/>
                    </a:lnTo>
                    <a:cubicBezTo>
                      <a:pt x="12" y="319"/>
                      <a:pt x="0" y="342"/>
                      <a:pt x="12" y="365"/>
                    </a:cubicBezTo>
                    <a:cubicBezTo>
                      <a:pt x="12" y="389"/>
                      <a:pt x="35" y="400"/>
                      <a:pt x="58" y="400"/>
                    </a:cubicBezTo>
                    <a:lnTo>
                      <a:pt x="70" y="400"/>
                    </a:lnTo>
                    <a:lnTo>
                      <a:pt x="942" y="86"/>
                    </a:lnTo>
                    <a:cubicBezTo>
                      <a:pt x="965" y="86"/>
                      <a:pt x="977" y="51"/>
                      <a:pt x="965" y="28"/>
                    </a:cubicBezTo>
                    <a:cubicBezTo>
                      <a:pt x="965" y="11"/>
                      <a:pt x="947" y="0"/>
                      <a:pt x="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1"/>
              <p:cNvSpPr/>
              <p:nvPr/>
            </p:nvSpPr>
            <p:spPr>
              <a:xfrm>
                <a:off x="821425" y="3327575"/>
                <a:ext cx="41325" cy="16125"/>
              </a:xfrm>
              <a:custGeom>
                <a:avLst/>
                <a:gdLst/>
                <a:ahLst/>
                <a:cxnLst/>
                <a:rect l="l" t="t" r="r" b="b"/>
                <a:pathLst>
                  <a:path w="1653" h="645" extrusionOk="0">
                    <a:moveTo>
                      <a:pt x="1601" y="0"/>
                    </a:moveTo>
                    <a:cubicBezTo>
                      <a:pt x="1595" y="0"/>
                      <a:pt x="1589" y="1"/>
                      <a:pt x="1583" y="5"/>
                    </a:cubicBezTo>
                    <a:lnTo>
                      <a:pt x="36" y="551"/>
                    </a:lnTo>
                    <a:cubicBezTo>
                      <a:pt x="12" y="563"/>
                      <a:pt x="1" y="586"/>
                      <a:pt x="12" y="609"/>
                    </a:cubicBezTo>
                    <a:cubicBezTo>
                      <a:pt x="24" y="633"/>
                      <a:pt x="36" y="644"/>
                      <a:pt x="59" y="644"/>
                    </a:cubicBezTo>
                    <a:lnTo>
                      <a:pt x="70" y="644"/>
                    </a:lnTo>
                    <a:lnTo>
                      <a:pt x="1617" y="86"/>
                    </a:lnTo>
                    <a:cubicBezTo>
                      <a:pt x="1641" y="74"/>
                      <a:pt x="1652" y="51"/>
                      <a:pt x="1641" y="28"/>
                    </a:cubicBezTo>
                    <a:cubicBezTo>
                      <a:pt x="1632" y="11"/>
                      <a:pt x="1617" y="0"/>
                      <a:pt x="1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1"/>
              <p:cNvSpPr/>
              <p:nvPr/>
            </p:nvSpPr>
            <p:spPr>
              <a:xfrm>
                <a:off x="844975" y="3345875"/>
                <a:ext cx="24450" cy="10025"/>
              </a:xfrm>
              <a:custGeom>
                <a:avLst/>
                <a:gdLst/>
                <a:ahLst/>
                <a:cxnLst/>
                <a:rect l="l" t="t" r="r" b="b"/>
                <a:pathLst>
                  <a:path w="978" h="401" extrusionOk="0">
                    <a:moveTo>
                      <a:pt x="927" y="1"/>
                    </a:moveTo>
                    <a:cubicBezTo>
                      <a:pt x="921" y="1"/>
                      <a:pt x="914" y="2"/>
                      <a:pt x="908" y="5"/>
                    </a:cubicBezTo>
                    <a:lnTo>
                      <a:pt x="36" y="308"/>
                    </a:lnTo>
                    <a:cubicBezTo>
                      <a:pt x="12" y="319"/>
                      <a:pt x="1" y="343"/>
                      <a:pt x="12" y="366"/>
                    </a:cubicBezTo>
                    <a:cubicBezTo>
                      <a:pt x="12" y="389"/>
                      <a:pt x="36" y="401"/>
                      <a:pt x="59" y="401"/>
                    </a:cubicBezTo>
                    <a:lnTo>
                      <a:pt x="71" y="401"/>
                    </a:lnTo>
                    <a:lnTo>
                      <a:pt x="943" y="87"/>
                    </a:lnTo>
                    <a:cubicBezTo>
                      <a:pt x="966" y="75"/>
                      <a:pt x="978" y="52"/>
                      <a:pt x="966" y="29"/>
                    </a:cubicBezTo>
                    <a:cubicBezTo>
                      <a:pt x="958" y="12"/>
                      <a:pt x="943" y="1"/>
                      <a:pt x="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1"/>
              <p:cNvSpPr/>
              <p:nvPr/>
            </p:nvSpPr>
            <p:spPr>
              <a:xfrm>
                <a:off x="851375" y="3364200"/>
                <a:ext cx="24450" cy="10025"/>
              </a:xfrm>
              <a:custGeom>
                <a:avLst/>
                <a:gdLst/>
                <a:ahLst/>
                <a:cxnLst/>
                <a:rect l="l" t="t" r="r" b="b"/>
                <a:pathLst>
                  <a:path w="978" h="401" extrusionOk="0">
                    <a:moveTo>
                      <a:pt x="926" y="1"/>
                    </a:moveTo>
                    <a:cubicBezTo>
                      <a:pt x="920" y="1"/>
                      <a:pt x="914" y="2"/>
                      <a:pt x="908" y="5"/>
                    </a:cubicBezTo>
                    <a:lnTo>
                      <a:pt x="47" y="308"/>
                    </a:lnTo>
                    <a:cubicBezTo>
                      <a:pt x="24" y="319"/>
                      <a:pt x="1" y="342"/>
                      <a:pt x="12" y="366"/>
                    </a:cubicBezTo>
                    <a:cubicBezTo>
                      <a:pt x="24" y="389"/>
                      <a:pt x="36" y="401"/>
                      <a:pt x="59" y="401"/>
                    </a:cubicBezTo>
                    <a:lnTo>
                      <a:pt x="71" y="401"/>
                    </a:lnTo>
                    <a:lnTo>
                      <a:pt x="943" y="87"/>
                    </a:lnTo>
                    <a:cubicBezTo>
                      <a:pt x="966" y="75"/>
                      <a:pt x="978" y="52"/>
                      <a:pt x="966" y="28"/>
                    </a:cubicBezTo>
                    <a:cubicBezTo>
                      <a:pt x="958" y="11"/>
                      <a:pt x="943" y="1"/>
                      <a:pt x="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1"/>
              <p:cNvSpPr/>
              <p:nvPr/>
            </p:nvSpPr>
            <p:spPr>
              <a:xfrm>
                <a:off x="858075" y="3382525"/>
                <a:ext cx="24450" cy="10025"/>
              </a:xfrm>
              <a:custGeom>
                <a:avLst/>
                <a:gdLst/>
                <a:ahLst/>
                <a:cxnLst/>
                <a:rect l="l" t="t" r="r" b="b"/>
                <a:pathLst>
                  <a:path w="978" h="401" extrusionOk="0">
                    <a:moveTo>
                      <a:pt x="926" y="0"/>
                    </a:moveTo>
                    <a:cubicBezTo>
                      <a:pt x="920" y="0"/>
                      <a:pt x="914" y="2"/>
                      <a:pt x="908" y="5"/>
                    </a:cubicBezTo>
                    <a:lnTo>
                      <a:pt x="35" y="307"/>
                    </a:lnTo>
                    <a:cubicBezTo>
                      <a:pt x="12" y="319"/>
                      <a:pt x="0" y="342"/>
                      <a:pt x="12" y="365"/>
                    </a:cubicBezTo>
                    <a:cubicBezTo>
                      <a:pt x="12" y="389"/>
                      <a:pt x="35" y="400"/>
                      <a:pt x="47" y="400"/>
                    </a:cubicBezTo>
                    <a:lnTo>
                      <a:pt x="70" y="400"/>
                    </a:lnTo>
                    <a:lnTo>
                      <a:pt x="942" y="86"/>
                    </a:lnTo>
                    <a:cubicBezTo>
                      <a:pt x="966" y="75"/>
                      <a:pt x="977" y="51"/>
                      <a:pt x="966" y="28"/>
                    </a:cubicBezTo>
                    <a:cubicBezTo>
                      <a:pt x="957" y="11"/>
                      <a:pt x="942"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1"/>
              <p:cNvSpPr/>
              <p:nvPr/>
            </p:nvSpPr>
            <p:spPr>
              <a:xfrm>
                <a:off x="864475" y="3400850"/>
                <a:ext cx="24450" cy="10025"/>
              </a:xfrm>
              <a:custGeom>
                <a:avLst/>
                <a:gdLst/>
                <a:ahLst/>
                <a:cxnLst/>
                <a:rect l="l" t="t" r="r" b="b"/>
                <a:pathLst>
                  <a:path w="978" h="401" extrusionOk="0">
                    <a:moveTo>
                      <a:pt x="926" y="0"/>
                    </a:moveTo>
                    <a:cubicBezTo>
                      <a:pt x="920" y="0"/>
                      <a:pt x="914" y="2"/>
                      <a:pt x="907" y="5"/>
                    </a:cubicBezTo>
                    <a:lnTo>
                      <a:pt x="35" y="307"/>
                    </a:lnTo>
                    <a:cubicBezTo>
                      <a:pt x="12" y="319"/>
                      <a:pt x="0" y="342"/>
                      <a:pt x="12" y="365"/>
                    </a:cubicBezTo>
                    <a:cubicBezTo>
                      <a:pt x="23" y="389"/>
                      <a:pt x="35" y="400"/>
                      <a:pt x="58" y="400"/>
                    </a:cubicBezTo>
                    <a:lnTo>
                      <a:pt x="70" y="400"/>
                    </a:lnTo>
                    <a:lnTo>
                      <a:pt x="942" y="86"/>
                    </a:lnTo>
                    <a:cubicBezTo>
                      <a:pt x="966" y="74"/>
                      <a:pt x="977" y="51"/>
                      <a:pt x="966" y="28"/>
                    </a:cubicBezTo>
                    <a:cubicBezTo>
                      <a:pt x="957" y="11"/>
                      <a:pt x="942"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1"/>
              <p:cNvSpPr/>
              <p:nvPr/>
            </p:nvSpPr>
            <p:spPr>
              <a:xfrm>
                <a:off x="853425" y="3418300"/>
                <a:ext cx="42000" cy="16125"/>
              </a:xfrm>
              <a:custGeom>
                <a:avLst/>
                <a:gdLst/>
                <a:ahLst/>
                <a:cxnLst/>
                <a:rect l="l" t="t" r="r" b="b"/>
                <a:pathLst>
                  <a:path w="1680" h="645" extrusionOk="0">
                    <a:moveTo>
                      <a:pt x="1614" y="0"/>
                    </a:moveTo>
                    <a:cubicBezTo>
                      <a:pt x="1608" y="0"/>
                      <a:pt x="1601" y="2"/>
                      <a:pt x="1594" y="5"/>
                    </a:cubicBezTo>
                    <a:lnTo>
                      <a:pt x="58" y="551"/>
                    </a:lnTo>
                    <a:cubicBezTo>
                      <a:pt x="0" y="563"/>
                      <a:pt x="12" y="644"/>
                      <a:pt x="70" y="644"/>
                    </a:cubicBezTo>
                    <a:lnTo>
                      <a:pt x="82" y="633"/>
                    </a:lnTo>
                    <a:lnTo>
                      <a:pt x="1629" y="86"/>
                    </a:lnTo>
                    <a:cubicBezTo>
                      <a:pt x="1680" y="66"/>
                      <a:pt x="1659" y="0"/>
                      <a:pt x="16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1"/>
              <p:cNvSpPr/>
              <p:nvPr/>
            </p:nvSpPr>
            <p:spPr>
              <a:xfrm>
                <a:off x="876975" y="3436425"/>
                <a:ext cx="24725" cy="10200"/>
              </a:xfrm>
              <a:custGeom>
                <a:avLst/>
                <a:gdLst/>
                <a:ahLst/>
                <a:cxnLst/>
                <a:rect l="l" t="t" r="r" b="b"/>
                <a:pathLst>
                  <a:path w="989" h="408" extrusionOk="0">
                    <a:moveTo>
                      <a:pt x="919" y="1"/>
                    </a:moveTo>
                    <a:lnTo>
                      <a:pt x="47" y="315"/>
                    </a:lnTo>
                    <a:cubicBezTo>
                      <a:pt x="0" y="326"/>
                      <a:pt x="12" y="408"/>
                      <a:pt x="70" y="408"/>
                    </a:cubicBezTo>
                    <a:lnTo>
                      <a:pt x="82" y="396"/>
                    </a:lnTo>
                    <a:lnTo>
                      <a:pt x="954" y="94"/>
                    </a:lnTo>
                    <a:cubicBezTo>
                      <a:pt x="977" y="82"/>
                      <a:pt x="989" y="59"/>
                      <a:pt x="977" y="36"/>
                    </a:cubicBezTo>
                    <a:cubicBezTo>
                      <a:pt x="977" y="12"/>
                      <a:pt x="942" y="1"/>
                      <a:pt x="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1"/>
              <p:cNvSpPr/>
              <p:nvPr/>
            </p:nvSpPr>
            <p:spPr>
              <a:xfrm>
                <a:off x="883375" y="3454750"/>
                <a:ext cx="25025" cy="10200"/>
              </a:xfrm>
              <a:custGeom>
                <a:avLst/>
                <a:gdLst/>
                <a:ahLst/>
                <a:cxnLst/>
                <a:rect l="l" t="t" r="r" b="b"/>
                <a:pathLst>
                  <a:path w="1001" h="408" extrusionOk="0">
                    <a:moveTo>
                      <a:pt x="931" y="1"/>
                    </a:moveTo>
                    <a:lnTo>
                      <a:pt x="58" y="315"/>
                    </a:lnTo>
                    <a:cubicBezTo>
                      <a:pt x="0" y="326"/>
                      <a:pt x="12" y="408"/>
                      <a:pt x="70" y="408"/>
                    </a:cubicBezTo>
                    <a:cubicBezTo>
                      <a:pt x="82" y="408"/>
                      <a:pt x="82" y="396"/>
                      <a:pt x="93" y="396"/>
                    </a:cubicBezTo>
                    <a:lnTo>
                      <a:pt x="966" y="94"/>
                    </a:lnTo>
                    <a:cubicBezTo>
                      <a:pt x="989" y="82"/>
                      <a:pt x="1001" y="59"/>
                      <a:pt x="989" y="35"/>
                    </a:cubicBezTo>
                    <a:cubicBezTo>
                      <a:pt x="977" y="12"/>
                      <a:pt x="954" y="1"/>
                      <a:pt x="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1"/>
              <p:cNvSpPr/>
              <p:nvPr/>
            </p:nvSpPr>
            <p:spPr>
              <a:xfrm>
                <a:off x="890050" y="3473075"/>
                <a:ext cx="24750" cy="10200"/>
              </a:xfrm>
              <a:custGeom>
                <a:avLst/>
                <a:gdLst/>
                <a:ahLst/>
                <a:cxnLst/>
                <a:rect l="l" t="t" r="r" b="b"/>
                <a:pathLst>
                  <a:path w="990" h="408" extrusionOk="0">
                    <a:moveTo>
                      <a:pt x="920" y="0"/>
                    </a:moveTo>
                    <a:lnTo>
                      <a:pt x="47" y="314"/>
                    </a:lnTo>
                    <a:cubicBezTo>
                      <a:pt x="1" y="326"/>
                      <a:pt x="12" y="396"/>
                      <a:pt x="71" y="407"/>
                    </a:cubicBezTo>
                    <a:lnTo>
                      <a:pt x="82" y="396"/>
                    </a:lnTo>
                    <a:lnTo>
                      <a:pt x="955" y="93"/>
                    </a:lnTo>
                    <a:cubicBezTo>
                      <a:pt x="978" y="82"/>
                      <a:pt x="989" y="58"/>
                      <a:pt x="978" y="35"/>
                    </a:cubicBezTo>
                    <a:cubicBezTo>
                      <a:pt x="966" y="12"/>
                      <a:pt x="943" y="0"/>
                      <a:pt x="9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1"/>
              <p:cNvSpPr/>
              <p:nvPr/>
            </p:nvSpPr>
            <p:spPr>
              <a:xfrm>
                <a:off x="896750" y="3491275"/>
                <a:ext cx="24725" cy="10025"/>
              </a:xfrm>
              <a:custGeom>
                <a:avLst/>
                <a:gdLst/>
                <a:ahLst/>
                <a:cxnLst/>
                <a:rect l="l" t="t" r="r" b="b"/>
                <a:pathLst>
                  <a:path w="989" h="401" extrusionOk="0">
                    <a:moveTo>
                      <a:pt x="936" y="1"/>
                    </a:moveTo>
                    <a:cubicBezTo>
                      <a:pt x="931" y="1"/>
                      <a:pt x="925" y="2"/>
                      <a:pt x="919" y="5"/>
                    </a:cubicBezTo>
                    <a:lnTo>
                      <a:pt x="47" y="319"/>
                    </a:lnTo>
                    <a:cubicBezTo>
                      <a:pt x="24" y="319"/>
                      <a:pt x="0" y="354"/>
                      <a:pt x="12" y="377"/>
                    </a:cubicBezTo>
                    <a:cubicBezTo>
                      <a:pt x="24" y="389"/>
                      <a:pt x="35" y="401"/>
                      <a:pt x="58" y="401"/>
                    </a:cubicBezTo>
                    <a:lnTo>
                      <a:pt x="70" y="401"/>
                    </a:lnTo>
                    <a:lnTo>
                      <a:pt x="942" y="98"/>
                    </a:lnTo>
                    <a:cubicBezTo>
                      <a:pt x="966" y="86"/>
                      <a:pt x="989" y="63"/>
                      <a:pt x="977" y="40"/>
                    </a:cubicBezTo>
                    <a:cubicBezTo>
                      <a:pt x="969" y="14"/>
                      <a:pt x="953" y="1"/>
                      <a:pt x="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1"/>
              <p:cNvSpPr/>
              <p:nvPr/>
            </p:nvSpPr>
            <p:spPr>
              <a:xfrm>
                <a:off x="886275" y="3508725"/>
                <a:ext cx="41025" cy="16125"/>
              </a:xfrm>
              <a:custGeom>
                <a:avLst/>
                <a:gdLst/>
                <a:ahLst/>
                <a:cxnLst/>
                <a:rect l="l" t="t" r="r" b="b"/>
                <a:pathLst>
                  <a:path w="1641" h="645" extrusionOk="0">
                    <a:moveTo>
                      <a:pt x="1590" y="1"/>
                    </a:moveTo>
                    <a:cubicBezTo>
                      <a:pt x="1583" y="1"/>
                      <a:pt x="1577" y="2"/>
                      <a:pt x="1571" y="5"/>
                    </a:cubicBezTo>
                    <a:lnTo>
                      <a:pt x="35" y="563"/>
                    </a:lnTo>
                    <a:cubicBezTo>
                      <a:pt x="12" y="563"/>
                      <a:pt x="1" y="587"/>
                      <a:pt x="1" y="621"/>
                    </a:cubicBezTo>
                    <a:cubicBezTo>
                      <a:pt x="12" y="633"/>
                      <a:pt x="24" y="645"/>
                      <a:pt x="47" y="645"/>
                    </a:cubicBezTo>
                    <a:lnTo>
                      <a:pt x="59" y="645"/>
                    </a:lnTo>
                    <a:lnTo>
                      <a:pt x="1606" y="98"/>
                    </a:lnTo>
                    <a:cubicBezTo>
                      <a:pt x="1629" y="86"/>
                      <a:pt x="1641" y="63"/>
                      <a:pt x="1641" y="40"/>
                    </a:cubicBezTo>
                    <a:cubicBezTo>
                      <a:pt x="1632" y="14"/>
                      <a:pt x="1610" y="1"/>
                      <a:pt x="1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1"/>
              <p:cNvSpPr/>
              <p:nvPr/>
            </p:nvSpPr>
            <p:spPr>
              <a:xfrm>
                <a:off x="909550" y="3527050"/>
                <a:ext cx="24450" cy="10025"/>
              </a:xfrm>
              <a:custGeom>
                <a:avLst/>
                <a:gdLst/>
                <a:ahLst/>
                <a:cxnLst/>
                <a:rect l="l" t="t" r="r" b="b"/>
                <a:pathLst>
                  <a:path w="978" h="401" extrusionOk="0">
                    <a:moveTo>
                      <a:pt x="926" y="0"/>
                    </a:moveTo>
                    <a:cubicBezTo>
                      <a:pt x="920" y="0"/>
                      <a:pt x="913" y="2"/>
                      <a:pt x="907" y="5"/>
                    </a:cubicBezTo>
                    <a:lnTo>
                      <a:pt x="35" y="319"/>
                    </a:lnTo>
                    <a:cubicBezTo>
                      <a:pt x="12" y="319"/>
                      <a:pt x="0" y="354"/>
                      <a:pt x="12" y="377"/>
                    </a:cubicBezTo>
                    <a:cubicBezTo>
                      <a:pt x="23" y="389"/>
                      <a:pt x="35" y="400"/>
                      <a:pt x="58" y="400"/>
                    </a:cubicBezTo>
                    <a:lnTo>
                      <a:pt x="70" y="400"/>
                    </a:lnTo>
                    <a:lnTo>
                      <a:pt x="942" y="98"/>
                    </a:lnTo>
                    <a:cubicBezTo>
                      <a:pt x="965" y="86"/>
                      <a:pt x="977" y="63"/>
                      <a:pt x="965" y="40"/>
                    </a:cubicBezTo>
                    <a:cubicBezTo>
                      <a:pt x="965" y="13"/>
                      <a:pt x="946"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1"/>
              <p:cNvSpPr/>
              <p:nvPr/>
            </p:nvSpPr>
            <p:spPr>
              <a:xfrm>
                <a:off x="916225" y="3545375"/>
                <a:ext cx="24575" cy="10000"/>
              </a:xfrm>
              <a:custGeom>
                <a:avLst/>
                <a:gdLst/>
                <a:ahLst/>
                <a:cxnLst/>
                <a:rect l="l" t="t" r="r" b="b"/>
                <a:pathLst>
                  <a:path w="983" h="400" extrusionOk="0">
                    <a:moveTo>
                      <a:pt x="914" y="1"/>
                    </a:moveTo>
                    <a:cubicBezTo>
                      <a:pt x="909" y="1"/>
                      <a:pt x="903" y="2"/>
                      <a:pt x="896" y="5"/>
                    </a:cubicBezTo>
                    <a:lnTo>
                      <a:pt x="35" y="319"/>
                    </a:lnTo>
                    <a:cubicBezTo>
                      <a:pt x="12" y="319"/>
                      <a:pt x="1" y="353"/>
                      <a:pt x="12" y="377"/>
                    </a:cubicBezTo>
                    <a:cubicBezTo>
                      <a:pt x="12" y="388"/>
                      <a:pt x="24" y="400"/>
                      <a:pt x="47" y="400"/>
                    </a:cubicBezTo>
                    <a:lnTo>
                      <a:pt x="59" y="400"/>
                    </a:lnTo>
                    <a:lnTo>
                      <a:pt x="931" y="86"/>
                    </a:lnTo>
                    <a:cubicBezTo>
                      <a:pt x="983" y="76"/>
                      <a:pt x="961" y="1"/>
                      <a:pt x="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1"/>
              <p:cNvSpPr/>
              <p:nvPr/>
            </p:nvSpPr>
            <p:spPr>
              <a:xfrm>
                <a:off x="922625" y="3563775"/>
                <a:ext cx="24650" cy="9925"/>
              </a:xfrm>
              <a:custGeom>
                <a:avLst/>
                <a:gdLst/>
                <a:ahLst/>
                <a:cxnLst/>
                <a:rect l="l" t="t" r="r" b="b"/>
                <a:pathLst>
                  <a:path w="986" h="397" extrusionOk="0">
                    <a:moveTo>
                      <a:pt x="920" y="0"/>
                    </a:moveTo>
                    <a:cubicBezTo>
                      <a:pt x="916" y="0"/>
                      <a:pt x="912" y="0"/>
                      <a:pt x="908" y="1"/>
                    </a:cubicBezTo>
                    <a:lnTo>
                      <a:pt x="35" y="315"/>
                    </a:lnTo>
                    <a:cubicBezTo>
                      <a:pt x="12" y="315"/>
                      <a:pt x="0" y="339"/>
                      <a:pt x="12" y="374"/>
                    </a:cubicBezTo>
                    <a:cubicBezTo>
                      <a:pt x="12" y="385"/>
                      <a:pt x="35" y="397"/>
                      <a:pt x="59" y="397"/>
                    </a:cubicBezTo>
                    <a:lnTo>
                      <a:pt x="70" y="397"/>
                    </a:lnTo>
                    <a:lnTo>
                      <a:pt x="943" y="83"/>
                    </a:lnTo>
                    <a:cubicBezTo>
                      <a:pt x="986" y="61"/>
                      <a:pt x="969" y="0"/>
                      <a:pt x="9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1"/>
              <p:cNvSpPr/>
              <p:nvPr/>
            </p:nvSpPr>
            <p:spPr>
              <a:xfrm>
                <a:off x="929300" y="3582000"/>
                <a:ext cx="24475" cy="10025"/>
              </a:xfrm>
              <a:custGeom>
                <a:avLst/>
                <a:gdLst/>
                <a:ahLst/>
                <a:cxnLst/>
                <a:rect l="l" t="t" r="r" b="b"/>
                <a:pathLst>
                  <a:path w="979" h="401" extrusionOk="0">
                    <a:moveTo>
                      <a:pt x="927" y="1"/>
                    </a:moveTo>
                    <a:cubicBezTo>
                      <a:pt x="921" y="1"/>
                      <a:pt x="914" y="2"/>
                      <a:pt x="908" y="5"/>
                    </a:cubicBezTo>
                    <a:lnTo>
                      <a:pt x="36" y="308"/>
                    </a:lnTo>
                    <a:cubicBezTo>
                      <a:pt x="13" y="319"/>
                      <a:pt x="1" y="342"/>
                      <a:pt x="13" y="366"/>
                    </a:cubicBezTo>
                    <a:cubicBezTo>
                      <a:pt x="13" y="389"/>
                      <a:pt x="36" y="401"/>
                      <a:pt x="48" y="401"/>
                    </a:cubicBezTo>
                    <a:lnTo>
                      <a:pt x="71" y="401"/>
                    </a:lnTo>
                    <a:lnTo>
                      <a:pt x="943" y="87"/>
                    </a:lnTo>
                    <a:cubicBezTo>
                      <a:pt x="966" y="75"/>
                      <a:pt x="978" y="52"/>
                      <a:pt x="966" y="28"/>
                    </a:cubicBezTo>
                    <a:cubicBezTo>
                      <a:pt x="958" y="11"/>
                      <a:pt x="943" y="1"/>
                      <a:pt x="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1"/>
              <p:cNvSpPr/>
              <p:nvPr/>
            </p:nvSpPr>
            <p:spPr>
              <a:xfrm>
                <a:off x="918250" y="3599450"/>
                <a:ext cx="41325" cy="16125"/>
              </a:xfrm>
              <a:custGeom>
                <a:avLst/>
                <a:gdLst/>
                <a:ahLst/>
                <a:cxnLst/>
                <a:rect l="l" t="t" r="r" b="b"/>
                <a:pathLst>
                  <a:path w="1653" h="645" extrusionOk="0">
                    <a:moveTo>
                      <a:pt x="1613" y="0"/>
                    </a:moveTo>
                    <a:cubicBezTo>
                      <a:pt x="1607" y="0"/>
                      <a:pt x="1601" y="2"/>
                      <a:pt x="1594" y="5"/>
                    </a:cubicBezTo>
                    <a:lnTo>
                      <a:pt x="48" y="552"/>
                    </a:lnTo>
                    <a:cubicBezTo>
                      <a:pt x="24" y="563"/>
                      <a:pt x="1" y="587"/>
                      <a:pt x="13" y="610"/>
                    </a:cubicBezTo>
                    <a:cubicBezTo>
                      <a:pt x="24" y="633"/>
                      <a:pt x="36" y="645"/>
                      <a:pt x="59" y="645"/>
                    </a:cubicBezTo>
                    <a:lnTo>
                      <a:pt x="71" y="645"/>
                    </a:lnTo>
                    <a:lnTo>
                      <a:pt x="1618" y="86"/>
                    </a:lnTo>
                    <a:cubicBezTo>
                      <a:pt x="1641" y="75"/>
                      <a:pt x="1653" y="52"/>
                      <a:pt x="1653" y="28"/>
                    </a:cubicBezTo>
                    <a:cubicBezTo>
                      <a:pt x="1644" y="11"/>
                      <a:pt x="1629" y="0"/>
                      <a:pt x="1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1"/>
              <p:cNvSpPr/>
              <p:nvPr/>
            </p:nvSpPr>
            <p:spPr>
              <a:xfrm>
                <a:off x="941825" y="3617775"/>
                <a:ext cx="24450" cy="10025"/>
              </a:xfrm>
              <a:custGeom>
                <a:avLst/>
                <a:gdLst/>
                <a:ahLst/>
                <a:cxnLst/>
                <a:rect l="l" t="t" r="r" b="b"/>
                <a:pathLst>
                  <a:path w="978" h="401" extrusionOk="0">
                    <a:moveTo>
                      <a:pt x="937" y="0"/>
                    </a:moveTo>
                    <a:cubicBezTo>
                      <a:pt x="931" y="0"/>
                      <a:pt x="925" y="2"/>
                      <a:pt x="919" y="5"/>
                    </a:cubicBezTo>
                    <a:lnTo>
                      <a:pt x="35" y="307"/>
                    </a:lnTo>
                    <a:cubicBezTo>
                      <a:pt x="12" y="319"/>
                      <a:pt x="0" y="342"/>
                      <a:pt x="12" y="365"/>
                    </a:cubicBezTo>
                    <a:cubicBezTo>
                      <a:pt x="23" y="389"/>
                      <a:pt x="35" y="400"/>
                      <a:pt x="58" y="400"/>
                    </a:cubicBezTo>
                    <a:lnTo>
                      <a:pt x="70" y="400"/>
                    </a:lnTo>
                    <a:lnTo>
                      <a:pt x="942" y="86"/>
                    </a:lnTo>
                    <a:cubicBezTo>
                      <a:pt x="966" y="75"/>
                      <a:pt x="977" y="51"/>
                      <a:pt x="966" y="28"/>
                    </a:cubicBezTo>
                    <a:cubicBezTo>
                      <a:pt x="966" y="11"/>
                      <a:pt x="953" y="0"/>
                      <a:pt x="9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1"/>
              <p:cNvSpPr/>
              <p:nvPr/>
            </p:nvSpPr>
            <p:spPr>
              <a:xfrm>
                <a:off x="948500" y="3636175"/>
                <a:ext cx="24650" cy="9925"/>
              </a:xfrm>
              <a:custGeom>
                <a:avLst/>
                <a:gdLst/>
                <a:ahLst/>
                <a:cxnLst/>
                <a:rect l="l" t="t" r="r" b="b"/>
                <a:pathLst>
                  <a:path w="986" h="397" extrusionOk="0">
                    <a:moveTo>
                      <a:pt x="921" y="0"/>
                    </a:moveTo>
                    <a:cubicBezTo>
                      <a:pt x="917" y="0"/>
                      <a:pt x="912" y="1"/>
                      <a:pt x="908" y="2"/>
                    </a:cubicBezTo>
                    <a:lnTo>
                      <a:pt x="36" y="304"/>
                    </a:lnTo>
                    <a:cubicBezTo>
                      <a:pt x="12" y="316"/>
                      <a:pt x="1" y="339"/>
                      <a:pt x="12" y="362"/>
                    </a:cubicBezTo>
                    <a:cubicBezTo>
                      <a:pt x="12" y="385"/>
                      <a:pt x="36" y="397"/>
                      <a:pt x="47" y="397"/>
                    </a:cubicBezTo>
                    <a:lnTo>
                      <a:pt x="70" y="397"/>
                    </a:lnTo>
                    <a:lnTo>
                      <a:pt x="943" y="83"/>
                    </a:lnTo>
                    <a:cubicBezTo>
                      <a:pt x="986" y="61"/>
                      <a:pt x="969" y="0"/>
                      <a:pt x="9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1"/>
              <p:cNvSpPr/>
              <p:nvPr/>
            </p:nvSpPr>
            <p:spPr>
              <a:xfrm>
                <a:off x="954900" y="3654425"/>
                <a:ext cx="24850" cy="10000"/>
              </a:xfrm>
              <a:custGeom>
                <a:avLst/>
                <a:gdLst/>
                <a:ahLst/>
                <a:cxnLst/>
                <a:rect l="l" t="t" r="r" b="b"/>
                <a:pathLst>
                  <a:path w="994" h="400" extrusionOk="0">
                    <a:moveTo>
                      <a:pt x="928" y="0"/>
                    </a:moveTo>
                    <a:cubicBezTo>
                      <a:pt x="922" y="0"/>
                      <a:pt x="915" y="1"/>
                      <a:pt x="908" y="4"/>
                    </a:cubicBezTo>
                    <a:lnTo>
                      <a:pt x="35" y="307"/>
                    </a:lnTo>
                    <a:cubicBezTo>
                      <a:pt x="12" y="318"/>
                      <a:pt x="1" y="342"/>
                      <a:pt x="12" y="365"/>
                    </a:cubicBezTo>
                    <a:cubicBezTo>
                      <a:pt x="24" y="388"/>
                      <a:pt x="35" y="400"/>
                      <a:pt x="59" y="400"/>
                    </a:cubicBezTo>
                    <a:lnTo>
                      <a:pt x="70" y="400"/>
                    </a:lnTo>
                    <a:lnTo>
                      <a:pt x="943" y="86"/>
                    </a:lnTo>
                    <a:cubicBezTo>
                      <a:pt x="994" y="65"/>
                      <a:pt x="973" y="0"/>
                      <a:pt x="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1"/>
              <p:cNvSpPr/>
              <p:nvPr/>
            </p:nvSpPr>
            <p:spPr>
              <a:xfrm>
                <a:off x="961600" y="3672725"/>
                <a:ext cx="24450" cy="10025"/>
              </a:xfrm>
              <a:custGeom>
                <a:avLst/>
                <a:gdLst/>
                <a:ahLst/>
                <a:cxnLst/>
                <a:rect l="l" t="t" r="r" b="b"/>
                <a:pathLst>
                  <a:path w="978" h="401" extrusionOk="0">
                    <a:moveTo>
                      <a:pt x="926" y="1"/>
                    </a:moveTo>
                    <a:cubicBezTo>
                      <a:pt x="920" y="1"/>
                      <a:pt x="914" y="2"/>
                      <a:pt x="907" y="5"/>
                    </a:cubicBezTo>
                    <a:lnTo>
                      <a:pt x="35" y="308"/>
                    </a:lnTo>
                    <a:cubicBezTo>
                      <a:pt x="12" y="319"/>
                      <a:pt x="0" y="342"/>
                      <a:pt x="12" y="366"/>
                    </a:cubicBezTo>
                    <a:cubicBezTo>
                      <a:pt x="12" y="389"/>
                      <a:pt x="23" y="401"/>
                      <a:pt x="47" y="401"/>
                    </a:cubicBezTo>
                    <a:lnTo>
                      <a:pt x="58" y="401"/>
                    </a:lnTo>
                    <a:lnTo>
                      <a:pt x="931" y="87"/>
                    </a:lnTo>
                    <a:cubicBezTo>
                      <a:pt x="965" y="75"/>
                      <a:pt x="977" y="52"/>
                      <a:pt x="965" y="28"/>
                    </a:cubicBezTo>
                    <a:cubicBezTo>
                      <a:pt x="957" y="11"/>
                      <a:pt x="942" y="1"/>
                      <a:pt x="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1"/>
              <p:cNvSpPr/>
              <p:nvPr/>
            </p:nvSpPr>
            <p:spPr>
              <a:xfrm>
                <a:off x="950825" y="3690175"/>
                <a:ext cx="41025" cy="16125"/>
              </a:xfrm>
              <a:custGeom>
                <a:avLst/>
                <a:gdLst/>
                <a:ahLst/>
                <a:cxnLst/>
                <a:rect l="l" t="t" r="r" b="b"/>
                <a:pathLst>
                  <a:path w="1641" h="645" extrusionOk="0">
                    <a:moveTo>
                      <a:pt x="1601" y="0"/>
                    </a:moveTo>
                    <a:cubicBezTo>
                      <a:pt x="1595" y="0"/>
                      <a:pt x="1589" y="2"/>
                      <a:pt x="1583" y="5"/>
                    </a:cubicBezTo>
                    <a:lnTo>
                      <a:pt x="36" y="552"/>
                    </a:lnTo>
                    <a:cubicBezTo>
                      <a:pt x="12" y="563"/>
                      <a:pt x="1" y="587"/>
                      <a:pt x="1" y="610"/>
                    </a:cubicBezTo>
                    <a:cubicBezTo>
                      <a:pt x="12" y="621"/>
                      <a:pt x="24" y="645"/>
                      <a:pt x="47" y="645"/>
                    </a:cubicBezTo>
                    <a:lnTo>
                      <a:pt x="59" y="633"/>
                    </a:lnTo>
                    <a:lnTo>
                      <a:pt x="1606" y="86"/>
                    </a:lnTo>
                    <a:cubicBezTo>
                      <a:pt x="1629" y="75"/>
                      <a:pt x="1641" y="52"/>
                      <a:pt x="1641" y="28"/>
                    </a:cubicBezTo>
                    <a:cubicBezTo>
                      <a:pt x="1632" y="11"/>
                      <a:pt x="1617" y="0"/>
                      <a:pt x="1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1"/>
              <p:cNvSpPr/>
              <p:nvPr/>
            </p:nvSpPr>
            <p:spPr>
              <a:xfrm>
                <a:off x="974375" y="3708325"/>
                <a:ext cx="24175" cy="10200"/>
              </a:xfrm>
              <a:custGeom>
                <a:avLst/>
                <a:gdLst/>
                <a:ahLst/>
                <a:cxnLst/>
                <a:rect l="l" t="t" r="r" b="b"/>
                <a:pathLst>
                  <a:path w="967" h="408" extrusionOk="0">
                    <a:moveTo>
                      <a:pt x="908" y="0"/>
                    </a:moveTo>
                    <a:lnTo>
                      <a:pt x="36" y="314"/>
                    </a:lnTo>
                    <a:cubicBezTo>
                      <a:pt x="12" y="326"/>
                      <a:pt x="1" y="349"/>
                      <a:pt x="1" y="372"/>
                    </a:cubicBezTo>
                    <a:cubicBezTo>
                      <a:pt x="12" y="396"/>
                      <a:pt x="24" y="407"/>
                      <a:pt x="47" y="407"/>
                    </a:cubicBezTo>
                    <a:lnTo>
                      <a:pt x="59" y="396"/>
                    </a:lnTo>
                    <a:lnTo>
                      <a:pt x="931" y="93"/>
                    </a:lnTo>
                    <a:cubicBezTo>
                      <a:pt x="955" y="82"/>
                      <a:pt x="966" y="58"/>
                      <a:pt x="966" y="35"/>
                    </a:cubicBezTo>
                    <a:cubicBezTo>
                      <a:pt x="955" y="12"/>
                      <a:pt x="931" y="0"/>
                      <a:pt x="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1"/>
              <p:cNvSpPr/>
              <p:nvPr/>
            </p:nvSpPr>
            <p:spPr>
              <a:xfrm>
                <a:off x="980775" y="3726625"/>
                <a:ext cx="24450" cy="10225"/>
              </a:xfrm>
              <a:custGeom>
                <a:avLst/>
                <a:gdLst/>
                <a:ahLst/>
                <a:cxnLst/>
                <a:rect l="l" t="t" r="r" b="b"/>
                <a:pathLst>
                  <a:path w="978" h="409" extrusionOk="0">
                    <a:moveTo>
                      <a:pt x="908" y="1"/>
                    </a:moveTo>
                    <a:lnTo>
                      <a:pt x="36" y="315"/>
                    </a:lnTo>
                    <a:cubicBezTo>
                      <a:pt x="12" y="327"/>
                      <a:pt x="1" y="350"/>
                      <a:pt x="12" y="373"/>
                    </a:cubicBezTo>
                    <a:cubicBezTo>
                      <a:pt x="12" y="385"/>
                      <a:pt x="36" y="408"/>
                      <a:pt x="47" y="408"/>
                    </a:cubicBezTo>
                    <a:cubicBezTo>
                      <a:pt x="59" y="408"/>
                      <a:pt x="59" y="396"/>
                      <a:pt x="71" y="396"/>
                    </a:cubicBezTo>
                    <a:lnTo>
                      <a:pt x="943" y="94"/>
                    </a:lnTo>
                    <a:cubicBezTo>
                      <a:pt x="966" y="82"/>
                      <a:pt x="978" y="59"/>
                      <a:pt x="966" y="36"/>
                    </a:cubicBezTo>
                    <a:cubicBezTo>
                      <a:pt x="955" y="13"/>
                      <a:pt x="931"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1"/>
              <p:cNvSpPr/>
              <p:nvPr/>
            </p:nvSpPr>
            <p:spPr>
              <a:xfrm>
                <a:off x="987175" y="3744925"/>
                <a:ext cx="25225" cy="10225"/>
              </a:xfrm>
              <a:custGeom>
                <a:avLst/>
                <a:gdLst/>
                <a:ahLst/>
                <a:cxnLst/>
                <a:rect l="l" t="t" r="r" b="b"/>
                <a:pathLst>
                  <a:path w="1009" h="409" extrusionOk="0">
                    <a:moveTo>
                      <a:pt x="931" y="1"/>
                    </a:moveTo>
                    <a:cubicBezTo>
                      <a:pt x="927" y="1"/>
                      <a:pt x="923" y="1"/>
                      <a:pt x="920" y="2"/>
                    </a:cubicBezTo>
                    <a:lnTo>
                      <a:pt x="47" y="316"/>
                    </a:lnTo>
                    <a:cubicBezTo>
                      <a:pt x="1" y="327"/>
                      <a:pt x="12" y="397"/>
                      <a:pt x="59" y="409"/>
                    </a:cubicBezTo>
                    <a:lnTo>
                      <a:pt x="82" y="397"/>
                    </a:lnTo>
                    <a:lnTo>
                      <a:pt x="954" y="95"/>
                    </a:lnTo>
                    <a:cubicBezTo>
                      <a:pt x="1009" y="73"/>
                      <a:pt x="982" y="1"/>
                      <a:pt x="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1"/>
              <p:cNvSpPr/>
              <p:nvPr/>
            </p:nvSpPr>
            <p:spPr>
              <a:xfrm>
                <a:off x="993875" y="3763275"/>
                <a:ext cx="24450" cy="9900"/>
              </a:xfrm>
              <a:custGeom>
                <a:avLst/>
                <a:gdLst/>
                <a:ahLst/>
                <a:cxnLst/>
                <a:rect l="l" t="t" r="r" b="b"/>
                <a:pathLst>
                  <a:path w="978" h="396" extrusionOk="0">
                    <a:moveTo>
                      <a:pt x="907" y="0"/>
                    </a:moveTo>
                    <a:lnTo>
                      <a:pt x="35" y="315"/>
                    </a:lnTo>
                    <a:cubicBezTo>
                      <a:pt x="12" y="315"/>
                      <a:pt x="0" y="349"/>
                      <a:pt x="12" y="373"/>
                    </a:cubicBezTo>
                    <a:cubicBezTo>
                      <a:pt x="12" y="384"/>
                      <a:pt x="35" y="396"/>
                      <a:pt x="47" y="396"/>
                    </a:cubicBezTo>
                    <a:lnTo>
                      <a:pt x="70" y="396"/>
                    </a:lnTo>
                    <a:lnTo>
                      <a:pt x="942" y="94"/>
                    </a:lnTo>
                    <a:cubicBezTo>
                      <a:pt x="966" y="82"/>
                      <a:pt x="977" y="59"/>
                      <a:pt x="966" y="35"/>
                    </a:cubicBezTo>
                    <a:cubicBezTo>
                      <a:pt x="954" y="12"/>
                      <a:pt x="931" y="0"/>
                      <a:pt x="9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1"/>
              <p:cNvSpPr/>
              <p:nvPr/>
            </p:nvSpPr>
            <p:spPr>
              <a:xfrm>
                <a:off x="983100" y="3780700"/>
                <a:ext cx="41525" cy="16050"/>
              </a:xfrm>
              <a:custGeom>
                <a:avLst/>
                <a:gdLst/>
                <a:ahLst/>
                <a:cxnLst/>
                <a:rect l="l" t="t" r="r" b="b"/>
                <a:pathLst>
                  <a:path w="1661" h="642" extrusionOk="0">
                    <a:moveTo>
                      <a:pt x="1594" y="0"/>
                    </a:moveTo>
                    <a:cubicBezTo>
                      <a:pt x="1590" y="0"/>
                      <a:pt x="1587" y="1"/>
                      <a:pt x="1583" y="1"/>
                    </a:cubicBezTo>
                    <a:lnTo>
                      <a:pt x="36" y="560"/>
                    </a:lnTo>
                    <a:cubicBezTo>
                      <a:pt x="12" y="560"/>
                      <a:pt x="1" y="583"/>
                      <a:pt x="12" y="618"/>
                    </a:cubicBezTo>
                    <a:cubicBezTo>
                      <a:pt x="12" y="629"/>
                      <a:pt x="36" y="641"/>
                      <a:pt x="47" y="641"/>
                    </a:cubicBezTo>
                    <a:lnTo>
                      <a:pt x="71" y="641"/>
                    </a:lnTo>
                    <a:lnTo>
                      <a:pt x="1606" y="94"/>
                    </a:lnTo>
                    <a:cubicBezTo>
                      <a:pt x="1660" y="73"/>
                      <a:pt x="1644" y="0"/>
                      <a:pt x="1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1"/>
              <p:cNvSpPr/>
              <p:nvPr/>
            </p:nvSpPr>
            <p:spPr>
              <a:xfrm>
                <a:off x="1006650" y="3798950"/>
                <a:ext cx="24575" cy="10000"/>
              </a:xfrm>
              <a:custGeom>
                <a:avLst/>
                <a:gdLst/>
                <a:ahLst/>
                <a:cxnLst/>
                <a:rect l="l" t="t" r="r" b="b"/>
                <a:pathLst>
                  <a:path w="983" h="400" extrusionOk="0">
                    <a:moveTo>
                      <a:pt x="928" y="0"/>
                    </a:moveTo>
                    <a:cubicBezTo>
                      <a:pt x="922" y="0"/>
                      <a:pt x="915" y="1"/>
                      <a:pt x="908" y="4"/>
                    </a:cubicBezTo>
                    <a:lnTo>
                      <a:pt x="36" y="307"/>
                    </a:lnTo>
                    <a:cubicBezTo>
                      <a:pt x="13" y="318"/>
                      <a:pt x="1" y="341"/>
                      <a:pt x="1" y="365"/>
                    </a:cubicBezTo>
                    <a:cubicBezTo>
                      <a:pt x="13" y="388"/>
                      <a:pt x="24" y="400"/>
                      <a:pt x="47" y="400"/>
                    </a:cubicBezTo>
                    <a:lnTo>
                      <a:pt x="71" y="400"/>
                    </a:lnTo>
                    <a:lnTo>
                      <a:pt x="931" y="86"/>
                    </a:lnTo>
                    <a:cubicBezTo>
                      <a:pt x="982" y="65"/>
                      <a:pt x="971" y="0"/>
                      <a:pt x="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1"/>
              <p:cNvSpPr/>
              <p:nvPr/>
            </p:nvSpPr>
            <p:spPr>
              <a:xfrm>
                <a:off x="1013050" y="3817250"/>
                <a:ext cx="24450" cy="10025"/>
              </a:xfrm>
              <a:custGeom>
                <a:avLst/>
                <a:gdLst/>
                <a:ahLst/>
                <a:cxnLst/>
                <a:rect l="l" t="t" r="r" b="b"/>
                <a:pathLst>
                  <a:path w="978" h="401" extrusionOk="0">
                    <a:moveTo>
                      <a:pt x="928" y="0"/>
                    </a:moveTo>
                    <a:cubicBezTo>
                      <a:pt x="921" y="0"/>
                      <a:pt x="914" y="2"/>
                      <a:pt x="908" y="5"/>
                    </a:cubicBezTo>
                    <a:lnTo>
                      <a:pt x="36" y="319"/>
                    </a:lnTo>
                    <a:cubicBezTo>
                      <a:pt x="12" y="319"/>
                      <a:pt x="1" y="354"/>
                      <a:pt x="12" y="377"/>
                    </a:cubicBezTo>
                    <a:cubicBezTo>
                      <a:pt x="12" y="389"/>
                      <a:pt x="36" y="400"/>
                      <a:pt x="59" y="400"/>
                    </a:cubicBezTo>
                    <a:lnTo>
                      <a:pt x="71" y="400"/>
                    </a:lnTo>
                    <a:lnTo>
                      <a:pt x="943" y="86"/>
                    </a:lnTo>
                    <a:cubicBezTo>
                      <a:pt x="966" y="86"/>
                      <a:pt x="978" y="51"/>
                      <a:pt x="966" y="28"/>
                    </a:cubicBezTo>
                    <a:cubicBezTo>
                      <a:pt x="966" y="11"/>
                      <a:pt x="948" y="0"/>
                      <a:pt x="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1"/>
              <p:cNvSpPr/>
              <p:nvPr/>
            </p:nvSpPr>
            <p:spPr>
              <a:xfrm>
                <a:off x="1019750" y="3835575"/>
                <a:ext cx="24150" cy="10025"/>
              </a:xfrm>
              <a:custGeom>
                <a:avLst/>
                <a:gdLst/>
                <a:ahLst/>
                <a:cxnLst/>
                <a:rect l="l" t="t" r="r" b="b"/>
                <a:pathLst>
                  <a:path w="966" h="401" extrusionOk="0">
                    <a:moveTo>
                      <a:pt x="926" y="0"/>
                    </a:moveTo>
                    <a:cubicBezTo>
                      <a:pt x="920" y="0"/>
                      <a:pt x="914" y="2"/>
                      <a:pt x="908" y="5"/>
                    </a:cubicBezTo>
                    <a:lnTo>
                      <a:pt x="35" y="319"/>
                    </a:lnTo>
                    <a:cubicBezTo>
                      <a:pt x="12" y="319"/>
                      <a:pt x="0" y="342"/>
                      <a:pt x="0" y="377"/>
                    </a:cubicBezTo>
                    <a:cubicBezTo>
                      <a:pt x="12" y="389"/>
                      <a:pt x="24" y="400"/>
                      <a:pt x="47" y="400"/>
                    </a:cubicBezTo>
                    <a:lnTo>
                      <a:pt x="59" y="400"/>
                    </a:lnTo>
                    <a:lnTo>
                      <a:pt x="931" y="86"/>
                    </a:lnTo>
                    <a:cubicBezTo>
                      <a:pt x="954" y="86"/>
                      <a:pt x="966" y="51"/>
                      <a:pt x="966" y="28"/>
                    </a:cubicBezTo>
                    <a:cubicBezTo>
                      <a:pt x="957" y="11"/>
                      <a:pt x="943"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1"/>
              <p:cNvSpPr/>
              <p:nvPr/>
            </p:nvSpPr>
            <p:spPr>
              <a:xfrm>
                <a:off x="1026150" y="3853875"/>
                <a:ext cx="24450" cy="10025"/>
              </a:xfrm>
              <a:custGeom>
                <a:avLst/>
                <a:gdLst/>
                <a:ahLst/>
                <a:cxnLst/>
                <a:rect l="l" t="t" r="r" b="b"/>
                <a:pathLst>
                  <a:path w="978" h="401" extrusionOk="0">
                    <a:moveTo>
                      <a:pt x="926" y="1"/>
                    </a:moveTo>
                    <a:cubicBezTo>
                      <a:pt x="920" y="1"/>
                      <a:pt x="914" y="2"/>
                      <a:pt x="908" y="6"/>
                    </a:cubicBezTo>
                    <a:lnTo>
                      <a:pt x="35" y="308"/>
                    </a:lnTo>
                    <a:cubicBezTo>
                      <a:pt x="12" y="320"/>
                      <a:pt x="0" y="343"/>
                      <a:pt x="12" y="378"/>
                    </a:cubicBezTo>
                    <a:cubicBezTo>
                      <a:pt x="12" y="389"/>
                      <a:pt x="35" y="401"/>
                      <a:pt x="47" y="401"/>
                    </a:cubicBezTo>
                    <a:lnTo>
                      <a:pt x="70" y="401"/>
                    </a:lnTo>
                    <a:lnTo>
                      <a:pt x="942" y="87"/>
                    </a:lnTo>
                    <a:cubicBezTo>
                      <a:pt x="966" y="75"/>
                      <a:pt x="977" y="52"/>
                      <a:pt x="966" y="29"/>
                    </a:cubicBezTo>
                    <a:cubicBezTo>
                      <a:pt x="957" y="12"/>
                      <a:pt x="942" y="1"/>
                      <a:pt x="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1"/>
              <p:cNvSpPr/>
              <p:nvPr/>
            </p:nvSpPr>
            <p:spPr>
              <a:xfrm>
                <a:off x="1015375" y="3871325"/>
                <a:ext cx="41325" cy="16150"/>
              </a:xfrm>
              <a:custGeom>
                <a:avLst/>
                <a:gdLst/>
                <a:ahLst/>
                <a:cxnLst/>
                <a:rect l="l" t="t" r="r" b="b"/>
                <a:pathLst>
                  <a:path w="1653" h="646" extrusionOk="0">
                    <a:moveTo>
                      <a:pt x="1601" y="1"/>
                    </a:moveTo>
                    <a:cubicBezTo>
                      <a:pt x="1595" y="1"/>
                      <a:pt x="1589" y="2"/>
                      <a:pt x="1583" y="5"/>
                    </a:cubicBezTo>
                    <a:lnTo>
                      <a:pt x="36" y="552"/>
                    </a:lnTo>
                    <a:cubicBezTo>
                      <a:pt x="13" y="564"/>
                      <a:pt x="1" y="587"/>
                      <a:pt x="13" y="610"/>
                    </a:cubicBezTo>
                    <a:cubicBezTo>
                      <a:pt x="13" y="633"/>
                      <a:pt x="36" y="645"/>
                      <a:pt x="59" y="645"/>
                    </a:cubicBezTo>
                    <a:lnTo>
                      <a:pt x="71" y="645"/>
                    </a:lnTo>
                    <a:lnTo>
                      <a:pt x="1618" y="87"/>
                    </a:lnTo>
                    <a:cubicBezTo>
                      <a:pt x="1641" y="75"/>
                      <a:pt x="1653" y="52"/>
                      <a:pt x="1641" y="29"/>
                    </a:cubicBezTo>
                    <a:cubicBezTo>
                      <a:pt x="1632" y="12"/>
                      <a:pt x="1618" y="1"/>
                      <a:pt x="1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1"/>
              <p:cNvSpPr/>
              <p:nvPr/>
            </p:nvSpPr>
            <p:spPr>
              <a:xfrm>
                <a:off x="1038650" y="3889650"/>
                <a:ext cx="24750" cy="10025"/>
              </a:xfrm>
              <a:custGeom>
                <a:avLst/>
                <a:gdLst/>
                <a:ahLst/>
                <a:cxnLst/>
                <a:rect l="l" t="t" r="r" b="b"/>
                <a:pathLst>
                  <a:path w="990" h="401" extrusionOk="0">
                    <a:moveTo>
                      <a:pt x="937" y="1"/>
                    </a:moveTo>
                    <a:cubicBezTo>
                      <a:pt x="931" y="1"/>
                      <a:pt x="925" y="2"/>
                      <a:pt x="919" y="5"/>
                    </a:cubicBezTo>
                    <a:lnTo>
                      <a:pt x="47" y="319"/>
                    </a:lnTo>
                    <a:cubicBezTo>
                      <a:pt x="0" y="331"/>
                      <a:pt x="12" y="401"/>
                      <a:pt x="59" y="401"/>
                    </a:cubicBezTo>
                    <a:lnTo>
                      <a:pt x="82" y="401"/>
                    </a:lnTo>
                    <a:lnTo>
                      <a:pt x="954" y="98"/>
                    </a:lnTo>
                    <a:cubicBezTo>
                      <a:pt x="977" y="87"/>
                      <a:pt x="989" y="63"/>
                      <a:pt x="977" y="40"/>
                    </a:cubicBezTo>
                    <a:cubicBezTo>
                      <a:pt x="969" y="14"/>
                      <a:pt x="953" y="1"/>
                      <a:pt x="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1"/>
              <p:cNvSpPr/>
              <p:nvPr/>
            </p:nvSpPr>
            <p:spPr>
              <a:xfrm>
                <a:off x="1045625" y="3908050"/>
                <a:ext cx="24650" cy="9950"/>
              </a:xfrm>
              <a:custGeom>
                <a:avLst/>
                <a:gdLst/>
                <a:ahLst/>
                <a:cxnLst/>
                <a:rect l="l" t="t" r="r" b="b"/>
                <a:pathLst>
                  <a:path w="986" h="398" extrusionOk="0">
                    <a:moveTo>
                      <a:pt x="920" y="1"/>
                    </a:moveTo>
                    <a:cubicBezTo>
                      <a:pt x="916" y="1"/>
                      <a:pt x="912" y="1"/>
                      <a:pt x="908" y="2"/>
                    </a:cubicBezTo>
                    <a:lnTo>
                      <a:pt x="35" y="304"/>
                    </a:lnTo>
                    <a:cubicBezTo>
                      <a:pt x="12" y="316"/>
                      <a:pt x="1" y="339"/>
                      <a:pt x="12" y="363"/>
                    </a:cubicBezTo>
                    <a:cubicBezTo>
                      <a:pt x="12" y="386"/>
                      <a:pt x="35" y="397"/>
                      <a:pt x="47" y="397"/>
                    </a:cubicBezTo>
                    <a:lnTo>
                      <a:pt x="70" y="397"/>
                    </a:lnTo>
                    <a:lnTo>
                      <a:pt x="943" y="83"/>
                    </a:lnTo>
                    <a:cubicBezTo>
                      <a:pt x="986" y="62"/>
                      <a:pt x="969" y="1"/>
                      <a:pt x="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1"/>
              <p:cNvSpPr/>
              <p:nvPr/>
            </p:nvSpPr>
            <p:spPr>
              <a:xfrm>
                <a:off x="1052025" y="3926075"/>
                <a:ext cx="24650" cy="9950"/>
              </a:xfrm>
              <a:custGeom>
                <a:avLst/>
                <a:gdLst/>
                <a:ahLst/>
                <a:cxnLst/>
                <a:rect l="l" t="t" r="r" b="b"/>
                <a:pathLst>
                  <a:path w="986" h="398" extrusionOk="0">
                    <a:moveTo>
                      <a:pt x="919" y="1"/>
                    </a:moveTo>
                    <a:cubicBezTo>
                      <a:pt x="915" y="1"/>
                      <a:pt x="912" y="1"/>
                      <a:pt x="908" y="2"/>
                    </a:cubicBezTo>
                    <a:lnTo>
                      <a:pt x="35" y="316"/>
                    </a:lnTo>
                    <a:cubicBezTo>
                      <a:pt x="12" y="328"/>
                      <a:pt x="0" y="351"/>
                      <a:pt x="0" y="374"/>
                    </a:cubicBezTo>
                    <a:cubicBezTo>
                      <a:pt x="12" y="386"/>
                      <a:pt x="24" y="398"/>
                      <a:pt x="47" y="398"/>
                    </a:cubicBezTo>
                    <a:lnTo>
                      <a:pt x="70" y="398"/>
                    </a:lnTo>
                    <a:lnTo>
                      <a:pt x="931" y="95"/>
                    </a:lnTo>
                    <a:cubicBezTo>
                      <a:pt x="985" y="73"/>
                      <a:pt x="969" y="1"/>
                      <a:pt x="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1"/>
              <p:cNvSpPr/>
              <p:nvPr/>
            </p:nvSpPr>
            <p:spPr>
              <a:xfrm>
                <a:off x="1058425" y="3944625"/>
                <a:ext cx="24600" cy="10000"/>
              </a:xfrm>
              <a:custGeom>
                <a:avLst/>
                <a:gdLst/>
                <a:ahLst/>
                <a:cxnLst/>
                <a:rect l="l" t="t" r="r" b="b"/>
                <a:pathLst>
                  <a:path w="984" h="400" extrusionOk="0">
                    <a:moveTo>
                      <a:pt x="927" y="0"/>
                    </a:moveTo>
                    <a:cubicBezTo>
                      <a:pt x="921" y="0"/>
                      <a:pt x="915" y="2"/>
                      <a:pt x="908" y="5"/>
                    </a:cubicBezTo>
                    <a:lnTo>
                      <a:pt x="35" y="307"/>
                    </a:lnTo>
                    <a:cubicBezTo>
                      <a:pt x="12" y="319"/>
                      <a:pt x="0" y="342"/>
                      <a:pt x="12" y="365"/>
                    </a:cubicBezTo>
                    <a:cubicBezTo>
                      <a:pt x="12" y="388"/>
                      <a:pt x="35" y="400"/>
                      <a:pt x="58" y="400"/>
                    </a:cubicBezTo>
                    <a:lnTo>
                      <a:pt x="70" y="400"/>
                    </a:lnTo>
                    <a:lnTo>
                      <a:pt x="942" y="86"/>
                    </a:lnTo>
                    <a:cubicBezTo>
                      <a:pt x="983" y="66"/>
                      <a:pt x="970" y="0"/>
                      <a:pt x="9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1"/>
              <p:cNvSpPr/>
              <p:nvPr/>
            </p:nvSpPr>
            <p:spPr>
              <a:xfrm>
                <a:off x="1047650" y="3962050"/>
                <a:ext cx="41325" cy="16150"/>
              </a:xfrm>
              <a:custGeom>
                <a:avLst/>
                <a:gdLst/>
                <a:ahLst/>
                <a:cxnLst/>
                <a:rect l="l" t="t" r="r" b="b"/>
                <a:pathLst>
                  <a:path w="1653" h="646" extrusionOk="0">
                    <a:moveTo>
                      <a:pt x="1601" y="1"/>
                    </a:moveTo>
                    <a:cubicBezTo>
                      <a:pt x="1595" y="1"/>
                      <a:pt x="1589" y="2"/>
                      <a:pt x="1583" y="5"/>
                    </a:cubicBezTo>
                    <a:lnTo>
                      <a:pt x="36" y="552"/>
                    </a:lnTo>
                    <a:cubicBezTo>
                      <a:pt x="13" y="564"/>
                      <a:pt x="1" y="587"/>
                      <a:pt x="13" y="610"/>
                    </a:cubicBezTo>
                    <a:cubicBezTo>
                      <a:pt x="13" y="622"/>
                      <a:pt x="36" y="645"/>
                      <a:pt x="59" y="645"/>
                    </a:cubicBezTo>
                    <a:cubicBezTo>
                      <a:pt x="59" y="645"/>
                      <a:pt x="59" y="634"/>
                      <a:pt x="71" y="634"/>
                    </a:cubicBezTo>
                    <a:lnTo>
                      <a:pt x="1618" y="87"/>
                    </a:lnTo>
                    <a:cubicBezTo>
                      <a:pt x="1641" y="75"/>
                      <a:pt x="1653" y="52"/>
                      <a:pt x="1641" y="29"/>
                    </a:cubicBezTo>
                    <a:cubicBezTo>
                      <a:pt x="1632" y="12"/>
                      <a:pt x="1618" y="1"/>
                      <a:pt x="1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1"/>
              <p:cNvSpPr/>
              <p:nvPr/>
            </p:nvSpPr>
            <p:spPr>
              <a:xfrm>
                <a:off x="1070625" y="3980200"/>
                <a:ext cx="24750" cy="10200"/>
              </a:xfrm>
              <a:custGeom>
                <a:avLst/>
                <a:gdLst/>
                <a:ahLst/>
                <a:cxnLst/>
                <a:rect l="l" t="t" r="r" b="b"/>
                <a:pathLst>
                  <a:path w="990" h="408" extrusionOk="0">
                    <a:moveTo>
                      <a:pt x="920" y="1"/>
                    </a:moveTo>
                    <a:lnTo>
                      <a:pt x="59" y="315"/>
                    </a:lnTo>
                    <a:cubicBezTo>
                      <a:pt x="1" y="326"/>
                      <a:pt x="12" y="408"/>
                      <a:pt x="71" y="408"/>
                    </a:cubicBezTo>
                    <a:lnTo>
                      <a:pt x="82" y="396"/>
                    </a:lnTo>
                    <a:lnTo>
                      <a:pt x="955" y="94"/>
                    </a:lnTo>
                    <a:cubicBezTo>
                      <a:pt x="978" y="82"/>
                      <a:pt x="990" y="59"/>
                      <a:pt x="978" y="35"/>
                    </a:cubicBezTo>
                    <a:cubicBezTo>
                      <a:pt x="966" y="12"/>
                      <a:pt x="943" y="1"/>
                      <a:pt x="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1"/>
              <p:cNvSpPr/>
              <p:nvPr/>
            </p:nvSpPr>
            <p:spPr>
              <a:xfrm>
                <a:off x="1077625" y="3998525"/>
                <a:ext cx="24450" cy="10200"/>
              </a:xfrm>
              <a:custGeom>
                <a:avLst/>
                <a:gdLst/>
                <a:ahLst/>
                <a:cxnLst/>
                <a:rect l="l" t="t" r="r" b="b"/>
                <a:pathLst>
                  <a:path w="978" h="408" extrusionOk="0">
                    <a:moveTo>
                      <a:pt x="907" y="0"/>
                    </a:moveTo>
                    <a:lnTo>
                      <a:pt x="35" y="314"/>
                    </a:lnTo>
                    <a:cubicBezTo>
                      <a:pt x="12" y="326"/>
                      <a:pt x="0" y="349"/>
                      <a:pt x="12" y="373"/>
                    </a:cubicBezTo>
                    <a:cubicBezTo>
                      <a:pt x="23" y="384"/>
                      <a:pt x="35" y="407"/>
                      <a:pt x="58" y="407"/>
                    </a:cubicBezTo>
                    <a:lnTo>
                      <a:pt x="70" y="396"/>
                    </a:lnTo>
                    <a:lnTo>
                      <a:pt x="942" y="93"/>
                    </a:lnTo>
                    <a:cubicBezTo>
                      <a:pt x="965" y="82"/>
                      <a:pt x="977" y="58"/>
                      <a:pt x="965" y="35"/>
                    </a:cubicBezTo>
                    <a:cubicBezTo>
                      <a:pt x="965" y="12"/>
                      <a:pt x="942" y="0"/>
                      <a:pt x="9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1"/>
              <p:cNvSpPr/>
              <p:nvPr/>
            </p:nvSpPr>
            <p:spPr>
              <a:xfrm>
                <a:off x="1084300" y="4017025"/>
                <a:ext cx="24450" cy="10025"/>
              </a:xfrm>
              <a:custGeom>
                <a:avLst/>
                <a:gdLst/>
                <a:ahLst/>
                <a:cxnLst/>
                <a:rect l="l" t="t" r="r" b="b"/>
                <a:pathLst>
                  <a:path w="978" h="401" extrusionOk="0">
                    <a:moveTo>
                      <a:pt x="926" y="0"/>
                    </a:moveTo>
                    <a:cubicBezTo>
                      <a:pt x="920" y="0"/>
                      <a:pt x="914" y="2"/>
                      <a:pt x="908" y="5"/>
                    </a:cubicBezTo>
                    <a:lnTo>
                      <a:pt x="35" y="307"/>
                    </a:lnTo>
                    <a:cubicBezTo>
                      <a:pt x="12" y="319"/>
                      <a:pt x="1" y="342"/>
                      <a:pt x="1" y="365"/>
                    </a:cubicBezTo>
                    <a:cubicBezTo>
                      <a:pt x="12" y="389"/>
                      <a:pt x="35" y="400"/>
                      <a:pt x="47" y="400"/>
                    </a:cubicBezTo>
                    <a:lnTo>
                      <a:pt x="70" y="400"/>
                    </a:lnTo>
                    <a:lnTo>
                      <a:pt x="943" y="86"/>
                    </a:lnTo>
                    <a:cubicBezTo>
                      <a:pt x="966" y="75"/>
                      <a:pt x="978" y="51"/>
                      <a:pt x="966" y="28"/>
                    </a:cubicBezTo>
                    <a:cubicBezTo>
                      <a:pt x="957" y="11"/>
                      <a:pt x="943"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1"/>
              <p:cNvSpPr/>
              <p:nvPr/>
            </p:nvSpPr>
            <p:spPr>
              <a:xfrm>
                <a:off x="1090700" y="4035150"/>
                <a:ext cx="24450" cy="9925"/>
              </a:xfrm>
              <a:custGeom>
                <a:avLst/>
                <a:gdLst/>
                <a:ahLst/>
                <a:cxnLst/>
                <a:rect l="l" t="t" r="r" b="b"/>
                <a:pathLst>
                  <a:path w="978" h="397" extrusionOk="0">
                    <a:moveTo>
                      <a:pt x="908" y="1"/>
                    </a:moveTo>
                    <a:lnTo>
                      <a:pt x="35" y="315"/>
                    </a:lnTo>
                    <a:cubicBezTo>
                      <a:pt x="12" y="327"/>
                      <a:pt x="0" y="350"/>
                      <a:pt x="12" y="373"/>
                    </a:cubicBezTo>
                    <a:cubicBezTo>
                      <a:pt x="24" y="385"/>
                      <a:pt x="35" y="396"/>
                      <a:pt x="59" y="396"/>
                    </a:cubicBezTo>
                    <a:lnTo>
                      <a:pt x="70" y="396"/>
                    </a:lnTo>
                    <a:lnTo>
                      <a:pt x="943" y="94"/>
                    </a:lnTo>
                    <a:cubicBezTo>
                      <a:pt x="966" y="82"/>
                      <a:pt x="977" y="59"/>
                      <a:pt x="966" y="36"/>
                    </a:cubicBezTo>
                    <a:cubicBezTo>
                      <a:pt x="966" y="13"/>
                      <a:pt x="931"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1"/>
              <p:cNvSpPr/>
              <p:nvPr/>
            </p:nvSpPr>
            <p:spPr>
              <a:xfrm>
                <a:off x="1079950" y="4052575"/>
                <a:ext cx="41525" cy="16050"/>
              </a:xfrm>
              <a:custGeom>
                <a:avLst/>
                <a:gdLst/>
                <a:ahLst/>
                <a:cxnLst/>
                <a:rect l="l" t="t" r="r" b="b"/>
                <a:pathLst>
                  <a:path w="1661" h="642" extrusionOk="0">
                    <a:moveTo>
                      <a:pt x="1593" y="1"/>
                    </a:moveTo>
                    <a:cubicBezTo>
                      <a:pt x="1589" y="1"/>
                      <a:pt x="1586" y="1"/>
                      <a:pt x="1582" y="2"/>
                    </a:cubicBezTo>
                    <a:lnTo>
                      <a:pt x="35" y="560"/>
                    </a:lnTo>
                    <a:cubicBezTo>
                      <a:pt x="12" y="560"/>
                      <a:pt x="0" y="595"/>
                      <a:pt x="12" y="618"/>
                    </a:cubicBezTo>
                    <a:cubicBezTo>
                      <a:pt x="23" y="630"/>
                      <a:pt x="35" y="642"/>
                      <a:pt x="58" y="642"/>
                    </a:cubicBezTo>
                    <a:lnTo>
                      <a:pt x="70" y="642"/>
                    </a:lnTo>
                    <a:lnTo>
                      <a:pt x="1617" y="95"/>
                    </a:lnTo>
                    <a:cubicBezTo>
                      <a:pt x="1660" y="73"/>
                      <a:pt x="1643" y="1"/>
                      <a:pt x="1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0" name="Google Shape;2100;p31"/>
            <p:cNvGrpSpPr/>
            <p:nvPr/>
          </p:nvGrpSpPr>
          <p:grpSpPr>
            <a:xfrm>
              <a:off x="7416900" y="2805618"/>
              <a:ext cx="2579145" cy="2096111"/>
              <a:chOff x="1301200" y="3574375"/>
              <a:chExt cx="1103000" cy="896425"/>
            </a:xfrm>
          </p:grpSpPr>
          <p:sp>
            <p:nvSpPr>
              <p:cNvPr id="2101" name="Google Shape;2101;p31"/>
              <p:cNvSpPr/>
              <p:nvPr/>
            </p:nvSpPr>
            <p:spPr>
              <a:xfrm>
                <a:off x="1301200" y="3574375"/>
                <a:ext cx="1103000" cy="896425"/>
              </a:xfrm>
              <a:custGeom>
                <a:avLst/>
                <a:gdLst/>
                <a:ahLst/>
                <a:cxnLst/>
                <a:rect l="l" t="t" r="r" b="b"/>
                <a:pathLst>
                  <a:path w="44120" h="35857" extrusionOk="0">
                    <a:moveTo>
                      <a:pt x="34240" y="12647"/>
                    </a:moveTo>
                    <a:cubicBezTo>
                      <a:pt x="34582" y="12647"/>
                      <a:pt x="34915" y="12890"/>
                      <a:pt x="34977" y="13279"/>
                    </a:cubicBezTo>
                    <a:lnTo>
                      <a:pt x="36873" y="26725"/>
                    </a:lnTo>
                    <a:cubicBezTo>
                      <a:pt x="36931" y="27144"/>
                      <a:pt x="36617" y="27528"/>
                      <a:pt x="36187" y="27551"/>
                    </a:cubicBezTo>
                    <a:lnTo>
                      <a:pt x="18391" y="28575"/>
                    </a:lnTo>
                    <a:cubicBezTo>
                      <a:pt x="18377" y="28575"/>
                      <a:pt x="18364" y="28576"/>
                      <a:pt x="18350" y="28576"/>
                    </a:cubicBezTo>
                    <a:cubicBezTo>
                      <a:pt x="17691" y="28576"/>
                      <a:pt x="17354" y="27751"/>
                      <a:pt x="17856" y="27295"/>
                    </a:cubicBezTo>
                    <a:lnTo>
                      <a:pt x="33756" y="12837"/>
                    </a:lnTo>
                    <a:cubicBezTo>
                      <a:pt x="33899" y="12706"/>
                      <a:pt x="34070" y="12647"/>
                      <a:pt x="34240" y="12647"/>
                    </a:cubicBezTo>
                    <a:close/>
                    <a:moveTo>
                      <a:pt x="38803" y="0"/>
                    </a:moveTo>
                    <a:cubicBezTo>
                      <a:pt x="38630" y="0"/>
                      <a:pt x="38452" y="61"/>
                      <a:pt x="38304" y="194"/>
                    </a:cubicBezTo>
                    <a:lnTo>
                      <a:pt x="502" y="34576"/>
                    </a:lnTo>
                    <a:cubicBezTo>
                      <a:pt x="0" y="35032"/>
                      <a:pt x="336" y="35857"/>
                      <a:pt x="996" y="35857"/>
                    </a:cubicBezTo>
                    <a:cubicBezTo>
                      <a:pt x="1009" y="35857"/>
                      <a:pt x="1023" y="35857"/>
                      <a:pt x="1037" y="35856"/>
                    </a:cubicBezTo>
                    <a:lnTo>
                      <a:pt x="43364" y="33448"/>
                    </a:lnTo>
                    <a:cubicBezTo>
                      <a:pt x="43794" y="33425"/>
                      <a:pt x="44120" y="33029"/>
                      <a:pt x="44062" y="32611"/>
                    </a:cubicBezTo>
                    <a:lnTo>
                      <a:pt x="39525" y="624"/>
                    </a:lnTo>
                    <a:cubicBezTo>
                      <a:pt x="39471" y="238"/>
                      <a:pt x="39145" y="0"/>
                      <a:pt x="38803" y="0"/>
                    </a:cubicBezTo>
                    <a:close/>
                  </a:path>
                </a:pathLst>
              </a:custGeom>
              <a:solidFill>
                <a:schemeClr val="accent4"/>
              </a:solidFill>
              <a:ln>
                <a:noFill/>
              </a:ln>
              <a:effectLst>
                <a:outerShdw dist="38100" dir="5400000" algn="bl" rotWithShape="0">
                  <a:schemeClr val="dk1">
                    <a:alpha val="2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1"/>
              <p:cNvSpPr/>
              <p:nvPr/>
            </p:nvSpPr>
            <p:spPr>
              <a:xfrm>
                <a:off x="1345725" y="4420900"/>
                <a:ext cx="25900" cy="28075"/>
              </a:xfrm>
              <a:custGeom>
                <a:avLst/>
                <a:gdLst/>
                <a:ahLst/>
                <a:cxnLst/>
                <a:rect l="l" t="t" r="r" b="b"/>
                <a:pathLst>
                  <a:path w="1036" h="1123" extrusionOk="0">
                    <a:moveTo>
                      <a:pt x="41" y="0"/>
                    </a:moveTo>
                    <a:cubicBezTo>
                      <a:pt x="29" y="0"/>
                      <a:pt x="18" y="6"/>
                      <a:pt x="12" y="17"/>
                    </a:cubicBezTo>
                    <a:cubicBezTo>
                      <a:pt x="0" y="29"/>
                      <a:pt x="0" y="52"/>
                      <a:pt x="12" y="76"/>
                    </a:cubicBezTo>
                    <a:lnTo>
                      <a:pt x="954" y="1111"/>
                    </a:lnTo>
                    <a:cubicBezTo>
                      <a:pt x="966" y="1122"/>
                      <a:pt x="977" y="1122"/>
                      <a:pt x="989" y="1122"/>
                    </a:cubicBezTo>
                    <a:cubicBezTo>
                      <a:pt x="1001" y="1122"/>
                      <a:pt x="1012" y="1122"/>
                      <a:pt x="1012" y="1111"/>
                    </a:cubicBezTo>
                    <a:cubicBezTo>
                      <a:pt x="1035" y="1099"/>
                      <a:pt x="1035" y="1064"/>
                      <a:pt x="1012" y="1053"/>
                    </a:cubicBezTo>
                    <a:lnTo>
                      <a:pt x="70" y="17"/>
                    </a:lnTo>
                    <a:cubicBezTo>
                      <a:pt x="64" y="6"/>
                      <a:pt x="53"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1"/>
              <p:cNvSpPr/>
              <p:nvPr/>
            </p:nvSpPr>
            <p:spPr>
              <a:xfrm>
                <a:off x="1357625" y="4409875"/>
                <a:ext cx="16025" cy="16425"/>
              </a:xfrm>
              <a:custGeom>
                <a:avLst/>
                <a:gdLst/>
                <a:ahLst/>
                <a:cxnLst/>
                <a:rect l="l" t="t" r="r" b="b"/>
                <a:pathLst>
                  <a:path w="641" h="657" extrusionOk="0">
                    <a:moveTo>
                      <a:pt x="65" y="1"/>
                    </a:moveTo>
                    <a:cubicBezTo>
                      <a:pt x="32" y="1"/>
                      <a:pt x="1" y="45"/>
                      <a:pt x="36" y="63"/>
                    </a:cubicBezTo>
                    <a:lnTo>
                      <a:pt x="559" y="645"/>
                    </a:lnTo>
                    <a:cubicBezTo>
                      <a:pt x="571" y="656"/>
                      <a:pt x="583" y="656"/>
                      <a:pt x="594" y="656"/>
                    </a:cubicBezTo>
                    <a:cubicBezTo>
                      <a:pt x="606" y="656"/>
                      <a:pt x="606" y="656"/>
                      <a:pt x="618" y="645"/>
                    </a:cubicBezTo>
                    <a:cubicBezTo>
                      <a:pt x="641" y="633"/>
                      <a:pt x="641" y="610"/>
                      <a:pt x="618" y="598"/>
                    </a:cubicBezTo>
                    <a:lnTo>
                      <a:pt x="94" y="16"/>
                    </a:lnTo>
                    <a:cubicBezTo>
                      <a:pt x="86" y="5"/>
                      <a:pt x="75" y="1"/>
                      <a:pt x="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1"/>
              <p:cNvSpPr/>
              <p:nvPr/>
            </p:nvSpPr>
            <p:spPr>
              <a:xfrm>
                <a:off x="1370150" y="4398500"/>
                <a:ext cx="15725" cy="16750"/>
              </a:xfrm>
              <a:custGeom>
                <a:avLst/>
                <a:gdLst/>
                <a:ahLst/>
                <a:cxnLst/>
                <a:rect l="l" t="t" r="r" b="b"/>
                <a:pathLst>
                  <a:path w="629" h="670" extrusionOk="0">
                    <a:moveTo>
                      <a:pt x="48" y="0"/>
                    </a:moveTo>
                    <a:cubicBezTo>
                      <a:pt x="38" y="0"/>
                      <a:pt x="29" y="6"/>
                      <a:pt x="24" y="18"/>
                    </a:cubicBezTo>
                    <a:cubicBezTo>
                      <a:pt x="0" y="29"/>
                      <a:pt x="0" y="53"/>
                      <a:pt x="24" y="76"/>
                    </a:cubicBezTo>
                    <a:lnTo>
                      <a:pt x="547" y="658"/>
                    </a:lnTo>
                    <a:cubicBezTo>
                      <a:pt x="559" y="658"/>
                      <a:pt x="570" y="669"/>
                      <a:pt x="582" y="669"/>
                    </a:cubicBezTo>
                    <a:cubicBezTo>
                      <a:pt x="593" y="669"/>
                      <a:pt x="605" y="658"/>
                      <a:pt x="605" y="658"/>
                    </a:cubicBezTo>
                    <a:cubicBezTo>
                      <a:pt x="628" y="634"/>
                      <a:pt x="628" y="611"/>
                      <a:pt x="605" y="599"/>
                    </a:cubicBezTo>
                    <a:lnTo>
                      <a:pt x="82" y="18"/>
                    </a:lnTo>
                    <a:cubicBezTo>
                      <a:pt x="70" y="6"/>
                      <a:pt x="58"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1"/>
              <p:cNvSpPr/>
              <p:nvPr/>
            </p:nvSpPr>
            <p:spPr>
              <a:xfrm>
                <a:off x="1382650" y="4387375"/>
                <a:ext cx="15425" cy="16525"/>
              </a:xfrm>
              <a:custGeom>
                <a:avLst/>
                <a:gdLst/>
                <a:ahLst/>
                <a:cxnLst/>
                <a:rect l="l" t="t" r="r" b="b"/>
                <a:pathLst>
                  <a:path w="617" h="661" extrusionOk="0">
                    <a:moveTo>
                      <a:pt x="41" y="0"/>
                    </a:moveTo>
                    <a:cubicBezTo>
                      <a:pt x="29" y="0"/>
                      <a:pt x="18" y="3"/>
                      <a:pt x="12" y="9"/>
                    </a:cubicBezTo>
                    <a:cubicBezTo>
                      <a:pt x="0" y="32"/>
                      <a:pt x="0" y="56"/>
                      <a:pt x="12" y="67"/>
                    </a:cubicBezTo>
                    <a:lnTo>
                      <a:pt x="547" y="649"/>
                    </a:lnTo>
                    <a:cubicBezTo>
                      <a:pt x="547" y="661"/>
                      <a:pt x="559" y="661"/>
                      <a:pt x="570" y="661"/>
                    </a:cubicBezTo>
                    <a:cubicBezTo>
                      <a:pt x="582" y="661"/>
                      <a:pt x="594" y="661"/>
                      <a:pt x="605" y="649"/>
                    </a:cubicBezTo>
                    <a:cubicBezTo>
                      <a:pt x="617" y="637"/>
                      <a:pt x="617" y="614"/>
                      <a:pt x="605" y="591"/>
                    </a:cubicBezTo>
                    <a:lnTo>
                      <a:pt x="70" y="9"/>
                    </a:lnTo>
                    <a:cubicBezTo>
                      <a:pt x="64" y="3"/>
                      <a:pt x="53"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1"/>
              <p:cNvSpPr/>
              <p:nvPr/>
            </p:nvSpPr>
            <p:spPr>
              <a:xfrm>
                <a:off x="1394850" y="4376100"/>
                <a:ext cx="15450" cy="16750"/>
              </a:xfrm>
              <a:custGeom>
                <a:avLst/>
                <a:gdLst/>
                <a:ahLst/>
                <a:cxnLst/>
                <a:rect l="l" t="t" r="r" b="b"/>
                <a:pathLst>
                  <a:path w="618" h="670" extrusionOk="0">
                    <a:moveTo>
                      <a:pt x="49" y="1"/>
                    </a:moveTo>
                    <a:cubicBezTo>
                      <a:pt x="39" y="1"/>
                      <a:pt x="30" y="7"/>
                      <a:pt x="24" y="18"/>
                    </a:cubicBezTo>
                    <a:cubicBezTo>
                      <a:pt x="1" y="30"/>
                      <a:pt x="1" y="53"/>
                      <a:pt x="24" y="76"/>
                    </a:cubicBezTo>
                    <a:lnTo>
                      <a:pt x="548" y="658"/>
                    </a:lnTo>
                    <a:cubicBezTo>
                      <a:pt x="559" y="658"/>
                      <a:pt x="571" y="670"/>
                      <a:pt x="583" y="670"/>
                    </a:cubicBezTo>
                    <a:cubicBezTo>
                      <a:pt x="583" y="670"/>
                      <a:pt x="594" y="658"/>
                      <a:pt x="606" y="658"/>
                    </a:cubicBezTo>
                    <a:cubicBezTo>
                      <a:pt x="617" y="635"/>
                      <a:pt x="617" y="611"/>
                      <a:pt x="606" y="600"/>
                    </a:cubicBezTo>
                    <a:lnTo>
                      <a:pt x="82" y="18"/>
                    </a:lnTo>
                    <a:cubicBezTo>
                      <a:pt x="71" y="7"/>
                      <a:pt x="59"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1"/>
              <p:cNvSpPr/>
              <p:nvPr/>
            </p:nvSpPr>
            <p:spPr>
              <a:xfrm>
                <a:off x="1406500" y="4365575"/>
                <a:ext cx="25900" cy="27850"/>
              </a:xfrm>
              <a:custGeom>
                <a:avLst/>
                <a:gdLst/>
                <a:ahLst/>
                <a:cxnLst/>
                <a:rect l="l" t="t" r="r" b="b"/>
                <a:pathLst>
                  <a:path w="1036" h="1114" extrusionOk="0">
                    <a:moveTo>
                      <a:pt x="48" y="0"/>
                    </a:moveTo>
                    <a:cubicBezTo>
                      <a:pt x="38" y="0"/>
                      <a:pt x="29" y="3"/>
                      <a:pt x="23" y="9"/>
                    </a:cubicBezTo>
                    <a:cubicBezTo>
                      <a:pt x="0" y="20"/>
                      <a:pt x="0" y="55"/>
                      <a:pt x="23" y="67"/>
                    </a:cubicBezTo>
                    <a:lnTo>
                      <a:pt x="966" y="1102"/>
                    </a:lnTo>
                    <a:cubicBezTo>
                      <a:pt x="977" y="1114"/>
                      <a:pt x="989" y="1114"/>
                      <a:pt x="1001" y="1114"/>
                    </a:cubicBezTo>
                    <a:cubicBezTo>
                      <a:pt x="1001" y="1114"/>
                      <a:pt x="1012" y="1114"/>
                      <a:pt x="1024" y="1102"/>
                    </a:cubicBezTo>
                    <a:cubicBezTo>
                      <a:pt x="1035" y="1091"/>
                      <a:pt x="1035" y="1067"/>
                      <a:pt x="1024" y="1044"/>
                    </a:cubicBezTo>
                    <a:lnTo>
                      <a:pt x="82" y="9"/>
                    </a:lnTo>
                    <a:cubicBezTo>
                      <a:pt x="70" y="3"/>
                      <a:pt x="58"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1"/>
              <p:cNvSpPr/>
              <p:nvPr/>
            </p:nvSpPr>
            <p:spPr>
              <a:xfrm>
                <a:off x="1419000" y="4354300"/>
                <a:ext cx="15425" cy="16750"/>
              </a:xfrm>
              <a:custGeom>
                <a:avLst/>
                <a:gdLst/>
                <a:ahLst/>
                <a:cxnLst/>
                <a:rect l="l" t="t" r="r" b="b"/>
                <a:pathLst>
                  <a:path w="617" h="670" extrusionOk="0">
                    <a:moveTo>
                      <a:pt x="41" y="0"/>
                    </a:moveTo>
                    <a:cubicBezTo>
                      <a:pt x="29" y="0"/>
                      <a:pt x="18" y="6"/>
                      <a:pt x="12" y="18"/>
                    </a:cubicBezTo>
                    <a:cubicBezTo>
                      <a:pt x="0" y="29"/>
                      <a:pt x="0" y="53"/>
                      <a:pt x="12" y="76"/>
                    </a:cubicBezTo>
                    <a:lnTo>
                      <a:pt x="547" y="658"/>
                    </a:lnTo>
                    <a:cubicBezTo>
                      <a:pt x="547" y="658"/>
                      <a:pt x="559" y="669"/>
                      <a:pt x="570" y="669"/>
                    </a:cubicBezTo>
                    <a:cubicBezTo>
                      <a:pt x="582" y="669"/>
                      <a:pt x="594" y="658"/>
                      <a:pt x="605" y="658"/>
                    </a:cubicBezTo>
                    <a:cubicBezTo>
                      <a:pt x="617" y="634"/>
                      <a:pt x="617" y="611"/>
                      <a:pt x="605" y="599"/>
                    </a:cubicBezTo>
                    <a:lnTo>
                      <a:pt x="70" y="18"/>
                    </a:lnTo>
                    <a:cubicBezTo>
                      <a:pt x="64" y="6"/>
                      <a:pt x="53"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1"/>
              <p:cNvSpPr/>
              <p:nvPr/>
            </p:nvSpPr>
            <p:spPr>
              <a:xfrm>
                <a:off x="1431025" y="4343225"/>
                <a:ext cx="15625" cy="16475"/>
              </a:xfrm>
              <a:custGeom>
                <a:avLst/>
                <a:gdLst/>
                <a:ahLst/>
                <a:cxnLst/>
                <a:rect l="l" t="t" r="r" b="b"/>
                <a:pathLst>
                  <a:path w="625" h="659" extrusionOk="0">
                    <a:moveTo>
                      <a:pt x="64" y="1"/>
                    </a:moveTo>
                    <a:cubicBezTo>
                      <a:pt x="28" y="1"/>
                      <a:pt x="1" y="37"/>
                      <a:pt x="20" y="65"/>
                    </a:cubicBezTo>
                    <a:lnTo>
                      <a:pt x="555" y="647"/>
                    </a:lnTo>
                    <a:cubicBezTo>
                      <a:pt x="566" y="659"/>
                      <a:pt x="578" y="659"/>
                      <a:pt x="589" y="659"/>
                    </a:cubicBezTo>
                    <a:cubicBezTo>
                      <a:pt x="589" y="659"/>
                      <a:pt x="601" y="659"/>
                      <a:pt x="613" y="647"/>
                    </a:cubicBezTo>
                    <a:cubicBezTo>
                      <a:pt x="624" y="635"/>
                      <a:pt x="624" y="612"/>
                      <a:pt x="613" y="589"/>
                    </a:cubicBezTo>
                    <a:lnTo>
                      <a:pt x="89" y="7"/>
                    </a:lnTo>
                    <a:cubicBezTo>
                      <a:pt x="81" y="3"/>
                      <a:pt x="72" y="1"/>
                      <a:pt x="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1"/>
              <p:cNvSpPr/>
              <p:nvPr/>
            </p:nvSpPr>
            <p:spPr>
              <a:xfrm>
                <a:off x="1443425" y="4331900"/>
                <a:ext cx="15725" cy="16750"/>
              </a:xfrm>
              <a:custGeom>
                <a:avLst/>
                <a:gdLst/>
                <a:ahLst/>
                <a:cxnLst/>
                <a:rect l="l" t="t" r="r" b="b"/>
                <a:pathLst>
                  <a:path w="629" h="670" extrusionOk="0">
                    <a:moveTo>
                      <a:pt x="48" y="1"/>
                    </a:moveTo>
                    <a:cubicBezTo>
                      <a:pt x="38" y="1"/>
                      <a:pt x="29" y="7"/>
                      <a:pt x="24" y="18"/>
                    </a:cubicBezTo>
                    <a:cubicBezTo>
                      <a:pt x="0" y="30"/>
                      <a:pt x="0" y="53"/>
                      <a:pt x="24" y="76"/>
                    </a:cubicBezTo>
                    <a:lnTo>
                      <a:pt x="547" y="658"/>
                    </a:lnTo>
                    <a:cubicBezTo>
                      <a:pt x="559" y="658"/>
                      <a:pt x="570" y="670"/>
                      <a:pt x="582" y="670"/>
                    </a:cubicBezTo>
                    <a:cubicBezTo>
                      <a:pt x="594" y="670"/>
                      <a:pt x="605" y="658"/>
                      <a:pt x="605" y="658"/>
                    </a:cubicBezTo>
                    <a:cubicBezTo>
                      <a:pt x="628" y="635"/>
                      <a:pt x="628" y="611"/>
                      <a:pt x="605" y="600"/>
                    </a:cubicBezTo>
                    <a:lnTo>
                      <a:pt x="82" y="18"/>
                    </a:lnTo>
                    <a:cubicBezTo>
                      <a:pt x="70" y="7"/>
                      <a:pt x="59"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1"/>
              <p:cNvSpPr/>
              <p:nvPr/>
            </p:nvSpPr>
            <p:spPr>
              <a:xfrm>
                <a:off x="1455750" y="4320850"/>
                <a:ext cx="15625" cy="16450"/>
              </a:xfrm>
              <a:custGeom>
                <a:avLst/>
                <a:gdLst/>
                <a:ahLst/>
                <a:cxnLst/>
                <a:rect l="l" t="t" r="r" b="b"/>
                <a:pathLst>
                  <a:path w="625" h="658" extrusionOk="0">
                    <a:moveTo>
                      <a:pt x="57" y="0"/>
                    </a:moveTo>
                    <a:cubicBezTo>
                      <a:pt x="27" y="0"/>
                      <a:pt x="0" y="36"/>
                      <a:pt x="19" y="65"/>
                    </a:cubicBezTo>
                    <a:lnTo>
                      <a:pt x="554" y="646"/>
                    </a:lnTo>
                    <a:cubicBezTo>
                      <a:pt x="554" y="658"/>
                      <a:pt x="566" y="658"/>
                      <a:pt x="577" y="658"/>
                    </a:cubicBezTo>
                    <a:cubicBezTo>
                      <a:pt x="589" y="658"/>
                      <a:pt x="601" y="658"/>
                      <a:pt x="612" y="646"/>
                    </a:cubicBezTo>
                    <a:cubicBezTo>
                      <a:pt x="624" y="635"/>
                      <a:pt x="624" y="611"/>
                      <a:pt x="612" y="588"/>
                    </a:cubicBezTo>
                    <a:lnTo>
                      <a:pt x="77" y="7"/>
                    </a:lnTo>
                    <a:cubicBezTo>
                      <a:pt x="71" y="2"/>
                      <a:pt x="64" y="0"/>
                      <a:pt x="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1"/>
              <p:cNvSpPr/>
              <p:nvPr/>
            </p:nvSpPr>
            <p:spPr>
              <a:xfrm>
                <a:off x="1467550" y="4310025"/>
                <a:ext cx="25900" cy="28150"/>
              </a:xfrm>
              <a:custGeom>
                <a:avLst/>
                <a:gdLst/>
                <a:ahLst/>
                <a:cxnLst/>
                <a:rect l="l" t="t" r="r" b="b"/>
                <a:pathLst>
                  <a:path w="1036" h="1126" extrusionOk="0">
                    <a:moveTo>
                      <a:pt x="46" y="1"/>
                    </a:moveTo>
                    <a:cubicBezTo>
                      <a:pt x="36" y="1"/>
                      <a:pt x="24" y="3"/>
                      <a:pt x="12" y="9"/>
                    </a:cubicBezTo>
                    <a:cubicBezTo>
                      <a:pt x="1" y="33"/>
                      <a:pt x="1" y="56"/>
                      <a:pt x="12" y="67"/>
                    </a:cubicBezTo>
                    <a:lnTo>
                      <a:pt x="966" y="1114"/>
                    </a:lnTo>
                    <a:cubicBezTo>
                      <a:pt x="966" y="1114"/>
                      <a:pt x="978" y="1126"/>
                      <a:pt x="989" y="1126"/>
                    </a:cubicBezTo>
                    <a:cubicBezTo>
                      <a:pt x="1001" y="1126"/>
                      <a:pt x="1013" y="1114"/>
                      <a:pt x="1024" y="1114"/>
                    </a:cubicBezTo>
                    <a:cubicBezTo>
                      <a:pt x="1036" y="1091"/>
                      <a:pt x="1036" y="1068"/>
                      <a:pt x="1024" y="1056"/>
                    </a:cubicBezTo>
                    <a:lnTo>
                      <a:pt x="71" y="9"/>
                    </a:lnTo>
                    <a:cubicBezTo>
                      <a:pt x="65" y="3"/>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1"/>
              <p:cNvSpPr/>
              <p:nvPr/>
            </p:nvSpPr>
            <p:spPr>
              <a:xfrm>
                <a:off x="1479775" y="4298975"/>
                <a:ext cx="15725" cy="16525"/>
              </a:xfrm>
              <a:custGeom>
                <a:avLst/>
                <a:gdLst/>
                <a:ahLst/>
                <a:cxnLst/>
                <a:rect l="l" t="t" r="r" b="b"/>
                <a:pathLst>
                  <a:path w="629" h="661" extrusionOk="0">
                    <a:moveTo>
                      <a:pt x="48" y="1"/>
                    </a:moveTo>
                    <a:cubicBezTo>
                      <a:pt x="38" y="1"/>
                      <a:pt x="29" y="3"/>
                      <a:pt x="24" y="9"/>
                    </a:cubicBezTo>
                    <a:cubicBezTo>
                      <a:pt x="0" y="21"/>
                      <a:pt x="0" y="56"/>
                      <a:pt x="24" y="67"/>
                    </a:cubicBezTo>
                    <a:lnTo>
                      <a:pt x="547" y="649"/>
                    </a:lnTo>
                    <a:cubicBezTo>
                      <a:pt x="559" y="661"/>
                      <a:pt x="570" y="661"/>
                      <a:pt x="582" y="661"/>
                    </a:cubicBezTo>
                    <a:cubicBezTo>
                      <a:pt x="594" y="661"/>
                      <a:pt x="605" y="661"/>
                      <a:pt x="605" y="649"/>
                    </a:cubicBezTo>
                    <a:cubicBezTo>
                      <a:pt x="628" y="637"/>
                      <a:pt x="628" y="602"/>
                      <a:pt x="605" y="591"/>
                    </a:cubicBezTo>
                    <a:lnTo>
                      <a:pt x="82" y="9"/>
                    </a:lnTo>
                    <a:cubicBezTo>
                      <a:pt x="70" y="3"/>
                      <a:pt x="58"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1"/>
              <p:cNvSpPr/>
              <p:nvPr/>
            </p:nvSpPr>
            <p:spPr>
              <a:xfrm>
                <a:off x="1492275" y="4287700"/>
                <a:ext cx="15425" cy="16750"/>
              </a:xfrm>
              <a:custGeom>
                <a:avLst/>
                <a:gdLst/>
                <a:ahLst/>
                <a:cxnLst/>
                <a:rect l="l" t="t" r="r" b="b"/>
                <a:pathLst>
                  <a:path w="617" h="670" extrusionOk="0">
                    <a:moveTo>
                      <a:pt x="41" y="1"/>
                    </a:moveTo>
                    <a:cubicBezTo>
                      <a:pt x="30" y="1"/>
                      <a:pt x="18" y="7"/>
                      <a:pt x="12" y="18"/>
                    </a:cubicBezTo>
                    <a:cubicBezTo>
                      <a:pt x="0" y="30"/>
                      <a:pt x="0" y="53"/>
                      <a:pt x="12" y="65"/>
                    </a:cubicBezTo>
                    <a:lnTo>
                      <a:pt x="547" y="646"/>
                    </a:lnTo>
                    <a:cubicBezTo>
                      <a:pt x="547" y="658"/>
                      <a:pt x="559" y="670"/>
                      <a:pt x="570" y="670"/>
                    </a:cubicBezTo>
                    <a:cubicBezTo>
                      <a:pt x="582" y="658"/>
                      <a:pt x="594" y="658"/>
                      <a:pt x="594" y="646"/>
                    </a:cubicBezTo>
                    <a:cubicBezTo>
                      <a:pt x="617" y="635"/>
                      <a:pt x="617" y="611"/>
                      <a:pt x="594" y="600"/>
                    </a:cubicBezTo>
                    <a:lnTo>
                      <a:pt x="70" y="18"/>
                    </a:lnTo>
                    <a:cubicBezTo>
                      <a:pt x="64" y="7"/>
                      <a:pt x="53" y="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1"/>
              <p:cNvSpPr/>
              <p:nvPr/>
            </p:nvSpPr>
            <p:spPr>
              <a:xfrm>
                <a:off x="1504475" y="4276575"/>
                <a:ext cx="15450" cy="16525"/>
              </a:xfrm>
              <a:custGeom>
                <a:avLst/>
                <a:gdLst/>
                <a:ahLst/>
                <a:cxnLst/>
                <a:rect l="l" t="t" r="r" b="b"/>
                <a:pathLst>
                  <a:path w="618" h="661" extrusionOk="0">
                    <a:moveTo>
                      <a:pt x="46" y="1"/>
                    </a:moveTo>
                    <a:cubicBezTo>
                      <a:pt x="36" y="1"/>
                      <a:pt x="24" y="4"/>
                      <a:pt x="13" y="10"/>
                    </a:cubicBezTo>
                    <a:cubicBezTo>
                      <a:pt x="1" y="21"/>
                      <a:pt x="1" y="56"/>
                      <a:pt x="13" y="68"/>
                    </a:cubicBezTo>
                    <a:lnTo>
                      <a:pt x="548" y="649"/>
                    </a:lnTo>
                    <a:cubicBezTo>
                      <a:pt x="559" y="661"/>
                      <a:pt x="571" y="661"/>
                      <a:pt x="583" y="661"/>
                    </a:cubicBezTo>
                    <a:cubicBezTo>
                      <a:pt x="583" y="661"/>
                      <a:pt x="594" y="649"/>
                      <a:pt x="606" y="649"/>
                    </a:cubicBezTo>
                    <a:cubicBezTo>
                      <a:pt x="617" y="626"/>
                      <a:pt x="617" y="603"/>
                      <a:pt x="606" y="591"/>
                    </a:cubicBezTo>
                    <a:lnTo>
                      <a:pt x="71" y="10"/>
                    </a:lnTo>
                    <a:cubicBezTo>
                      <a:pt x="65" y="4"/>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1"/>
              <p:cNvSpPr/>
              <p:nvPr/>
            </p:nvSpPr>
            <p:spPr>
              <a:xfrm>
                <a:off x="1516700" y="4265250"/>
                <a:ext cx="15725" cy="16800"/>
              </a:xfrm>
              <a:custGeom>
                <a:avLst/>
                <a:gdLst/>
                <a:ahLst/>
                <a:cxnLst/>
                <a:rect l="l" t="t" r="r" b="b"/>
                <a:pathLst>
                  <a:path w="629" h="672" extrusionOk="0">
                    <a:moveTo>
                      <a:pt x="48" y="0"/>
                    </a:moveTo>
                    <a:cubicBezTo>
                      <a:pt x="38" y="0"/>
                      <a:pt x="30" y="3"/>
                      <a:pt x="24" y="9"/>
                    </a:cubicBezTo>
                    <a:cubicBezTo>
                      <a:pt x="1" y="32"/>
                      <a:pt x="1" y="56"/>
                      <a:pt x="24" y="67"/>
                    </a:cubicBezTo>
                    <a:lnTo>
                      <a:pt x="547" y="649"/>
                    </a:lnTo>
                    <a:cubicBezTo>
                      <a:pt x="559" y="660"/>
                      <a:pt x="570" y="660"/>
                      <a:pt x="582" y="672"/>
                    </a:cubicBezTo>
                    <a:lnTo>
                      <a:pt x="582" y="660"/>
                    </a:lnTo>
                    <a:cubicBezTo>
                      <a:pt x="617" y="660"/>
                      <a:pt x="629" y="625"/>
                      <a:pt x="605" y="591"/>
                    </a:cubicBezTo>
                    <a:lnTo>
                      <a:pt x="82" y="9"/>
                    </a:lnTo>
                    <a:cubicBezTo>
                      <a:pt x="70" y="3"/>
                      <a:pt x="59"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1"/>
              <p:cNvSpPr/>
              <p:nvPr/>
            </p:nvSpPr>
            <p:spPr>
              <a:xfrm>
                <a:off x="1528450" y="4254800"/>
                <a:ext cx="26075" cy="27850"/>
              </a:xfrm>
              <a:custGeom>
                <a:avLst/>
                <a:gdLst/>
                <a:ahLst/>
                <a:cxnLst/>
                <a:rect l="l" t="t" r="r" b="b"/>
                <a:pathLst>
                  <a:path w="1043" h="1114" extrusionOk="0">
                    <a:moveTo>
                      <a:pt x="53" y="1"/>
                    </a:moveTo>
                    <a:cubicBezTo>
                      <a:pt x="25" y="1"/>
                      <a:pt x="1" y="30"/>
                      <a:pt x="19" y="66"/>
                    </a:cubicBezTo>
                    <a:lnTo>
                      <a:pt x="961" y="1102"/>
                    </a:lnTo>
                    <a:cubicBezTo>
                      <a:pt x="973" y="1113"/>
                      <a:pt x="984" y="1113"/>
                      <a:pt x="996" y="1113"/>
                    </a:cubicBezTo>
                    <a:cubicBezTo>
                      <a:pt x="1008" y="1113"/>
                      <a:pt x="1019" y="1113"/>
                      <a:pt x="1019" y="1102"/>
                    </a:cubicBezTo>
                    <a:cubicBezTo>
                      <a:pt x="1043" y="1090"/>
                      <a:pt x="1043" y="1067"/>
                      <a:pt x="1019" y="1043"/>
                    </a:cubicBezTo>
                    <a:lnTo>
                      <a:pt x="77" y="8"/>
                    </a:lnTo>
                    <a:cubicBezTo>
                      <a:pt x="70" y="3"/>
                      <a:pt x="61" y="1"/>
                      <a:pt x="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1"/>
              <p:cNvSpPr/>
              <p:nvPr/>
            </p:nvSpPr>
            <p:spPr>
              <a:xfrm>
                <a:off x="1540825" y="4243425"/>
                <a:ext cx="15450" cy="16525"/>
              </a:xfrm>
              <a:custGeom>
                <a:avLst/>
                <a:gdLst/>
                <a:ahLst/>
                <a:cxnLst/>
                <a:rect l="l" t="t" r="r" b="b"/>
                <a:pathLst>
                  <a:path w="618" h="661" extrusionOk="0">
                    <a:moveTo>
                      <a:pt x="46" y="1"/>
                    </a:moveTo>
                    <a:cubicBezTo>
                      <a:pt x="36" y="1"/>
                      <a:pt x="24" y="4"/>
                      <a:pt x="13" y="10"/>
                    </a:cubicBezTo>
                    <a:cubicBezTo>
                      <a:pt x="1" y="21"/>
                      <a:pt x="1" y="56"/>
                      <a:pt x="13" y="68"/>
                    </a:cubicBezTo>
                    <a:lnTo>
                      <a:pt x="548" y="649"/>
                    </a:lnTo>
                    <a:cubicBezTo>
                      <a:pt x="559" y="661"/>
                      <a:pt x="559" y="661"/>
                      <a:pt x="571" y="661"/>
                    </a:cubicBezTo>
                    <a:cubicBezTo>
                      <a:pt x="583" y="661"/>
                      <a:pt x="594" y="661"/>
                      <a:pt x="606" y="649"/>
                    </a:cubicBezTo>
                    <a:cubicBezTo>
                      <a:pt x="617" y="638"/>
                      <a:pt x="617" y="603"/>
                      <a:pt x="606" y="591"/>
                    </a:cubicBezTo>
                    <a:lnTo>
                      <a:pt x="71" y="10"/>
                    </a:lnTo>
                    <a:cubicBezTo>
                      <a:pt x="65" y="4"/>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1"/>
              <p:cNvSpPr/>
              <p:nvPr/>
            </p:nvSpPr>
            <p:spPr>
              <a:xfrm>
                <a:off x="1553050" y="4232450"/>
                <a:ext cx="15425" cy="16400"/>
              </a:xfrm>
              <a:custGeom>
                <a:avLst/>
                <a:gdLst/>
                <a:ahLst/>
                <a:cxnLst/>
                <a:rect l="l" t="t" r="r" b="b"/>
                <a:pathLst>
                  <a:path w="617" h="656" extrusionOk="0">
                    <a:moveTo>
                      <a:pt x="46" y="1"/>
                    </a:moveTo>
                    <a:cubicBezTo>
                      <a:pt x="35" y="1"/>
                      <a:pt x="24" y="7"/>
                      <a:pt x="12" y="18"/>
                    </a:cubicBezTo>
                    <a:cubicBezTo>
                      <a:pt x="0" y="30"/>
                      <a:pt x="0" y="53"/>
                      <a:pt x="12" y="65"/>
                    </a:cubicBezTo>
                    <a:lnTo>
                      <a:pt x="547" y="646"/>
                    </a:lnTo>
                    <a:cubicBezTo>
                      <a:pt x="553" y="652"/>
                      <a:pt x="559" y="655"/>
                      <a:pt x="565" y="655"/>
                    </a:cubicBezTo>
                    <a:cubicBezTo>
                      <a:pt x="570" y="655"/>
                      <a:pt x="576" y="652"/>
                      <a:pt x="582" y="646"/>
                    </a:cubicBezTo>
                    <a:cubicBezTo>
                      <a:pt x="582" y="652"/>
                      <a:pt x="585" y="655"/>
                      <a:pt x="589" y="655"/>
                    </a:cubicBezTo>
                    <a:cubicBezTo>
                      <a:pt x="594" y="655"/>
                      <a:pt x="599" y="652"/>
                      <a:pt x="605" y="646"/>
                    </a:cubicBezTo>
                    <a:cubicBezTo>
                      <a:pt x="617" y="635"/>
                      <a:pt x="617" y="611"/>
                      <a:pt x="605" y="600"/>
                    </a:cubicBezTo>
                    <a:lnTo>
                      <a:pt x="70" y="18"/>
                    </a:lnTo>
                    <a:cubicBezTo>
                      <a:pt x="64" y="7"/>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1"/>
              <p:cNvSpPr/>
              <p:nvPr/>
            </p:nvSpPr>
            <p:spPr>
              <a:xfrm>
                <a:off x="1565550" y="4221125"/>
                <a:ext cx="15450" cy="16750"/>
              </a:xfrm>
              <a:custGeom>
                <a:avLst/>
                <a:gdLst/>
                <a:ahLst/>
                <a:cxnLst/>
                <a:rect l="l" t="t" r="r" b="b"/>
                <a:pathLst>
                  <a:path w="618" h="670" extrusionOk="0">
                    <a:moveTo>
                      <a:pt x="41" y="0"/>
                    </a:moveTo>
                    <a:cubicBezTo>
                      <a:pt x="30" y="0"/>
                      <a:pt x="18" y="6"/>
                      <a:pt x="12" y="18"/>
                    </a:cubicBezTo>
                    <a:cubicBezTo>
                      <a:pt x="1" y="29"/>
                      <a:pt x="1" y="53"/>
                      <a:pt x="12" y="76"/>
                    </a:cubicBezTo>
                    <a:lnTo>
                      <a:pt x="547" y="657"/>
                    </a:lnTo>
                    <a:cubicBezTo>
                      <a:pt x="547" y="657"/>
                      <a:pt x="559" y="669"/>
                      <a:pt x="571" y="669"/>
                    </a:cubicBezTo>
                    <a:cubicBezTo>
                      <a:pt x="582" y="669"/>
                      <a:pt x="594" y="657"/>
                      <a:pt x="605" y="657"/>
                    </a:cubicBezTo>
                    <a:cubicBezTo>
                      <a:pt x="617" y="634"/>
                      <a:pt x="617" y="611"/>
                      <a:pt x="605" y="599"/>
                    </a:cubicBezTo>
                    <a:lnTo>
                      <a:pt x="70" y="18"/>
                    </a:lnTo>
                    <a:cubicBezTo>
                      <a:pt x="65" y="6"/>
                      <a:pt x="53"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1"/>
              <p:cNvSpPr/>
              <p:nvPr/>
            </p:nvSpPr>
            <p:spPr>
              <a:xfrm>
                <a:off x="1577775" y="4209775"/>
                <a:ext cx="15425" cy="16750"/>
              </a:xfrm>
              <a:custGeom>
                <a:avLst/>
                <a:gdLst/>
                <a:ahLst/>
                <a:cxnLst/>
                <a:rect l="l" t="t" r="r" b="b"/>
                <a:pathLst>
                  <a:path w="617" h="670" extrusionOk="0">
                    <a:moveTo>
                      <a:pt x="45" y="1"/>
                    </a:moveTo>
                    <a:cubicBezTo>
                      <a:pt x="35" y="1"/>
                      <a:pt x="23" y="6"/>
                      <a:pt x="12" y="18"/>
                    </a:cubicBezTo>
                    <a:cubicBezTo>
                      <a:pt x="0" y="30"/>
                      <a:pt x="0" y="53"/>
                      <a:pt x="12" y="76"/>
                    </a:cubicBezTo>
                    <a:lnTo>
                      <a:pt x="547" y="658"/>
                    </a:lnTo>
                    <a:cubicBezTo>
                      <a:pt x="547" y="669"/>
                      <a:pt x="558" y="669"/>
                      <a:pt x="570" y="669"/>
                    </a:cubicBezTo>
                    <a:cubicBezTo>
                      <a:pt x="582" y="669"/>
                      <a:pt x="593" y="658"/>
                      <a:pt x="605" y="658"/>
                    </a:cubicBezTo>
                    <a:cubicBezTo>
                      <a:pt x="617" y="635"/>
                      <a:pt x="617" y="611"/>
                      <a:pt x="605" y="600"/>
                    </a:cubicBezTo>
                    <a:lnTo>
                      <a:pt x="70" y="18"/>
                    </a:lnTo>
                    <a:cubicBezTo>
                      <a:pt x="64" y="6"/>
                      <a:pt x="55" y="1"/>
                      <a:pt x="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1"/>
              <p:cNvSpPr/>
              <p:nvPr/>
            </p:nvSpPr>
            <p:spPr>
              <a:xfrm>
                <a:off x="1589400" y="4199225"/>
                <a:ext cx="25900" cy="28175"/>
              </a:xfrm>
              <a:custGeom>
                <a:avLst/>
                <a:gdLst/>
                <a:ahLst/>
                <a:cxnLst/>
                <a:rect l="l" t="t" r="r" b="b"/>
                <a:pathLst>
                  <a:path w="1036" h="1127" extrusionOk="0">
                    <a:moveTo>
                      <a:pt x="48" y="1"/>
                    </a:moveTo>
                    <a:cubicBezTo>
                      <a:pt x="38" y="1"/>
                      <a:pt x="29" y="4"/>
                      <a:pt x="24" y="10"/>
                    </a:cubicBezTo>
                    <a:cubicBezTo>
                      <a:pt x="0" y="21"/>
                      <a:pt x="0" y="56"/>
                      <a:pt x="24" y="68"/>
                    </a:cubicBezTo>
                    <a:lnTo>
                      <a:pt x="966" y="1103"/>
                    </a:lnTo>
                    <a:cubicBezTo>
                      <a:pt x="977" y="1115"/>
                      <a:pt x="977" y="1115"/>
                      <a:pt x="989" y="1126"/>
                    </a:cubicBezTo>
                    <a:cubicBezTo>
                      <a:pt x="1001" y="1115"/>
                      <a:pt x="1012" y="1115"/>
                      <a:pt x="1024" y="1103"/>
                    </a:cubicBezTo>
                    <a:cubicBezTo>
                      <a:pt x="1036" y="1091"/>
                      <a:pt x="1036" y="1068"/>
                      <a:pt x="1024" y="1057"/>
                    </a:cubicBezTo>
                    <a:lnTo>
                      <a:pt x="82" y="10"/>
                    </a:lnTo>
                    <a:cubicBezTo>
                      <a:pt x="70" y="4"/>
                      <a:pt x="59"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1"/>
              <p:cNvSpPr/>
              <p:nvPr/>
            </p:nvSpPr>
            <p:spPr>
              <a:xfrm>
                <a:off x="1601900" y="4187975"/>
                <a:ext cx="15725" cy="16750"/>
              </a:xfrm>
              <a:custGeom>
                <a:avLst/>
                <a:gdLst/>
                <a:ahLst/>
                <a:cxnLst/>
                <a:rect l="l" t="t" r="r" b="b"/>
                <a:pathLst>
                  <a:path w="629" h="670" extrusionOk="0">
                    <a:moveTo>
                      <a:pt x="37" y="0"/>
                    </a:moveTo>
                    <a:cubicBezTo>
                      <a:pt x="27" y="0"/>
                      <a:pt x="18" y="6"/>
                      <a:pt x="12" y="18"/>
                    </a:cubicBezTo>
                    <a:cubicBezTo>
                      <a:pt x="1" y="29"/>
                      <a:pt x="1" y="53"/>
                      <a:pt x="12" y="76"/>
                    </a:cubicBezTo>
                    <a:lnTo>
                      <a:pt x="547" y="657"/>
                    </a:lnTo>
                    <a:cubicBezTo>
                      <a:pt x="547" y="657"/>
                      <a:pt x="559" y="669"/>
                      <a:pt x="570" y="669"/>
                    </a:cubicBezTo>
                    <a:cubicBezTo>
                      <a:pt x="605" y="669"/>
                      <a:pt x="629" y="623"/>
                      <a:pt x="594" y="599"/>
                    </a:cubicBezTo>
                    <a:lnTo>
                      <a:pt x="70" y="18"/>
                    </a:lnTo>
                    <a:cubicBezTo>
                      <a:pt x="59" y="6"/>
                      <a:pt x="47" y="0"/>
                      <a:pt x="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1"/>
              <p:cNvSpPr/>
              <p:nvPr/>
            </p:nvSpPr>
            <p:spPr>
              <a:xfrm>
                <a:off x="1614125" y="4176850"/>
                <a:ext cx="15425" cy="16525"/>
              </a:xfrm>
              <a:custGeom>
                <a:avLst/>
                <a:gdLst/>
                <a:ahLst/>
                <a:cxnLst/>
                <a:rect l="l" t="t" r="r" b="b"/>
                <a:pathLst>
                  <a:path w="617" h="661" extrusionOk="0">
                    <a:moveTo>
                      <a:pt x="45" y="0"/>
                    </a:moveTo>
                    <a:cubicBezTo>
                      <a:pt x="35" y="0"/>
                      <a:pt x="23" y="3"/>
                      <a:pt x="12" y="9"/>
                    </a:cubicBezTo>
                    <a:cubicBezTo>
                      <a:pt x="0" y="21"/>
                      <a:pt x="0" y="56"/>
                      <a:pt x="12" y="67"/>
                    </a:cubicBezTo>
                    <a:lnTo>
                      <a:pt x="547" y="649"/>
                    </a:lnTo>
                    <a:cubicBezTo>
                      <a:pt x="547" y="660"/>
                      <a:pt x="558" y="660"/>
                      <a:pt x="570" y="660"/>
                    </a:cubicBezTo>
                    <a:cubicBezTo>
                      <a:pt x="582" y="660"/>
                      <a:pt x="593" y="660"/>
                      <a:pt x="605" y="649"/>
                    </a:cubicBezTo>
                    <a:cubicBezTo>
                      <a:pt x="617" y="637"/>
                      <a:pt x="617" y="602"/>
                      <a:pt x="605" y="591"/>
                    </a:cubicBezTo>
                    <a:lnTo>
                      <a:pt x="70" y="9"/>
                    </a:lnTo>
                    <a:cubicBezTo>
                      <a:pt x="64" y="3"/>
                      <a:pt x="55" y="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1"/>
              <p:cNvSpPr/>
              <p:nvPr/>
            </p:nvSpPr>
            <p:spPr>
              <a:xfrm>
                <a:off x="1626325" y="4165575"/>
                <a:ext cx="15450" cy="16750"/>
              </a:xfrm>
              <a:custGeom>
                <a:avLst/>
                <a:gdLst/>
                <a:ahLst/>
                <a:cxnLst/>
                <a:rect l="l" t="t" r="r" b="b"/>
                <a:pathLst>
                  <a:path w="618" h="670" extrusionOk="0">
                    <a:moveTo>
                      <a:pt x="47" y="1"/>
                    </a:moveTo>
                    <a:cubicBezTo>
                      <a:pt x="38" y="1"/>
                      <a:pt x="30" y="6"/>
                      <a:pt x="24" y="18"/>
                    </a:cubicBezTo>
                    <a:cubicBezTo>
                      <a:pt x="1" y="30"/>
                      <a:pt x="1" y="53"/>
                      <a:pt x="24" y="76"/>
                    </a:cubicBezTo>
                    <a:lnTo>
                      <a:pt x="547" y="658"/>
                    </a:lnTo>
                    <a:cubicBezTo>
                      <a:pt x="559" y="658"/>
                      <a:pt x="571" y="669"/>
                      <a:pt x="582" y="669"/>
                    </a:cubicBezTo>
                    <a:cubicBezTo>
                      <a:pt x="594" y="669"/>
                      <a:pt x="594" y="658"/>
                      <a:pt x="605" y="658"/>
                    </a:cubicBezTo>
                    <a:cubicBezTo>
                      <a:pt x="617" y="635"/>
                      <a:pt x="617" y="611"/>
                      <a:pt x="605" y="600"/>
                    </a:cubicBezTo>
                    <a:lnTo>
                      <a:pt x="70" y="18"/>
                    </a:lnTo>
                    <a:cubicBezTo>
                      <a:pt x="65" y="6"/>
                      <a:pt x="56"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1"/>
              <p:cNvSpPr/>
              <p:nvPr/>
            </p:nvSpPr>
            <p:spPr>
              <a:xfrm>
                <a:off x="1638550" y="4154450"/>
                <a:ext cx="15725" cy="16525"/>
              </a:xfrm>
              <a:custGeom>
                <a:avLst/>
                <a:gdLst/>
                <a:ahLst/>
                <a:cxnLst/>
                <a:rect l="l" t="t" r="r" b="b"/>
                <a:pathLst>
                  <a:path w="629" h="661" extrusionOk="0">
                    <a:moveTo>
                      <a:pt x="48" y="1"/>
                    </a:moveTo>
                    <a:cubicBezTo>
                      <a:pt x="38" y="1"/>
                      <a:pt x="29" y="4"/>
                      <a:pt x="23" y="9"/>
                    </a:cubicBezTo>
                    <a:cubicBezTo>
                      <a:pt x="0" y="33"/>
                      <a:pt x="0" y="56"/>
                      <a:pt x="23" y="68"/>
                    </a:cubicBezTo>
                    <a:lnTo>
                      <a:pt x="547" y="649"/>
                    </a:lnTo>
                    <a:cubicBezTo>
                      <a:pt x="558" y="661"/>
                      <a:pt x="570" y="661"/>
                      <a:pt x="582" y="661"/>
                    </a:cubicBezTo>
                    <a:cubicBezTo>
                      <a:pt x="593" y="661"/>
                      <a:pt x="605" y="661"/>
                      <a:pt x="605" y="649"/>
                    </a:cubicBezTo>
                    <a:cubicBezTo>
                      <a:pt x="628" y="638"/>
                      <a:pt x="628" y="614"/>
                      <a:pt x="605" y="591"/>
                    </a:cubicBezTo>
                    <a:lnTo>
                      <a:pt x="82" y="9"/>
                    </a:lnTo>
                    <a:cubicBezTo>
                      <a:pt x="70" y="4"/>
                      <a:pt x="58"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1"/>
              <p:cNvSpPr/>
              <p:nvPr/>
            </p:nvSpPr>
            <p:spPr>
              <a:xfrm>
                <a:off x="1650450" y="4143775"/>
                <a:ext cx="26200" cy="28075"/>
              </a:xfrm>
              <a:custGeom>
                <a:avLst/>
                <a:gdLst/>
                <a:ahLst/>
                <a:cxnLst/>
                <a:rect l="l" t="t" r="r" b="b"/>
                <a:pathLst>
                  <a:path w="1048" h="1123" extrusionOk="0">
                    <a:moveTo>
                      <a:pt x="46" y="0"/>
                    </a:moveTo>
                    <a:cubicBezTo>
                      <a:pt x="36" y="0"/>
                      <a:pt x="24" y="6"/>
                      <a:pt x="13" y="18"/>
                    </a:cubicBezTo>
                    <a:cubicBezTo>
                      <a:pt x="1" y="29"/>
                      <a:pt x="1" y="53"/>
                      <a:pt x="13" y="64"/>
                    </a:cubicBezTo>
                    <a:lnTo>
                      <a:pt x="966" y="1111"/>
                    </a:lnTo>
                    <a:cubicBezTo>
                      <a:pt x="966" y="1111"/>
                      <a:pt x="978" y="1123"/>
                      <a:pt x="990" y="1123"/>
                    </a:cubicBezTo>
                    <a:cubicBezTo>
                      <a:pt x="1025" y="1123"/>
                      <a:pt x="1048" y="1076"/>
                      <a:pt x="1025" y="1053"/>
                    </a:cubicBezTo>
                    <a:lnTo>
                      <a:pt x="71" y="18"/>
                    </a:lnTo>
                    <a:cubicBezTo>
                      <a:pt x="65" y="6"/>
                      <a:pt x="56"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1"/>
              <p:cNvSpPr/>
              <p:nvPr/>
            </p:nvSpPr>
            <p:spPr>
              <a:xfrm>
                <a:off x="1662675" y="4132650"/>
                <a:ext cx="15700" cy="16525"/>
              </a:xfrm>
              <a:custGeom>
                <a:avLst/>
                <a:gdLst/>
                <a:ahLst/>
                <a:cxnLst/>
                <a:rect l="l" t="t" r="r" b="b"/>
                <a:pathLst>
                  <a:path w="628" h="661" extrusionOk="0">
                    <a:moveTo>
                      <a:pt x="47" y="0"/>
                    </a:moveTo>
                    <a:cubicBezTo>
                      <a:pt x="38" y="0"/>
                      <a:pt x="30" y="3"/>
                      <a:pt x="24" y="9"/>
                    </a:cubicBezTo>
                    <a:cubicBezTo>
                      <a:pt x="1" y="21"/>
                      <a:pt x="1" y="56"/>
                      <a:pt x="24" y="67"/>
                    </a:cubicBezTo>
                    <a:lnTo>
                      <a:pt x="547" y="649"/>
                    </a:lnTo>
                    <a:cubicBezTo>
                      <a:pt x="556" y="658"/>
                      <a:pt x="565" y="660"/>
                      <a:pt x="574" y="660"/>
                    </a:cubicBezTo>
                    <a:lnTo>
                      <a:pt x="574" y="660"/>
                    </a:lnTo>
                    <a:cubicBezTo>
                      <a:pt x="607" y="657"/>
                      <a:pt x="628" y="613"/>
                      <a:pt x="605" y="591"/>
                    </a:cubicBezTo>
                    <a:lnTo>
                      <a:pt x="70" y="9"/>
                    </a:lnTo>
                    <a:cubicBezTo>
                      <a:pt x="64" y="3"/>
                      <a:pt x="56" y="0"/>
                      <a:pt x="47" y="0"/>
                    </a:cubicBezTo>
                    <a:close/>
                    <a:moveTo>
                      <a:pt x="574" y="660"/>
                    </a:moveTo>
                    <a:cubicBezTo>
                      <a:pt x="573" y="660"/>
                      <a:pt x="572" y="660"/>
                      <a:pt x="570" y="660"/>
                    </a:cubicBezTo>
                    <a:lnTo>
                      <a:pt x="582" y="660"/>
                    </a:lnTo>
                    <a:cubicBezTo>
                      <a:pt x="579" y="660"/>
                      <a:pt x="577" y="660"/>
                      <a:pt x="574" y="66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1"/>
              <p:cNvSpPr/>
              <p:nvPr/>
            </p:nvSpPr>
            <p:spPr>
              <a:xfrm>
                <a:off x="1674900" y="4121375"/>
                <a:ext cx="15725" cy="16750"/>
              </a:xfrm>
              <a:custGeom>
                <a:avLst/>
                <a:gdLst/>
                <a:ahLst/>
                <a:cxnLst/>
                <a:rect l="l" t="t" r="r" b="b"/>
                <a:pathLst>
                  <a:path w="629" h="670" extrusionOk="0">
                    <a:moveTo>
                      <a:pt x="48" y="1"/>
                    </a:moveTo>
                    <a:cubicBezTo>
                      <a:pt x="38" y="1"/>
                      <a:pt x="29" y="6"/>
                      <a:pt x="23" y="18"/>
                    </a:cubicBezTo>
                    <a:cubicBezTo>
                      <a:pt x="0" y="30"/>
                      <a:pt x="0" y="53"/>
                      <a:pt x="23" y="76"/>
                    </a:cubicBezTo>
                    <a:lnTo>
                      <a:pt x="547" y="658"/>
                    </a:lnTo>
                    <a:cubicBezTo>
                      <a:pt x="558" y="658"/>
                      <a:pt x="570" y="669"/>
                      <a:pt x="582" y="669"/>
                    </a:cubicBezTo>
                    <a:cubicBezTo>
                      <a:pt x="593" y="669"/>
                      <a:pt x="605" y="658"/>
                      <a:pt x="605" y="646"/>
                    </a:cubicBezTo>
                    <a:cubicBezTo>
                      <a:pt x="628" y="635"/>
                      <a:pt x="628" y="611"/>
                      <a:pt x="605" y="600"/>
                    </a:cubicBezTo>
                    <a:lnTo>
                      <a:pt x="81" y="18"/>
                    </a:lnTo>
                    <a:cubicBezTo>
                      <a:pt x="70" y="6"/>
                      <a:pt x="58"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1"/>
              <p:cNvSpPr/>
              <p:nvPr/>
            </p:nvSpPr>
            <p:spPr>
              <a:xfrm>
                <a:off x="1687400" y="4110250"/>
                <a:ext cx="15425" cy="16525"/>
              </a:xfrm>
              <a:custGeom>
                <a:avLst/>
                <a:gdLst/>
                <a:ahLst/>
                <a:cxnLst/>
                <a:rect l="l" t="t" r="r" b="b"/>
                <a:pathLst>
                  <a:path w="617" h="661" extrusionOk="0">
                    <a:moveTo>
                      <a:pt x="41" y="1"/>
                    </a:moveTo>
                    <a:cubicBezTo>
                      <a:pt x="29" y="1"/>
                      <a:pt x="18" y="4"/>
                      <a:pt x="12" y="9"/>
                    </a:cubicBezTo>
                    <a:cubicBezTo>
                      <a:pt x="0" y="21"/>
                      <a:pt x="0" y="56"/>
                      <a:pt x="12" y="68"/>
                    </a:cubicBezTo>
                    <a:lnTo>
                      <a:pt x="547" y="649"/>
                    </a:lnTo>
                    <a:cubicBezTo>
                      <a:pt x="547" y="661"/>
                      <a:pt x="558" y="661"/>
                      <a:pt x="570" y="661"/>
                    </a:cubicBezTo>
                    <a:cubicBezTo>
                      <a:pt x="582" y="661"/>
                      <a:pt x="593" y="661"/>
                      <a:pt x="605" y="649"/>
                    </a:cubicBezTo>
                    <a:cubicBezTo>
                      <a:pt x="617" y="638"/>
                      <a:pt x="617" y="603"/>
                      <a:pt x="605" y="591"/>
                    </a:cubicBezTo>
                    <a:lnTo>
                      <a:pt x="70" y="9"/>
                    </a:lnTo>
                    <a:cubicBezTo>
                      <a:pt x="64" y="4"/>
                      <a:pt x="53" y="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1"/>
              <p:cNvSpPr/>
              <p:nvPr/>
            </p:nvSpPr>
            <p:spPr>
              <a:xfrm>
                <a:off x="1699275" y="4099150"/>
                <a:ext cx="16050" cy="16575"/>
              </a:xfrm>
              <a:custGeom>
                <a:avLst/>
                <a:gdLst/>
                <a:ahLst/>
                <a:cxnLst/>
                <a:rect l="l" t="t" r="r" b="b"/>
                <a:pathLst>
                  <a:path w="642" h="663" extrusionOk="0">
                    <a:moveTo>
                      <a:pt x="69" y="1"/>
                    </a:moveTo>
                    <a:cubicBezTo>
                      <a:pt x="35" y="1"/>
                      <a:pt x="1" y="42"/>
                      <a:pt x="37" y="70"/>
                    </a:cubicBezTo>
                    <a:lnTo>
                      <a:pt x="560" y="651"/>
                    </a:lnTo>
                    <a:cubicBezTo>
                      <a:pt x="572" y="651"/>
                      <a:pt x="584" y="663"/>
                      <a:pt x="595" y="663"/>
                    </a:cubicBezTo>
                    <a:cubicBezTo>
                      <a:pt x="607" y="663"/>
                      <a:pt x="607" y="651"/>
                      <a:pt x="619" y="651"/>
                    </a:cubicBezTo>
                    <a:cubicBezTo>
                      <a:pt x="642" y="640"/>
                      <a:pt x="642" y="605"/>
                      <a:pt x="619" y="593"/>
                    </a:cubicBezTo>
                    <a:lnTo>
                      <a:pt x="95" y="11"/>
                    </a:lnTo>
                    <a:cubicBezTo>
                      <a:pt x="88" y="4"/>
                      <a:pt x="78" y="1"/>
                      <a:pt x="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1"/>
              <p:cNvSpPr/>
              <p:nvPr/>
            </p:nvSpPr>
            <p:spPr>
              <a:xfrm>
                <a:off x="1711225" y="4088225"/>
                <a:ext cx="25925" cy="28100"/>
              </a:xfrm>
              <a:custGeom>
                <a:avLst/>
                <a:gdLst/>
                <a:ahLst/>
                <a:cxnLst/>
                <a:rect l="l" t="t" r="r" b="b"/>
                <a:pathLst>
                  <a:path w="1037" h="1124" extrusionOk="0">
                    <a:moveTo>
                      <a:pt x="49" y="1"/>
                    </a:moveTo>
                    <a:cubicBezTo>
                      <a:pt x="39" y="1"/>
                      <a:pt x="30" y="6"/>
                      <a:pt x="24" y="18"/>
                    </a:cubicBezTo>
                    <a:cubicBezTo>
                      <a:pt x="1" y="30"/>
                      <a:pt x="1" y="53"/>
                      <a:pt x="24" y="76"/>
                    </a:cubicBezTo>
                    <a:lnTo>
                      <a:pt x="966" y="1111"/>
                    </a:lnTo>
                    <a:cubicBezTo>
                      <a:pt x="978" y="1123"/>
                      <a:pt x="990" y="1123"/>
                      <a:pt x="1001" y="1123"/>
                    </a:cubicBezTo>
                    <a:cubicBezTo>
                      <a:pt x="1001" y="1123"/>
                      <a:pt x="1013" y="1123"/>
                      <a:pt x="1025" y="1111"/>
                    </a:cubicBezTo>
                    <a:cubicBezTo>
                      <a:pt x="1036" y="1100"/>
                      <a:pt x="1036" y="1077"/>
                      <a:pt x="1025" y="1053"/>
                    </a:cubicBezTo>
                    <a:lnTo>
                      <a:pt x="82" y="18"/>
                    </a:lnTo>
                    <a:cubicBezTo>
                      <a:pt x="71" y="6"/>
                      <a:pt x="59"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1"/>
              <p:cNvSpPr/>
              <p:nvPr/>
            </p:nvSpPr>
            <p:spPr>
              <a:xfrm>
                <a:off x="1723750" y="4077100"/>
                <a:ext cx="15425" cy="16825"/>
              </a:xfrm>
              <a:custGeom>
                <a:avLst/>
                <a:gdLst/>
                <a:ahLst/>
                <a:cxnLst/>
                <a:rect l="l" t="t" r="r" b="b"/>
                <a:pathLst>
                  <a:path w="617" h="673" extrusionOk="0">
                    <a:moveTo>
                      <a:pt x="41" y="1"/>
                    </a:moveTo>
                    <a:cubicBezTo>
                      <a:pt x="29" y="1"/>
                      <a:pt x="18" y="4"/>
                      <a:pt x="12" y="9"/>
                    </a:cubicBezTo>
                    <a:cubicBezTo>
                      <a:pt x="0" y="33"/>
                      <a:pt x="0" y="56"/>
                      <a:pt x="12" y="68"/>
                    </a:cubicBezTo>
                    <a:lnTo>
                      <a:pt x="547" y="649"/>
                    </a:lnTo>
                    <a:cubicBezTo>
                      <a:pt x="547" y="661"/>
                      <a:pt x="558" y="672"/>
                      <a:pt x="570" y="672"/>
                    </a:cubicBezTo>
                    <a:cubicBezTo>
                      <a:pt x="582" y="661"/>
                      <a:pt x="593" y="661"/>
                      <a:pt x="605" y="649"/>
                    </a:cubicBezTo>
                    <a:cubicBezTo>
                      <a:pt x="617" y="638"/>
                      <a:pt x="617" y="614"/>
                      <a:pt x="605" y="591"/>
                    </a:cubicBezTo>
                    <a:lnTo>
                      <a:pt x="70" y="9"/>
                    </a:lnTo>
                    <a:cubicBezTo>
                      <a:pt x="64" y="4"/>
                      <a:pt x="52" y="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1"/>
              <p:cNvSpPr/>
              <p:nvPr/>
            </p:nvSpPr>
            <p:spPr>
              <a:xfrm>
                <a:off x="1735950" y="4066050"/>
                <a:ext cx="15450" cy="16525"/>
              </a:xfrm>
              <a:custGeom>
                <a:avLst/>
                <a:gdLst/>
                <a:ahLst/>
                <a:cxnLst/>
                <a:rect l="l" t="t" r="r" b="b"/>
                <a:pathLst>
                  <a:path w="618" h="661" extrusionOk="0">
                    <a:moveTo>
                      <a:pt x="49" y="1"/>
                    </a:moveTo>
                    <a:cubicBezTo>
                      <a:pt x="38" y="1"/>
                      <a:pt x="30" y="4"/>
                      <a:pt x="24" y="9"/>
                    </a:cubicBezTo>
                    <a:cubicBezTo>
                      <a:pt x="1" y="21"/>
                      <a:pt x="1" y="56"/>
                      <a:pt x="24" y="68"/>
                    </a:cubicBezTo>
                    <a:lnTo>
                      <a:pt x="547" y="649"/>
                    </a:lnTo>
                    <a:cubicBezTo>
                      <a:pt x="559" y="661"/>
                      <a:pt x="571" y="661"/>
                      <a:pt x="582" y="661"/>
                    </a:cubicBezTo>
                    <a:cubicBezTo>
                      <a:pt x="582" y="661"/>
                      <a:pt x="594" y="661"/>
                      <a:pt x="605" y="649"/>
                    </a:cubicBezTo>
                    <a:cubicBezTo>
                      <a:pt x="617" y="626"/>
                      <a:pt x="617" y="603"/>
                      <a:pt x="605" y="591"/>
                    </a:cubicBezTo>
                    <a:lnTo>
                      <a:pt x="82" y="9"/>
                    </a:lnTo>
                    <a:cubicBezTo>
                      <a:pt x="70" y="4"/>
                      <a:pt x="59"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1"/>
              <p:cNvSpPr/>
              <p:nvPr/>
            </p:nvSpPr>
            <p:spPr>
              <a:xfrm>
                <a:off x="1748100" y="4054925"/>
                <a:ext cx="15800" cy="16600"/>
              </a:xfrm>
              <a:custGeom>
                <a:avLst/>
                <a:gdLst/>
                <a:ahLst/>
                <a:cxnLst/>
                <a:rect l="l" t="t" r="r" b="b"/>
                <a:pathLst>
                  <a:path w="632" h="664" extrusionOk="0">
                    <a:moveTo>
                      <a:pt x="56" y="0"/>
                    </a:moveTo>
                    <a:cubicBezTo>
                      <a:pt x="26" y="0"/>
                      <a:pt x="0" y="33"/>
                      <a:pt x="26" y="59"/>
                    </a:cubicBezTo>
                    <a:lnTo>
                      <a:pt x="550" y="641"/>
                    </a:lnTo>
                    <a:cubicBezTo>
                      <a:pt x="561" y="652"/>
                      <a:pt x="573" y="664"/>
                      <a:pt x="585" y="664"/>
                    </a:cubicBezTo>
                    <a:cubicBezTo>
                      <a:pt x="596" y="664"/>
                      <a:pt x="608" y="652"/>
                      <a:pt x="620" y="652"/>
                    </a:cubicBezTo>
                    <a:cubicBezTo>
                      <a:pt x="631" y="629"/>
                      <a:pt x="631" y="606"/>
                      <a:pt x="620" y="594"/>
                    </a:cubicBezTo>
                    <a:lnTo>
                      <a:pt x="85" y="12"/>
                    </a:lnTo>
                    <a:cubicBezTo>
                      <a:pt x="76" y="4"/>
                      <a:pt x="66" y="0"/>
                      <a:pt x="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1"/>
              <p:cNvSpPr/>
              <p:nvPr/>
            </p:nvSpPr>
            <p:spPr>
              <a:xfrm>
                <a:off x="1760675" y="4043675"/>
                <a:ext cx="15425" cy="16525"/>
              </a:xfrm>
              <a:custGeom>
                <a:avLst/>
                <a:gdLst/>
                <a:ahLst/>
                <a:cxnLst/>
                <a:rect l="l" t="t" r="r" b="b"/>
                <a:pathLst>
                  <a:path w="617" h="661" extrusionOk="0">
                    <a:moveTo>
                      <a:pt x="41" y="0"/>
                    </a:moveTo>
                    <a:cubicBezTo>
                      <a:pt x="29" y="0"/>
                      <a:pt x="18" y="3"/>
                      <a:pt x="12" y="9"/>
                    </a:cubicBezTo>
                    <a:cubicBezTo>
                      <a:pt x="0" y="20"/>
                      <a:pt x="0" y="55"/>
                      <a:pt x="12" y="67"/>
                    </a:cubicBezTo>
                    <a:lnTo>
                      <a:pt x="547" y="649"/>
                    </a:lnTo>
                    <a:cubicBezTo>
                      <a:pt x="547" y="660"/>
                      <a:pt x="559" y="660"/>
                      <a:pt x="570" y="660"/>
                    </a:cubicBezTo>
                    <a:cubicBezTo>
                      <a:pt x="582" y="660"/>
                      <a:pt x="594" y="660"/>
                      <a:pt x="605" y="649"/>
                    </a:cubicBezTo>
                    <a:cubicBezTo>
                      <a:pt x="617" y="637"/>
                      <a:pt x="617" y="602"/>
                      <a:pt x="605" y="590"/>
                    </a:cubicBezTo>
                    <a:lnTo>
                      <a:pt x="70" y="9"/>
                    </a:lnTo>
                    <a:cubicBezTo>
                      <a:pt x="64" y="3"/>
                      <a:pt x="53"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1"/>
              <p:cNvSpPr/>
              <p:nvPr/>
            </p:nvSpPr>
            <p:spPr>
              <a:xfrm>
                <a:off x="1772150" y="4033100"/>
                <a:ext cx="26050" cy="27975"/>
              </a:xfrm>
              <a:custGeom>
                <a:avLst/>
                <a:gdLst/>
                <a:ahLst/>
                <a:cxnLst/>
                <a:rect l="l" t="t" r="r" b="b"/>
                <a:pathLst>
                  <a:path w="1042" h="1119" extrusionOk="0">
                    <a:moveTo>
                      <a:pt x="54" y="1"/>
                    </a:moveTo>
                    <a:cubicBezTo>
                      <a:pt x="23" y="1"/>
                      <a:pt x="1" y="33"/>
                      <a:pt x="18" y="60"/>
                    </a:cubicBezTo>
                    <a:lnTo>
                      <a:pt x="972" y="1106"/>
                    </a:lnTo>
                    <a:cubicBezTo>
                      <a:pt x="972" y="1106"/>
                      <a:pt x="984" y="1118"/>
                      <a:pt x="995" y="1118"/>
                    </a:cubicBezTo>
                    <a:cubicBezTo>
                      <a:pt x="1007" y="1118"/>
                      <a:pt x="1019" y="1106"/>
                      <a:pt x="1030" y="1106"/>
                    </a:cubicBezTo>
                    <a:cubicBezTo>
                      <a:pt x="1042" y="1083"/>
                      <a:pt x="1042" y="1060"/>
                      <a:pt x="1030" y="1048"/>
                    </a:cubicBezTo>
                    <a:lnTo>
                      <a:pt x="88" y="13"/>
                    </a:lnTo>
                    <a:cubicBezTo>
                      <a:pt x="76" y="4"/>
                      <a:pt x="65" y="1"/>
                      <a:pt x="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1"/>
              <p:cNvSpPr/>
              <p:nvPr/>
            </p:nvSpPr>
            <p:spPr>
              <a:xfrm>
                <a:off x="1784525" y="4021650"/>
                <a:ext cx="15725" cy="16725"/>
              </a:xfrm>
              <a:custGeom>
                <a:avLst/>
                <a:gdLst/>
                <a:ahLst/>
                <a:cxnLst/>
                <a:rect l="l" t="t" r="r" b="b"/>
                <a:pathLst>
                  <a:path w="629" h="669" extrusionOk="0">
                    <a:moveTo>
                      <a:pt x="48" y="0"/>
                    </a:moveTo>
                    <a:cubicBezTo>
                      <a:pt x="38" y="0"/>
                      <a:pt x="29" y="6"/>
                      <a:pt x="23" y="17"/>
                    </a:cubicBezTo>
                    <a:cubicBezTo>
                      <a:pt x="0" y="29"/>
                      <a:pt x="0" y="52"/>
                      <a:pt x="23" y="76"/>
                    </a:cubicBezTo>
                    <a:lnTo>
                      <a:pt x="547" y="657"/>
                    </a:lnTo>
                    <a:cubicBezTo>
                      <a:pt x="558" y="657"/>
                      <a:pt x="570" y="669"/>
                      <a:pt x="582" y="669"/>
                    </a:cubicBezTo>
                    <a:cubicBezTo>
                      <a:pt x="593" y="669"/>
                      <a:pt x="605" y="657"/>
                      <a:pt x="605" y="657"/>
                    </a:cubicBezTo>
                    <a:cubicBezTo>
                      <a:pt x="628" y="634"/>
                      <a:pt x="628" y="611"/>
                      <a:pt x="605" y="599"/>
                    </a:cubicBezTo>
                    <a:lnTo>
                      <a:pt x="82" y="17"/>
                    </a:lnTo>
                    <a:cubicBezTo>
                      <a:pt x="70" y="6"/>
                      <a:pt x="58"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1"/>
              <p:cNvSpPr/>
              <p:nvPr/>
            </p:nvSpPr>
            <p:spPr>
              <a:xfrm>
                <a:off x="1797025" y="4010600"/>
                <a:ext cx="15425" cy="16725"/>
              </a:xfrm>
              <a:custGeom>
                <a:avLst/>
                <a:gdLst/>
                <a:ahLst/>
                <a:cxnLst/>
                <a:rect l="l" t="t" r="r" b="b"/>
                <a:pathLst>
                  <a:path w="617" h="669" extrusionOk="0">
                    <a:moveTo>
                      <a:pt x="41" y="0"/>
                    </a:moveTo>
                    <a:cubicBezTo>
                      <a:pt x="29" y="0"/>
                      <a:pt x="18" y="6"/>
                      <a:pt x="12" y="17"/>
                    </a:cubicBezTo>
                    <a:cubicBezTo>
                      <a:pt x="0" y="29"/>
                      <a:pt x="0" y="52"/>
                      <a:pt x="12" y="64"/>
                    </a:cubicBezTo>
                    <a:lnTo>
                      <a:pt x="547" y="646"/>
                    </a:lnTo>
                    <a:cubicBezTo>
                      <a:pt x="547" y="657"/>
                      <a:pt x="559" y="657"/>
                      <a:pt x="570" y="669"/>
                    </a:cubicBezTo>
                    <a:cubicBezTo>
                      <a:pt x="582" y="657"/>
                      <a:pt x="593" y="657"/>
                      <a:pt x="605" y="646"/>
                    </a:cubicBezTo>
                    <a:cubicBezTo>
                      <a:pt x="617" y="634"/>
                      <a:pt x="617" y="611"/>
                      <a:pt x="605" y="599"/>
                    </a:cubicBezTo>
                    <a:lnTo>
                      <a:pt x="70" y="17"/>
                    </a:lnTo>
                    <a:cubicBezTo>
                      <a:pt x="64" y="6"/>
                      <a:pt x="53"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1"/>
              <p:cNvSpPr/>
              <p:nvPr/>
            </p:nvSpPr>
            <p:spPr>
              <a:xfrm>
                <a:off x="1808850" y="3999575"/>
                <a:ext cx="15825" cy="16425"/>
              </a:xfrm>
              <a:custGeom>
                <a:avLst/>
                <a:gdLst/>
                <a:ahLst/>
                <a:cxnLst/>
                <a:rect l="l" t="t" r="r" b="b"/>
                <a:pathLst>
                  <a:path w="633" h="657" extrusionOk="0">
                    <a:moveTo>
                      <a:pt x="68" y="1"/>
                    </a:moveTo>
                    <a:cubicBezTo>
                      <a:pt x="35" y="1"/>
                      <a:pt x="1" y="45"/>
                      <a:pt x="27" y="63"/>
                    </a:cubicBezTo>
                    <a:lnTo>
                      <a:pt x="562" y="645"/>
                    </a:lnTo>
                    <a:cubicBezTo>
                      <a:pt x="574" y="656"/>
                      <a:pt x="586" y="656"/>
                      <a:pt x="597" y="656"/>
                    </a:cubicBezTo>
                    <a:lnTo>
                      <a:pt x="621" y="656"/>
                    </a:lnTo>
                    <a:cubicBezTo>
                      <a:pt x="632" y="633"/>
                      <a:pt x="632" y="610"/>
                      <a:pt x="621" y="598"/>
                    </a:cubicBezTo>
                    <a:lnTo>
                      <a:pt x="97" y="16"/>
                    </a:lnTo>
                    <a:cubicBezTo>
                      <a:pt x="89" y="5"/>
                      <a:pt x="78" y="1"/>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1"/>
              <p:cNvSpPr/>
              <p:nvPr/>
            </p:nvSpPr>
            <p:spPr>
              <a:xfrm>
                <a:off x="1821450" y="3988200"/>
                <a:ext cx="15425" cy="16750"/>
              </a:xfrm>
              <a:custGeom>
                <a:avLst/>
                <a:gdLst/>
                <a:ahLst/>
                <a:cxnLst/>
                <a:rect l="l" t="t" r="r" b="b"/>
                <a:pathLst>
                  <a:path w="617" h="670" extrusionOk="0">
                    <a:moveTo>
                      <a:pt x="48" y="0"/>
                    </a:moveTo>
                    <a:cubicBezTo>
                      <a:pt x="38" y="0"/>
                      <a:pt x="29" y="6"/>
                      <a:pt x="24" y="18"/>
                    </a:cubicBezTo>
                    <a:cubicBezTo>
                      <a:pt x="0" y="29"/>
                      <a:pt x="0" y="53"/>
                      <a:pt x="24" y="64"/>
                    </a:cubicBezTo>
                    <a:lnTo>
                      <a:pt x="547" y="646"/>
                    </a:lnTo>
                    <a:cubicBezTo>
                      <a:pt x="559" y="658"/>
                      <a:pt x="570" y="658"/>
                      <a:pt x="582" y="669"/>
                    </a:cubicBezTo>
                    <a:cubicBezTo>
                      <a:pt x="593" y="658"/>
                      <a:pt x="593" y="658"/>
                      <a:pt x="605" y="658"/>
                    </a:cubicBezTo>
                    <a:cubicBezTo>
                      <a:pt x="617" y="634"/>
                      <a:pt x="617" y="611"/>
                      <a:pt x="605" y="599"/>
                    </a:cubicBezTo>
                    <a:lnTo>
                      <a:pt x="82" y="18"/>
                    </a:lnTo>
                    <a:cubicBezTo>
                      <a:pt x="70" y="6"/>
                      <a:pt x="58"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1"/>
              <p:cNvSpPr/>
              <p:nvPr/>
            </p:nvSpPr>
            <p:spPr>
              <a:xfrm>
                <a:off x="1833375" y="3977450"/>
                <a:ext cx="25900" cy="28075"/>
              </a:xfrm>
              <a:custGeom>
                <a:avLst/>
                <a:gdLst/>
                <a:ahLst/>
                <a:cxnLst/>
                <a:rect l="l" t="t" r="r" b="b"/>
                <a:pathLst>
                  <a:path w="1036" h="1123" extrusionOk="0">
                    <a:moveTo>
                      <a:pt x="48" y="0"/>
                    </a:moveTo>
                    <a:cubicBezTo>
                      <a:pt x="38" y="0"/>
                      <a:pt x="29" y="6"/>
                      <a:pt x="23" y="18"/>
                    </a:cubicBezTo>
                    <a:cubicBezTo>
                      <a:pt x="0" y="29"/>
                      <a:pt x="0" y="52"/>
                      <a:pt x="23" y="76"/>
                    </a:cubicBezTo>
                    <a:lnTo>
                      <a:pt x="966" y="1111"/>
                    </a:lnTo>
                    <a:cubicBezTo>
                      <a:pt x="966" y="1111"/>
                      <a:pt x="977" y="1122"/>
                      <a:pt x="989" y="1122"/>
                    </a:cubicBezTo>
                    <a:cubicBezTo>
                      <a:pt x="1000" y="1122"/>
                      <a:pt x="1012" y="1122"/>
                      <a:pt x="1024" y="1111"/>
                    </a:cubicBezTo>
                    <a:cubicBezTo>
                      <a:pt x="1035" y="1099"/>
                      <a:pt x="1035" y="1064"/>
                      <a:pt x="1024" y="1053"/>
                    </a:cubicBezTo>
                    <a:lnTo>
                      <a:pt x="82" y="18"/>
                    </a:lnTo>
                    <a:cubicBezTo>
                      <a:pt x="70" y="6"/>
                      <a:pt x="58"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1"/>
              <p:cNvSpPr/>
              <p:nvPr/>
            </p:nvSpPr>
            <p:spPr>
              <a:xfrm>
                <a:off x="1845575" y="3966325"/>
                <a:ext cx="15450" cy="16525"/>
              </a:xfrm>
              <a:custGeom>
                <a:avLst/>
                <a:gdLst/>
                <a:ahLst/>
                <a:cxnLst/>
                <a:rect l="l" t="t" r="r" b="b"/>
                <a:pathLst>
                  <a:path w="618" h="661" extrusionOk="0">
                    <a:moveTo>
                      <a:pt x="46" y="0"/>
                    </a:moveTo>
                    <a:cubicBezTo>
                      <a:pt x="36" y="0"/>
                      <a:pt x="24" y="3"/>
                      <a:pt x="12" y="9"/>
                    </a:cubicBezTo>
                    <a:cubicBezTo>
                      <a:pt x="1" y="32"/>
                      <a:pt x="1" y="55"/>
                      <a:pt x="12" y="67"/>
                    </a:cubicBezTo>
                    <a:lnTo>
                      <a:pt x="547" y="649"/>
                    </a:lnTo>
                    <a:cubicBezTo>
                      <a:pt x="559" y="660"/>
                      <a:pt x="559" y="660"/>
                      <a:pt x="582" y="660"/>
                    </a:cubicBezTo>
                    <a:cubicBezTo>
                      <a:pt x="582" y="660"/>
                      <a:pt x="594" y="660"/>
                      <a:pt x="606" y="649"/>
                    </a:cubicBezTo>
                    <a:cubicBezTo>
                      <a:pt x="617" y="637"/>
                      <a:pt x="617" y="614"/>
                      <a:pt x="606" y="590"/>
                    </a:cubicBezTo>
                    <a:lnTo>
                      <a:pt x="70" y="9"/>
                    </a:lnTo>
                    <a:cubicBezTo>
                      <a:pt x="65" y="3"/>
                      <a:pt x="56"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1"/>
              <p:cNvSpPr/>
              <p:nvPr/>
            </p:nvSpPr>
            <p:spPr>
              <a:xfrm>
                <a:off x="1857800" y="3955050"/>
                <a:ext cx="15425" cy="16750"/>
              </a:xfrm>
              <a:custGeom>
                <a:avLst/>
                <a:gdLst/>
                <a:ahLst/>
                <a:cxnLst/>
                <a:rect l="l" t="t" r="r" b="b"/>
                <a:pathLst>
                  <a:path w="617" h="670" extrusionOk="0">
                    <a:moveTo>
                      <a:pt x="48" y="0"/>
                    </a:moveTo>
                    <a:cubicBezTo>
                      <a:pt x="38" y="0"/>
                      <a:pt x="29" y="6"/>
                      <a:pt x="23" y="18"/>
                    </a:cubicBezTo>
                    <a:cubicBezTo>
                      <a:pt x="0" y="30"/>
                      <a:pt x="0" y="53"/>
                      <a:pt x="23" y="76"/>
                    </a:cubicBezTo>
                    <a:lnTo>
                      <a:pt x="547" y="658"/>
                    </a:lnTo>
                    <a:cubicBezTo>
                      <a:pt x="559" y="658"/>
                      <a:pt x="570" y="669"/>
                      <a:pt x="582" y="669"/>
                    </a:cubicBezTo>
                    <a:cubicBezTo>
                      <a:pt x="593" y="669"/>
                      <a:pt x="605" y="658"/>
                      <a:pt x="605" y="658"/>
                    </a:cubicBezTo>
                    <a:cubicBezTo>
                      <a:pt x="617" y="634"/>
                      <a:pt x="617" y="611"/>
                      <a:pt x="605" y="599"/>
                    </a:cubicBezTo>
                    <a:lnTo>
                      <a:pt x="82" y="18"/>
                    </a:lnTo>
                    <a:cubicBezTo>
                      <a:pt x="70" y="6"/>
                      <a:pt x="58"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1"/>
              <p:cNvSpPr/>
              <p:nvPr/>
            </p:nvSpPr>
            <p:spPr>
              <a:xfrm>
                <a:off x="1870150" y="3944125"/>
                <a:ext cx="15575" cy="16325"/>
              </a:xfrm>
              <a:custGeom>
                <a:avLst/>
                <a:gdLst/>
                <a:ahLst/>
                <a:cxnLst/>
                <a:rect l="l" t="t" r="r" b="b"/>
                <a:pathLst>
                  <a:path w="623" h="653" extrusionOk="0">
                    <a:moveTo>
                      <a:pt x="49" y="1"/>
                    </a:moveTo>
                    <a:cubicBezTo>
                      <a:pt x="22" y="1"/>
                      <a:pt x="1" y="33"/>
                      <a:pt x="18" y="59"/>
                    </a:cubicBezTo>
                    <a:lnTo>
                      <a:pt x="553" y="641"/>
                    </a:lnTo>
                    <a:cubicBezTo>
                      <a:pt x="553" y="653"/>
                      <a:pt x="565" y="653"/>
                      <a:pt x="576" y="653"/>
                    </a:cubicBezTo>
                    <a:lnTo>
                      <a:pt x="611" y="653"/>
                    </a:lnTo>
                    <a:cubicBezTo>
                      <a:pt x="623" y="629"/>
                      <a:pt x="623" y="606"/>
                      <a:pt x="611" y="594"/>
                    </a:cubicBezTo>
                    <a:lnTo>
                      <a:pt x="76" y="13"/>
                    </a:lnTo>
                    <a:cubicBezTo>
                      <a:pt x="67" y="4"/>
                      <a:pt x="58"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1"/>
              <p:cNvSpPr/>
              <p:nvPr/>
            </p:nvSpPr>
            <p:spPr>
              <a:xfrm>
                <a:off x="1882500" y="3932650"/>
                <a:ext cx="15450" cy="16750"/>
              </a:xfrm>
              <a:custGeom>
                <a:avLst/>
                <a:gdLst/>
                <a:ahLst/>
                <a:cxnLst/>
                <a:rect l="l" t="t" r="r" b="b"/>
                <a:pathLst>
                  <a:path w="618" h="670" extrusionOk="0">
                    <a:moveTo>
                      <a:pt x="46" y="1"/>
                    </a:moveTo>
                    <a:cubicBezTo>
                      <a:pt x="36" y="1"/>
                      <a:pt x="24" y="7"/>
                      <a:pt x="13" y="18"/>
                    </a:cubicBezTo>
                    <a:cubicBezTo>
                      <a:pt x="1" y="30"/>
                      <a:pt x="1" y="53"/>
                      <a:pt x="13" y="76"/>
                    </a:cubicBezTo>
                    <a:lnTo>
                      <a:pt x="548" y="658"/>
                    </a:lnTo>
                    <a:cubicBezTo>
                      <a:pt x="559" y="658"/>
                      <a:pt x="559" y="670"/>
                      <a:pt x="571" y="670"/>
                    </a:cubicBezTo>
                    <a:cubicBezTo>
                      <a:pt x="582" y="670"/>
                      <a:pt x="594" y="670"/>
                      <a:pt x="606" y="658"/>
                    </a:cubicBezTo>
                    <a:cubicBezTo>
                      <a:pt x="617" y="635"/>
                      <a:pt x="617" y="611"/>
                      <a:pt x="606" y="600"/>
                    </a:cubicBezTo>
                    <a:lnTo>
                      <a:pt x="71" y="18"/>
                    </a:lnTo>
                    <a:cubicBezTo>
                      <a:pt x="65" y="7"/>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1"/>
              <p:cNvSpPr/>
              <p:nvPr/>
            </p:nvSpPr>
            <p:spPr>
              <a:xfrm>
                <a:off x="1894050" y="3922075"/>
                <a:ext cx="26275" cy="28200"/>
              </a:xfrm>
              <a:custGeom>
                <a:avLst/>
                <a:gdLst/>
                <a:ahLst/>
                <a:cxnLst/>
                <a:rect l="l" t="t" r="r" b="b"/>
                <a:pathLst>
                  <a:path w="1051" h="1128" extrusionOk="0">
                    <a:moveTo>
                      <a:pt x="61" y="0"/>
                    </a:moveTo>
                    <a:cubicBezTo>
                      <a:pt x="30" y="0"/>
                      <a:pt x="0" y="42"/>
                      <a:pt x="27" y="69"/>
                    </a:cubicBezTo>
                    <a:lnTo>
                      <a:pt x="970" y="1104"/>
                    </a:lnTo>
                    <a:cubicBezTo>
                      <a:pt x="981" y="1116"/>
                      <a:pt x="981" y="1116"/>
                      <a:pt x="993" y="1128"/>
                    </a:cubicBezTo>
                    <a:cubicBezTo>
                      <a:pt x="1028" y="1116"/>
                      <a:pt x="1051" y="1081"/>
                      <a:pt x="1028" y="1058"/>
                    </a:cubicBezTo>
                    <a:lnTo>
                      <a:pt x="86" y="11"/>
                    </a:lnTo>
                    <a:cubicBezTo>
                      <a:pt x="78" y="3"/>
                      <a:pt x="69" y="0"/>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1"/>
              <p:cNvSpPr/>
              <p:nvPr/>
            </p:nvSpPr>
            <p:spPr>
              <a:xfrm>
                <a:off x="1906650" y="3910850"/>
                <a:ext cx="15425" cy="16750"/>
              </a:xfrm>
              <a:custGeom>
                <a:avLst/>
                <a:gdLst/>
                <a:ahLst/>
                <a:cxnLst/>
                <a:rect l="l" t="t" r="r" b="b"/>
                <a:pathLst>
                  <a:path w="617" h="670" extrusionOk="0">
                    <a:moveTo>
                      <a:pt x="41" y="0"/>
                    </a:moveTo>
                    <a:cubicBezTo>
                      <a:pt x="29" y="0"/>
                      <a:pt x="18" y="6"/>
                      <a:pt x="12" y="18"/>
                    </a:cubicBezTo>
                    <a:cubicBezTo>
                      <a:pt x="0" y="30"/>
                      <a:pt x="0" y="53"/>
                      <a:pt x="12" y="76"/>
                    </a:cubicBezTo>
                    <a:lnTo>
                      <a:pt x="547" y="658"/>
                    </a:lnTo>
                    <a:cubicBezTo>
                      <a:pt x="547" y="658"/>
                      <a:pt x="559" y="669"/>
                      <a:pt x="570" y="669"/>
                    </a:cubicBezTo>
                    <a:cubicBezTo>
                      <a:pt x="605" y="658"/>
                      <a:pt x="617" y="623"/>
                      <a:pt x="605" y="599"/>
                    </a:cubicBezTo>
                    <a:lnTo>
                      <a:pt x="70" y="18"/>
                    </a:lnTo>
                    <a:cubicBezTo>
                      <a:pt x="64" y="6"/>
                      <a:pt x="53"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1"/>
              <p:cNvSpPr/>
              <p:nvPr/>
            </p:nvSpPr>
            <p:spPr>
              <a:xfrm>
                <a:off x="1918850" y="3899725"/>
                <a:ext cx="15450" cy="16525"/>
              </a:xfrm>
              <a:custGeom>
                <a:avLst/>
                <a:gdLst/>
                <a:ahLst/>
                <a:cxnLst/>
                <a:rect l="l" t="t" r="r" b="b"/>
                <a:pathLst>
                  <a:path w="618" h="661" extrusionOk="0">
                    <a:moveTo>
                      <a:pt x="46" y="1"/>
                    </a:moveTo>
                    <a:cubicBezTo>
                      <a:pt x="36" y="1"/>
                      <a:pt x="24" y="3"/>
                      <a:pt x="12" y="9"/>
                    </a:cubicBezTo>
                    <a:cubicBezTo>
                      <a:pt x="1" y="33"/>
                      <a:pt x="1" y="56"/>
                      <a:pt x="12" y="67"/>
                    </a:cubicBezTo>
                    <a:lnTo>
                      <a:pt x="548" y="649"/>
                    </a:lnTo>
                    <a:cubicBezTo>
                      <a:pt x="548" y="661"/>
                      <a:pt x="559" y="661"/>
                      <a:pt x="571" y="661"/>
                    </a:cubicBezTo>
                    <a:cubicBezTo>
                      <a:pt x="582" y="661"/>
                      <a:pt x="594" y="661"/>
                      <a:pt x="606" y="649"/>
                    </a:cubicBezTo>
                    <a:cubicBezTo>
                      <a:pt x="617" y="637"/>
                      <a:pt x="617" y="614"/>
                      <a:pt x="606" y="591"/>
                    </a:cubicBezTo>
                    <a:lnTo>
                      <a:pt x="71" y="9"/>
                    </a:lnTo>
                    <a:cubicBezTo>
                      <a:pt x="65" y="3"/>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1"/>
              <p:cNvSpPr/>
              <p:nvPr/>
            </p:nvSpPr>
            <p:spPr>
              <a:xfrm>
                <a:off x="1931200" y="3888700"/>
                <a:ext cx="15600" cy="16500"/>
              </a:xfrm>
              <a:custGeom>
                <a:avLst/>
                <a:gdLst/>
                <a:ahLst/>
                <a:cxnLst/>
                <a:rect l="l" t="t" r="r" b="b"/>
                <a:pathLst>
                  <a:path w="624" h="660" extrusionOk="0">
                    <a:moveTo>
                      <a:pt x="53" y="1"/>
                    </a:moveTo>
                    <a:cubicBezTo>
                      <a:pt x="25" y="1"/>
                      <a:pt x="0" y="30"/>
                      <a:pt x="19" y="66"/>
                    </a:cubicBezTo>
                    <a:lnTo>
                      <a:pt x="542" y="648"/>
                    </a:lnTo>
                    <a:cubicBezTo>
                      <a:pt x="554" y="648"/>
                      <a:pt x="565" y="660"/>
                      <a:pt x="577" y="660"/>
                    </a:cubicBezTo>
                    <a:cubicBezTo>
                      <a:pt x="589" y="660"/>
                      <a:pt x="600" y="660"/>
                      <a:pt x="600" y="648"/>
                    </a:cubicBezTo>
                    <a:cubicBezTo>
                      <a:pt x="623" y="636"/>
                      <a:pt x="623" y="601"/>
                      <a:pt x="600" y="590"/>
                    </a:cubicBezTo>
                    <a:lnTo>
                      <a:pt x="77" y="8"/>
                    </a:lnTo>
                    <a:cubicBezTo>
                      <a:pt x="69" y="3"/>
                      <a:pt x="61" y="1"/>
                      <a:pt x="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1"/>
              <p:cNvSpPr/>
              <p:nvPr/>
            </p:nvSpPr>
            <p:spPr>
              <a:xfrm>
                <a:off x="1943575" y="3877325"/>
                <a:ext cx="15725" cy="16525"/>
              </a:xfrm>
              <a:custGeom>
                <a:avLst/>
                <a:gdLst/>
                <a:ahLst/>
                <a:cxnLst/>
                <a:rect l="l" t="t" r="r" b="b"/>
                <a:pathLst>
                  <a:path w="629" h="661" extrusionOk="0">
                    <a:moveTo>
                      <a:pt x="37" y="1"/>
                    </a:moveTo>
                    <a:cubicBezTo>
                      <a:pt x="27" y="1"/>
                      <a:pt x="18" y="4"/>
                      <a:pt x="12" y="10"/>
                    </a:cubicBezTo>
                    <a:cubicBezTo>
                      <a:pt x="0" y="33"/>
                      <a:pt x="0" y="56"/>
                      <a:pt x="12" y="68"/>
                    </a:cubicBezTo>
                    <a:lnTo>
                      <a:pt x="536" y="649"/>
                    </a:lnTo>
                    <a:cubicBezTo>
                      <a:pt x="547" y="661"/>
                      <a:pt x="559" y="661"/>
                      <a:pt x="570" y="661"/>
                    </a:cubicBezTo>
                    <a:cubicBezTo>
                      <a:pt x="605" y="661"/>
                      <a:pt x="629" y="614"/>
                      <a:pt x="594" y="591"/>
                    </a:cubicBezTo>
                    <a:lnTo>
                      <a:pt x="70" y="10"/>
                    </a:lnTo>
                    <a:cubicBezTo>
                      <a:pt x="59" y="4"/>
                      <a:pt x="47" y="1"/>
                      <a:pt x="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1"/>
              <p:cNvSpPr/>
              <p:nvPr/>
            </p:nvSpPr>
            <p:spPr>
              <a:xfrm>
                <a:off x="1955200" y="3866650"/>
                <a:ext cx="25900" cy="28075"/>
              </a:xfrm>
              <a:custGeom>
                <a:avLst/>
                <a:gdLst/>
                <a:ahLst/>
                <a:cxnLst/>
                <a:rect l="l" t="t" r="r" b="b"/>
                <a:pathLst>
                  <a:path w="1036" h="1123" extrusionOk="0">
                    <a:moveTo>
                      <a:pt x="46" y="0"/>
                    </a:moveTo>
                    <a:cubicBezTo>
                      <a:pt x="36" y="0"/>
                      <a:pt x="24" y="6"/>
                      <a:pt x="12" y="18"/>
                    </a:cubicBezTo>
                    <a:cubicBezTo>
                      <a:pt x="1" y="30"/>
                      <a:pt x="1" y="53"/>
                      <a:pt x="12" y="64"/>
                    </a:cubicBezTo>
                    <a:lnTo>
                      <a:pt x="966" y="1111"/>
                    </a:lnTo>
                    <a:cubicBezTo>
                      <a:pt x="966" y="1111"/>
                      <a:pt x="978" y="1123"/>
                      <a:pt x="989" y="1123"/>
                    </a:cubicBezTo>
                    <a:cubicBezTo>
                      <a:pt x="1001" y="1123"/>
                      <a:pt x="1013" y="1111"/>
                      <a:pt x="1013" y="1111"/>
                    </a:cubicBezTo>
                    <a:cubicBezTo>
                      <a:pt x="1036" y="1088"/>
                      <a:pt x="1036" y="1065"/>
                      <a:pt x="1013" y="1053"/>
                    </a:cubicBezTo>
                    <a:lnTo>
                      <a:pt x="71" y="18"/>
                    </a:lnTo>
                    <a:cubicBezTo>
                      <a:pt x="65" y="6"/>
                      <a:pt x="56"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1"/>
              <p:cNvSpPr/>
              <p:nvPr/>
            </p:nvSpPr>
            <p:spPr>
              <a:xfrm>
                <a:off x="1967425" y="3855525"/>
                <a:ext cx="15425" cy="16525"/>
              </a:xfrm>
              <a:custGeom>
                <a:avLst/>
                <a:gdLst/>
                <a:ahLst/>
                <a:cxnLst/>
                <a:rect l="l" t="t" r="r" b="b"/>
                <a:pathLst>
                  <a:path w="617" h="661" extrusionOk="0">
                    <a:moveTo>
                      <a:pt x="47" y="1"/>
                    </a:moveTo>
                    <a:cubicBezTo>
                      <a:pt x="38" y="1"/>
                      <a:pt x="29" y="3"/>
                      <a:pt x="24" y="9"/>
                    </a:cubicBezTo>
                    <a:cubicBezTo>
                      <a:pt x="0" y="21"/>
                      <a:pt x="0" y="56"/>
                      <a:pt x="24" y="67"/>
                    </a:cubicBezTo>
                    <a:lnTo>
                      <a:pt x="547" y="649"/>
                    </a:lnTo>
                    <a:cubicBezTo>
                      <a:pt x="559" y="661"/>
                      <a:pt x="570" y="661"/>
                      <a:pt x="582" y="661"/>
                    </a:cubicBezTo>
                    <a:cubicBezTo>
                      <a:pt x="593" y="661"/>
                      <a:pt x="593" y="661"/>
                      <a:pt x="605" y="649"/>
                    </a:cubicBezTo>
                    <a:cubicBezTo>
                      <a:pt x="617" y="637"/>
                      <a:pt x="617" y="602"/>
                      <a:pt x="605" y="591"/>
                    </a:cubicBezTo>
                    <a:lnTo>
                      <a:pt x="70" y="9"/>
                    </a:lnTo>
                    <a:cubicBezTo>
                      <a:pt x="64" y="3"/>
                      <a:pt x="56"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1"/>
              <p:cNvSpPr/>
              <p:nvPr/>
            </p:nvSpPr>
            <p:spPr>
              <a:xfrm>
                <a:off x="1979775" y="3844400"/>
                <a:ext cx="15575" cy="16600"/>
              </a:xfrm>
              <a:custGeom>
                <a:avLst/>
                <a:gdLst/>
                <a:ahLst/>
                <a:cxnLst/>
                <a:rect l="l" t="t" r="r" b="b"/>
                <a:pathLst>
                  <a:path w="623" h="664" extrusionOk="0">
                    <a:moveTo>
                      <a:pt x="50" y="0"/>
                    </a:moveTo>
                    <a:cubicBezTo>
                      <a:pt x="23" y="0"/>
                      <a:pt x="0" y="35"/>
                      <a:pt x="18" y="70"/>
                    </a:cubicBezTo>
                    <a:lnTo>
                      <a:pt x="541" y="652"/>
                    </a:lnTo>
                    <a:cubicBezTo>
                      <a:pt x="553" y="652"/>
                      <a:pt x="565" y="664"/>
                      <a:pt x="576" y="664"/>
                    </a:cubicBezTo>
                    <a:cubicBezTo>
                      <a:pt x="588" y="664"/>
                      <a:pt x="600" y="652"/>
                      <a:pt x="600" y="652"/>
                    </a:cubicBezTo>
                    <a:cubicBezTo>
                      <a:pt x="623" y="640"/>
                      <a:pt x="623" y="606"/>
                      <a:pt x="600" y="594"/>
                    </a:cubicBezTo>
                    <a:lnTo>
                      <a:pt x="76" y="12"/>
                    </a:lnTo>
                    <a:cubicBezTo>
                      <a:pt x="68" y="4"/>
                      <a:pt x="58" y="0"/>
                      <a:pt x="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1"/>
              <p:cNvSpPr/>
              <p:nvPr/>
            </p:nvSpPr>
            <p:spPr>
              <a:xfrm>
                <a:off x="1992125" y="3833125"/>
                <a:ext cx="15450" cy="16550"/>
              </a:xfrm>
              <a:custGeom>
                <a:avLst/>
                <a:gdLst/>
                <a:ahLst/>
                <a:cxnLst/>
                <a:rect l="l" t="t" r="r" b="b"/>
                <a:pathLst>
                  <a:path w="618" h="662" extrusionOk="0">
                    <a:moveTo>
                      <a:pt x="46" y="1"/>
                    </a:moveTo>
                    <a:cubicBezTo>
                      <a:pt x="36" y="1"/>
                      <a:pt x="24" y="4"/>
                      <a:pt x="13" y="10"/>
                    </a:cubicBezTo>
                    <a:cubicBezTo>
                      <a:pt x="1" y="21"/>
                      <a:pt x="1" y="56"/>
                      <a:pt x="13" y="68"/>
                    </a:cubicBezTo>
                    <a:lnTo>
                      <a:pt x="548" y="649"/>
                    </a:lnTo>
                    <a:cubicBezTo>
                      <a:pt x="559" y="661"/>
                      <a:pt x="559" y="661"/>
                      <a:pt x="571" y="661"/>
                    </a:cubicBezTo>
                    <a:cubicBezTo>
                      <a:pt x="583" y="661"/>
                      <a:pt x="594" y="661"/>
                      <a:pt x="606" y="649"/>
                    </a:cubicBezTo>
                    <a:cubicBezTo>
                      <a:pt x="617" y="638"/>
                      <a:pt x="617" y="603"/>
                      <a:pt x="606" y="591"/>
                    </a:cubicBezTo>
                    <a:lnTo>
                      <a:pt x="71" y="10"/>
                    </a:lnTo>
                    <a:cubicBezTo>
                      <a:pt x="65" y="4"/>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1"/>
              <p:cNvSpPr/>
              <p:nvPr/>
            </p:nvSpPr>
            <p:spPr>
              <a:xfrm>
                <a:off x="2004350" y="3821875"/>
                <a:ext cx="15425" cy="16750"/>
              </a:xfrm>
              <a:custGeom>
                <a:avLst/>
                <a:gdLst/>
                <a:ahLst/>
                <a:cxnLst/>
                <a:rect l="l" t="t" r="r" b="b"/>
                <a:pathLst>
                  <a:path w="617" h="670" extrusionOk="0">
                    <a:moveTo>
                      <a:pt x="47" y="0"/>
                    </a:moveTo>
                    <a:cubicBezTo>
                      <a:pt x="38" y="0"/>
                      <a:pt x="30" y="6"/>
                      <a:pt x="24" y="18"/>
                    </a:cubicBezTo>
                    <a:cubicBezTo>
                      <a:pt x="0" y="29"/>
                      <a:pt x="0" y="53"/>
                      <a:pt x="24" y="76"/>
                    </a:cubicBezTo>
                    <a:lnTo>
                      <a:pt x="547" y="657"/>
                    </a:lnTo>
                    <a:cubicBezTo>
                      <a:pt x="559" y="657"/>
                      <a:pt x="570" y="669"/>
                      <a:pt x="582" y="669"/>
                    </a:cubicBezTo>
                    <a:cubicBezTo>
                      <a:pt x="582" y="669"/>
                      <a:pt x="594" y="657"/>
                      <a:pt x="605" y="657"/>
                    </a:cubicBezTo>
                    <a:cubicBezTo>
                      <a:pt x="617" y="634"/>
                      <a:pt x="617" y="611"/>
                      <a:pt x="605" y="599"/>
                    </a:cubicBezTo>
                    <a:lnTo>
                      <a:pt x="70" y="18"/>
                    </a:lnTo>
                    <a:cubicBezTo>
                      <a:pt x="64" y="6"/>
                      <a:pt x="56"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1"/>
              <p:cNvSpPr/>
              <p:nvPr/>
            </p:nvSpPr>
            <p:spPr>
              <a:xfrm>
                <a:off x="2015975" y="3811100"/>
                <a:ext cx="25900" cy="28100"/>
              </a:xfrm>
              <a:custGeom>
                <a:avLst/>
                <a:gdLst/>
                <a:ahLst/>
                <a:cxnLst/>
                <a:rect l="l" t="t" r="r" b="b"/>
                <a:pathLst>
                  <a:path w="1036" h="1124" extrusionOk="0">
                    <a:moveTo>
                      <a:pt x="49" y="1"/>
                    </a:moveTo>
                    <a:cubicBezTo>
                      <a:pt x="39" y="1"/>
                      <a:pt x="30" y="7"/>
                      <a:pt x="24" y="18"/>
                    </a:cubicBezTo>
                    <a:cubicBezTo>
                      <a:pt x="1" y="30"/>
                      <a:pt x="1" y="53"/>
                      <a:pt x="24" y="76"/>
                    </a:cubicBezTo>
                    <a:lnTo>
                      <a:pt x="966" y="1112"/>
                    </a:lnTo>
                    <a:cubicBezTo>
                      <a:pt x="978" y="1123"/>
                      <a:pt x="989" y="1123"/>
                      <a:pt x="1001" y="1123"/>
                    </a:cubicBezTo>
                    <a:cubicBezTo>
                      <a:pt x="1013" y="1123"/>
                      <a:pt x="1013" y="1123"/>
                      <a:pt x="1024" y="1112"/>
                    </a:cubicBezTo>
                    <a:cubicBezTo>
                      <a:pt x="1036" y="1100"/>
                      <a:pt x="1036" y="1077"/>
                      <a:pt x="1024" y="1054"/>
                    </a:cubicBezTo>
                    <a:lnTo>
                      <a:pt x="82" y="18"/>
                    </a:lnTo>
                    <a:cubicBezTo>
                      <a:pt x="71" y="7"/>
                      <a:pt x="59"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1"/>
              <p:cNvSpPr/>
              <p:nvPr/>
            </p:nvSpPr>
            <p:spPr>
              <a:xfrm>
                <a:off x="2028475" y="3800050"/>
                <a:ext cx="15450" cy="16750"/>
              </a:xfrm>
              <a:custGeom>
                <a:avLst/>
                <a:gdLst/>
                <a:ahLst/>
                <a:cxnLst/>
                <a:rect l="l" t="t" r="r" b="b"/>
                <a:pathLst>
                  <a:path w="618" h="670" extrusionOk="0">
                    <a:moveTo>
                      <a:pt x="46" y="1"/>
                    </a:moveTo>
                    <a:cubicBezTo>
                      <a:pt x="36" y="1"/>
                      <a:pt x="24" y="7"/>
                      <a:pt x="13" y="18"/>
                    </a:cubicBezTo>
                    <a:cubicBezTo>
                      <a:pt x="1" y="30"/>
                      <a:pt x="1" y="53"/>
                      <a:pt x="13" y="65"/>
                    </a:cubicBezTo>
                    <a:lnTo>
                      <a:pt x="548" y="646"/>
                    </a:lnTo>
                    <a:cubicBezTo>
                      <a:pt x="559" y="658"/>
                      <a:pt x="559" y="658"/>
                      <a:pt x="571" y="670"/>
                    </a:cubicBezTo>
                    <a:cubicBezTo>
                      <a:pt x="582" y="658"/>
                      <a:pt x="594" y="658"/>
                      <a:pt x="606" y="646"/>
                    </a:cubicBezTo>
                    <a:cubicBezTo>
                      <a:pt x="617" y="635"/>
                      <a:pt x="617" y="612"/>
                      <a:pt x="606" y="600"/>
                    </a:cubicBezTo>
                    <a:lnTo>
                      <a:pt x="71" y="18"/>
                    </a:lnTo>
                    <a:cubicBezTo>
                      <a:pt x="65" y="7"/>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1"/>
              <p:cNvSpPr/>
              <p:nvPr/>
            </p:nvSpPr>
            <p:spPr>
              <a:xfrm>
                <a:off x="2040375" y="3788875"/>
                <a:ext cx="16050" cy="16600"/>
              </a:xfrm>
              <a:custGeom>
                <a:avLst/>
                <a:gdLst/>
                <a:ahLst/>
                <a:cxnLst/>
                <a:rect l="l" t="t" r="r" b="b"/>
                <a:pathLst>
                  <a:path w="642" h="664" extrusionOk="0">
                    <a:moveTo>
                      <a:pt x="69" y="1"/>
                    </a:moveTo>
                    <a:cubicBezTo>
                      <a:pt x="35" y="1"/>
                      <a:pt x="0" y="43"/>
                      <a:pt x="37" y="70"/>
                    </a:cubicBezTo>
                    <a:lnTo>
                      <a:pt x="560" y="651"/>
                    </a:lnTo>
                    <a:cubicBezTo>
                      <a:pt x="572" y="663"/>
                      <a:pt x="583" y="663"/>
                      <a:pt x="595" y="663"/>
                    </a:cubicBezTo>
                    <a:cubicBezTo>
                      <a:pt x="607" y="663"/>
                      <a:pt x="607" y="663"/>
                      <a:pt x="618" y="651"/>
                    </a:cubicBezTo>
                    <a:cubicBezTo>
                      <a:pt x="642" y="640"/>
                      <a:pt x="642" y="617"/>
                      <a:pt x="618" y="593"/>
                    </a:cubicBezTo>
                    <a:lnTo>
                      <a:pt x="95" y="12"/>
                    </a:lnTo>
                    <a:cubicBezTo>
                      <a:pt x="87" y="4"/>
                      <a:pt x="78" y="1"/>
                      <a:pt x="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1"/>
              <p:cNvSpPr/>
              <p:nvPr/>
            </p:nvSpPr>
            <p:spPr>
              <a:xfrm>
                <a:off x="2052900" y="3777675"/>
                <a:ext cx="15750" cy="16750"/>
              </a:xfrm>
              <a:custGeom>
                <a:avLst/>
                <a:gdLst/>
                <a:ahLst/>
                <a:cxnLst/>
                <a:rect l="l" t="t" r="r" b="b"/>
                <a:pathLst>
                  <a:path w="630" h="670" extrusionOk="0">
                    <a:moveTo>
                      <a:pt x="49" y="0"/>
                    </a:moveTo>
                    <a:cubicBezTo>
                      <a:pt x="39" y="0"/>
                      <a:pt x="30" y="6"/>
                      <a:pt x="24" y="18"/>
                    </a:cubicBezTo>
                    <a:cubicBezTo>
                      <a:pt x="1" y="29"/>
                      <a:pt x="1" y="53"/>
                      <a:pt x="24" y="76"/>
                    </a:cubicBezTo>
                    <a:lnTo>
                      <a:pt x="548" y="657"/>
                    </a:lnTo>
                    <a:cubicBezTo>
                      <a:pt x="559" y="657"/>
                      <a:pt x="571" y="669"/>
                      <a:pt x="582" y="669"/>
                    </a:cubicBezTo>
                    <a:cubicBezTo>
                      <a:pt x="594" y="669"/>
                      <a:pt x="606" y="657"/>
                      <a:pt x="606" y="657"/>
                    </a:cubicBezTo>
                    <a:cubicBezTo>
                      <a:pt x="629" y="634"/>
                      <a:pt x="629" y="611"/>
                      <a:pt x="606" y="599"/>
                    </a:cubicBezTo>
                    <a:lnTo>
                      <a:pt x="82" y="18"/>
                    </a:lnTo>
                    <a:cubicBezTo>
                      <a:pt x="71" y="6"/>
                      <a:pt x="59"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1"/>
              <p:cNvSpPr/>
              <p:nvPr/>
            </p:nvSpPr>
            <p:spPr>
              <a:xfrm>
                <a:off x="2065225" y="3766600"/>
                <a:ext cx="15625" cy="16475"/>
              </a:xfrm>
              <a:custGeom>
                <a:avLst/>
                <a:gdLst/>
                <a:ahLst/>
                <a:cxnLst/>
                <a:rect l="l" t="t" r="r" b="b"/>
                <a:pathLst>
                  <a:path w="625" h="659" extrusionOk="0">
                    <a:moveTo>
                      <a:pt x="58" y="1"/>
                    </a:moveTo>
                    <a:cubicBezTo>
                      <a:pt x="28" y="1"/>
                      <a:pt x="1" y="37"/>
                      <a:pt x="20" y="65"/>
                    </a:cubicBezTo>
                    <a:lnTo>
                      <a:pt x="555" y="647"/>
                    </a:lnTo>
                    <a:cubicBezTo>
                      <a:pt x="555" y="658"/>
                      <a:pt x="566" y="658"/>
                      <a:pt x="578" y="658"/>
                    </a:cubicBezTo>
                    <a:cubicBezTo>
                      <a:pt x="590" y="658"/>
                      <a:pt x="601" y="658"/>
                      <a:pt x="613" y="647"/>
                    </a:cubicBezTo>
                    <a:cubicBezTo>
                      <a:pt x="625" y="635"/>
                      <a:pt x="625" y="612"/>
                      <a:pt x="613" y="589"/>
                    </a:cubicBezTo>
                    <a:lnTo>
                      <a:pt x="78" y="7"/>
                    </a:lnTo>
                    <a:cubicBezTo>
                      <a:pt x="71" y="3"/>
                      <a:pt x="64" y="1"/>
                      <a:pt x="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1"/>
              <p:cNvSpPr/>
              <p:nvPr/>
            </p:nvSpPr>
            <p:spPr>
              <a:xfrm>
                <a:off x="2077050" y="3755775"/>
                <a:ext cx="25900" cy="28175"/>
              </a:xfrm>
              <a:custGeom>
                <a:avLst/>
                <a:gdLst/>
                <a:ahLst/>
                <a:cxnLst/>
                <a:rect l="l" t="t" r="r" b="b"/>
                <a:pathLst>
                  <a:path w="1036" h="1127" extrusionOk="0">
                    <a:moveTo>
                      <a:pt x="47" y="1"/>
                    </a:moveTo>
                    <a:cubicBezTo>
                      <a:pt x="38" y="1"/>
                      <a:pt x="29" y="4"/>
                      <a:pt x="24" y="10"/>
                    </a:cubicBezTo>
                    <a:cubicBezTo>
                      <a:pt x="0" y="33"/>
                      <a:pt x="0" y="56"/>
                      <a:pt x="24" y="68"/>
                    </a:cubicBezTo>
                    <a:lnTo>
                      <a:pt x="966" y="1115"/>
                    </a:lnTo>
                    <a:cubicBezTo>
                      <a:pt x="966" y="1115"/>
                      <a:pt x="977" y="1126"/>
                      <a:pt x="989" y="1126"/>
                    </a:cubicBezTo>
                    <a:cubicBezTo>
                      <a:pt x="1001" y="1126"/>
                      <a:pt x="1012" y="1115"/>
                      <a:pt x="1024" y="1115"/>
                    </a:cubicBezTo>
                    <a:cubicBezTo>
                      <a:pt x="1036" y="1091"/>
                      <a:pt x="1036" y="1068"/>
                      <a:pt x="1024" y="1057"/>
                    </a:cubicBezTo>
                    <a:lnTo>
                      <a:pt x="70" y="10"/>
                    </a:lnTo>
                    <a:cubicBezTo>
                      <a:pt x="64" y="4"/>
                      <a:pt x="56"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1"/>
              <p:cNvSpPr/>
              <p:nvPr/>
            </p:nvSpPr>
            <p:spPr>
              <a:xfrm>
                <a:off x="2089250" y="3744525"/>
                <a:ext cx="15725" cy="16750"/>
              </a:xfrm>
              <a:custGeom>
                <a:avLst/>
                <a:gdLst/>
                <a:ahLst/>
                <a:cxnLst/>
                <a:rect l="l" t="t" r="r" b="b"/>
                <a:pathLst>
                  <a:path w="629" h="670" extrusionOk="0">
                    <a:moveTo>
                      <a:pt x="49" y="0"/>
                    </a:moveTo>
                    <a:cubicBezTo>
                      <a:pt x="39" y="0"/>
                      <a:pt x="30" y="6"/>
                      <a:pt x="24" y="18"/>
                    </a:cubicBezTo>
                    <a:cubicBezTo>
                      <a:pt x="1" y="29"/>
                      <a:pt x="1" y="53"/>
                      <a:pt x="24" y="76"/>
                    </a:cubicBezTo>
                    <a:lnTo>
                      <a:pt x="548" y="657"/>
                    </a:lnTo>
                    <a:cubicBezTo>
                      <a:pt x="559" y="657"/>
                      <a:pt x="571" y="669"/>
                      <a:pt x="582" y="669"/>
                    </a:cubicBezTo>
                    <a:cubicBezTo>
                      <a:pt x="594" y="669"/>
                      <a:pt x="606" y="657"/>
                      <a:pt x="606" y="657"/>
                    </a:cubicBezTo>
                    <a:cubicBezTo>
                      <a:pt x="629" y="646"/>
                      <a:pt x="629" y="611"/>
                      <a:pt x="606" y="599"/>
                    </a:cubicBezTo>
                    <a:lnTo>
                      <a:pt x="82" y="18"/>
                    </a:lnTo>
                    <a:cubicBezTo>
                      <a:pt x="71" y="6"/>
                      <a:pt x="59"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1"/>
              <p:cNvSpPr/>
              <p:nvPr/>
            </p:nvSpPr>
            <p:spPr>
              <a:xfrm>
                <a:off x="2101625" y="3733600"/>
                <a:ext cx="15575" cy="16325"/>
              </a:xfrm>
              <a:custGeom>
                <a:avLst/>
                <a:gdLst/>
                <a:ahLst/>
                <a:cxnLst/>
                <a:rect l="l" t="t" r="r" b="b"/>
                <a:pathLst>
                  <a:path w="623" h="653" extrusionOk="0">
                    <a:moveTo>
                      <a:pt x="49" y="0"/>
                    </a:moveTo>
                    <a:cubicBezTo>
                      <a:pt x="22" y="0"/>
                      <a:pt x="0" y="33"/>
                      <a:pt x="18" y="59"/>
                    </a:cubicBezTo>
                    <a:lnTo>
                      <a:pt x="553" y="641"/>
                    </a:lnTo>
                    <a:cubicBezTo>
                      <a:pt x="553" y="652"/>
                      <a:pt x="564" y="652"/>
                      <a:pt x="576" y="652"/>
                    </a:cubicBezTo>
                    <a:cubicBezTo>
                      <a:pt x="588" y="652"/>
                      <a:pt x="599" y="652"/>
                      <a:pt x="611" y="641"/>
                    </a:cubicBezTo>
                    <a:cubicBezTo>
                      <a:pt x="622" y="629"/>
                      <a:pt x="622" y="606"/>
                      <a:pt x="611" y="594"/>
                    </a:cubicBezTo>
                    <a:lnTo>
                      <a:pt x="76" y="13"/>
                    </a:lnTo>
                    <a:cubicBezTo>
                      <a:pt x="67" y="4"/>
                      <a:pt x="58"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1"/>
              <p:cNvSpPr/>
              <p:nvPr/>
            </p:nvSpPr>
            <p:spPr>
              <a:xfrm>
                <a:off x="2113825" y="3722375"/>
                <a:ext cx="15575" cy="16500"/>
              </a:xfrm>
              <a:custGeom>
                <a:avLst/>
                <a:gdLst/>
                <a:ahLst/>
                <a:cxnLst/>
                <a:rect l="l" t="t" r="r" b="b"/>
                <a:pathLst>
                  <a:path w="623" h="660" extrusionOk="0">
                    <a:moveTo>
                      <a:pt x="53" y="1"/>
                    </a:moveTo>
                    <a:cubicBezTo>
                      <a:pt x="24" y="1"/>
                      <a:pt x="0" y="30"/>
                      <a:pt x="18" y="66"/>
                    </a:cubicBezTo>
                    <a:lnTo>
                      <a:pt x="553" y="648"/>
                    </a:lnTo>
                    <a:cubicBezTo>
                      <a:pt x="565" y="648"/>
                      <a:pt x="576" y="659"/>
                      <a:pt x="588" y="659"/>
                    </a:cubicBezTo>
                    <a:cubicBezTo>
                      <a:pt x="588" y="659"/>
                      <a:pt x="600" y="659"/>
                      <a:pt x="611" y="648"/>
                    </a:cubicBezTo>
                    <a:cubicBezTo>
                      <a:pt x="623" y="636"/>
                      <a:pt x="623" y="601"/>
                      <a:pt x="611" y="590"/>
                    </a:cubicBezTo>
                    <a:lnTo>
                      <a:pt x="76" y="8"/>
                    </a:lnTo>
                    <a:cubicBezTo>
                      <a:pt x="69" y="3"/>
                      <a:pt x="60" y="1"/>
                      <a:pt x="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1"/>
              <p:cNvSpPr/>
              <p:nvPr/>
            </p:nvSpPr>
            <p:spPr>
              <a:xfrm>
                <a:off x="2126200" y="3711000"/>
                <a:ext cx="15725" cy="16525"/>
              </a:xfrm>
              <a:custGeom>
                <a:avLst/>
                <a:gdLst/>
                <a:ahLst/>
                <a:cxnLst/>
                <a:rect l="l" t="t" r="r" b="b"/>
                <a:pathLst>
                  <a:path w="629" h="661" extrusionOk="0">
                    <a:moveTo>
                      <a:pt x="48" y="1"/>
                    </a:moveTo>
                    <a:cubicBezTo>
                      <a:pt x="38" y="1"/>
                      <a:pt x="29" y="4"/>
                      <a:pt x="23" y="9"/>
                    </a:cubicBezTo>
                    <a:cubicBezTo>
                      <a:pt x="0" y="33"/>
                      <a:pt x="0" y="56"/>
                      <a:pt x="23" y="68"/>
                    </a:cubicBezTo>
                    <a:lnTo>
                      <a:pt x="547" y="649"/>
                    </a:lnTo>
                    <a:cubicBezTo>
                      <a:pt x="558" y="661"/>
                      <a:pt x="570" y="661"/>
                      <a:pt x="582" y="661"/>
                    </a:cubicBezTo>
                    <a:cubicBezTo>
                      <a:pt x="593" y="661"/>
                      <a:pt x="605" y="661"/>
                      <a:pt x="605" y="649"/>
                    </a:cubicBezTo>
                    <a:cubicBezTo>
                      <a:pt x="628" y="638"/>
                      <a:pt x="628" y="614"/>
                      <a:pt x="605" y="591"/>
                    </a:cubicBezTo>
                    <a:lnTo>
                      <a:pt x="81" y="9"/>
                    </a:lnTo>
                    <a:cubicBezTo>
                      <a:pt x="70" y="4"/>
                      <a:pt x="58"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1"/>
              <p:cNvSpPr/>
              <p:nvPr/>
            </p:nvSpPr>
            <p:spPr>
              <a:xfrm>
                <a:off x="2138100" y="3700325"/>
                <a:ext cx="25925" cy="28075"/>
              </a:xfrm>
              <a:custGeom>
                <a:avLst/>
                <a:gdLst/>
                <a:ahLst/>
                <a:cxnLst/>
                <a:rect l="l" t="t" r="r" b="b"/>
                <a:pathLst>
                  <a:path w="1037" h="1123" extrusionOk="0">
                    <a:moveTo>
                      <a:pt x="42" y="0"/>
                    </a:moveTo>
                    <a:cubicBezTo>
                      <a:pt x="30" y="0"/>
                      <a:pt x="18" y="6"/>
                      <a:pt x="13" y="18"/>
                    </a:cubicBezTo>
                    <a:cubicBezTo>
                      <a:pt x="1" y="29"/>
                      <a:pt x="1" y="53"/>
                      <a:pt x="13" y="76"/>
                    </a:cubicBezTo>
                    <a:lnTo>
                      <a:pt x="955" y="1111"/>
                    </a:lnTo>
                    <a:cubicBezTo>
                      <a:pt x="966" y="1123"/>
                      <a:pt x="978" y="1123"/>
                      <a:pt x="990" y="1123"/>
                    </a:cubicBezTo>
                    <a:cubicBezTo>
                      <a:pt x="1001" y="1123"/>
                      <a:pt x="1013" y="1123"/>
                      <a:pt x="1013" y="1111"/>
                    </a:cubicBezTo>
                    <a:cubicBezTo>
                      <a:pt x="1036" y="1099"/>
                      <a:pt x="1036" y="1065"/>
                      <a:pt x="1013" y="1053"/>
                    </a:cubicBezTo>
                    <a:lnTo>
                      <a:pt x="71" y="18"/>
                    </a:lnTo>
                    <a:cubicBezTo>
                      <a:pt x="65" y="6"/>
                      <a:pt x="53"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1"/>
              <p:cNvSpPr/>
              <p:nvPr/>
            </p:nvSpPr>
            <p:spPr>
              <a:xfrm>
                <a:off x="2150175" y="3689400"/>
                <a:ext cx="15575" cy="16325"/>
              </a:xfrm>
              <a:custGeom>
                <a:avLst/>
                <a:gdLst/>
                <a:ahLst/>
                <a:cxnLst/>
                <a:rect l="l" t="t" r="r" b="b"/>
                <a:pathLst>
                  <a:path w="623" h="653" extrusionOk="0">
                    <a:moveTo>
                      <a:pt x="49" y="0"/>
                    </a:moveTo>
                    <a:cubicBezTo>
                      <a:pt x="22" y="0"/>
                      <a:pt x="1" y="33"/>
                      <a:pt x="18" y="59"/>
                    </a:cubicBezTo>
                    <a:lnTo>
                      <a:pt x="553" y="641"/>
                    </a:lnTo>
                    <a:cubicBezTo>
                      <a:pt x="565" y="652"/>
                      <a:pt x="576" y="652"/>
                      <a:pt x="588" y="652"/>
                    </a:cubicBezTo>
                    <a:lnTo>
                      <a:pt x="611" y="652"/>
                    </a:lnTo>
                    <a:cubicBezTo>
                      <a:pt x="623" y="629"/>
                      <a:pt x="623" y="606"/>
                      <a:pt x="611" y="594"/>
                    </a:cubicBezTo>
                    <a:lnTo>
                      <a:pt x="76" y="13"/>
                    </a:lnTo>
                    <a:cubicBezTo>
                      <a:pt x="68" y="4"/>
                      <a:pt x="58"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1"/>
              <p:cNvSpPr/>
              <p:nvPr/>
            </p:nvSpPr>
            <p:spPr>
              <a:xfrm>
                <a:off x="2162525" y="3677925"/>
                <a:ext cx="15750" cy="16750"/>
              </a:xfrm>
              <a:custGeom>
                <a:avLst/>
                <a:gdLst/>
                <a:ahLst/>
                <a:cxnLst/>
                <a:rect l="l" t="t" r="r" b="b"/>
                <a:pathLst>
                  <a:path w="630" h="670" extrusionOk="0">
                    <a:moveTo>
                      <a:pt x="49" y="1"/>
                    </a:moveTo>
                    <a:cubicBezTo>
                      <a:pt x="39" y="1"/>
                      <a:pt x="30" y="6"/>
                      <a:pt x="24" y="18"/>
                    </a:cubicBezTo>
                    <a:cubicBezTo>
                      <a:pt x="1" y="30"/>
                      <a:pt x="1" y="53"/>
                      <a:pt x="24" y="76"/>
                    </a:cubicBezTo>
                    <a:lnTo>
                      <a:pt x="548" y="658"/>
                    </a:lnTo>
                    <a:cubicBezTo>
                      <a:pt x="559" y="658"/>
                      <a:pt x="571" y="669"/>
                      <a:pt x="583" y="669"/>
                    </a:cubicBezTo>
                    <a:cubicBezTo>
                      <a:pt x="594" y="669"/>
                      <a:pt x="606" y="658"/>
                      <a:pt x="606" y="658"/>
                    </a:cubicBezTo>
                    <a:cubicBezTo>
                      <a:pt x="629" y="635"/>
                      <a:pt x="629" y="611"/>
                      <a:pt x="606" y="600"/>
                    </a:cubicBezTo>
                    <a:lnTo>
                      <a:pt x="82" y="18"/>
                    </a:lnTo>
                    <a:cubicBezTo>
                      <a:pt x="71" y="6"/>
                      <a:pt x="59"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31"/>
              <p:cNvSpPr/>
              <p:nvPr/>
            </p:nvSpPr>
            <p:spPr>
              <a:xfrm>
                <a:off x="2174900" y="3667000"/>
                <a:ext cx="15875" cy="16325"/>
              </a:xfrm>
              <a:custGeom>
                <a:avLst/>
                <a:gdLst/>
                <a:ahLst/>
                <a:cxnLst/>
                <a:rect l="l" t="t" r="r" b="b"/>
                <a:pathLst>
                  <a:path w="635" h="653" extrusionOk="0">
                    <a:moveTo>
                      <a:pt x="49" y="1"/>
                    </a:moveTo>
                    <a:cubicBezTo>
                      <a:pt x="22" y="1"/>
                      <a:pt x="0" y="33"/>
                      <a:pt x="18" y="60"/>
                    </a:cubicBezTo>
                    <a:lnTo>
                      <a:pt x="541" y="641"/>
                    </a:lnTo>
                    <a:cubicBezTo>
                      <a:pt x="553" y="653"/>
                      <a:pt x="564" y="653"/>
                      <a:pt x="576" y="653"/>
                    </a:cubicBezTo>
                    <a:cubicBezTo>
                      <a:pt x="611" y="653"/>
                      <a:pt x="634" y="618"/>
                      <a:pt x="611" y="595"/>
                    </a:cubicBezTo>
                    <a:lnTo>
                      <a:pt x="76" y="13"/>
                    </a:lnTo>
                    <a:cubicBezTo>
                      <a:pt x="67" y="4"/>
                      <a:pt x="58"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31"/>
              <p:cNvSpPr/>
              <p:nvPr/>
            </p:nvSpPr>
            <p:spPr>
              <a:xfrm>
                <a:off x="2187250" y="3655550"/>
                <a:ext cx="15450" cy="16725"/>
              </a:xfrm>
              <a:custGeom>
                <a:avLst/>
                <a:gdLst/>
                <a:ahLst/>
                <a:cxnLst/>
                <a:rect l="l" t="t" r="r" b="b"/>
                <a:pathLst>
                  <a:path w="618" h="669" extrusionOk="0">
                    <a:moveTo>
                      <a:pt x="46" y="0"/>
                    </a:moveTo>
                    <a:cubicBezTo>
                      <a:pt x="36" y="0"/>
                      <a:pt x="24" y="6"/>
                      <a:pt x="12" y="17"/>
                    </a:cubicBezTo>
                    <a:cubicBezTo>
                      <a:pt x="1" y="29"/>
                      <a:pt x="1" y="52"/>
                      <a:pt x="12" y="76"/>
                    </a:cubicBezTo>
                    <a:lnTo>
                      <a:pt x="547" y="657"/>
                    </a:lnTo>
                    <a:cubicBezTo>
                      <a:pt x="559" y="657"/>
                      <a:pt x="559" y="669"/>
                      <a:pt x="571" y="669"/>
                    </a:cubicBezTo>
                    <a:cubicBezTo>
                      <a:pt x="582" y="669"/>
                      <a:pt x="594" y="657"/>
                      <a:pt x="605" y="657"/>
                    </a:cubicBezTo>
                    <a:cubicBezTo>
                      <a:pt x="617" y="634"/>
                      <a:pt x="617" y="611"/>
                      <a:pt x="605" y="599"/>
                    </a:cubicBezTo>
                    <a:lnTo>
                      <a:pt x="70" y="17"/>
                    </a:lnTo>
                    <a:cubicBezTo>
                      <a:pt x="65" y="6"/>
                      <a:pt x="56"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1"/>
              <p:cNvSpPr/>
              <p:nvPr/>
            </p:nvSpPr>
            <p:spPr>
              <a:xfrm>
                <a:off x="2198875" y="3645000"/>
                <a:ext cx="25925" cy="27875"/>
              </a:xfrm>
              <a:custGeom>
                <a:avLst/>
                <a:gdLst/>
                <a:ahLst/>
                <a:cxnLst/>
                <a:rect l="l" t="t" r="r" b="b"/>
                <a:pathLst>
                  <a:path w="1037" h="1115" extrusionOk="0">
                    <a:moveTo>
                      <a:pt x="47" y="0"/>
                    </a:moveTo>
                    <a:cubicBezTo>
                      <a:pt x="39" y="0"/>
                      <a:pt x="30" y="3"/>
                      <a:pt x="24" y="9"/>
                    </a:cubicBezTo>
                    <a:cubicBezTo>
                      <a:pt x="1" y="21"/>
                      <a:pt x="1" y="56"/>
                      <a:pt x="24" y="67"/>
                    </a:cubicBezTo>
                    <a:lnTo>
                      <a:pt x="966" y="1102"/>
                    </a:lnTo>
                    <a:cubicBezTo>
                      <a:pt x="978" y="1114"/>
                      <a:pt x="990" y="1114"/>
                      <a:pt x="1001" y="1114"/>
                    </a:cubicBezTo>
                    <a:cubicBezTo>
                      <a:pt x="1001" y="1114"/>
                      <a:pt x="1013" y="1114"/>
                      <a:pt x="1024" y="1102"/>
                    </a:cubicBezTo>
                    <a:cubicBezTo>
                      <a:pt x="1036" y="1091"/>
                      <a:pt x="1036" y="1068"/>
                      <a:pt x="1024" y="1044"/>
                    </a:cubicBezTo>
                    <a:lnTo>
                      <a:pt x="71" y="9"/>
                    </a:lnTo>
                    <a:cubicBezTo>
                      <a:pt x="65" y="3"/>
                      <a:pt x="56"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1"/>
              <p:cNvSpPr/>
              <p:nvPr/>
            </p:nvSpPr>
            <p:spPr>
              <a:xfrm>
                <a:off x="2211400" y="3633725"/>
                <a:ext cx="15425" cy="16750"/>
              </a:xfrm>
              <a:custGeom>
                <a:avLst/>
                <a:gdLst/>
                <a:ahLst/>
                <a:cxnLst/>
                <a:rect l="l" t="t" r="r" b="b"/>
                <a:pathLst>
                  <a:path w="617" h="670" extrusionOk="0">
                    <a:moveTo>
                      <a:pt x="41" y="1"/>
                    </a:moveTo>
                    <a:cubicBezTo>
                      <a:pt x="29" y="1"/>
                      <a:pt x="18" y="6"/>
                      <a:pt x="12" y="18"/>
                    </a:cubicBezTo>
                    <a:cubicBezTo>
                      <a:pt x="0" y="30"/>
                      <a:pt x="0" y="53"/>
                      <a:pt x="12" y="76"/>
                    </a:cubicBezTo>
                    <a:lnTo>
                      <a:pt x="535" y="658"/>
                    </a:lnTo>
                    <a:cubicBezTo>
                      <a:pt x="547" y="658"/>
                      <a:pt x="558" y="669"/>
                      <a:pt x="570" y="669"/>
                    </a:cubicBezTo>
                    <a:cubicBezTo>
                      <a:pt x="582" y="669"/>
                      <a:pt x="593" y="658"/>
                      <a:pt x="593" y="658"/>
                    </a:cubicBezTo>
                    <a:cubicBezTo>
                      <a:pt x="617" y="635"/>
                      <a:pt x="617" y="611"/>
                      <a:pt x="593" y="600"/>
                    </a:cubicBezTo>
                    <a:lnTo>
                      <a:pt x="70" y="18"/>
                    </a:lnTo>
                    <a:cubicBezTo>
                      <a:pt x="64" y="6"/>
                      <a:pt x="52" y="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1"/>
              <p:cNvSpPr/>
              <p:nvPr/>
            </p:nvSpPr>
            <p:spPr>
              <a:xfrm>
                <a:off x="2223425" y="3622675"/>
                <a:ext cx="15625" cy="16450"/>
              </a:xfrm>
              <a:custGeom>
                <a:avLst/>
                <a:gdLst/>
                <a:ahLst/>
                <a:cxnLst/>
                <a:rect l="l" t="t" r="r" b="b"/>
                <a:pathLst>
                  <a:path w="625" h="658" extrusionOk="0">
                    <a:moveTo>
                      <a:pt x="57" y="0"/>
                    </a:moveTo>
                    <a:cubicBezTo>
                      <a:pt x="28" y="0"/>
                      <a:pt x="0" y="36"/>
                      <a:pt x="19" y="65"/>
                    </a:cubicBezTo>
                    <a:lnTo>
                      <a:pt x="554" y="646"/>
                    </a:lnTo>
                    <a:cubicBezTo>
                      <a:pt x="566" y="658"/>
                      <a:pt x="566" y="658"/>
                      <a:pt x="578" y="658"/>
                    </a:cubicBezTo>
                    <a:cubicBezTo>
                      <a:pt x="589" y="658"/>
                      <a:pt x="601" y="658"/>
                      <a:pt x="612" y="646"/>
                    </a:cubicBezTo>
                    <a:cubicBezTo>
                      <a:pt x="624" y="635"/>
                      <a:pt x="624" y="611"/>
                      <a:pt x="612" y="588"/>
                    </a:cubicBezTo>
                    <a:lnTo>
                      <a:pt x="77" y="6"/>
                    </a:lnTo>
                    <a:cubicBezTo>
                      <a:pt x="71" y="2"/>
                      <a:pt x="64" y="0"/>
                      <a:pt x="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1"/>
              <p:cNvSpPr/>
              <p:nvPr/>
            </p:nvSpPr>
            <p:spPr>
              <a:xfrm>
                <a:off x="2235825" y="3611350"/>
                <a:ext cx="15425" cy="16725"/>
              </a:xfrm>
              <a:custGeom>
                <a:avLst/>
                <a:gdLst/>
                <a:ahLst/>
                <a:cxnLst/>
                <a:rect l="l" t="t" r="r" b="b"/>
                <a:pathLst>
                  <a:path w="617" h="669" extrusionOk="0">
                    <a:moveTo>
                      <a:pt x="48" y="0"/>
                    </a:moveTo>
                    <a:cubicBezTo>
                      <a:pt x="38" y="0"/>
                      <a:pt x="29" y="6"/>
                      <a:pt x="23" y="18"/>
                    </a:cubicBezTo>
                    <a:cubicBezTo>
                      <a:pt x="0" y="29"/>
                      <a:pt x="0" y="52"/>
                      <a:pt x="23" y="76"/>
                    </a:cubicBezTo>
                    <a:lnTo>
                      <a:pt x="547" y="657"/>
                    </a:lnTo>
                    <a:cubicBezTo>
                      <a:pt x="558" y="657"/>
                      <a:pt x="570" y="669"/>
                      <a:pt x="582" y="669"/>
                    </a:cubicBezTo>
                    <a:cubicBezTo>
                      <a:pt x="593" y="669"/>
                      <a:pt x="593" y="657"/>
                      <a:pt x="605" y="646"/>
                    </a:cubicBezTo>
                    <a:cubicBezTo>
                      <a:pt x="617" y="634"/>
                      <a:pt x="617" y="611"/>
                      <a:pt x="605" y="599"/>
                    </a:cubicBezTo>
                    <a:lnTo>
                      <a:pt x="82" y="18"/>
                    </a:lnTo>
                    <a:cubicBezTo>
                      <a:pt x="70" y="6"/>
                      <a:pt x="58"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31"/>
              <p:cNvSpPr/>
              <p:nvPr/>
            </p:nvSpPr>
            <p:spPr>
              <a:xfrm>
                <a:off x="2247925" y="3600175"/>
                <a:ext cx="15825" cy="16575"/>
              </a:xfrm>
              <a:custGeom>
                <a:avLst/>
                <a:gdLst/>
                <a:ahLst/>
                <a:cxnLst/>
                <a:rect l="l" t="t" r="r" b="b"/>
                <a:pathLst>
                  <a:path w="633" h="663" extrusionOk="0">
                    <a:moveTo>
                      <a:pt x="61" y="0"/>
                    </a:moveTo>
                    <a:cubicBezTo>
                      <a:pt x="30" y="0"/>
                      <a:pt x="1" y="42"/>
                      <a:pt x="28" y="69"/>
                    </a:cubicBezTo>
                    <a:lnTo>
                      <a:pt x="563" y="651"/>
                    </a:lnTo>
                    <a:cubicBezTo>
                      <a:pt x="563" y="662"/>
                      <a:pt x="575" y="662"/>
                      <a:pt x="586" y="662"/>
                    </a:cubicBezTo>
                    <a:cubicBezTo>
                      <a:pt x="598" y="662"/>
                      <a:pt x="609" y="662"/>
                      <a:pt x="621" y="651"/>
                    </a:cubicBezTo>
                    <a:cubicBezTo>
                      <a:pt x="633" y="639"/>
                      <a:pt x="633" y="616"/>
                      <a:pt x="621" y="592"/>
                    </a:cubicBezTo>
                    <a:lnTo>
                      <a:pt x="86" y="11"/>
                    </a:lnTo>
                    <a:cubicBezTo>
                      <a:pt x="78" y="3"/>
                      <a:pt x="70" y="0"/>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1"/>
              <p:cNvSpPr/>
              <p:nvPr/>
            </p:nvSpPr>
            <p:spPr>
              <a:xfrm>
                <a:off x="2360575" y="4364900"/>
                <a:ext cx="4375" cy="37250"/>
              </a:xfrm>
              <a:custGeom>
                <a:avLst/>
                <a:gdLst/>
                <a:ahLst/>
                <a:cxnLst/>
                <a:rect l="l" t="t" r="r" b="b"/>
                <a:pathLst>
                  <a:path w="175" h="1490" extrusionOk="0">
                    <a:moveTo>
                      <a:pt x="47" y="1"/>
                    </a:moveTo>
                    <a:cubicBezTo>
                      <a:pt x="23" y="1"/>
                      <a:pt x="0" y="24"/>
                      <a:pt x="0" y="47"/>
                    </a:cubicBezTo>
                    <a:lnTo>
                      <a:pt x="93" y="1455"/>
                    </a:lnTo>
                    <a:cubicBezTo>
                      <a:pt x="93" y="1467"/>
                      <a:pt x="105" y="1490"/>
                      <a:pt x="128" y="1490"/>
                    </a:cubicBezTo>
                    <a:cubicBezTo>
                      <a:pt x="151" y="1490"/>
                      <a:pt x="174" y="1467"/>
                      <a:pt x="174" y="1443"/>
                    </a:cubicBezTo>
                    <a:lnTo>
                      <a:pt x="81" y="47"/>
                    </a:lnTo>
                    <a:cubicBezTo>
                      <a:pt x="81" y="24"/>
                      <a:pt x="70"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1"/>
              <p:cNvSpPr/>
              <p:nvPr/>
            </p:nvSpPr>
            <p:spPr>
              <a:xfrm>
                <a:off x="2349225" y="4381200"/>
                <a:ext cx="3225" cy="21550"/>
              </a:xfrm>
              <a:custGeom>
                <a:avLst/>
                <a:gdLst/>
                <a:ahLst/>
                <a:cxnLst/>
                <a:rect l="l" t="t" r="r" b="b"/>
                <a:pathLst>
                  <a:path w="129" h="862" extrusionOk="0">
                    <a:moveTo>
                      <a:pt x="35" y="0"/>
                    </a:moveTo>
                    <a:cubicBezTo>
                      <a:pt x="24" y="0"/>
                      <a:pt x="0" y="24"/>
                      <a:pt x="0" y="47"/>
                    </a:cubicBezTo>
                    <a:lnTo>
                      <a:pt x="47" y="826"/>
                    </a:lnTo>
                    <a:cubicBezTo>
                      <a:pt x="47" y="849"/>
                      <a:pt x="70" y="861"/>
                      <a:pt x="93" y="861"/>
                    </a:cubicBezTo>
                    <a:cubicBezTo>
                      <a:pt x="117" y="861"/>
                      <a:pt x="128" y="849"/>
                      <a:pt x="128" y="826"/>
                    </a:cubicBezTo>
                    <a:lnTo>
                      <a:pt x="82" y="35"/>
                    </a:lnTo>
                    <a:cubicBezTo>
                      <a:pt x="82" y="12"/>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1"/>
              <p:cNvSpPr/>
              <p:nvPr/>
            </p:nvSpPr>
            <p:spPr>
              <a:xfrm>
                <a:off x="2337000" y="4381775"/>
                <a:ext cx="3225" cy="21825"/>
              </a:xfrm>
              <a:custGeom>
                <a:avLst/>
                <a:gdLst/>
                <a:ahLst/>
                <a:cxnLst/>
                <a:rect l="l" t="t" r="r" b="b"/>
                <a:pathLst>
                  <a:path w="129" h="873" extrusionOk="0">
                    <a:moveTo>
                      <a:pt x="36" y="1"/>
                    </a:moveTo>
                    <a:cubicBezTo>
                      <a:pt x="12" y="1"/>
                      <a:pt x="1" y="24"/>
                      <a:pt x="1" y="47"/>
                    </a:cubicBezTo>
                    <a:lnTo>
                      <a:pt x="47" y="838"/>
                    </a:lnTo>
                    <a:cubicBezTo>
                      <a:pt x="47" y="850"/>
                      <a:pt x="71" y="873"/>
                      <a:pt x="82" y="873"/>
                    </a:cubicBezTo>
                    <a:lnTo>
                      <a:pt x="94" y="873"/>
                    </a:lnTo>
                    <a:cubicBezTo>
                      <a:pt x="106" y="873"/>
                      <a:pt x="129" y="850"/>
                      <a:pt x="129" y="826"/>
                    </a:cubicBezTo>
                    <a:lnTo>
                      <a:pt x="82" y="47"/>
                    </a:lnTo>
                    <a:cubicBezTo>
                      <a:pt x="82" y="24"/>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31"/>
              <p:cNvSpPr/>
              <p:nvPr/>
            </p:nvSpPr>
            <p:spPr>
              <a:xfrm>
                <a:off x="2324500" y="4382725"/>
                <a:ext cx="3225" cy="21750"/>
              </a:xfrm>
              <a:custGeom>
                <a:avLst/>
                <a:gdLst/>
                <a:ahLst/>
                <a:cxnLst/>
                <a:rect l="l" t="t" r="r" b="b"/>
                <a:pathLst>
                  <a:path w="129" h="870" extrusionOk="0">
                    <a:moveTo>
                      <a:pt x="41" y="0"/>
                    </a:moveTo>
                    <a:cubicBezTo>
                      <a:pt x="21" y="0"/>
                      <a:pt x="1" y="15"/>
                      <a:pt x="1" y="44"/>
                    </a:cubicBezTo>
                    <a:lnTo>
                      <a:pt x="59" y="823"/>
                    </a:lnTo>
                    <a:cubicBezTo>
                      <a:pt x="59" y="847"/>
                      <a:pt x="70" y="858"/>
                      <a:pt x="94" y="858"/>
                    </a:cubicBezTo>
                    <a:lnTo>
                      <a:pt x="94" y="870"/>
                    </a:lnTo>
                    <a:cubicBezTo>
                      <a:pt x="117" y="870"/>
                      <a:pt x="129" y="847"/>
                      <a:pt x="129" y="823"/>
                    </a:cubicBezTo>
                    <a:lnTo>
                      <a:pt x="82" y="44"/>
                    </a:lnTo>
                    <a:cubicBezTo>
                      <a:pt x="82" y="15"/>
                      <a:pt x="62"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31"/>
              <p:cNvSpPr/>
              <p:nvPr/>
            </p:nvSpPr>
            <p:spPr>
              <a:xfrm>
                <a:off x="2312300" y="4383225"/>
                <a:ext cx="3225" cy="21850"/>
              </a:xfrm>
              <a:custGeom>
                <a:avLst/>
                <a:gdLst/>
                <a:ahLst/>
                <a:cxnLst/>
                <a:rect l="l" t="t" r="r" b="b"/>
                <a:pathLst>
                  <a:path w="129" h="874" extrusionOk="0">
                    <a:moveTo>
                      <a:pt x="35" y="1"/>
                    </a:moveTo>
                    <a:cubicBezTo>
                      <a:pt x="12" y="12"/>
                      <a:pt x="0" y="24"/>
                      <a:pt x="0" y="47"/>
                    </a:cubicBezTo>
                    <a:lnTo>
                      <a:pt x="47" y="838"/>
                    </a:lnTo>
                    <a:cubicBezTo>
                      <a:pt x="47" y="850"/>
                      <a:pt x="70" y="873"/>
                      <a:pt x="93" y="873"/>
                    </a:cubicBezTo>
                    <a:cubicBezTo>
                      <a:pt x="117" y="873"/>
                      <a:pt x="128" y="850"/>
                      <a:pt x="128" y="827"/>
                    </a:cubicBezTo>
                    <a:lnTo>
                      <a:pt x="82" y="47"/>
                    </a:lnTo>
                    <a:cubicBezTo>
                      <a:pt x="82" y="24"/>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1"/>
              <p:cNvSpPr/>
              <p:nvPr/>
            </p:nvSpPr>
            <p:spPr>
              <a:xfrm>
                <a:off x="2299500" y="4368775"/>
                <a:ext cx="4375" cy="37150"/>
              </a:xfrm>
              <a:custGeom>
                <a:avLst/>
                <a:gdLst/>
                <a:ahLst/>
                <a:cxnLst/>
                <a:rect l="l" t="t" r="r" b="b"/>
                <a:pathLst>
                  <a:path w="175" h="1486" extrusionOk="0">
                    <a:moveTo>
                      <a:pt x="45" y="0"/>
                    </a:moveTo>
                    <a:cubicBezTo>
                      <a:pt x="24" y="0"/>
                      <a:pt x="0" y="15"/>
                      <a:pt x="0" y="44"/>
                    </a:cubicBezTo>
                    <a:lnTo>
                      <a:pt x="93" y="1439"/>
                    </a:lnTo>
                    <a:cubicBezTo>
                      <a:pt x="93" y="1463"/>
                      <a:pt x="105" y="1474"/>
                      <a:pt x="128" y="1474"/>
                    </a:cubicBezTo>
                    <a:lnTo>
                      <a:pt x="128" y="1486"/>
                    </a:lnTo>
                    <a:cubicBezTo>
                      <a:pt x="152" y="1486"/>
                      <a:pt x="175" y="1463"/>
                      <a:pt x="175" y="1439"/>
                    </a:cubicBezTo>
                    <a:lnTo>
                      <a:pt x="82" y="44"/>
                    </a:lnTo>
                    <a:cubicBezTo>
                      <a:pt x="88" y="15"/>
                      <a:pt x="67" y="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1"/>
              <p:cNvSpPr/>
              <p:nvPr/>
            </p:nvSpPr>
            <p:spPr>
              <a:xfrm>
                <a:off x="2288150" y="4384675"/>
                <a:ext cx="3225" cy="21850"/>
              </a:xfrm>
              <a:custGeom>
                <a:avLst/>
                <a:gdLst/>
                <a:ahLst/>
                <a:cxnLst/>
                <a:rect l="l" t="t" r="r" b="b"/>
                <a:pathLst>
                  <a:path w="129" h="874" extrusionOk="0">
                    <a:moveTo>
                      <a:pt x="36" y="1"/>
                    </a:moveTo>
                    <a:cubicBezTo>
                      <a:pt x="12" y="13"/>
                      <a:pt x="1" y="24"/>
                      <a:pt x="1" y="47"/>
                    </a:cubicBezTo>
                    <a:lnTo>
                      <a:pt x="47" y="838"/>
                    </a:lnTo>
                    <a:cubicBezTo>
                      <a:pt x="47" y="850"/>
                      <a:pt x="71" y="873"/>
                      <a:pt x="94" y="873"/>
                    </a:cubicBezTo>
                    <a:cubicBezTo>
                      <a:pt x="117" y="873"/>
                      <a:pt x="129" y="850"/>
                      <a:pt x="129" y="827"/>
                    </a:cubicBezTo>
                    <a:lnTo>
                      <a:pt x="82" y="47"/>
                    </a:lnTo>
                    <a:cubicBezTo>
                      <a:pt x="82" y="24"/>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1"/>
              <p:cNvSpPr/>
              <p:nvPr/>
            </p:nvSpPr>
            <p:spPr>
              <a:xfrm>
                <a:off x="2275950" y="4385550"/>
                <a:ext cx="3225" cy="21850"/>
              </a:xfrm>
              <a:custGeom>
                <a:avLst/>
                <a:gdLst/>
                <a:ahLst/>
                <a:cxnLst/>
                <a:rect l="l" t="t" r="r" b="b"/>
                <a:pathLst>
                  <a:path w="129" h="874" extrusionOk="0">
                    <a:moveTo>
                      <a:pt x="35" y="1"/>
                    </a:moveTo>
                    <a:cubicBezTo>
                      <a:pt x="12" y="1"/>
                      <a:pt x="0" y="24"/>
                      <a:pt x="0" y="47"/>
                    </a:cubicBezTo>
                    <a:lnTo>
                      <a:pt x="47" y="827"/>
                    </a:lnTo>
                    <a:cubicBezTo>
                      <a:pt x="47" y="850"/>
                      <a:pt x="58" y="873"/>
                      <a:pt x="82" y="873"/>
                    </a:cubicBezTo>
                    <a:lnTo>
                      <a:pt x="93" y="873"/>
                    </a:lnTo>
                    <a:cubicBezTo>
                      <a:pt x="105" y="862"/>
                      <a:pt x="128" y="850"/>
                      <a:pt x="128" y="827"/>
                    </a:cubicBezTo>
                    <a:lnTo>
                      <a:pt x="82" y="36"/>
                    </a:lnTo>
                    <a:cubicBezTo>
                      <a:pt x="70" y="12"/>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1"/>
              <p:cNvSpPr/>
              <p:nvPr/>
            </p:nvSpPr>
            <p:spPr>
              <a:xfrm>
                <a:off x="2263450" y="4386350"/>
                <a:ext cx="3225" cy="21625"/>
              </a:xfrm>
              <a:custGeom>
                <a:avLst/>
                <a:gdLst/>
                <a:ahLst/>
                <a:cxnLst/>
                <a:rect l="l" t="t" r="r" b="b"/>
                <a:pathLst>
                  <a:path w="129" h="865" extrusionOk="0">
                    <a:moveTo>
                      <a:pt x="58" y="1"/>
                    </a:moveTo>
                    <a:cubicBezTo>
                      <a:pt x="55" y="1"/>
                      <a:pt x="51" y="2"/>
                      <a:pt x="47" y="4"/>
                    </a:cubicBezTo>
                    <a:cubicBezTo>
                      <a:pt x="23" y="4"/>
                      <a:pt x="0" y="15"/>
                      <a:pt x="0" y="39"/>
                    </a:cubicBezTo>
                    <a:lnTo>
                      <a:pt x="47" y="830"/>
                    </a:lnTo>
                    <a:cubicBezTo>
                      <a:pt x="58" y="853"/>
                      <a:pt x="70" y="864"/>
                      <a:pt x="93" y="864"/>
                    </a:cubicBezTo>
                    <a:cubicBezTo>
                      <a:pt x="116" y="864"/>
                      <a:pt x="128" y="841"/>
                      <a:pt x="128" y="818"/>
                    </a:cubicBezTo>
                    <a:lnTo>
                      <a:pt x="82" y="39"/>
                    </a:lnTo>
                    <a:cubicBezTo>
                      <a:pt x="82" y="20"/>
                      <a:pt x="74" y="1"/>
                      <a:pt x="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1"/>
              <p:cNvSpPr/>
              <p:nvPr/>
            </p:nvSpPr>
            <p:spPr>
              <a:xfrm>
                <a:off x="2251225" y="4387000"/>
                <a:ext cx="3225" cy="21550"/>
              </a:xfrm>
              <a:custGeom>
                <a:avLst/>
                <a:gdLst/>
                <a:ahLst/>
                <a:cxnLst/>
                <a:rect l="l" t="t" r="r" b="b"/>
                <a:pathLst>
                  <a:path w="129" h="862" extrusionOk="0">
                    <a:moveTo>
                      <a:pt x="35" y="1"/>
                    </a:moveTo>
                    <a:cubicBezTo>
                      <a:pt x="12" y="1"/>
                      <a:pt x="1" y="24"/>
                      <a:pt x="1" y="47"/>
                    </a:cubicBezTo>
                    <a:lnTo>
                      <a:pt x="47" y="827"/>
                    </a:lnTo>
                    <a:cubicBezTo>
                      <a:pt x="47" y="850"/>
                      <a:pt x="70" y="862"/>
                      <a:pt x="82" y="862"/>
                    </a:cubicBezTo>
                    <a:lnTo>
                      <a:pt x="94" y="862"/>
                    </a:lnTo>
                    <a:cubicBezTo>
                      <a:pt x="117" y="862"/>
                      <a:pt x="129" y="850"/>
                      <a:pt x="129" y="827"/>
                    </a:cubicBezTo>
                    <a:lnTo>
                      <a:pt x="82" y="36"/>
                    </a:lnTo>
                    <a:cubicBezTo>
                      <a:pt x="82" y="13"/>
                      <a:pt x="59"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31"/>
              <p:cNvSpPr/>
              <p:nvPr/>
            </p:nvSpPr>
            <p:spPr>
              <a:xfrm>
                <a:off x="2238425" y="4372475"/>
                <a:ext cx="4400" cy="37250"/>
              </a:xfrm>
              <a:custGeom>
                <a:avLst/>
                <a:gdLst/>
                <a:ahLst/>
                <a:cxnLst/>
                <a:rect l="l" t="t" r="r" b="b"/>
                <a:pathLst>
                  <a:path w="176" h="1490" extrusionOk="0">
                    <a:moveTo>
                      <a:pt x="42" y="0"/>
                    </a:moveTo>
                    <a:cubicBezTo>
                      <a:pt x="21" y="0"/>
                      <a:pt x="1" y="12"/>
                      <a:pt x="1" y="35"/>
                    </a:cubicBezTo>
                    <a:lnTo>
                      <a:pt x="94" y="1443"/>
                    </a:lnTo>
                    <a:cubicBezTo>
                      <a:pt x="94" y="1466"/>
                      <a:pt x="105" y="1478"/>
                      <a:pt x="129" y="1478"/>
                    </a:cubicBezTo>
                    <a:lnTo>
                      <a:pt x="129" y="1489"/>
                    </a:lnTo>
                    <a:cubicBezTo>
                      <a:pt x="152" y="1478"/>
                      <a:pt x="175" y="1466"/>
                      <a:pt x="175" y="1443"/>
                    </a:cubicBezTo>
                    <a:lnTo>
                      <a:pt x="82" y="35"/>
                    </a:lnTo>
                    <a:cubicBezTo>
                      <a:pt x="82" y="12"/>
                      <a:pt x="62"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1"/>
              <p:cNvSpPr/>
              <p:nvPr/>
            </p:nvSpPr>
            <p:spPr>
              <a:xfrm>
                <a:off x="2227100" y="4388475"/>
                <a:ext cx="3225" cy="21825"/>
              </a:xfrm>
              <a:custGeom>
                <a:avLst/>
                <a:gdLst/>
                <a:ahLst/>
                <a:cxnLst/>
                <a:rect l="l" t="t" r="r" b="b"/>
                <a:pathLst>
                  <a:path w="129" h="873" extrusionOk="0">
                    <a:moveTo>
                      <a:pt x="35" y="0"/>
                    </a:moveTo>
                    <a:cubicBezTo>
                      <a:pt x="12" y="0"/>
                      <a:pt x="0" y="23"/>
                      <a:pt x="0" y="47"/>
                    </a:cubicBezTo>
                    <a:lnTo>
                      <a:pt x="47" y="826"/>
                    </a:lnTo>
                    <a:cubicBezTo>
                      <a:pt x="47" y="849"/>
                      <a:pt x="70" y="872"/>
                      <a:pt x="93" y="872"/>
                    </a:cubicBezTo>
                    <a:cubicBezTo>
                      <a:pt x="116" y="861"/>
                      <a:pt x="128" y="849"/>
                      <a:pt x="128" y="826"/>
                    </a:cubicBezTo>
                    <a:lnTo>
                      <a:pt x="82" y="35"/>
                    </a:lnTo>
                    <a:cubicBezTo>
                      <a:pt x="82" y="12"/>
                      <a:pt x="58"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1"/>
              <p:cNvSpPr/>
              <p:nvPr/>
            </p:nvSpPr>
            <p:spPr>
              <a:xfrm>
                <a:off x="2214600" y="4389350"/>
                <a:ext cx="3500" cy="21825"/>
              </a:xfrm>
              <a:custGeom>
                <a:avLst/>
                <a:gdLst/>
                <a:ahLst/>
                <a:cxnLst/>
                <a:rect l="l" t="t" r="r" b="b"/>
                <a:pathLst>
                  <a:path w="140" h="873" extrusionOk="0">
                    <a:moveTo>
                      <a:pt x="47" y="0"/>
                    </a:moveTo>
                    <a:cubicBezTo>
                      <a:pt x="23" y="0"/>
                      <a:pt x="0" y="23"/>
                      <a:pt x="12" y="47"/>
                    </a:cubicBezTo>
                    <a:lnTo>
                      <a:pt x="58" y="826"/>
                    </a:lnTo>
                    <a:cubicBezTo>
                      <a:pt x="58" y="849"/>
                      <a:pt x="70" y="861"/>
                      <a:pt x="93" y="861"/>
                    </a:cubicBezTo>
                    <a:lnTo>
                      <a:pt x="93" y="872"/>
                    </a:lnTo>
                    <a:cubicBezTo>
                      <a:pt x="116" y="872"/>
                      <a:pt x="140" y="849"/>
                      <a:pt x="140" y="826"/>
                    </a:cubicBezTo>
                    <a:lnTo>
                      <a:pt x="93" y="47"/>
                    </a:lnTo>
                    <a:cubicBezTo>
                      <a:pt x="81" y="23"/>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1"/>
              <p:cNvSpPr/>
              <p:nvPr/>
            </p:nvSpPr>
            <p:spPr>
              <a:xfrm>
                <a:off x="2202375" y="4389925"/>
                <a:ext cx="3225" cy="21825"/>
              </a:xfrm>
              <a:custGeom>
                <a:avLst/>
                <a:gdLst/>
                <a:ahLst/>
                <a:cxnLst/>
                <a:rect l="l" t="t" r="r" b="b"/>
                <a:pathLst>
                  <a:path w="129" h="873" extrusionOk="0">
                    <a:moveTo>
                      <a:pt x="35" y="0"/>
                    </a:moveTo>
                    <a:cubicBezTo>
                      <a:pt x="24" y="0"/>
                      <a:pt x="0" y="24"/>
                      <a:pt x="0" y="47"/>
                    </a:cubicBezTo>
                    <a:lnTo>
                      <a:pt x="47" y="826"/>
                    </a:lnTo>
                    <a:cubicBezTo>
                      <a:pt x="47" y="849"/>
                      <a:pt x="70" y="873"/>
                      <a:pt x="94" y="873"/>
                    </a:cubicBezTo>
                    <a:cubicBezTo>
                      <a:pt x="117" y="861"/>
                      <a:pt x="128" y="849"/>
                      <a:pt x="128" y="826"/>
                    </a:cubicBezTo>
                    <a:lnTo>
                      <a:pt x="82" y="35"/>
                    </a:lnTo>
                    <a:cubicBezTo>
                      <a:pt x="82" y="24"/>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1"/>
              <p:cNvSpPr/>
              <p:nvPr/>
            </p:nvSpPr>
            <p:spPr>
              <a:xfrm>
                <a:off x="2190150" y="4390500"/>
                <a:ext cx="3225" cy="21825"/>
              </a:xfrm>
              <a:custGeom>
                <a:avLst/>
                <a:gdLst/>
                <a:ahLst/>
                <a:cxnLst/>
                <a:rect l="l" t="t" r="r" b="b"/>
                <a:pathLst>
                  <a:path w="129" h="873" extrusionOk="0">
                    <a:moveTo>
                      <a:pt x="36" y="1"/>
                    </a:moveTo>
                    <a:cubicBezTo>
                      <a:pt x="13" y="1"/>
                      <a:pt x="1" y="24"/>
                      <a:pt x="1" y="47"/>
                    </a:cubicBezTo>
                    <a:lnTo>
                      <a:pt x="47" y="838"/>
                    </a:lnTo>
                    <a:cubicBezTo>
                      <a:pt x="47" y="850"/>
                      <a:pt x="71" y="873"/>
                      <a:pt x="82" y="873"/>
                    </a:cubicBezTo>
                    <a:lnTo>
                      <a:pt x="94" y="873"/>
                    </a:lnTo>
                    <a:cubicBezTo>
                      <a:pt x="106" y="873"/>
                      <a:pt x="129" y="850"/>
                      <a:pt x="129" y="826"/>
                    </a:cubicBezTo>
                    <a:lnTo>
                      <a:pt x="82" y="47"/>
                    </a:lnTo>
                    <a:cubicBezTo>
                      <a:pt x="82" y="24"/>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1"/>
              <p:cNvSpPr/>
              <p:nvPr/>
            </p:nvSpPr>
            <p:spPr>
              <a:xfrm>
                <a:off x="2177375" y="4375950"/>
                <a:ext cx="4100" cy="37250"/>
              </a:xfrm>
              <a:custGeom>
                <a:avLst/>
                <a:gdLst/>
                <a:ahLst/>
                <a:cxnLst/>
                <a:rect l="l" t="t" r="r" b="b"/>
                <a:pathLst>
                  <a:path w="164" h="1490" extrusionOk="0">
                    <a:moveTo>
                      <a:pt x="35" y="1"/>
                    </a:moveTo>
                    <a:cubicBezTo>
                      <a:pt x="23" y="1"/>
                      <a:pt x="0" y="24"/>
                      <a:pt x="0" y="47"/>
                    </a:cubicBezTo>
                    <a:lnTo>
                      <a:pt x="82" y="1443"/>
                    </a:lnTo>
                    <a:cubicBezTo>
                      <a:pt x="93" y="1467"/>
                      <a:pt x="105" y="1490"/>
                      <a:pt x="128" y="1490"/>
                    </a:cubicBezTo>
                    <a:cubicBezTo>
                      <a:pt x="151" y="1478"/>
                      <a:pt x="163" y="1467"/>
                      <a:pt x="163" y="1443"/>
                    </a:cubicBezTo>
                    <a:lnTo>
                      <a:pt x="82" y="36"/>
                    </a:lnTo>
                    <a:cubicBezTo>
                      <a:pt x="82" y="13"/>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1"/>
              <p:cNvSpPr/>
              <p:nvPr/>
            </p:nvSpPr>
            <p:spPr>
              <a:xfrm>
                <a:off x="2166025" y="4392250"/>
                <a:ext cx="3225" cy="21550"/>
              </a:xfrm>
              <a:custGeom>
                <a:avLst/>
                <a:gdLst/>
                <a:ahLst/>
                <a:cxnLst/>
                <a:rect l="l" t="t" r="r" b="b"/>
                <a:pathLst>
                  <a:path w="129" h="862" extrusionOk="0">
                    <a:moveTo>
                      <a:pt x="35" y="0"/>
                    </a:moveTo>
                    <a:cubicBezTo>
                      <a:pt x="12" y="0"/>
                      <a:pt x="1" y="12"/>
                      <a:pt x="1" y="35"/>
                    </a:cubicBezTo>
                    <a:lnTo>
                      <a:pt x="47" y="826"/>
                    </a:lnTo>
                    <a:cubicBezTo>
                      <a:pt x="47" y="849"/>
                      <a:pt x="70" y="861"/>
                      <a:pt x="94" y="861"/>
                    </a:cubicBezTo>
                    <a:cubicBezTo>
                      <a:pt x="117" y="861"/>
                      <a:pt x="129" y="838"/>
                      <a:pt x="129" y="826"/>
                    </a:cubicBezTo>
                    <a:lnTo>
                      <a:pt x="82" y="35"/>
                    </a:lnTo>
                    <a:cubicBezTo>
                      <a:pt x="82" y="12"/>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1"/>
              <p:cNvSpPr/>
              <p:nvPr/>
            </p:nvSpPr>
            <p:spPr>
              <a:xfrm>
                <a:off x="2153525" y="4392825"/>
                <a:ext cx="3500" cy="21825"/>
              </a:xfrm>
              <a:custGeom>
                <a:avLst/>
                <a:gdLst/>
                <a:ahLst/>
                <a:cxnLst/>
                <a:rect l="l" t="t" r="r" b="b"/>
                <a:pathLst>
                  <a:path w="140" h="873" extrusionOk="0">
                    <a:moveTo>
                      <a:pt x="47" y="1"/>
                    </a:moveTo>
                    <a:cubicBezTo>
                      <a:pt x="24" y="1"/>
                      <a:pt x="0" y="24"/>
                      <a:pt x="12" y="47"/>
                    </a:cubicBezTo>
                    <a:lnTo>
                      <a:pt x="59" y="838"/>
                    </a:lnTo>
                    <a:cubicBezTo>
                      <a:pt x="59" y="850"/>
                      <a:pt x="70" y="873"/>
                      <a:pt x="93" y="873"/>
                    </a:cubicBezTo>
                    <a:cubicBezTo>
                      <a:pt x="117" y="873"/>
                      <a:pt x="140" y="850"/>
                      <a:pt x="140" y="826"/>
                    </a:cubicBezTo>
                    <a:lnTo>
                      <a:pt x="82" y="47"/>
                    </a:lnTo>
                    <a:cubicBezTo>
                      <a:pt x="82" y="24"/>
                      <a:pt x="70"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1"/>
              <p:cNvSpPr/>
              <p:nvPr/>
            </p:nvSpPr>
            <p:spPr>
              <a:xfrm>
                <a:off x="2141300" y="4393700"/>
                <a:ext cx="3225" cy="21550"/>
              </a:xfrm>
              <a:custGeom>
                <a:avLst/>
                <a:gdLst/>
                <a:ahLst/>
                <a:cxnLst/>
                <a:rect l="l" t="t" r="r" b="b"/>
                <a:pathLst>
                  <a:path w="129" h="862" extrusionOk="0">
                    <a:moveTo>
                      <a:pt x="36" y="0"/>
                    </a:moveTo>
                    <a:cubicBezTo>
                      <a:pt x="13" y="0"/>
                      <a:pt x="1" y="24"/>
                      <a:pt x="1" y="47"/>
                    </a:cubicBezTo>
                    <a:lnTo>
                      <a:pt x="47" y="826"/>
                    </a:lnTo>
                    <a:cubicBezTo>
                      <a:pt x="47" y="850"/>
                      <a:pt x="71" y="861"/>
                      <a:pt x="94" y="861"/>
                    </a:cubicBezTo>
                    <a:cubicBezTo>
                      <a:pt x="117" y="861"/>
                      <a:pt x="129" y="850"/>
                      <a:pt x="129" y="826"/>
                    </a:cubicBezTo>
                    <a:lnTo>
                      <a:pt x="82" y="35"/>
                    </a:lnTo>
                    <a:cubicBezTo>
                      <a:pt x="82" y="12"/>
                      <a:pt x="59" y="0"/>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1"/>
              <p:cNvSpPr/>
              <p:nvPr/>
            </p:nvSpPr>
            <p:spPr>
              <a:xfrm>
                <a:off x="2129100" y="4394275"/>
                <a:ext cx="3225" cy="21550"/>
              </a:xfrm>
              <a:custGeom>
                <a:avLst/>
                <a:gdLst/>
                <a:ahLst/>
                <a:cxnLst/>
                <a:rect l="l" t="t" r="r" b="b"/>
                <a:pathLst>
                  <a:path w="129" h="862" extrusionOk="0">
                    <a:moveTo>
                      <a:pt x="35" y="1"/>
                    </a:moveTo>
                    <a:cubicBezTo>
                      <a:pt x="12" y="1"/>
                      <a:pt x="0" y="24"/>
                      <a:pt x="0" y="47"/>
                    </a:cubicBezTo>
                    <a:lnTo>
                      <a:pt x="47" y="827"/>
                    </a:lnTo>
                    <a:cubicBezTo>
                      <a:pt x="47" y="850"/>
                      <a:pt x="59" y="861"/>
                      <a:pt x="82" y="861"/>
                    </a:cubicBezTo>
                    <a:cubicBezTo>
                      <a:pt x="105" y="861"/>
                      <a:pt x="128" y="850"/>
                      <a:pt x="128" y="827"/>
                    </a:cubicBezTo>
                    <a:lnTo>
                      <a:pt x="82" y="36"/>
                    </a:lnTo>
                    <a:cubicBezTo>
                      <a:pt x="70" y="12"/>
                      <a:pt x="59"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1"/>
              <p:cNvSpPr/>
              <p:nvPr/>
            </p:nvSpPr>
            <p:spPr>
              <a:xfrm>
                <a:off x="2116300" y="4379750"/>
                <a:ext cx="4100" cy="36950"/>
              </a:xfrm>
              <a:custGeom>
                <a:avLst/>
                <a:gdLst/>
                <a:ahLst/>
                <a:cxnLst/>
                <a:rect l="l" t="t" r="r" b="b"/>
                <a:pathLst>
                  <a:path w="164" h="1478" extrusionOk="0">
                    <a:moveTo>
                      <a:pt x="35" y="0"/>
                    </a:moveTo>
                    <a:cubicBezTo>
                      <a:pt x="12" y="0"/>
                      <a:pt x="1" y="23"/>
                      <a:pt x="1" y="47"/>
                    </a:cubicBezTo>
                    <a:lnTo>
                      <a:pt x="82" y="1442"/>
                    </a:lnTo>
                    <a:cubicBezTo>
                      <a:pt x="94" y="1466"/>
                      <a:pt x="105" y="1477"/>
                      <a:pt x="129" y="1477"/>
                    </a:cubicBezTo>
                    <a:cubicBezTo>
                      <a:pt x="152" y="1477"/>
                      <a:pt x="163" y="1466"/>
                      <a:pt x="163" y="1442"/>
                    </a:cubicBezTo>
                    <a:lnTo>
                      <a:pt x="82" y="35"/>
                    </a:lnTo>
                    <a:cubicBezTo>
                      <a:pt x="82" y="12"/>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1"/>
              <p:cNvSpPr/>
              <p:nvPr/>
            </p:nvSpPr>
            <p:spPr>
              <a:xfrm>
                <a:off x="2104950" y="4395725"/>
                <a:ext cx="3225" cy="21850"/>
              </a:xfrm>
              <a:custGeom>
                <a:avLst/>
                <a:gdLst/>
                <a:ahLst/>
                <a:cxnLst/>
                <a:rect l="l" t="t" r="r" b="b"/>
                <a:pathLst>
                  <a:path w="129" h="874" extrusionOk="0">
                    <a:moveTo>
                      <a:pt x="36" y="1"/>
                    </a:moveTo>
                    <a:cubicBezTo>
                      <a:pt x="13" y="1"/>
                      <a:pt x="1" y="24"/>
                      <a:pt x="1" y="47"/>
                    </a:cubicBezTo>
                    <a:lnTo>
                      <a:pt x="47" y="838"/>
                    </a:lnTo>
                    <a:cubicBezTo>
                      <a:pt x="47" y="850"/>
                      <a:pt x="71" y="873"/>
                      <a:pt x="82" y="873"/>
                    </a:cubicBezTo>
                    <a:lnTo>
                      <a:pt x="94" y="873"/>
                    </a:lnTo>
                    <a:cubicBezTo>
                      <a:pt x="117" y="873"/>
                      <a:pt x="129" y="850"/>
                      <a:pt x="129" y="827"/>
                    </a:cubicBezTo>
                    <a:lnTo>
                      <a:pt x="82" y="47"/>
                    </a:lnTo>
                    <a:cubicBezTo>
                      <a:pt x="82" y="24"/>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1"/>
              <p:cNvSpPr/>
              <p:nvPr/>
            </p:nvSpPr>
            <p:spPr>
              <a:xfrm>
                <a:off x="2092450" y="4396600"/>
                <a:ext cx="3525" cy="21550"/>
              </a:xfrm>
              <a:custGeom>
                <a:avLst/>
                <a:gdLst/>
                <a:ahLst/>
                <a:cxnLst/>
                <a:rect l="l" t="t" r="r" b="b"/>
                <a:pathLst>
                  <a:path w="141" h="862" extrusionOk="0">
                    <a:moveTo>
                      <a:pt x="47" y="1"/>
                    </a:moveTo>
                    <a:cubicBezTo>
                      <a:pt x="24" y="1"/>
                      <a:pt x="1" y="24"/>
                      <a:pt x="1" y="47"/>
                    </a:cubicBezTo>
                    <a:lnTo>
                      <a:pt x="59" y="827"/>
                    </a:lnTo>
                    <a:cubicBezTo>
                      <a:pt x="59" y="850"/>
                      <a:pt x="71" y="862"/>
                      <a:pt x="94" y="862"/>
                    </a:cubicBezTo>
                    <a:cubicBezTo>
                      <a:pt x="117" y="862"/>
                      <a:pt x="140" y="850"/>
                      <a:pt x="129" y="827"/>
                    </a:cubicBezTo>
                    <a:lnTo>
                      <a:pt x="82" y="36"/>
                    </a:lnTo>
                    <a:cubicBezTo>
                      <a:pt x="82" y="12"/>
                      <a:pt x="71"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1"/>
              <p:cNvSpPr/>
              <p:nvPr/>
            </p:nvSpPr>
            <p:spPr>
              <a:xfrm>
                <a:off x="2080250" y="4397200"/>
                <a:ext cx="3225" cy="21825"/>
              </a:xfrm>
              <a:custGeom>
                <a:avLst/>
                <a:gdLst/>
                <a:ahLst/>
                <a:cxnLst/>
                <a:rect l="l" t="t" r="r" b="b"/>
                <a:pathLst>
                  <a:path w="129" h="873" extrusionOk="0">
                    <a:moveTo>
                      <a:pt x="35" y="0"/>
                    </a:moveTo>
                    <a:cubicBezTo>
                      <a:pt x="12" y="12"/>
                      <a:pt x="0" y="23"/>
                      <a:pt x="0" y="47"/>
                    </a:cubicBezTo>
                    <a:lnTo>
                      <a:pt x="47" y="838"/>
                    </a:lnTo>
                    <a:cubicBezTo>
                      <a:pt x="47" y="861"/>
                      <a:pt x="70" y="872"/>
                      <a:pt x="93" y="872"/>
                    </a:cubicBezTo>
                    <a:cubicBezTo>
                      <a:pt x="117" y="872"/>
                      <a:pt x="128" y="849"/>
                      <a:pt x="128" y="826"/>
                    </a:cubicBezTo>
                    <a:lnTo>
                      <a:pt x="82" y="47"/>
                    </a:lnTo>
                    <a:cubicBezTo>
                      <a:pt x="82" y="23"/>
                      <a:pt x="58"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1"/>
              <p:cNvSpPr/>
              <p:nvPr/>
            </p:nvSpPr>
            <p:spPr>
              <a:xfrm>
                <a:off x="2068025" y="4398050"/>
                <a:ext cx="3225" cy="21850"/>
              </a:xfrm>
              <a:custGeom>
                <a:avLst/>
                <a:gdLst/>
                <a:ahLst/>
                <a:cxnLst/>
                <a:rect l="l" t="t" r="r" b="b"/>
                <a:pathLst>
                  <a:path w="129" h="874" extrusionOk="0">
                    <a:moveTo>
                      <a:pt x="36" y="1"/>
                    </a:moveTo>
                    <a:cubicBezTo>
                      <a:pt x="12" y="1"/>
                      <a:pt x="1" y="24"/>
                      <a:pt x="1" y="47"/>
                    </a:cubicBezTo>
                    <a:lnTo>
                      <a:pt x="47" y="827"/>
                    </a:lnTo>
                    <a:cubicBezTo>
                      <a:pt x="47" y="850"/>
                      <a:pt x="59" y="873"/>
                      <a:pt x="82" y="873"/>
                    </a:cubicBezTo>
                    <a:cubicBezTo>
                      <a:pt x="105" y="862"/>
                      <a:pt x="129" y="850"/>
                      <a:pt x="129" y="827"/>
                    </a:cubicBezTo>
                    <a:lnTo>
                      <a:pt x="82" y="36"/>
                    </a:lnTo>
                    <a:cubicBezTo>
                      <a:pt x="71" y="13"/>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1"/>
              <p:cNvSpPr/>
              <p:nvPr/>
            </p:nvSpPr>
            <p:spPr>
              <a:xfrm>
                <a:off x="2055225" y="4383525"/>
                <a:ext cx="4100" cy="36950"/>
              </a:xfrm>
              <a:custGeom>
                <a:avLst/>
                <a:gdLst/>
                <a:ahLst/>
                <a:cxnLst/>
                <a:rect l="l" t="t" r="r" b="b"/>
                <a:pathLst>
                  <a:path w="164" h="1478" extrusionOk="0">
                    <a:moveTo>
                      <a:pt x="36" y="0"/>
                    </a:moveTo>
                    <a:cubicBezTo>
                      <a:pt x="13" y="0"/>
                      <a:pt x="1" y="12"/>
                      <a:pt x="1" y="35"/>
                    </a:cubicBezTo>
                    <a:lnTo>
                      <a:pt x="82" y="1443"/>
                    </a:lnTo>
                    <a:cubicBezTo>
                      <a:pt x="94" y="1466"/>
                      <a:pt x="106" y="1478"/>
                      <a:pt x="129" y="1478"/>
                    </a:cubicBezTo>
                    <a:cubicBezTo>
                      <a:pt x="152" y="1478"/>
                      <a:pt x="164" y="1454"/>
                      <a:pt x="164" y="1443"/>
                    </a:cubicBezTo>
                    <a:lnTo>
                      <a:pt x="82" y="35"/>
                    </a:lnTo>
                    <a:cubicBezTo>
                      <a:pt x="82" y="12"/>
                      <a:pt x="59" y="0"/>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1"/>
              <p:cNvSpPr/>
              <p:nvPr/>
            </p:nvSpPr>
            <p:spPr>
              <a:xfrm>
                <a:off x="2043900" y="4399525"/>
                <a:ext cx="3225" cy="21825"/>
              </a:xfrm>
              <a:custGeom>
                <a:avLst/>
                <a:gdLst/>
                <a:ahLst/>
                <a:cxnLst/>
                <a:rect l="l" t="t" r="r" b="b"/>
                <a:pathLst>
                  <a:path w="129" h="873" extrusionOk="0">
                    <a:moveTo>
                      <a:pt x="35" y="0"/>
                    </a:moveTo>
                    <a:cubicBezTo>
                      <a:pt x="12" y="0"/>
                      <a:pt x="0" y="23"/>
                      <a:pt x="0" y="47"/>
                    </a:cubicBezTo>
                    <a:lnTo>
                      <a:pt x="47" y="826"/>
                    </a:lnTo>
                    <a:cubicBezTo>
                      <a:pt x="47" y="849"/>
                      <a:pt x="70" y="872"/>
                      <a:pt x="82" y="872"/>
                    </a:cubicBezTo>
                    <a:lnTo>
                      <a:pt x="93" y="872"/>
                    </a:lnTo>
                    <a:cubicBezTo>
                      <a:pt x="105" y="861"/>
                      <a:pt x="128" y="849"/>
                      <a:pt x="128" y="826"/>
                    </a:cubicBezTo>
                    <a:lnTo>
                      <a:pt x="82" y="35"/>
                    </a:lnTo>
                    <a:cubicBezTo>
                      <a:pt x="82" y="12"/>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1"/>
              <p:cNvSpPr/>
              <p:nvPr/>
            </p:nvSpPr>
            <p:spPr>
              <a:xfrm>
                <a:off x="2031400" y="4400300"/>
                <a:ext cx="3225" cy="21625"/>
              </a:xfrm>
              <a:custGeom>
                <a:avLst/>
                <a:gdLst/>
                <a:ahLst/>
                <a:cxnLst/>
                <a:rect l="l" t="t" r="r" b="b"/>
                <a:pathLst>
                  <a:path w="129" h="865" extrusionOk="0">
                    <a:moveTo>
                      <a:pt x="58" y="1"/>
                    </a:moveTo>
                    <a:cubicBezTo>
                      <a:pt x="55" y="1"/>
                      <a:pt x="51" y="2"/>
                      <a:pt x="47" y="4"/>
                    </a:cubicBezTo>
                    <a:cubicBezTo>
                      <a:pt x="23" y="4"/>
                      <a:pt x="0" y="16"/>
                      <a:pt x="0" y="39"/>
                    </a:cubicBezTo>
                    <a:lnTo>
                      <a:pt x="47" y="830"/>
                    </a:lnTo>
                    <a:cubicBezTo>
                      <a:pt x="58" y="853"/>
                      <a:pt x="70" y="865"/>
                      <a:pt x="93" y="865"/>
                    </a:cubicBezTo>
                    <a:cubicBezTo>
                      <a:pt x="117" y="865"/>
                      <a:pt x="128" y="841"/>
                      <a:pt x="128" y="818"/>
                    </a:cubicBezTo>
                    <a:lnTo>
                      <a:pt x="82" y="39"/>
                    </a:lnTo>
                    <a:cubicBezTo>
                      <a:pt x="82" y="20"/>
                      <a:pt x="74" y="1"/>
                      <a:pt x="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1"/>
              <p:cNvSpPr/>
              <p:nvPr/>
            </p:nvSpPr>
            <p:spPr>
              <a:xfrm>
                <a:off x="2019175" y="4400975"/>
                <a:ext cx="3225" cy="21825"/>
              </a:xfrm>
              <a:custGeom>
                <a:avLst/>
                <a:gdLst/>
                <a:ahLst/>
                <a:cxnLst/>
                <a:rect l="l" t="t" r="r" b="b"/>
                <a:pathLst>
                  <a:path w="129" h="873" extrusionOk="0">
                    <a:moveTo>
                      <a:pt x="36" y="0"/>
                    </a:moveTo>
                    <a:cubicBezTo>
                      <a:pt x="12" y="0"/>
                      <a:pt x="1" y="24"/>
                      <a:pt x="1" y="47"/>
                    </a:cubicBezTo>
                    <a:lnTo>
                      <a:pt x="47" y="826"/>
                    </a:lnTo>
                    <a:cubicBezTo>
                      <a:pt x="47" y="849"/>
                      <a:pt x="70" y="873"/>
                      <a:pt x="94" y="873"/>
                    </a:cubicBezTo>
                    <a:cubicBezTo>
                      <a:pt x="117" y="861"/>
                      <a:pt x="129" y="849"/>
                      <a:pt x="129" y="826"/>
                    </a:cubicBezTo>
                    <a:lnTo>
                      <a:pt x="82" y="35"/>
                    </a:lnTo>
                    <a:cubicBezTo>
                      <a:pt x="82" y="12"/>
                      <a:pt x="59" y="0"/>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1"/>
              <p:cNvSpPr/>
              <p:nvPr/>
            </p:nvSpPr>
            <p:spPr>
              <a:xfrm>
                <a:off x="2006975" y="4401850"/>
                <a:ext cx="3225" cy="21525"/>
              </a:xfrm>
              <a:custGeom>
                <a:avLst/>
                <a:gdLst/>
                <a:ahLst/>
                <a:cxnLst/>
                <a:rect l="l" t="t" r="r" b="b"/>
                <a:pathLst>
                  <a:path w="129" h="861" extrusionOk="0">
                    <a:moveTo>
                      <a:pt x="41" y="0"/>
                    </a:moveTo>
                    <a:cubicBezTo>
                      <a:pt x="21" y="0"/>
                      <a:pt x="0" y="12"/>
                      <a:pt x="0" y="35"/>
                    </a:cubicBezTo>
                    <a:lnTo>
                      <a:pt x="47" y="826"/>
                    </a:lnTo>
                    <a:cubicBezTo>
                      <a:pt x="47" y="849"/>
                      <a:pt x="58" y="861"/>
                      <a:pt x="82" y="861"/>
                    </a:cubicBezTo>
                    <a:cubicBezTo>
                      <a:pt x="105" y="861"/>
                      <a:pt x="128" y="849"/>
                      <a:pt x="128" y="826"/>
                    </a:cubicBezTo>
                    <a:lnTo>
                      <a:pt x="82" y="35"/>
                    </a:lnTo>
                    <a:cubicBezTo>
                      <a:pt x="82" y="12"/>
                      <a:pt x="61"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31"/>
              <p:cNvSpPr/>
              <p:nvPr/>
            </p:nvSpPr>
            <p:spPr>
              <a:xfrm>
                <a:off x="1994175" y="4387000"/>
                <a:ext cx="4100" cy="37050"/>
              </a:xfrm>
              <a:custGeom>
                <a:avLst/>
                <a:gdLst/>
                <a:ahLst/>
                <a:cxnLst/>
                <a:rect l="l" t="t" r="r" b="b"/>
                <a:pathLst>
                  <a:path w="164" h="1482" extrusionOk="0">
                    <a:moveTo>
                      <a:pt x="35" y="1"/>
                    </a:moveTo>
                    <a:cubicBezTo>
                      <a:pt x="12" y="1"/>
                      <a:pt x="0" y="24"/>
                      <a:pt x="0" y="47"/>
                    </a:cubicBezTo>
                    <a:lnTo>
                      <a:pt x="82" y="1443"/>
                    </a:lnTo>
                    <a:cubicBezTo>
                      <a:pt x="82" y="1462"/>
                      <a:pt x="97" y="1481"/>
                      <a:pt x="116" y="1481"/>
                    </a:cubicBezTo>
                    <a:cubicBezTo>
                      <a:pt x="120" y="1481"/>
                      <a:pt x="124" y="1480"/>
                      <a:pt x="128" y="1478"/>
                    </a:cubicBezTo>
                    <a:cubicBezTo>
                      <a:pt x="152" y="1478"/>
                      <a:pt x="163" y="1467"/>
                      <a:pt x="163" y="1443"/>
                    </a:cubicBezTo>
                    <a:lnTo>
                      <a:pt x="82" y="36"/>
                    </a:lnTo>
                    <a:cubicBezTo>
                      <a:pt x="82" y="13"/>
                      <a:pt x="59"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1"/>
              <p:cNvSpPr/>
              <p:nvPr/>
            </p:nvSpPr>
            <p:spPr>
              <a:xfrm>
                <a:off x="1982675" y="4403300"/>
                <a:ext cx="3375" cy="21550"/>
              </a:xfrm>
              <a:custGeom>
                <a:avLst/>
                <a:gdLst/>
                <a:ahLst/>
                <a:cxnLst/>
                <a:rect l="l" t="t" r="r" b="b"/>
                <a:pathLst>
                  <a:path w="135" h="862" extrusionOk="0">
                    <a:moveTo>
                      <a:pt x="43" y="0"/>
                    </a:moveTo>
                    <a:cubicBezTo>
                      <a:pt x="21" y="0"/>
                      <a:pt x="1" y="12"/>
                      <a:pt x="7" y="35"/>
                    </a:cubicBezTo>
                    <a:lnTo>
                      <a:pt x="53" y="826"/>
                    </a:lnTo>
                    <a:cubicBezTo>
                      <a:pt x="53" y="849"/>
                      <a:pt x="65" y="861"/>
                      <a:pt x="88" y="861"/>
                    </a:cubicBezTo>
                    <a:cubicBezTo>
                      <a:pt x="111" y="861"/>
                      <a:pt x="135" y="849"/>
                      <a:pt x="135" y="826"/>
                    </a:cubicBezTo>
                    <a:lnTo>
                      <a:pt x="88" y="35"/>
                    </a:lnTo>
                    <a:cubicBezTo>
                      <a:pt x="88" y="12"/>
                      <a:pt x="65" y="0"/>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1"/>
              <p:cNvSpPr/>
              <p:nvPr/>
            </p:nvSpPr>
            <p:spPr>
              <a:xfrm>
                <a:off x="1970325" y="4403875"/>
                <a:ext cx="3225" cy="21825"/>
              </a:xfrm>
              <a:custGeom>
                <a:avLst/>
                <a:gdLst/>
                <a:ahLst/>
                <a:cxnLst/>
                <a:rect l="l" t="t" r="r" b="b"/>
                <a:pathLst>
                  <a:path w="129" h="873" extrusionOk="0">
                    <a:moveTo>
                      <a:pt x="35" y="1"/>
                    </a:moveTo>
                    <a:cubicBezTo>
                      <a:pt x="24" y="1"/>
                      <a:pt x="1" y="24"/>
                      <a:pt x="1" y="47"/>
                    </a:cubicBezTo>
                    <a:lnTo>
                      <a:pt x="47" y="826"/>
                    </a:lnTo>
                    <a:cubicBezTo>
                      <a:pt x="47" y="850"/>
                      <a:pt x="70" y="873"/>
                      <a:pt x="94" y="873"/>
                    </a:cubicBezTo>
                    <a:cubicBezTo>
                      <a:pt x="117" y="873"/>
                      <a:pt x="129" y="850"/>
                      <a:pt x="129" y="826"/>
                    </a:cubicBezTo>
                    <a:lnTo>
                      <a:pt x="82" y="35"/>
                    </a:lnTo>
                    <a:cubicBezTo>
                      <a:pt x="82" y="12"/>
                      <a:pt x="59"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1"/>
              <p:cNvSpPr/>
              <p:nvPr/>
            </p:nvSpPr>
            <p:spPr>
              <a:xfrm>
                <a:off x="1958125" y="4404750"/>
                <a:ext cx="3225" cy="21825"/>
              </a:xfrm>
              <a:custGeom>
                <a:avLst/>
                <a:gdLst/>
                <a:ahLst/>
                <a:cxnLst/>
                <a:rect l="l" t="t" r="r" b="b"/>
                <a:pathLst>
                  <a:path w="129" h="873" extrusionOk="0">
                    <a:moveTo>
                      <a:pt x="41" y="0"/>
                    </a:moveTo>
                    <a:cubicBezTo>
                      <a:pt x="20" y="0"/>
                      <a:pt x="0" y="12"/>
                      <a:pt x="0" y="35"/>
                    </a:cubicBezTo>
                    <a:lnTo>
                      <a:pt x="47" y="826"/>
                    </a:lnTo>
                    <a:cubicBezTo>
                      <a:pt x="47" y="850"/>
                      <a:pt x="70" y="861"/>
                      <a:pt x="81" y="861"/>
                    </a:cubicBezTo>
                    <a:lnTo>
                      <a:pt x="93" y="873"/>
                    </a:lnTo>
                    <a:cubicBezTo>
                      <a:pt x="116" y="861"/>
                      <a:pt x="128" y="850"/>
                      <a:pt x="128" y="826"/>
                    </a:cubicBezTo>
                    <a:lnTo>
                      <a:pt x="81" y="35"/>
                    </a:lnTo>
                    <a:cubicBezTo>
                      <a:pt x="81" y="12"/>
                      <a:pt x="61"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1"/>
              <p:cNvSpPr/>
              <p:nvPr/>
            </p:nvSpPr>
            <p:spPr>
              <a:xfrm>
                <a:off x="1945600" y="4405325"/>
                <a:ext cx="3525" cy="21850"/>
              </a:xfrm>
              <a:custGeom>
                <a:avLst/>
                <a:gdLst/>
                <a:ahLst/>
                <a:cxnLst/>
                <a:rect l="l" t="t" r="r" b="b"/>
                <a:pathLst>
                  <a:path w="141" h="874" extrusionOk="0">
                    <a:moveTo>
                      <a:pt x="47" y="1"/>
                    </a:moveTo>
                    <a:cubicBezTo>
                      <a:pt x="24" y="1"/>
                      <a:pt x="1" y="24"/>
                      <a:pt x="1" y="47"/>
                    </a:cubicBezTo>
                    <a:lnTo>
                      <a:pt x="59" y="838"/>
                    </a:lnTo>
                    <a:cubicBezTo>
                      <a:pt x="59" y="850"/>
                      <a:pt x="71" y="873"/>
                      <a:pt x="94" y="873"/>
                    </a:cubicBezTo>
                    <a:cubicBezTo>
                      <a:pt x="117" y="873"/>
                      <a:pt x="140" y="850"/>
                      <a:pt x="129" y="827"/>
                    </a:cubicBezTo>
                    <a:lnTo>
                      <a:pt x="82" y="47"/>
                    </a:lnTo>
                    <a:cubicBezTo>
                      <a:pt x="82" y="24"/>
                      <a:pt x="71"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1"/>
              <p:cNvSpPr/>
              <p:nvPr/>
            </p:nvSpPr>
            <p:spPr>
              <a:xfrm>
                <a:off x="1933100" y="4390800"/>
                <a:ext cx="4100" cy="36950"/>
              </a:xfrm>
              <a:custGeom>
                <a:avLst/>
                <a:gdLst/>
                <a:ahLst/>
                <a:cxnLst/>
                <a:rect l="l" t="t" r="r" b="b"/>
                <a:pathLst>
                  <a:path w="164" h="1478" extrusionOk="0">
                    <a:moveTo>
                      <a:pt x="36" y="0"/>
                    </a:moveTo>
                    <a:cubicBezTo>
                      <a:pt x="12" y="0"/>
                      <a:pt x="1" y="12"/>
                      <a:pt x="1" y="35"/>
                    </a:cubicBezTo>
                    <a:lnTo>
                      <a:pt x="82" y="1442"/>
                    </a:lnTo>
                    <a:cubicBezTo>
                      <a:pt x="82" y="1466"/>
                      <a:pt x="105" y="1477"/>
                      <a:pt x="129" y="1477"/>
                    </a:cubicBezTo>
                    <a:cubicBezTo>
                      <a:pt x="152" y="1477"/>
                      <a:pt x="164" y="1454"/>
                      <a:pt x="164" y="1442"/>
                    </a:cubicBezTo>
                    <a:lnTo>
                      <a:pt x="82" y="35"/>
                    </a:lnTo>
                    <a:cubicBezTo>
                      <a:pt x="82" y="12"/>
                      <a:pt x="59" y="0"/>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1"/>
              <p:cNvSpPr/>
              <p:nvPr/>
            </p:nvSpPr>
            <p:spPr>
              <a:xfrm>
                <a:off x="1921775" y="4406775"/>
                <a:ext cx="3225" cy="21850"/>
              </a:xfrm>
              <a:custGeom>
                <a:avLst/>
                <a:gdLst/>
                <a:ahLst/>
                <a:cxnLst/>
                <a:rect l="l" t="t" r="r" b="b"/>
                <a:pathLst>
                  <a:path w="129" h="874" extrusionOk="0">
                    <a:moveTo>
                      <a:pt x="35" y="1"/>
                    </a:moveTo>
                    <a:cubicBezTo>
                      <a:pt x="12" y="1"/>
                      <a:pt x="0" y="24"/>
                      <a:pt x="0" y="47"/>
                    </a:cubicBezTo>
                    <a:lnTo>
                      <a:pt x="47" y="838"/>
                    </a:lnTo>
                    <a:cubicBezTo>
                      <a:pt x="47" y="850"/>
                      <a:pt x="58" y="873"/>
                      <a:pt x="82" y="873"/>
                    </a:cubicBezTo>
                    <a:cubicBezTo>
                      <a:pt x="105" y="873"/>
                      <a:pt x="128" y="850"/>
                      <a:pt x="128" y="827"/>
                    </a:cubicBezTo>
                    <a:lnTo>
                      <a:pt x="70" y="47"/>
                    </a:lnTo>
                    <a:cubicBezTo>
                      <a:pt x="70" y="24"/>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1"/>
              <p:cNvSpPr/>
              <p:nvPr/>
            </p:nvSpPr>
            <p:spPr>
              <a:xfrm>
                <a:off x="1909250" y="4407650"/>
                <a:ext cx="3225" cy="21550"/>
              </a:xfrm>
              <a:custGeom>
                <a:avLst/>
                <a:gdLst/>
                <a:ahLst/>
                <a:cxnLst/>
                <a:rect l="l" t="t" r="r" b="b"/>
                <a:pathLst>
                  <a:path w="129" h="862" extrusionOk="0">
                    <a:moveTo>
                      <a:pt x="48" y="1"/>
                    </a:moveTo>
                    <a:cubicBezTo>
                      <a:pt x="24" y="1"/>
                      <a:pt x="1" y="24"/>
                      <a:pt x="1" y="47"/>
                    </a:cubicBezTo>
                    <a:lnTo>
                      <a:pt x="48" y="827"/>
                    </a:lnTo>
                    <a:cubicBezTo>
                      <a:pt x="48" y="850"/>
                      <a:pt x="71" y="862"/>
                      <a:pt x="94" y="862"/>
                    </a:cubicBezTo>
                    <a:cubicBezTo>
                      <a:pt x="117" y="862"/>
                      <a:pt x="129" y="850"/>
                      <a:pt x="129" y="827"/>
                    </a:cubicBezTo>
                    <a:lnTo>
                      <a:pt x="82" y="36"/>
                    </a:lnTo>
                    <a:cubicBezTo>
                      <a:pt x="82" y="12"/>
                      <a:pt x="59"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1"/>
              <p:cNvSpPr/>
              <p:nvPr/>
            </p:nvSpPr>
            <p:spPr>
              <a:xfrm>
                <a:off x="1897050" y="4408250"/>
                <a:ext cx="3225" cy="21825"/>
              </a:xfrm>
              <a:custGeom>
                <a:avLst/>
                <a:gdLst/>
                <a:ahLst/>
                <a:cxnLst/>
                <a:rect l="l" t="t" r="r" b="b"/>
                <a:pathLst>
                  <a:path w="129" h="873" extrusionOk="0">
                    <a:moveTo>
                      <a:pt x="35" y="0"/>
                    </a:moveTo>
                    <a:cubicBezTo>
                      <a:pt x="12" y="12"/>
                      <a:pt x="0" y="23"/>
                      <a:pt x="0" y="47"/>
                    </a:cubicBezTo>
                    <a:lnTo>
                      <a:pt x="47" y="838"/>
                    </a:lnTo>
                    <a:cubicBezTo>
                      <a:pt x="47" y="849"/>
                      <a:pt x="70" y="872"/>
                      <a:pt x="82" y="872"/>
                    </a:cubicBezTo>
                    <a:lnTo>
                      <a:pt x="94" y="872"/>
                    </a:lnTo>
                    <a:cubicBezTo>
                      <a:pt x="105" y="872"/>
                      <a:pt x="128" y="849"/>
                      <a:pt x="128" y="826"/>
                    </a:cubicBezTo>
                    <a:lnTo>
                      <a:pt x="82" y="47"/>
                    </a:lnTo>
                    <a:cubicBezTo>
                      <a:pt x="82" y="23"/>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1"/>
              <p:cNvSpPr/>
              <p:nvPr/>
            </p:nvSpPr>
            <p:spPr>
              <a:xfrm>
                <a:off x="1884550" y="4409100"/>
                <a:ext cx="3225" cy="21850"/>
              </a:xfrm>
              <a:custGeom>
                <a:avLst/>
                <a:gdLst/>
                <a:ahLst/>
                <a:cxnLst/>
                <a:rect l="l" t="t" r="r" b="b"/>
                <a:pathLst>
                  <a:path w="129" h="874" extrusionOk="0">
                    <a:moveTo>
                      <a:pt x="47" y="1"/>
                    </a:moveTo>
                    <a:cubicBezTo>
                      <a:pt x="24" y="1"/>
                      <a:pt x="0" y="24"/>
                      <a:pt x="0" y="47"/>
                    </a:cubicBezTo>
                    <a:lnTo>
                      <a:pt x="47" y="827"/>
                    </a:lnTo>
                    <a:cubicBezTo>
                      <a:pt x="58" y="850"/>
                      <a:pt x="70" y="862"/>
                      <a:pt x="93" y="873"/>
                    </a:cubicBezTo>
                    <a:cubicBezTo>
                      <a:pt x="117" y="862"/>
                      <a:pt x="128" y="850"/>
                      <a:pt x="128" y="827"/>
                    </a:cubicBezTo>
                    <a:lnTo>
                      <a:pt x="82" y="36"/>
                    </a:lnTo>
                    <a:cubicBezTo>
                      <a:pt x="82" y="13"/>
                      <a:pt x="58"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1"/>
              <p:cNvSpPr/>
              <p:nvPr/>
            </p:nvSpPr>
            <p:spPr>
              <a:xfrm>
                <a:off x="1872050" y="4394275"/>
                <a:ext cx="4075" cy="37250"/>
              </a:xfrm>
              <a:custGeom>
                <a:avLst/>
                <a:gdLst/>
                <a:ahLst/>
                <a:cxnLst/>
                <a:rect l="l" t="t" r="r" b="b"/>
                <a:pathLst>
                  <a:path w="163" h="1490" extrusionOk="0">
                    <a:moveTo>
                      <a:pt x="35" y="1"/>
                    </a:moveTo>
                    <a:cubicBezTo>
                      <a:pt x="12" y="12"/>
                      <a:pt x="0" y="24"/>
                      <a:pt x="0" y="47"/>
                    </a:cubicBezTo>
                    <a:lnTo>
                      <a:pt x="82" y="1455"/>
                    </a:lnTo>
                    <a:cubicBezTo>
                      <a:pt x="82" y="1466"/>
                      <a:pt x="105" y="1490"/>
                      <a:pt x="128" y="1490"/>
                    </a:cubicBezTo>
                    <a:cubicBezTo>
                      <a:pt x="151" y="1490"/>
                      <a:pt x="163" y="1466"/>
                      <a:pt x="163" y="1443"/>
                    </a:cubicBezTo>
                    <a:lnTo>
                      <a:pt x="82" y="47"/>
                    </a:lnTo>
                    <a:cubicBezTo>
                      <a:pt x="70" y="24"/>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1"/>
              <p:cNvSpPr/>
              <p:nvPr/>
            </p:nvSpPr>
            <p:spPr>
              <a:xfrm>
                <a:off x="1860400" y="4410575"/>
                <a:ext cx="3525" cy="21525"/>
              </a:xfrm>
              <a:custGeom>
                <a:avLst/>
                <a:gdLst/>
                <a:ahLst/>
                <a:cxnLst/>
                <a:rect l="l" t="t" r="r" b="b"/>
                <a:pathLst>
                  <a:path w="141" h="861" extrusionOk="0">
                    <a:moveTo>
                      <a:pt x="47" y="0"/>
                    </a:moveTo>
                    <a:cubicBezTo>
                      <a:pt x="24" y="0"/>
                      <a:pt x="1" y="23"/>
                      <a:pt x="13" y="47"/>
                    </a:cubicBezTo>
                    <a:lnTo>
                      <a:pt x="59" y="826"/>
                    </a:lnTo>
                    <a:cubicBezTo>
                      <a:pt x="59" y="849"/>
                      <a:pt x="71" y="861"/>
                      <a:pt x="94" y="861"/>
                    </a:cubicBezTo>
                    <a:cubicBezTo>
                      <a:pt x="117" y="861"/>
                      <a:pt x="140" y="849"/>
                      <a:pt x="140" y="826"/>
                    </a:cubicBezTo>
                    <a:lnTo>
                      <a:pt x="94" y="35"/>
                    </a:lnTo>
                    <a:cubicBezTo>
                      <a:pt x="82" y="12"/>
                      <a:pt x="71"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1"/>
              <p:cNvSpPr/>
              <p:nvPr/>
            </p:nvSpPr>
            <p:spPr>
              <a:xfrm>
                <a:off x="1848200" y="4411150"/>
                <a:ext cx="3225" cy="21825"/>
              </a:xfrm>
              <a:custGeom>
                <a:avLst/>
                <a:gdLst/>
                <a:ahLst/>
                <a:cxnLst/>
                <a:rect l="l" t="t" r="r" b="b"/>
                <a:pathLst>
                  <a:path w="129" h="873" extrusionOk="0">
                    <a:moveTo>
                      <a:pt x="35" y="0"/>
                    </a:moveTo>
                    <a:cubicBezTo>
                      <a:pt x="12" y="12"/>
                      <a:pt x="0" y="24"/>
                      <a:pt x="0" y="47"/>
                    </a:cubicBezTo>
                    <a:lnTo>
                      <a:pt x="47" y="838"/>
                    </a:lnTo>
                    <a:cubicBezTo>
                      <a:pt x="47" y="861"/>
                      <a:pt x="70" y="873"/>
                      <a:pt x="93" y="873"/>
                    </a:cubicBezTo>
                    <a:cubicBezTo>
                      <a:pt x="117" y="873"/>
                      <a:pt x="128" y="849"/>
                      <a:pt x="128" y="826"/>
                    </a:cubicBezTo>
                    <a:lnTo>
                      <a:pt x="82" y="47"/>
                    </a:lnTo>
                    <a:cubicBezTo>
                      <a:pt x="82" y="24"/>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1"/>
              <p:cNvSpPr/>
              <p:nvPr/>
            </p:nvSpPr>
            <p:spPr>
              <a:xfrm>
                <a:off x="1835975" y="4412025"/>
                <a:ext cx="3225" cy="21825"/>
              </a:xfrm>
              <a:custGeom>
                <a:avLst/>
                <a:gdLst/>
                <a:ahLst/>
                <a:cxnLst/>
                <a:rect l="l" t="t" r="r" b="b"/>
                <a:pathLst>
                  <a:path w="129" h="873" extrusionOk="0">
                    <a:moveTo>
                      <a:pt x="36" y="0"/>
                    </a:moveTo>
                    <a:cubicBezTo>
                      <a:pt x="12" y="0"/>
                      <a:pt x="1" y="24"/>
                      <a:pt x="1" y="47"/>
                    </a:cubicBezTo>
                    <a:lnTo>
                      <a:pt x="47" y="826"/>
                    </a:lnTo>
                    <a:cubicBezTo>
                      <a:pt x="47" y="849"/>
                      <a:pt x="59" y="873"/>
                      <a:pt x="82" y="873"/>
                    </a:cubicBezTo>
                    <a:cubicBezTo>
                      <a:pt x="106" y="861"/>
                      <a:pt x="129" y="849"/>
                      <a:pt x="129" y="826"/>
                    </a:cubicBezTo>
                    <a:lnTo>
                      <a:pt x="82" y="35"/>
                    </a:lnTo>
                    <a:cubicBezTo>
                      <a:pt x="82" y="12"/>
                      <a:pt x="59" y="0"/>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1"/>
              <p:cNvSpPr/>
              <p:nvPr/>
            </p:nvSpPr>
            <p:spPr>
              <a:xfrm>
                <a:off x="1823475" y="4412825"/>
                <a:ext cx="3225" cy="21600"/>
              </a:xfrm>
              <a:custGeom>
                <a:avLst/>
                <a:gdLst/>
                <a:ahLst/>
                <a:cxnLst/>
                <a:rect l="l" t="t" r="r" b="b"/>
                <a:pathLst>
                  <a:path w="129" h="864" extrusionOk="0">
                    <a:moveTo>
                      <a:pt x="55" y="0"/>
                    </a:moveTo>
                    <a:cubicBezTo>
                      <a:pt x="52" y="0"/>
                      <a:pt x="49" y="1"/>
                      <a:pt x="47" y="3"/>
                    </a:cubicBezTo>
                    <a:cubicBezTo>
                      <a:pt x="24" y="3"/>
                      <a:pt x="1" y="15"/>
                      <a:pt x="1" y="38"/>
                    </a:cubicBezTo>
                    <a:lnTo>
                      <a:pt x="47" y="829"/>
                    </a:lnTo>
                    <a:cubicBezTo>
                      <a:pt x="59" y="852"/>
                      <a:pt x="70" y="864"/>
                      <a:pt x="94" y="864"/>
                    </a:cubicBezTo>
                    <a:cubicBezTo>
                      <a:pt x="117" y="864"/>
                      <a:pt x="129" y="841"/>
                      <a:pt x="129" y="817"/>
                    </a:cubicBezTo>
                    <a:lnTo>
                      <a:pt x="82" y="38"/>
                    </a:lnTo>
                    <a:cubicBezTo>
                      <a:pt x="82" y="19"/>
                      <a:pt x="67" y="0"/>
                      <a:pt x="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1"/>
              <p:cNvSpPr/>
              <p:nvPr/>
            </p:nvSpPr>
            <p:spPr>
              <a:xfrm>
                <a:off x="1810675" y="4398050"/>
                <a:ext cx="4400" cy="37050"/>
              </a:xfrm>
              <a:custGeom>
                <a:avLst/>
                <a:gdLst/>
                <a:ahLst/>
                <a:cxnLst/>
                <a:rect l="l" t="t" r="r" b="b"/>
                <a:pathLst>
                  <a:path w="176" h="1482" extrusionOk="0">
                    <a:moveTo>
                      <a:pt x="36" y="1"/>
                    </a:moveTo>
                    <a:cubicBezTo>
                      <a:pt x="13" y="1"/>
                      <a:pt x="1" y="24"/>
                      <a:pt x="1" y="47"/>
                    </a:cubicBezTo>
                    <a:lnTo>
                      <a:pt x="82" y="1443"/>
                    </a:lnTo>
                    <a:cubicBezTo>
                      <a:pt x="92" y="1462"/>
                      <a:pt x="101" y="1481"/>
                      <a:pt x="117" y="1481"/>
                    </a:cubicBezTo>
                    <a:cubicBezTo>
                      <a:pt x="121" y="1481"/>
                      <a:pt x="125" y="1480"/>
                      <a:pt x="129" y="1478"/>
                    </a:cubicBezTo>
                    <a:cubicBezTo>
                      <a:pt x="152" y="1478"/>
                      <a:pt x="175" y="1467"/>
                      <a:pt x="164" y="1443"/>
                    </a:cubicBezTo>
                    <a:lnTo>
                      <a:pt x="82" y="36"/>
                    </a:lnTo>
                    <a:cubicBezTo>
                      <a:pt x="82" y="13"/>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1"/>
              <p:cNvSpPr/>
              <p:nvPr/>
            </p:nvSpPr>
            <p:spPr>
              <a:xfrm>
                <a:off x="1799350" y="4414275"/>
                <a:ext cx="3500" cy="21625"/>
              </a:xfrm>
              <a:custGeom>
                <a:avLst/>
                <a:gdLst/>
                <a:ahLst/>
                <a:cxnLst/>
                <a:rect l="l" t="t" r="r" b="b"/>
                <a:pathLst>
                  <a:path w="140" h="865" extrusionOk="0">
                    <a:moveTo>
                      <a:pt x="58" y="0"/>
                    </a:moveTo>
                    <a:cubicBezTo>
                      <a:pt x="55" y="0"/>
                      <a:pt x="51" y="1"/>
                      <a:pt x="47" y="3"/>
                    </a:cubicBezTo>
                    <a:cubicBezTo>
                      <a:pt x="24" y="3"/>
                      <a:pt x="0" y="15"/>
                      <a:pt x="0" y="38"/>
                    </a:cubicBezTo>
                    <a:lnTo>
                      <a:pt x="58" y="829"/>
                    </a:lnTo>
                    <a:cubicBezTo>
                      <a:pt x="58" y="852"/>
                      <a:pt x="70" y="864"/>
                      <a:pt x="93" y="864"/>
                    </a:cubicBezTo>
                    <a:cubicBezTo>
                      <a:pt x="117" y="864"/>
                      <a:pt x="140" y="841"/>
                      <a:pt x="140" y="818"/>
                    </a:cubicBezTo>
                    <a:lnTo>
                      <a:pt x="82" y="38"/>
                    </a:lnTo>
                    <a:cubicBezTo>
                      <a:pt x="82" y="19"/>
                      <a:pt x="74" y="0"/>
                      <a:pt x="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1"/>
              <p:cNvSpPr/>
              <p:nvPr/>
            </p:nvSpPr>
            <p:spPr>
              <a:xfrm>
                <a:off x="1787125" y="4415000"/>
                <a:ext cx="3225" cy="21750"/>
              </a:xfrm>
              <a:custGeom>
                <a:avLst/>
                <a:gdLst/>
                <a:ahLst/>
                <a:cxnLst/>
                <a:rect l="l" t="t" r="r" b="b"/>
                <a:pathLst>
                  <a:path w="129" h="870" extrusionOk="0">
                    <a:moveTo>
                      <a:pt x="41" y="0"/>
                    </a:moveTo>
                    <a:cubicBezTo>
                      <a:pt x="21" y="0"/>
                      <a:pt x="1" y="15"/>
                      <a:pt x="1" y="44"/>
                    </a:cubicBezTo>
                    <a:lnTo>
                      <a:pt x="47" y="823"/>
                    </a:lnTo>
                    <a:cubicBezTo>
                      <a:pt x="47" y="847"/>
                      <a:pt x="71" y="870"/>
                      <a:pt x="94" y="870"/>
                    </a:cubicBezTo>
                    <a:cubicBezTo>
                      <a:pt x="117" y="870"/>
                      <a:pt x="129" y="847"/>
                      <a:pt x="129" y="823"/>
                    </a:cubicBezTo>
                    <a:lnTo>
                      <a:pt x="82" y="44"/>
                    </a:lnTo>
                    <a:cubicBezTo>
                      <a:pt x="82" y="15"/>
                      <a:pt x="62"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1"/>
              <p:cNvSpPr/>
              <p:nvPr/>
            </p:nvSpPr>
            <p:spPr>
              <a:xfrm>
                <a:off x="1774625" y="4415800"/>
                <a:ext cx="3525" cy="21550"/>
              </a:xfrm>
              <a:custGeom>
                <a:avLst/>
                <a:gdLst/>
                <a:ahLst/>
                <a:cxnLst/>
                <a:rect l="l" t="t" r="r" b="b"/>
                <a:pathLst>
                  <a:path w="141" h="862" extrusionOk="0">
                    <a:moveTo>
                      <a:pt x="47" y="0"/>
                    </a:moveTo>
                    <a:cubicBezTo>
                      <a:pt x="24" y="0"/>
                      <a:pt x="1" y="12"/>
                      <a:pt x="12" y="35"/>
                    </a:cubicBezTo>
                    <a:lnTo>
                      <a:pt x="59" y="826"/>
                    </a:lnTo>
                    <a:cubicBezTo>
                      <a:pt x="59" y="850"/>
                      <a:pt x="70" y="861"/>
                      <a:pt x="94" y="861"/>
                    </a:cubicBezTo>
                    <a:cubicBezTo>
                      <a:pt x="117" y="861"/>
                      <a:pt x="140" y="838"/>
                      <a:pt x="140" y="826"/>
                    </a:cubicBezTo>
                    <a:lnTo>
                      <a:pt x="94" y="35"/>
                    </a:lnTo>
                    <a:cubicBezTo>
                      <a:pt x="82" y="12"/>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1"/>
              <p:cNvSpPr/>
              <p:nvPr/>
            </p:nvSpPr>
            <p:spPr>
              <a:xfrm>
                <a:off x="1762425" y="4416375"/>
                <a:ext cx="3225" cy="21850"/>
              </a:xfrm>
              <a:custGeom>
                <a:avLst/>
                <a:gdLst/>
                <a:ahLst/>
                <a:cxnLst/>
                <a:rect l="l" t="t" r="r" b="b"/>
                <a:pathLst>
                  <a:path w="129" h="874" extrusionOk="0">
                    <a:moveTo>
                      <a:pt x="47" y="1"/>
                    </a:moveTo>
                    <a:cubicBezTo>
                      <a:pt x="23" y="1"/>
                      <a:pt x="0" y="24"/>
                      <a:pt x="0" y="47"/>
                    </a:cubicBezTo>
                    <a:lnTo>
                      <a:pt x="47" y="838"/>
                    </a:lnTo>
                    <a:cubicBezTo>
                      <a:pt x="47" y="850"/>
                      <a:pt x="70" y="873"/>
                      <a:pt x="93" y="873"/>
                    </a:cubicBezTo>
                    <a:cubicBezTo>
                      <a:pt x="116" y="873"/>
                      <a:pt x="128" y="850"/>
                      <a:pt x="128" y="827"/>
                    </a:cubicBezTo>
                    <a:lnTo>
                      <a:pt x="82" y="36"/>
                    </a:lnTo>
                    <a:cubicBezTo>
                      <a:pt x="82" y="24"/>
                      <a:pt x="58"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1"/>
              <p:cNvSpPr/>
              <p:nvPr/>
            </p:nvSpPr>
            <p:spPr>
              <a:xfrm>
                <a:off x="1749775" y="4401850"/>
                <a:ext cx="4225" cy="36950"/>
              </a:xfrm>
              <a:custGeom>
                <a:avLst/>
                <a:gdLst/>
                <a:ahLst/>
                <a:cxnLst/>
                <a:rect l="l" t="t" r="r" b="b"/>
                <a:pathLst>
                  <a:path w="169" h="1478" extrusionOk="0">
                    <a:moveTo>
                      <a:pt x="47" y="0"/>
                    </a:moveTo>
                    <a:cubicBezTo>
                      <a:pt x="23" y="0"/>
                      <a:pt x="0" y="12"/>
                      <a:pt x="6" y="35"/>
                    </a:cubicBezTo>
                    <a:lnTo>
                      <a:pt x="87" y="1431"/>
                    </a:lnTo>
                    <a:cubicBezTo>
                      <a:pt x="87" y="1454"/>
                      <a:pt x="99" y="1477"/>
                      <a:pt x="122" y="1477"/>
                    </a:cubicBezTo>
                    <a:lnTo>
                      <a:pt x="134" y="1477"/>
                    </a:lnTo>
                    <a:cubicBezTo>
                      <a:pt x="157" y="1477"/>
                      <a:pt x="169" y="1454"/>
                      <a:pt x="169" y="1431"/>
                    </a:cubicBezTo>
                    <a:lnTo>
                      <a:pt x="87" y="35"/>
                    </a:lnTo>
                    <a:cubicBezTo>
                      <a:pt x="93" y="12"/>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1"/>
              <p:cNvSpPr/>
              <p:nvPr/>
            </p:nvSpPr>
            <p:spPr>
              <a:xfrm>
                <a:off x="1738275" y="4417825"/>
                <a:ext cx="3225" cy="21850"/>
              </a:xfrm>
              <a:custGeom>
                <a:avLst/>
                <a:gdLst/>
                <a:ahLst/>
                <a:cxnLst/>
                <a:rect l="l" t="t" r="r" b="b"/>
                <a:pathLst>
                  <a:path w="129" h="874" extrusionOk="0">
                    <a:moveTo>
                      <a:pt x="47" y="1"/>
                    </a:moveTo>
                    <a:cubicBezTo>
                      <a:pt x="24" y="1"/>
                      <a:pt x="1" y="24"/>
                      <a:pt x="1" y="47"/>
                    </a:cubicBezTo>
                    <a:lnTo>
                      <a:pt x="47" y="827"/>
                    </a:lnTo>
                    <a:cubicBezTo>
                      <a:pt x="59" y="850"/>
                      <a:pt x="70" y="873"/>
                      <a:pt x="94" y="873"/>
                    </a:cubicBezTo>
                    <a:cubicBezTo>
                      <a:pt x="117" y="873"/>
                      <a:pt x="129" y="850"/>
                      <a:pt x="129" y="827"/>
                    </a:cubicBezTo>
                    <a:lnTo>
                      <a:pt x="82" y="36"/>
                    </a:lnTo>
                    <a:cubicBezTo>
                      <a:pt x="82" y="13"/>
                      <a:pt x="70"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1"/>
              <p:cNvSpPr/>
              <p:nvPr/>
            </p:nvSpPr>
            <p:spPr>
              <a:xfrm>
                <a:off x="1726075" y="4418700"/>
                <a:ext cx="3225" cy="21550"/>
              </a:xfrm>
              <a:custGeom>
                <a:avLst/>
                <a:gdLst/>
                <a:ahLst/>
                <a:cxnLst/>
                <a:rect l="l" t="t" r="r" b="b"/>
                <a:pathLst>
                  <a:path w="129" h="862" extrusionOk="0">
                    <a:moveTo>
                      <a:pt x="35" y="1"/>
                    </a:moveTo>
                    <a:cubicBezTo>
                      <a:pt x="12" y="1"/>
                      <a:pt x="0" y="12"/>
                      <a:pt x="0" y="36"/>
                    </a:cubicBezTo>
                    <a:lnTo>
                      <a:pt x="47" y="827"/>
                    </a:lnTo>
                    <a:cubicBezTo>
                      <a:pt x="47" y="850"/>
                      <a:pt x="70" y="862"/>
                      <a:pt x="93" y="862"/>
                    </a:cubicBezTo>
                    <a:cubicBezTo>
                      <a:pt x="116" y="862"/>
                      <a:pt x="128" y="838"/>
                      <a:pt x="128" y="827"/>
                    </a:cubicBezTo>
                    <a:lnTo>
                      <a:pt x="82" y="36"/>
                    </a:lnTo>
                    <a:cubicBezTo>
                      <a:pt x="82" y="12"/>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1"/>
              <p:cNvSpPr/>
              <p:nvPr/>
            </p:nvSpPr>
            <p:spPr>
              <a:xfrm>
                <a:off x="1713575" y="4419300"/>
                <a:ext cx="3500" cy="21825"/>
              </a:xfrm>
              <a:custGeom>
                <a:avLst/>
                <a:gdLst/>
                <a:ahLst/>
                <a:cxnLst/>
                <a:rect l="l" t="t" r="r" b="b"/>
                <a:pathLst>
                  <a:path w="140" h="873" extrusionOk="0">
                    <a:moveTo>
                      <a:pt x="47" y="0"/>
                    </a:moveTo>
                    <a:cubicBezTo>
                      <a:pt x="23" y="0"/>
                      <a:pt x="0" y="23"/>
                      <a:pt x="12" y="47"/>
                    </a:cubicBezTo>
                    <a:lnTo>
                      <a:pt x="58" y="838"/>
                    </a:lnTo>
                    <a:cubicBezTo>
                      <a:pt x="58" y="849"/>
                      <a:pt x="70" y="872"/>
                      <a:pt x="93" y="872"/>
                    </a:cubicBezTo>
                    <a:cubicBezTo>
                      <a:pt x="116" y="872"/>
                      <a:pt x="140" y="849"/>
                      <a:pt x="140" y="826"/>
                    </a:cubicBezTo>
                    <a:lnTo>
                      <a:pt x="93" y="47"/>
                    </a:lnTo>
                    <a:cubicBezTo>
                      <a:pt x="81" y="23"/>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1"/>
              <p:cNvSpPr/>
              <p:nvPr/>
            </p:nvSpPr>
            <p:spPr>
              <a:xfrm>
                <a:off x="1701350" y="4420150"/>
                <a:ext cx="3225" cy="21550"/>
              </a:xfrm>
              <a:custGeom>
                <a:avLst/>
                <a:gdLst/>
                <a:ahLst/>
                <a:cxnLst/>
                <a:rect l="l" t="t" r="r" b="b"/>
                <a:pathLst>
                  <a:path w="129" h="862" extrusionOk="0">
                    <a:moveTo>
                      <a:pt x="35" y="1"/>
                    </a:moveTo>
                    <a:cubicBezTo>
                      <a:pt x="12" y="1"/>
                      <a:pt x="0" y="24"/>
                      <a:pt x="0" y="47"/>
                    </a:cubicBezTo>
                    <a:lnTo>
                      <a:pt x="47" y="827"/>
                    </a:lnTo>
                    <a:cubicBezTo>
                      <a:pt x="47" y="850"/>
                      <a:pt x="70" y="862"/>
                      <a:pt x="94" y="862"/>
                    </a:cubicBezTo>
                    <a:cubicBezTo>
                      <a:pt x="117" y="862"/>
                      <a:pt x="128" y="850"/>
                      <a:pt x="128" y="827"/>
                    </a:cubicBezTo>
                    <a:lnTo>
                      <a:pt x="82" y="36"/>
                    </a:lnTo>
                    <a:cubicBezTo>
                      <a:pt x="82" y="13"/>
                      <a:pt x="59"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1"/>
              <p:cNvSpPr/>
              <p:nvPr/>
            </p:nvSpPr>
            <p:spPr>
              <a:xfrm>
                <a:off x="1688550" y="4405325"/>
                <a:ext cx="4400" cy="37250"/>
              </a:xfrm>
              <a:custGeom>
                <a:avLst/>
                <a:gdLst/>
                <a:ahLst/>
                <a:cxnLst/>
                <a:rect l="l" t="t" r="r" b="b"/>
                <a:pathLst>
                  <a:path w="176" h="1490" extrusionOk="0">
                    <a:moveTo>
                      <a:pt x="47" y="1"/>
                    </a:moveTo>
                    <a:cubicBezTo>
                      <a:pt x="24" y="1"/>
                      <a:pt x="1" y="24"/>
                      <a:pt x="12" y="47"/>
                    </a:cubicBezTo>
                    <a:lnTo>
                      <a:pt x="94" y="1443"/>
                    </a:lnTo>
                    <a:cubicBezTo>
                      <a:pt x="94" y="1466"/>
                      <a:pt x="105" y="1490"/>
                      <a:pt x="129" y="1490"/>
                    </a:cubicBezTo>
                    <a:cubicBezTo>
                      <a:pt x="152" y="1490"/>
                      <a:pt x="175" y="1466"/>
                      <a:pt x="175" y="1443"/>
                    </a:cubicBezTo>
                    <a:lnTo>
                      <a:pt x="94" y="47"/>
                    </a:lnTo>
                    <a:cubicBezTo>
                      <a:pt x="82" y="24"/>
                      <a:pt x="70"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1"/>
              <p:cNvSpPr/>
              <p:nvPr/>
            </p:nvSpPr>
            <p:spPr>
              <a:xfrm>
                <a:off x="1677225" y="4421625"/>
                <a:ext cx="3225" cy="21525"/>
              </a:xfrm>
              <a:custGeom>
                <a:avLst/>
                <a:gdLst/>
                <a:ahLst/>
                <a:cxnLst/>
                <a:rect l="l" t="t" r="r" b="b"/>
                <a:pathLst>
                  <a:path w="129" h="861" extrusionOk="0">
                    <a:moveTo>
                      <a:pt x="35" y="0"/>
                    </a:moveTo>
                    <a:cubicBezTo>
                      <a:pt x="12" y="0"/>
                      <a:pt x="0" y="23"/>
                      <a:pt x="0" y="47"/>
                    </a:cubicBezTo>
                    <a:lnTo>
                      <a:pt x="47" y="826"/>
                    </a:lnTo>
                    <a:cubicBezTo>
                      <a:pt x="47" y="849"/>
                      <a:pt x="70" y="861"/>
                      <a:pt x="82" y="861"/>
                    </a:cubicBezTo>
                    <a:lnTo>
                      <a:pt x="93" y="861"/>
                    </a:lnTo>
                    <a:cubicBezTo>
                      <a:pt x="116" y="861"/>
                      <a:pt x="128" y="849"/>
                      <a:pt x="128" y="826"/>
                    </a:cubicBezTo>
                    <a:lnTo>
                      <a:pt x="82" y="35"/>
                    </a:lnTo>
                    <a:cubicBezTo>
                      <a:pt x="82" y="12"/>
                      <a:pt x="58"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1"/>
              <p:cNvSpPr/>
              <p:nvPr/>
            </p:nvSpPr>
            <p:spPr>
              <a:xfrm>
                <a:off x="1665000" y="4422200"/>
                <a:ext cx="3225" cy="21825"/>
              </a:xfrm>
              <a:custGeom>
                <a:avLst/>
                <a:gdLst/>
                <a:ahLst/>
                <a:cxnLst/>
                <a:rect l="l" t="t" r="r" b="b"/>
                <a:pathLst>
                  <a:path w="129" h="873" extrusionOk="0">
                    <a:moveTo>
                      <a:pt x="35" y="0"/>
                    </a:moveTo>
                    <a:cubicBezTo>
                      <a:pt x="12" y="12"/>
                      <a:pt x="1" y="24"/>
                      <a:pt x="1" y="47"/>
                    </a:cubicBezTo>
                    <a:lnTo>
                      <a:pt x="47" y="838"/>
                    </a:lnTo>
                    <a:cubicBezTo>
                      <a:pt x="47" y="849"/>
                      <a:pt x="70" y="873"/>
                      <a:pt x="82" y="873"/>
                    </a:cubicBezTo>
                    <a:lnTo>
                      <a:pt x="94" y="873"/>
                    </a:lnTo>
                    <a:cubicBezTo>
                      <a:pt x="117" y="873"/>
                      <a:pt x="129" y="849"/>
                      <a:pt x="129" y="826"/>
                    </a:cubicBezTo>
                    <a:lnTo>
                      <a:pt x="82" y="47"/>
                    </a:lnTo>
                    <a:cubicBezTo>
                      <a:pt x="82" y="24"/>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1"/>
              <p:cNvSpPr/>
              <p:nvPr/>
            </p:nvSpPr>
            <p:spPr>
              <a:xfrm>
                <a:off x="1652500" y="4423075"/>
                <a:ext cx="3500" cy="21825"/>
              </a:xfrm>
              <a:custGeom>
                <a:avLst/>
                <a:gdLst/>
                <a:ahLst/>
                <a:cxnLst/>
                <a:rect l="l" t="t" r="r" b="b"/>
                <a:pathLst>
                  <a:path w="140" h="873" extrusionOk="0">
                    <a:moveTo>
                      <a:pt x="47" y="0"/>
                    </a:moveTo>
                    <a:cubicBezTo>
                      <a:pt x="24" y="0"/>
                      <a:pt x="0" y="24"/>
                      <a:pt x="0" y="47"/>
                    </a:cubicBezTo>
                    <a:lnTo>
                      <a:pt x="59" y="826"/>
                    </a:lnTo>
                    <a:cubicBezTo>
                      <a:pt x="59" y="849"/>
                      <a:pt x="70" y="873"/>
                      <a:pt x="93" y="873"/>
                    </a:cubicBezTo>
                    <a:cubicBezTo>
                      <a:pt x="117" y="861"/>
                      <a:pt x="140" y="849"/>
                      <a:pt x="140" y="826"/>
                    </a:cubicBezTo>
                    <a:lnTo>
                      <a:pt x="82" y="35"/>
                    </a:lnTo>
                    <a:cubicBezTo>
                      <a:pt x="82" y="12"/>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1"/>
              <p:cNvSpPr/>
              <p:nvPr/>
            </p:nvSpPr>
            <p:spPr>
              <a:xfrm>
                <a:off x="1640275" y="4423875"/>
                <a:ext cx="3225" cy="21600"/>
              </a:xfrm>
              <a:custGeom>
                <a:avLst/>
                <a:gdLst/>
                <a:ahLst/>
                <a:cxnLst/>
                <a:rect l="l" t="t" r="r" b="b"/>
                <a:pathLst>
                  <a:path w="129" h="864" extrusionOk="0">
                    <a:moveTo>
                      <a:pt x="48" y="0"/>
                    </a:moveTo>
                    <a:cubicBezTo>
                      <a:pt x="44" y="0"/>
                      <a:pt x="40" y="1"/>
                      <a:pt x="36" y="3"/>
                    </a:cubicBezTo>
                    <a:cubicBezTo>
                      <a:pt x="13" y="3"/>
                      <a:pt x="1" y="15"/>
                      <a:pt x="1" y="38"/>
                    </a:cubicBezTo>
                    <a:lnTo>
                      <a:pt x="47" y="829"/>
                    </a:lnTo>
                    <a:cubicBezTo>
                      <a:pt x="47" y="852"/>
                      <a:pt x="71" y="864"/>
                      <a:pt x="94" y="864"/>
                    </a:cubicBezTo>
                    <a:cubicBezTo>
                      <a:pt x="117" y="864"/>
                      <a:pt x="129" y="841"/>
                      <a:pt x="129" y="817"/>
                    </a:cubicBezTo>
                    <a:lnTo>
                      <a:pt x="82" y="38"/>
                    </a:lnTo>
                    <a:cubicBezTo>
                      <a:pt x="82" y="19"/>
                      <a:pt x="67"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1"/>
              <p:cNvSpPr/>
              <p:nvPr/>
            </p:nvSpPr>
            <p:spPr>
              <a:xfrm>
                <a:off x="1627500" y="4409175"/>
                <a:ext cx="4375" cy="37175"/>
              </a:xfrm>
              <a:custGeom>
                <a:avLst/>
                <a:gdLst/>
                <a:ahLst/>
                <a:cxnLst/>
                <a:rect l="l" t="t" r="r" b="b"/>
                <a:pathLst>
                  <a:path w="175" h="1487" extrusionOk="0">
                    <a:moveTo>
                      <a:pt x="41" y="1"/>
                    </a:moveTo>
                    <a:cubicBezTo>
                      <a:pt x="20" y="1"/>
                      <a:pt x="0" y="15"/>
                      <a:pt x="0" y="44"/>
                    </a:cubicBezTo>
                    <a:lnTo>
                      <a:pt x="93" y="1440"/>
                    </a:lnTo>
                    <a:cubicBezTo>
                      <a:pt x="93" y="1464"/>
                      <a:pt x="105" y="1475"/>
                      <a:pt x="128" y="1475"/>
                    </a:cubicBezTo>
                    <a:lnTo>
                      <a:pt x="128" y="1487"/>
                    </a:lnTo>
                    <a:cubicBezTo>
                      <a:pt x="151" y="1487"/>
                      <a:pt x="175" y="1464"/>
                      <a:pt x="175" y="1440"/>
                    </a:cubicBezTo>
                    <a:lnTo>
                      <a:pt x="82" y="44"/>
                    </a:lnTo>
                    <a:cubicBezTo>
                      <a:pt x="82" y="15"/>
                      <a:pt x="61" y="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1"/>
              <p:cNvSpPr/>
              <p:nvPr/>
            </p:nvSpPr>
            <p:spPr>
              <a:xfrm>
                <a:off x="1616150" y="4425325"/>
                <a:ext cx="3225" cy="21625"/>
              </a:xfrm>
              <a:custGeom>
                <a:avLst/>
                <a:gdLst/>
                <a:ahLst/>
                <a:cxnLst/>
                <a:rect l="l" t="t" r="r" b="b"/>
                <a:pathLst>
                  <a:path w="129" h="865" extrusionOk="0">
                    <a:moveTo>
                      <a:pt x="54" y="0"/>
                    </a:moveTo>
                    <a:cubicBezTo>
                      <a:pt x="52" y="0"/>
                      <a:pt x="49" y="1"/>
                      <a:pt x="47" y="3"/>
                    </a:cubicBezTo>
                    <a:cubicBezTo>
                      <a:pt x="24" y="3"/>
                      <a:pt x="0" y="15"/>
                      <a:pt x="0" y="38"/>
                    </a:cubicBezTo>
                    <a:lnTo>
                      <a:pt x="47" y="829"/>
                    </a:lnTo>
                    <a:cubicBezTo>
                      <a:pt x="47" y="852"/>
                      <a:pt x="70" y="864"/>
                      <a:pt x="94" y="864"/>
                    </a:cubicBezTo>
                    <a:cubicBezTo>
                      <a:pt x="117" y="864"/>
                      <a:pt x="128" y="841"/>
                      <a:pt x="128" y="818"/>
                    </a:cubicBezTo>
                    <a:lnTo>
                      <a:pt x="82" y="38"/>
                    </a:lnTo>
                    <a:cubicBezTo>
                      <a:pt x="82" y="19"/>
                      <a:pt x="66" y="0"/>
                      <a:pt x="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1"/>
              <p:cNvSpPr/>
              <p:nvPr/>
            </p:nvSpPr>
            <p:spPr>
              <a:xfrm>
                <a:off x="1603925" y="4425975"/>
                <a:ext cx="3225" cy="21625"/>
              </a:xfrm>
              <a:custGeom>
                <a:avLst/>
                <a:gdLst/>
                <a:ahLst/>
                <a:cxnLst/>
                <a:rect l="l" t="t" r="r" b="b"/>
                <a:pathLst>
                  <a:path w="129" h="865" extrusionOk="0">
                    <a:moveTo>
                      <a:pt x="36" y="1"/>
                    </a:moveTo>
                    <a:cubicBezTo>
                      <a:pt x="13" y="1"/>
                      <a:pt x="1" y="24"/>
                      <a:pt x="1" y="47"/>
                    </a:cubicBezTo>
                    <a:lnTo>
                      <a:pt x="47" y="826"/>
                    </a:lnTo>
                    <a:cubicBezTo>
                      <a:pt x="47" y="845"/>
                      <a:pt x="55" y="864"/>
                      <a:pt x="71" y="864"/>
                    </a:cubicBezTo>
                    <a:cubicBezTo>
                      <a:pt x="74" y="864"/>
                      <a:pt x="78" y="863"/>
                      <a:pt x="82" y="861"/>
                    </a:cubicBezTo>
                    <a:lnTo>
                      <a:pt x="94" y="861"/>
                    </a:lnTo>
                    <a:cubicBezTo>
                      <a:pt x="106" y="861"/>
                      <a:pt x="129" y="850"/>
                      <a:pt x="129" y="826"/>
                    </a:cubicBezTo>
                    <a:lnTo>
                      <a:pt x="82" y="35"/>
                    </a:lnTo>
                    <a:cubicBezTo>
                      <a:pt x="82" y="12"/>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1"/>
              <p:cNvSpPr/>
              <p:nvPr/>
            </p:nvSpPr>
            <p:spPr>
              <a:xfrm>
                <a:off x="1591425" y="4426775"/>
                <a:ext cx="3225" cy="21625"/>
              </a:xfrm>
              <a:custGeom>
                <a:avLst/>
                <a:gdLst/>
                <a:ahLst/>
                <a:cxnLst/>
                <a:rect l="l" t="t" r="r" b="b"/>
                <a:pathLst>
                  <a:path w="129" h="865" extrusionOk="0">
                    <a:moveTo>
                      <a:pt x="59" y="0"/>
                    </a:moveTo>
                    <a:cubicBezTo>
                      <a:pt x="55" y="0"/>
                      <a:pt x="52" y="1"/>
                      <a:pt x="47" y="3"/>
                    </a:cubicBezTo>
                    <a:cubicBezTo>
                      <a:pt x="24" y="3"/>
                      <a:pt x="1" y="15"/>
                      <a:pt x="1" y="38"/>
                    </a:cubicBezTo>
                    <a:lnTo>
                      <a:pt x="47" y="829"/>
                    </a:lnTo>
                    <a:cubicBezTo>
                      <a:pt x="59" y="853"/>
                      <a:pt x="71" y="864"/>
                      <a:pt x="94" y="864"/>
                    </a:cubicBezTo>
                    <a:cubicBezTo>
                      <a:pt x="117" y="864"/>
                      <a:pt x="129" y="841"/>
                      <a:pt x="129" y="818"/>
                    </a:cubicBezTo>
                    <a:lnTo>
                      <a:pt x="82" y="38"/>
                    </a:lnTo>
                    <a:cubicBezTo>
                      <a:pt x="82" y="19"/>
                      <a:pt x="74" y="0"/>
                      <a:pt x="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1"/>
              <p:cNvSpPr/>
              <p:nvPr/>
            </p:nvSpPr>
            <p:spPr>
              <a:xfrm>
                <a:off x="1579225" y="4427425"/>
                <a:ext cx="3225" cy="21850"/>
              </a:xfrm>
              <a:custGeom>
                <a:avLst/>
                <a:gdLst/>
                <a:ahLst/>
                <a:cxnLst/>
                <a:rect l="l" t="t" r="r" b="b"/>
                <a:pathLst>
                  <a:path w="129" h="874" extrusionOk="0">
                    <a:moveTo>
                      <a:pt x="35" y="1"/>
                    </a:moveTo>
                    <a:cubicBezTo>
                      <a:pt x="12" y="1"/>
                      <a:pt x="0" y="24"/>
                      <a:pt x="0" y="47"/>
                    </a:cubicBezTo>
                    <a:lnTo>
                      <a:pt x="47" y="827"/>
                    </a:lnTo>
                    <a:cubicBezTo>
                      <a:pt x="47" y="850"/>
                      <a:pt x="70" y="873"/>
                      <a:pt x="93" y="873"/>
                    </a:cubicBezTo>
                    <a:cubicBezTo>
                      <a:pt x="117" y="861"/>
                      <a:pt x="128" y="850"/>
                      <a:pt x="128" y="827"/>
                    </a:cubicBezTo>
                    <a:lnTo>
                      <a:pt x="82" y="36"/>
                    </a:lnTo>
                    <a:cubicBezTo>
                      <a:pt x="82" y="12"/>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1"/>
              <p:cNvSpPr/>
              <p:nvPr/>
            </p:nvSpPr>
            <p:spPr>
              <a:xfrm>
                <a:off x="1566425" y="4412825"/>
                <a:ext cx="4375" cy="37025"/>
              </a:xfrm>
              <a:custGeom>
                <a:avLst/>
                <a:gdLst/>
                <a:ahLst/>
                <a:cxnLst/>
                <a:rect l="l" t="t" r="r" b="b"/>
                <a:pathLst>
                  <a:path w="175" h="1481" extrusionOk="0">
                    <a:moveTo>
                      <a:pt x="59" y="0"/>
                    </a:moveTo>
                    <a:cubicBezTo>
                      <a:pt x="55" y="0"/>
                      <a:pt x="51" y="1"/>
                      <a:pt x="47" y="3"/>
                    </a:cubicBezTo>
                    <a:cubicBezTo>
                      <a:pt x="24" y="3"/>
                      <a:pt x="0" y="15"/>
                      <a:pt x="0" y="38"/>
                    </a:cubicBezTo>
                    <a:lnTo>
                      <a:pt x="94" y="1445"/>
                    </a:lnTo>
                    <a:cubicBezTo>
                      <a:pt x="94" y="1469"/>
                      <a:pt x="105" y="1480"/>
                      <a:pt x="128" y="1480"/>
                    </a:cubicBezTo>
                    <a:cubicBezTo>
                      <a:pt x="152" y="1480"/>
                      <a:pt x="175" y="1457"/>
                      <a:pt x="175" y="1434"/>
                    </a:cubicBezTo>
                    <a:lnTo>
                      <a:pt x="82" y="38"/>
                    </a:lnTo>
                    <a:cubicBezTo>
                      <a:pt x="82" y="19"/>
                      <a:pt x="74" y="0"/>
                      <a:pt x="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1"/>
              <p:cNvSpPr/>
              <p:nvPr/>
            </p:nvSpPr>
            <p:spPr>
              <a:xfrm>
                <a:off x="1555075" y="4428875"/>
                <a:ext cx="3225" cy="21850"/>
              </a:xfrm>
              <a:custGeom>
                <a:avLst/>
                <a:gdLst/>
                <a:ahLst/>
                <a:cxnLst/>
                <a:rect l="l" t="t" r="r" b="b"/>
                <a:pathLst>
                  <a:path w="129" h="874" extrusionOk="0">
                    <a:moveTo>
                      <a:pt x="36" y="1"/>
                    </a:moveTo>
                    <a:cubicBezTo>
                      <a:pt x="13" y="1"/>
                      <a:pt x="1" y="24"/>
                      <a:pt x="1" y="47"/>
                    </a:cubicBezTo>
                    <a:lnTo>
                      <a:pt x="47" y="827"/>
                    </a:lnTo>
                    <a:cubicBezTo>
                      <a:pt x="47" y="850"/>
                      <a:pt x="71" y="873"/>
                      <a:pt x="94" y="873"/>
                    </a:cubicBezTo>
                    <a:cubicBezTo>
                      <a:pt x="117" y="862"/>
                      <a:pt x="129" y="850"/>
                      <a:pt x="129" y="827"/>
                    </a:cubicBezTo>
                    <a:lnTo>
                      <a:pt x="82" y="36"/>
                    </a:lnTo>
                    <a:cubicBezTo>
                      <a:pt x="82" y="13"/>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1"/>
              <p:cNvSpPr/>
              <p:nvPr/>
            </p:nvSpPr>
            <p:spPr>
              <a:xfrm>
                <a:off x="1542575" y="4429750"/>
                <a:ext cx="3225" cy="21550"/>
              </a:xfrm>
              <a:custGeom>
                <a:avLst/>
                <a:gdLst/>
                <a:ahLst/>
                <a:cxnLst/>
                <a:rect l="l" t="t" r="r" b="b"/>
                <a:pathLst>
                  <a:path w="129" h="862" extrusionOk="0">
                    <a:moveTo>
                      <a:pt x="47" y="1"/>
                    </a:moveTo>
                    <a:cubicBezTo>
                      <a:pt x="24" y="1"/>
                      <a:pt x="1" y="12"/>
                      <a:pt x="1" y="36"/>
                    </a:cubicBezTo>
                    <a:lnTo>
                      <a:pt x="47" y="827"/>
                    </a:lnTo>
                    <a:cubicBezTo>
                      <a:pt x="59" y="850"/>
                      <a:pt x="71" y="862"/>
                      <a:pt x="94" y="862"/>
                    </a:cubicBezTo>
                    <a:cubicBezTo>
                      <a:pt x="117" y="862"/>
                      <a:pt x="129" y="838"/>
                      <a:pt x="129" y="827"/>
                    </a:cubicBezTo>
                    <a:lnTo>
                      <a:pt x="82" y="36"/>
                    </a:lnTo>
                    <a:cubicBezTo>
                      <a:pt x="82" y="12"/>
                      <a:pt x="71"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1"/>
              <p:cNvSpPr/>
              <p:nvPr/>
            </p:nvSpPr>
            <p:spPr>
              <a:xfrm>
                <a:off x="1530375" y="4430625"/>
                <a:ext cx="3225" cy="21550"/>
              </a:xfrm>
              <a:custGeom>
                <a:avLst/>
                <a:gdLst/>
                <a:ahLst/>
                <a:cxnLst/>
                <a:rect l="l" t="t" r="r" b="b"/>
                <a:pathLst>
                  <a:path w="129" h="862" extrusionOk="0">
                    <a:moveTo>
                      <a:pt x="47" y="1"/>
                    </a:moveTo>
                    <a:cubicBezTo>
                      <a:pt x="23" y="1"/>
                      <a:pt x="0" y="24"/>
                      <a:pt x="0" y="47"/>
                    </a:cubicBezTo>
                    <a:lnTo>
                      <a:pt x="47" y="827"/>
                    </a:lnTo>
                    <a:cubicBezTo>
                      <a:pt x="58" y="850"/>
                      <a:pt x="70" y="861"/>
                      <a:pt x="93" y="861"/>
                    </a:cubicBezTo>
                    <a:cubicBezTo>
                      <a:pt x="117" y="861"/>
                      <a:pt x="128" y="850"/>
                      <a:pt x="128" y="827"/>
                    </a:cubicBezTo>
                    <a:lnTo>
                      <a:pt x="82" y="36"/>
                    </a:lnTo>
                    <a:cubicBezTo>
                      <a:pt x="82" y="12"/>
                      <a:pt x="58"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1"/>
              <p:cNvSpPr/>
              <p:nvPr/>
            </p:nvSpPr>
            <p:spPr>
              <a:xfrm>
                <a:off x="1518150" y="4431200"/>
                <a:ext cx="3225" cy="21550"/>
              </a:xfrm>
              <a:custGeom>
                <a:avLst/>
                <a:gdLst/>
                <a:ahLst/>
                <a:cxnLst/>
                <a:rect l="l" t="t" r="r" b="b"/>
                <a:pathLst>
                  <a:path w="129" h="862" extrusionOk="0">
                    <a:moveTo>
                      <a:pt x="36" y="1"/>
                    </a:moveTo>
                    <a:cubicBezTo>
                      <a:pt x="12" y="1"/>
                      <a:pt x="1" y="13"/>
                      <a:pt x="1" y="36"/>
                    </a:cubicBezTo>
                    <a:lnTo>
                      <a:pt x="47" y="827"/>
                    </a:lnTo>
                    <a:cubicBezTo>
                      <a:pt x="47" y="850"/>
                      <a:pt x="70" y="862"/>
                      <a:pt x="82" y="862"/>
                    </a:cubicBezTo>
                    <a:lnTo>
                      <a:pt x="94" y="862"/>
                    </a:lnTo>
                    <a:cubicBezTo>
                      <a:pt x="117" y="862"/>
                      <a:pt x="129" y="850"/>
                      <a:pt x="129" y="827"/>
                    </a:cubicBezTo>
                    <a:lnTo>
                      <a:pt x="82" y="36"/>
                    </a:lnTo>
                    <a:cubicBezTo>
                      <a:pt x="82" y="13"/>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1"/>
              <p:cNvSpPr/>
              <p:nvPr/>
            </p:nvSpPr>
            <p:spPr>
              <a:xfrm>
                <a:off x="1505350" y="4416375"/>
                <a:ext cx="4100" cy="37250"/>
              </a:xfrm>
              <a:custGeom>
                <a:avLst/>
                <a:gdLst/>
                <a:ahLst/>
                <a:cxnLst/>
                <a:rect l="l" t="t" r="r" b="b"/>
                <a:pathLst>
                  <a:path w="164" h="1490" extrusionOk="0">
                    <a:moveTo>
                      <a:pt x="36" y="1"/>
                    </a:moveTo>
                    <a:cubicBezTo>
                      <a:pt x="13" y="1"/>
                      <a:pt x="1" y="24"/>
                      <a:pt x="1" y="47"/>
                    </a:cubicBezTo>
                    <a:lnTo>
                      <a:pt x="82" y="1455"/>
                    </a:lnTo>
                    <a:cubicBezTo>
                      <a:pt x="94" y="1466"/>
                      <a:pt x="106" y="1490"/>
                      <a:pt x="129" y="1490"/>
                    </a:cubicBezTo>
                    <a:cubicBezTo>
                      <a:pt x="152" y="1490"/>
                      <a:pt x="164" y="1466"/>
                      <a:pt x="164" y="1443"/>
                    </a:cubicBezTo>
                    <a:lnTo>
                      <a:pt x="82" y="47"/>
                    </a:lnTo>
                    <a:cubicBezTo>
                      <a:pt x="82" y="24"/>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1"/>
              <p:cNvSpPr/>
              <p:nvPr/>
            </p:nvSpPr>
            <p:spPr>
              <a:xfrm>
                <a:off x="1494025" y="4432675"/>
                <a:ext cx="3225" cy="21525"/>
              </a:xfrm>
              <a:custGeom>
                <a:avLst/>
                <a:gdLst/>
                <a:ahLst/>
                <a:cxnLst/>
                <a:rect l="l" t="t" r="r" b="b"/>
                <a:pathLst>
                  <a:path w="129" h="861" extrusionOk="0">
                    <a:moveTo>
                      <a:pt x="35" y="0"/>
                    </a:moveTo>
                    <a:cubicBezTo>
                      <a:pt x="12" y="0"/>
                      <a:pt x="0" y="12"/>
                      <a:pt x="0" y="35"/>
                    </a:cubicBezTo>
                    <a:lnTo>
                      <a:pt x="47" y="826"/>
                    </a:lnTo>
                    <a:cubicBezTo>
                      <a:pt x="47" y="849"/>
                      <a:pt x="70" y="861"/>
                      <a:pt x="93" y="861"/>
                    </a:cubicBezTo>
                    <a:cubicBezTo>
                      <a:pt x="117" y="861"/>
                      <a:pt x="128" y="849"/>
                      <a:pt x="128" y="826"/>
                    </a:cubicBezTo>
                    <a:lnTo>
                      <a:pt x="82" y="35"/>
                    </a:lnTo>
                    <a:cubicBezTo>
                      <a:pt x="82" y="12"/>
                      <a:pt x="58"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1"/>
              <p:cNvSpPr/>
              <p:nvPr/>
            </p:nvSpPr>
            <p:spPr>
              <a:xfrm>
                <a:off x="1481525" y="4433250"/>
                <a:ext cx="3500" cy="21825"/>
              </a:xfrm>
              <a:custGeom>
                <a:avLst/>
                <a:gdLst/>
                <a:ahLst/>
                <a:cxnLst/>
                <a:rect l="l" t="t" r="r" b="b"/>
                <a:pathLst>
                  <a:path w="140" h="873" extrusionOk="0">
                    <a:moveTo>
                      <a:pt x="47" y="0"/>
                    </a:moveTo>
                    <a:cubicBezTo>
                      <a:pt x="23" y="0"/>
                      <a:pt x="0" y="24"/>
                      <a:pt x="12" y="47"/>
                    </a:cubicBezTo>
                    <a:lnTo>
                      <a:pt x="58" y="826"/>
                    </a:lnTo>
                    <a:cubicBezTo>
                      <a:pt x="58" y="849"/>
                      <a:pt x="70" y="873"/>
                      <a:pt x="93" y="873"/>
                    </a:cubicBezTo>
                    <a:cubicBezTo>
                      <a:pt x="116" y="873"/>
                      <a:pt x="140" y="849"/>
                      <a:pt x="140" y="826"/>
                    </a:cubicBezTo>
                    <a:lnTo>
                      <a:pt x="93" y="47"/>
                    </a:lnTo>
                    <a:cubicBezTo>
                      <a:pt x="82" y="24"/>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1"/>
              <p:cNvSpPr/>
              <p:nvPr/>
            </p:nvSpPr>
            <p:spPr>
              <a:xfrm>
                <a:off x="1469300" y="4434125"/>
                <a:ext cx="3225" cy="21825"/>
              </a:xfrm>
              <a:custGeom>
                <a:avLst/>
                <a:gdLst/>
                <a:ahLst/>
                <a:cxnLst/>
                <a:rect l="l" t="t" r="r" b="b"/>
                <a:pathLst>
                  <a:path w="129" h="873" extrusionOk="0">
                    <a:moveTo>
                      <a:pt x="47" y="0"/>
                    </a:moveTo>
                    <a:cubicBezTo>
                      <a:pt x="24" y="12"/>
                      <a:pt x="1" y="24"/>
                      <a:pt x="1" y="47"/>
                    </a:cubicBezTo>
                    <a:lnTo>
                      <a:pt x="47" y="838"/>
                    </a:lnTo>
                    <a:cubicBezTo>
                      <a:pt x="47" y="849"/>
                      <a:pt x="70" y="873"/>
                      <a:pt x="94" y="873"/>
                    </a:cubicBezTo>
                    <a:cubicBezTo>
                      <a:pt x="117" y="873"/>
                      <a:pt x="129" y="849"/>
                      <a:pt x="129" y="826"/>
                    </a:cubicBezTo>
                    <a:lnTo>
                      <a:pt x="82" y="47"/>
                    </a:lnTo>
                    <a:cubicBezTo>
                      <a:pt x="82" y="24"/>
                      <a:pt x="59"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1"/>
              <p:cNvSpPr/>
              <p:nvPr/>
            </p:nvSpPr>
            <p:spPr>
              <a:xfrm>
                <a:off x="1457100" y="4434700"/>
                <a:ext cx="3225" cy="21825"/>
              </a:xfrm>
              <a:custGeom>
                <a:avLst/>
                <a:gdLst/>
                <a:ahLst/>
                <a:cxnLst/>
                <a:rect l="l" t="t" r="r" b="b"/>
                <a:pathLst>
                  <a:path w="129" h="873" extrusionOk="0">
                    <a:moveTo>
                      <a:pt x="35" y="1"/>
                    </a:moveTo>
                    <a:cubicBezTo>
                      <a:pt x="12" y="12"/>
                      <a:pt x="0" y="24"/>
                      <a:pt x="0" y="47"/>
                    </a:cubicBezTo>
                    <a:lnTo>
                      <a:pt x="47" y="838"/>
                    </a:lnTo>
                    <a:cubicBezTo>
                      <a:pt x="47" y="850"/>
                      <a:pt x="58" y="873"/>
                      <a:pt x="81" y="873"/>
                    </a:cubicBezTo>
                    <a:lnTo>
                      <a:pt x="93" y="873"/>
                    </a:lnTo>
                    <a:cubicBezTo>
                      <a:pt x="105" y="873"/>
                      <a:pt x="128" y="850"/>
                      <a:pt x="128" y="826"/>
                    </a:cubicBezTo>
                    <a:lnTo>
                      <a:pt x="81" y="47"/>
                    </a:lnTo>
                    <a:cubicBezTo>
                      <a:pt x="81" y="24"/>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1"/>
              <p:cNvSpPr/>
              <p:nvPr/>
            </p:nvSpPr>
            <p:spPr>
              <a:xfrm>
                <a:off x="2250925" y="3648100"/>
                <a:ext cx="37200" cy="7025"/>
              </a:xfrm>
              <a:custGeom>
                <a:avLst/>
                <a:gdLst/>
                <a:ahLst/>
                <a:cxnLst/>
                <a:rect l="l" t="t" r="r" b="b"/>
                <a:pathLst>
                  <a:path w="1488" h="281" extrusionOk="0">
                    <a:moveTo>
                      <a:pt x="1439" y="0"/>
                    </a:moveTo>
                    <a:cubicBezTo>
                      <a:pt x="1437" y="0"/>
                      <a:pt x="1434" y="1"/>
                      <a:pt x="1432" y="1"/>
                    </a:cubicBezTo>
                    <a:lnTo>
                      <a:pt x="47" y="199"/>
                    </a:lnTo>
                    <a:cubicBezTo>
                      <a:pt x="24" y="199"/>
                      <a:pt x="1" y="222"/>
                      <a:pt x="13" y="246"/>
                    </a:cubicBezTo>
                    <a:cubicBezTo>
                      <a:pt x="13" y="269"/>
                      <a:pt x="24" y="281"/>
                      <a:pt x="47" y="281"/>
                    </a:cubicBezTo>
                    <a:lnTo>
                      <a:pt x="59" y="281"/>
                    </a:lnTo>
                    <a:lnTo>
                      <a:pt x="1443" y="83"/>
                    </a:lnTo>
                    <a:cubicBezTo>
                      <a:pt x="1487" y="83"/>
                      <a:pt x="1479" y="0"/>
                      <a:pt x="1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1"/>
              <p:cNvSpPr/>
              <p:nvPr/>
            </p:nvSpPr>
            <p:spPr>
              <a:xfrm>
                <a:off x="2267800" y="3657350"/>
                <a:ext cx="21550" cy="4750"/>
              </a:xfrm>
              <a:custGeom>
                <a:avLst/>
                <a:gdLst/>
                <a:ahLst/>
                <a:cxnLst/>
                <a:rect l="l" t="t" r="r" b="b"/>
                <a:pathLst>
                  <a:path w="862" h="190" extrusionOk="0">
                    <a:moveTo>
                      <a:pt x="826" y="1"/>
                    </a:moveTo>
                    <a:cubicBezTo>
                      <a:pt x="823" y="1"/>
                      <a:pt x="819" y="2"/>
                      <a:pt x="815" y="4"/>
                    </a:cubicBezTo>
                    <a:lnTo>
                      <a:pt x="35" y="108"/>
                    </a:lnTo>
                    <a:cubicBezTo>
                      <a:pt x="12" y="120"/>
                      <a:pt x="1" y="132"/>
                      <a:pt x="1" y="155"/>
                    </a:cubicBezTo>
                    <a:cubicBezTo>
                      <a:pt x="1" y="178"/>
                      <a:pt x="12" y="190"/>
                      <a:pt x="35" y="190"/>
                    </a:cubicBezTo>
                    <a:lnTo>
                      <a:pt x="47" y="190"/>
                    </a:lnTo>
                    <a:lnTo>
                      <a:pt x="826" y="85"/>
                    </a:lnTo>
                    <a:cubicBezTo>
                      <a:pt x="850" y="73"/>
                      <a:pt x="861" y="62"/>
                      <a:pt x="861" y="39"/>
                    </a:cubicBezTo>
                    <a:cubicBezTo>
                      <a:pt x="852" y="20"/>
                      <a:pt x="842"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1"/>
              <p:cNvSpPr/>
              <p:nvPr/>
            </p:nvSpPr>
            <p:spPr>
              <a:xfrm>
                <a:off x="2268975" y="3666450"/>
                <a:ext cx="21825" cy="4950"/>
              </a:xfrm>
              <a:custGeom>
                <a:avLst/>
                <a:gdLst/>
                <a:ahLst/>
                <a:cxnLst/>
                <a:rect l="l" t="t" r="r" b="b"/>
                <a:pathLst>
                  <a:path w="873" h="198" extrusionOk="0">
                    <a:moveTo>
                      <a:pt x="826" y="0"/>
                    </a:moveTo>
                    <a:lnTo>
                      <a:pt x="47" y="117"/>
                    </a:lnTo>
                    <a:cubicBezTo>
                      <a:pt x="0" y="117"/>
                      <a:pt x="0" y="186"/>
                      <a:pt x="47" y="198"/>
                    </a:cubicBezTo>
                    <a:lnTo>
                      <a:pt x="58" y="198"/>
                    </a:lnTo>
                    <a:lnTo>
                      <a:pt x="838" y="82"/>
                    </a:lnTo>
                    <a:cubicBezTo>
                      <a:pt x="861" y="82"/>
                      <a:pt x="872" y="58"/>
                      <a:pt x="872" y="35"/>
                    </a:cubicBezTo>
                    <a:cubicBezTo>
                      <a:pt x="861" y="12"/>
                      <a:pt x="849"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1"/>
              <p:cNvSpPr/>
              <p:nvPr/>
            </p:nvSpPr>
            <p:spPr>
              <a:xfrm>
                <a:off x="2270125" y="3675675"/>
                <a:ext cx="21825" cy="4750"/>
              </a:xfrm>
              <a:custGeom>
                <a:avLst/>
                <a:gdLst/>
                <a:ahLst/>
                <a:cxnLst/>
                <a:rect l="l" t="t" r="r" b="b"/>
                <a:pathLst>
                  <a:path w="873" h="190" extrusionOk="0">
                    <a:moveTo>
                      <a:pt x="838" y="0"/>
                    </a:moveTo>
                    <a:cubicBezTo>
                      <a:pt x="835" y="0"/>
                      <a:pt x="831" y="1"/>
                      <a:pt x="826" y="3"/>
                    </a:cubicBezTo>
                    <a:lnTo>
                      <a:pt x="47" y="108"/>
                    </a:lnTo>
                    <a:cubicBezTo>
                      <a:pt x="24" y="108"/>
                      <a:pt x="1" y="131"/>
                      <a:pt x="12" y="155"/>
                    </a:cubicBezTo>
                    <a:cubicBezTo>
                      <a:pt x="12" y="178"/>
                      <a:pt x="24" y="190"/>
                      <a:pt x="47" y="190"/>
                    </a:cubicBezTo>
                    <a:lnTo>
                      <a:pt x="59" y="190"/>
                    </a:lnTo>
                    <a:lnTo>
                      <a:pt x="838" y="85"/>
                    </a:lnTo>
                    <a:cubicBezTo>
                      <a:pt x="861" y="73"/>
                      <a:pt x="873" y="50"/>
                      <a:pt x="873" y="38"/>
                    </a:cubicBezTo>
                    <a:cubicBezTo>
                      <a:pt x="863" y="19"/>
                      <a:pt x="854"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31"/>
              <p:cNvSpPr/>
              <p:nvPr/>
            </p:nvSpPr>
            <p:spPr>
              <a:xfrm>
                <a:off x="2271575" y="3684750"/>
                <a:ext cx="21850" cy="4975"/>
              </a:xfrm>
              <a:custGeom>
                <a:avLst/>
                <a:gdLst/>
                <a:ahLst/>
                <a:cxnLst/>
                <a:rect l="l" t="t" r="r" b="b"/>
                <a:pathLst>
                  <a:path w="874" h="199" extrusionOk="0">
                    <a:moveTo>
                      <a:pt x="827" y="1"/>
                    </a:moveTo>
                    <a:lnTo>
                      <a:pt x="47" y="117"/>
                    </a:lnTo>
                    <a:cubicBezTo>
                      <a:pt x="1" y="117"/>
                      <a:pt x="1" y="187"/>
                      <a:pt x="47" y="199"/>
                    </a:cubicBezTo>
                    <a:lnTo>
                      <a:pt x="59" y="199"/>
                    </a:lnTo>
                    <a:lnTo>
                      <a:pt x="838" y="82"/>
                    </a:lnTo>
                    <a:cubicBezTo>
                      <a:pt x="850" y="82"/>
                      <a:pt x="873" y="59"/>
                      <a:pt x="873" y="36"/>
                    </a:cubicBezTo>
                    <a:cubicBezTo>
                      <a:pt x="862" y="13"/>
                      <a:pt x="838" y="1"/>
                      <a:pt x="8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31"/>
              <p:cNvSpPr/>
              <p:nvPr/>
            </p:nvSpPr>
            <p:spPr>
              <a:xfrm>
                <a:off x="2257325" y="3693475"/>
                <a:ext cx="37250" cy="7025"/>
              </a:xfrm>
              <a:custGeom>
                <a:avLst/>
                <a:gdLst/>
                <a:ahLst/>
                <a:cxnLst/>
                <a:rect l="l" t="t" r="r" b="b"/>
                <a:pathLst>
                  <a:path w="1490" h="281" extrusionOk="0">
                    <a:moveTo>
                      <a:pt x="1432" y="1"/>
                    </a:moveTo>
                    <a:lnTo>
                      <a:pt x="47" y="199"/>
                    </a:lnTo>
                    <a:cubicBezTo>
                      <a:pt x="24" y="199"/>
                      <a:pt x="1" y="222"/>
                      <a:pt x="12" y="245"/>
                    </a:cubicBezTo>
                    <a:cubicBezTo>
                      <a:pt x="12" y="268"/>
                      <a:pt x="24" y="280"/>
                      <a:pt x="47" y="280"/>
                    </a:cubicBezTo>
                    <a:lnTo>
                      <a:pt x="59" y="280"/>
                    </a:lnTo>
                    <a:lnTo>
                      <a:pt x="1443" y="82"/>
                    </a:lnTo>
                    <a:cubicBezTo>
                      <a:pt x="1466" y="82"/>
                      <a:pt x="1490" y="59"/>
                      <a:pt x="1478" y="36"/>
                    </a:cubicBezTo>
                    <a:cubicBezTo>
                      <a:pt x="1478" y="13"/>
                      <a:pt x="1455"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31"/>
              <p:cNvSpPr/>
              <p:nvPr/>
            </p:nvSpPr>
            <p:spPr>
              <a:xfrm>
                <a:off x="2273900" y="3702775"/>
                <a:ext cx="22325" cy="4700"/>
              </a:xfrm>
              <a:custGeom>
                <a:avLst/>
                <a:gdLst/>
                <a:ahLst/>
                <a:cxnLst/>
                <a:rect l="l" t="t" r="r" b="b"/>
                <a:pathLst>
                  <a:path w="893" h="188" extrusionOk="0">
                    <a:moveTo>
                      <a:pt x="838" y="0"/>
                    </a:moveTo>
                    <a:cubicBezTo>
                      <a:pt x="834" y="0"/>
                      <a:pt x="831" y="0"/>
                      <a:pt x="827" y="1"/>
                    </a:cubicBezTo>
                    <a:lnTo>
                      <a:pt x="47" y="106"/>
                    </a:lnTo>
                    <a:cubicBezTo>
                      <a:pt x="1" y="117"/>
                      <a:pt x="1" y="176"/>
                      <a:pt x="47" y="187"/>
                    </a:cubicBezTo>
                    <a:lnTo>
                      <a:pt x="59" y="187"/>
                    </a:lnTo>
                    <a:lnTo>
                      <a:pt x="838" y="71"/>
                    </a:lnTo>
                    <a:cubicBezTo>
                      <a:pt x="893" y="71"/>
                      <a:pt x="886"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1"/>
              <p:cNvSpPr/>
              <p:nvPr/>
            </p:nvSpPr>
            <p:spPr>
              <a:xfrm>
                <a:off x="2275350" y="3711800"/>
                <a:ext cx="21850" cy="4675"/>
              </a:xfrm>
              <a:custGeom>
                <a:avLst/>
                <a:gdLst/>
                <a:ahLst/>
                <a:cxnLst/>
                <a:rect l="l" t="t" r="r" b="b"/>
                <a:pathLst>
                  <a:path w="874" h="187" extrusionOk="0">
                    <a:moveTo>
                      <a:pt x="827" y="1"/>
                    </a:moveTo>
                    <a:lnTo>
                      <a:pt x="48" y="117"/>
                    </a:lnTo>
                    <a:cubicBezTo>
                      <a:pt x="1" y="117"/>
                      <a:pt x="1" y="187"/>
                      <a:pt x="48" y="187"/>
                    </a:cubicBezTo>
                    <a:lnTo>
                      <a:pt x="59" y="187"/>
                    </a:lnTo>
                    <a:lnTo>
                      <a:pt x="838" y="82"/>
                    </a:lnTo>
                    <a:cubicBezTo>
                      <a:pt x="862" y="82"/>
                      <a:pt x="873" y="59"/>
                      <a:pt x="862" y="36"/>
                    </a:cubicBezTo>
                    <a:cubicBezTo>
                      <a:pt x="862" y="12"/>
                      <a:pt x="850" y="1"/>
                      <a:pt x="8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1"/>
              <p:cNvSpPr/>
              <p:nvPr/>
            </p:nvSpPr>
            <p:spPr>
              <a:xfrm>
                <a:off x="2276525" y="3721000"/>
                <a:ext cx="21825" cy="4800"/>
              </a:xfrm>
              <a:custGeom>
                <a:avLst/>
                <a:gdLst/>
                <a:ahLst/>
                <a:cxnLst/>
                <a:rect l="l" t="t" r="r" b="b"/>
                <a:pathLst>
                  <a:path w="873" h="192" extrusionOk="0">
                    <a:moveTo>
                      <a:pt x="838" y="0"/>
                    </a:moveTo>
                    <a:cubicBezTo>
                      <a:pt x="833" y="0"/>
                      <a:pt x="829" y="2"/>
                      <a:pt x="826" y="5"/>
                    </a:cubicBezTo>
                    <a:lnTo>
                      <a:pt x="47" y="110"/>
                    </a:lnTo>
                    <a:cubicBezTo>
                      <a:pt x="24" y="110"/>
                      <a:pt x="1" y="133"/>
                      <a:pt x="12" y="156"/>
                    </a:cubicBezTo>
                    <a:cubicBezTo>
                      <a:pt x="12" y="179"/>
                      <a:pt x="24" y="191"/>
                      <a:pt x="47" y="191"/>
                    </a:cubicBezTo>
                    <a:lnTo>
                      <a:pt x="59" y="191"/>
                    </a:lnTo>
                    <a:lnTo>
                      <a:pt x="838" y="75"/>
                    </a:lnTo>
                    <a:cubicBezTo>
                      <a:pt x="861" y="75"/>
                      <a:pt x="873" y="51"/>
                      <a:pt x="873" y="28"/>
                    </a:cubicBezTo>
                    <a:cubicBezTo>
                      <a:pt x="864" y="11"/>
                      <a:pt x="850"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31"/>
              <p:cNvSpPr/>
              <p:nvPr/>
            </p:nvSpPr>
            <p:spPr>
              <a:xfrm>
                <a:off x="2277975" y="3730125"/>
                <a:ext cx="21850" cy="4675"/>
              </a:xfrm>
              <a:custGeom>
                <a:avLst/>
                <a:gdLst/>
                <a:ahLst/>
                <a:cxnLst/>
                <a:rect l="l" t="t" r="r" b="b"/>
                <a:pathLst>
                  <a:path w="874" h="187" extrusionOk="0">
                    <a:moveTo>
                      <a:pt x="815" y="1"/>
                    </a:moveTo>
                    <a:lnTo>
                      <a:pt x="36" y="105"/>
                    </a:lnTo>
                    <a:cubicBezTo>
                      <a:pt x="12" y="117"/>
                      <a:pt x="1" y="128"/>
                      <a:pt x="1" y="152"/>
                    </a:cubicBezTo>
                    <a:cubicBezTo>
                      <a:pt x="12" y="175"/>
                      <a:pt x="24" y="187"/>
                      <a:pt x="47" y="187"/>
                    </a:cubicBezTo>
                    <a:lnTo>
                      <a:pt x="827" y="82"/>
                    </a:lnTo>
                    <a:cubicBezTo>
                      <a:pt x="850" y="70"/>
                      <a:pt x="873" y="59"/>
                      <a:pt x="861" y="35"/>
                    </a:cubicBezTo>
                    <a:cubicBezTo>
                      <a:pt x="861" y="12"/>
                      <a:pt x="838" y="1"/>
                      <a:pt x="8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31"/>
              <p:cNvSpPr/>
              <p:nvPr/>
            </p:nvSpPr>
            <p:spPr>
              <a:xfrm>
                <a:off x="2263725" y="3738850"/>
                <a:ext cx="36950" cy="7000"/>
              </a:xfrm>
              <a:custGeom>
                <a:avLst/>
                <a:gdLst/>
                <a:ahLst/>
                <a:cxnLst/>
                <a:rect l="l" t="t" r="r" b="b"/>
                <a:pathLst>
                  <a:path w="1478" h="280" extrusionOk="0">
                    <a:moveTo>
                      <a:pt x="1431" y="0"/>
                    </a:moveTo>
                    <a:lnTo>
                      <a:pt x="47" y="198"/>
                    </a:lnTo>
                    <a:cubicBezTo>
                      <a:pt x="24" y="198"/>
                      <a:pt x="1" y="221"/>
                      <a:pt x="12" y="245"/>
                    </a:cubicBezTo>
                    <a:cubicBezTo>
                      <a:pt x="12" y="256"/>
                      <a:pt x="24" y="280"/>
                      <a:pt x="47" y="280"/>
                    </a:cubicBezTo>
                    <a:lnTo>
                      <a:pt x="59" y="280"/>
                    </a:lnTo>
                    <a:lnTo>
                      <a:pt x="1443" y="82"/>
                    </a:lnTo>
                    <a:cubicBezTo>
                      <a:pt x="1466" y="70"/>
                      <a:pt x="1478" y="59"/>
                      <a:pt x="1478" y="35"/>
                    </a:cubicBezTo>
                    <a:cubicBezTo>
                      <a:pt x="1478" y="12"/>
                      <a:pt x="1455" y="0"/>
                      <a:pt x="1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31"/>
              <p:cNvSpPr/>
              <p:nvPr/>
            </p:nvSpPr>
            <p:spPr>
              <a:xfrm>
                <a:off x="2280300" y="3747850"/>
                <a:ext cx="22050" cy="4975"/>
              </a:xfrm>
              <a:custGeom>
                <a:avLst/>
                <a:gdLst/>
                <a:ahLst/>
                <a:cxnLst/>
                <a:rect l="l" t="t" r="r" b="b"/>
                <a:pathLst>
                  <a:path w="882" h="199" extrusionOk="0">
                    <a:moveTo>
                      <a:pt x="834" y="0"/>
                    </a:moveTo>
                    <a:cubicBezTo>
                      <a:pt x="832" y="0"/>
                      <a:pt x="829" y="0"/>
                      <a:pt x="827" y="1"/>
                    </a:cubicBezTo>
                    <a:lnTo>
                      <a:pt x="47" y="117"/>
                    </a:lnTo>
                    <a:cubicBezTo>
                      <a:pt x="24" y="117"/>
                      <a:pt x="1" y="141"/>
                      <a:pt x="12" y="164"/>
                    </a:cubicBezTo>
                    <a:cubicBezTo>
                      <a:pt x="12" y="175"/>
                      <a:pt x="24" y="199"/>
                      <a:pt x="47" y="199"/>
                    </a:cubicBezTo>
                    <a:lnTo>
                      <a:pt x="59" y="199"/>
                    </a:lnTo>
                    <a:lnTo>
                      <a:pt x="838" y="82"/>
                    </a:lnTo>
                    <a:cubicBezTo>
                      <a:pt x="882" y="82"/>
                      <a:pt x="874" y="0"/>
                      <a:pt x="8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31"/>
              <p:cNvSpPr/>
              <p:nvPr/>
            </p:nvSpPr>
            <p:spPr>
              <a:xfrm>
                <a:off x="2281750" y="3757175"/>
                <a:ext cx="21850" cy="4675"/>
              </a:xfrm>
              <a:custGeom>
                <a:avLst/>
                <a:gdLst/>
                <a:ahLst/>
                <a:cxnLst/>
                <a:rect l="l" t="t" r="r" b="b"/>
                <a:pathLst>
                  <a:path w="874" h="187" extrusionOk="0">
                    <a:moveTo>
                      <a:pt x="815" y="0"/>
                    </a:moveTo>
                    <a:lnTo>
                      <a:pt x="36" y="105"/>
                    </a:lnTo>
                    <a:cubicBezTo>
                      <a:pt x="1" y="117"/>
                      <a:pt x="1" y="186"/>
                      <a:pt x="36" y="186"/>
                    </a:cubicBezTo>
                    <a:lnTo>
                      <a:pt x="47" y="186"/>
                    </a:lnTo>
                    <a:lnTo>
                      <a:pt x="827" y="82"/>
                    </a:lnTo>
                    <a:cubicBezTo>
                      <a:pt x="850" y="70"/>
                      <a:pt x="873" y="58"/>
                      <a:pt x="862" y="35"/>
                    </a:cubicBezTo>
                    <a:cubicBezTo>
                      <a:pt x="862"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1"/>
              <p:cNvSpPr/>
              <p:nvPr/>
            </p:nvSpPr>
            <p:spPr>
              <a:xfrm>
                <a:off x="2282625" y="3766175"/>
                <a:ext cx="22125" cy="4975"/>
              </a:xfrm>
              <a:custGeom>
                <a:avLst/>
                <a:gdLst/>
                <a:ahLst/>
                <a:cxnLst/>
                <a:rect l="l" t="t" r="r" b="b"/>
                <a:pathLst>
                  <a:path w="885" h="199" extrusionOk="0">
                    <a:moveTo>
                      <a:pt x="838" y="1"/>
                    </a:moveTo>
                    <a:lnTo>
                      <a:pt x="59" y="117"/>
                    </a:lnTo>
                    <a:cubicBezTo>
                      <a:pt x="1" y="117"/>
                      <a:pt x="1" y="199"/>
                      <a:pt x="59" y="199"/>
                    </a:cubicBezTo>
                    <a:lnTo>
                      <a:pt x="71" y="199"/>
                    </a:lnTo>
                    <a:lnTo>
                      <a:pt x="850" y="82"/>
                    </a:lnTo>
                    <a:cubicBezTo>
                      <a:pt x="873" y="82"/>
                      <a:pt x="885" y="59"/>
                      <a:pt x="885" y="36"/>
                    </a:cubicBezTo>
                    <a:cubicBezTo>
                      <a:pt x="885" y="12"/>
                      <a:pt x="862" y="1"/>
                      <a:pt x="8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1"/>
              <p:cNvSpPr/>
              <p:nvPr/>
            </p:nvSpPr>
            <p:spPr>
              <a:xfrm>
                <a:off x="2284375" y="3775500"/>
                <a:ext cx="21825" cy="4675"/>
              </a:xfrm>
              <a:custGeom>
                <a:avLst/>
                <a:gdLst/>
                <a:ahLst/>
                <a:cxnLst/>
                <a:rect l="l" t="t" r="r" b="b"/>
                <a:pathLst>
                  <a:path w="873" h="187" extrusionOk="0">
                    <a:moveTo>
                      <a:pt x="826" y="0"/>
                    </a:moveTo>
                    <a:lnTo>
                      <a:pt x="47" y="105"/>
                    </a:lnTo>
                    <a:cubicBezTo>
                      <a:pt x="1" y="116"/>
                      <a:pt x="1" y="174"/>
                      <a:pt x="47" y="186"/>
                    </a:cubicBezTo>
                    <a:lnTo>
                      <a:pt x="59" y="186"/>
                    </a:lnTo>
                    <a:lnTo>
                      <a:pt x="838" y="81"/>
                    </a:lnTo>
                    <a:cubicBezTo>
                      <a:pt x="850" y="70"/>
                      <a:pt x="873" y="58"/>
                      <a:pt x="873" y="35"/>
                    </a:cubicBezTo>
                    <a:cubicBezTo>
                      <a:pt x="861" y="12"/>
                      <a:pt x="838"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1"/>
              <p:cNvSpPr/>
              <p:nvPr/>
            </p:nvSpPr>
            <p:spPr>
              <a:xfrm>
                <a:off x="2270125" y="3784200"/>
                <a:ext cx="37550" cy="7025"/>
              </a:xfrm>
              <a:custGeom>
                <a:avLst/>
                <a:gdLst/>
                <a:ahLst/>
                <a:cxnLst/>
                <a:rect l="l" t="t" r="r" b="b"/>
                <a:pathLst>
                  <a:path w="1502" h="281" extrusionOk="0">
                    <a:moveTo>
                      <a:pt x="1443" y="1"/>
                    </a:moveTo>
                    <a:lnTo>
                      <a:pt x="47" y="199"/>
                    </a:lnTo>
                    <a:cubicBezTo>
                      <a:pt x="1" y="199"/>
                      <a:pt x="1" y="268"/>
                      <a:pt x="47" y="280"/>
                    </a:cubicBezTo>
                    <a:lnTo>
                      <a:pt x="59" y="280"/>
                    </a:lnTo>
                    <a:lnTo>
                      <a:pt x="1455" y="82"/>
                    </a:lnTo>
                    <a:cubicBezTo>
                      <a:pt x="1501" y="71"/>
                      <a:pt x="1489" y="1"/>
                      <a:pt x="1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31"/>
              <p:cNvSpPr/>
              <p:nvPr/>
            </p:nvSpPr>
            <p:spPr>
              <a:xfrm>
                <a:off x="2286700" y="3793225"/>
                <a:ext cx="21825" cy="4675"/>
              </a:xfrm>
              <a:custGeom>
                <a:avLst/>
                <a:gdLst/>
                <a:ahLst/>
                <a:cxnLst/>
                <a:rect l="l" t="t" r="r" b="b"/>
                <a:pathLst>
                  <a:path w="873" h="187" extrusionOk="0">
                    <a:moveTo>
                      <a:pt x="826" y="1"/>
                    </a:moveTo>
                    <a:lnTo>
                      <a:pt x="47" y="117"/>
                    </a:lnTo>
                    <a:cubicBezTo>
                      <a:pt x="24" y="117"/>
                      <a:pt x="1" y="140"/>
                      <a:pt x="12" y="152"/>
                    </a:cubicBezTo>
                    <a:cubicBezTo>
                      <a:pt x="12" y="175"/>
                      <a:pt x="24" y="187"/>
                      <a:pt x="47" y="187"/>
                    </a:cubicBezTo>
                    <a:lnTo>
                      <a:pt x="59" y="187"/>
                    </a:lnTo>
                    <a:lnTo>
                      <a:pt x="838" y="82"/>
                    </a:lnTo>
                    <a:cubicBezTo>
                      <a:pt x="861" y="82"/>
                      <a:pt x="873" y="59"/>
                      <a:pt x="873" y="35"/>
                    </a:cubicBezTo>
                    <a:cubicBezTo>
                      <a:pt x="861" y="12"/>
                      <a:pt x="850"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31"/>
              <p:cNvSpPr/>
              <p:nvPr/>
            </p:nvSpPr>
            <p:spPr>
              <a:xfrm>
                <a:off x="2288150" y="3802450"/>
                <a:ext cx="21550" cy="4750"/>
              </a:xfrm>
              <a:custGeom>
                <a:avLst/>
                <a:gdLst/>
                <a:ahLst/>
                <a:cxnLst/>
                <a:rect l="l" t="t" r="r" b="b"/>
                <a:pathLst>
                  <a:path w="862" h="190" extrusionOk="0">
                    <a:moveTo>
                      <a:pt x="828" y="1"/>
                    </a:moveTo>
                    <a:cubicBezTo>
                      <a:pt x="824" y="1"/>
                      <a:pt x="819" y="2"/>
                      <a:pt x="815" y="4"/>
                    </a:cubicBezTo>
                    <a:lnTo>
                      <a:pt x="36" y="108"/>
                    </a:lnTo>
                    <a:cubicBezTo>
                      <a:pt x="12" y="108"/>
                      <a:pt x="1" y="132"/>
                      <a:pt x="1" y="155"/>
                    </a:cubicBezTo>
                    <a:cubicBezTo>
                      <a:pt x="1" y="178"/>
                      <a:pt x="24" y="190"/>
                      <a:pt x="47" y="190"/>
                    </a:cubicBezTo>
                    <a:lnTo>
                      <a:pt x="827" y="74"/>
                    </a:lnTo>
                    <a:cubicBezTo>
                      <a:pt x="850" y="74"/>
                      <a:pt x="862" y="50"/>
                      <a:pt x="862" y="39"/>
                    </a:cubicBezTo>
                    <a:cubicBezTo>
                      <a:pt x="862" y="20"/>
                      <a:pt x="846" y="1"/>
                      <a:pt x="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31"/>
              <p:cNvSpPr/>
              <p:nvPr/>
            </p:nvSpPr>
            <p:spPr>
              <a:xfrm>
                <a:off x="2289325" y="3811550"/>
                <a:ext cx="21825" cy="4975"/>
              </a:xfrm>
              <a:custGeom>
                <a:avLst/>
                <a:gdLst/>
                <a:ahLst/>
                <a:cxnLst/>
                <a:rect l="l" t="t" r="r" b="b"/>
                <a:pathLst>
                  <a:path w="873" h="199" extrusionOk="0">
                    <a:moveTo>
                      <a:pt x="826" y="0"/>
                    </a:moveTo>
                    <a:lnTo>
                      <a:pt x="47" y="117"/>
                    </a:lnTo>
                    <a:cubicBezTo>
                      <a:pt x="24" y="117"/>
                      <a:pt x="0" y="140"/>
                      <a:pt x="12" y="163"/>
                    </a:cubicBezTo>
                    <a:cubicBezTo>
                      <a:pt x="12" y="175"/>
                      <a:pt x="24" y="186"/>
                      <a:pt x="47" y="198"/>
                    </a:cubicBezTo>
                    <a:lnTo>
                      <a:pt x="838" y="82"/>
                    </a:lnTo>
                    <a:cubicBezTo>
                      <a:pt x="849" y="82"/>
                      <a:pt x="873" y="58"/>
                      <a:pt x="873" y="35"/>
                    </a:cubicBezTo>
                    <a:cubicBezTo>
                      <a:pt x="861" y="12"/>
                      <a:pt x="849"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31"/>
              <p:cNvSpPr/>
              <p:nvPr/>
            </p:nvSpPr>
            <p:spPr>
              <a:xfrm>
                <a:off x="2290775" y="3820775"/>
                <a:ext cx="21825" cy="4750"/>
              </a:xfrm>
              <a:custGeom>
                <a:avLst/>
                <a:gdLst/>
                <a:ahLst/>
                <a:cxnLst/>
                <a:rect l="l" t="t" r="r" b="b"/>
                <a:pathLst>
                  <a:path w="873" h="190" extrusionOk="0">
                    <a:moveTo>
                      <a:pt x="834" y="0"/>
                    </a:moveTo>
                    <a:cubicBezTo>
                      <a:pt x="831" y="0"/>
                      <a:pt x="828" y="1"/>
                      <a:pt x="826" y="4"/>
                    </a:cubicBezTo>
                    <a:lnTo>
                      <a:pt x="47" y="108"/>
                    </a:lnTo>
                    <a:cubicBezTo>
                      <a:pt x="0" y="120"/>
                      <a:pt x="0" y="178"/>
                      <a:pt x="47" y="190"/>
                    </a:cubicBezTo>
                    <a:lnTo>
                      <a:pt x="826" y="85"/>
                    </a:lnTo>
                    <a:cubicBezTo>
                      <a:pt x="850" y="73"/>
                      <a:pt x="873" y="50"/>
                      <a:pt x="861" y="38"/>
                    </a:cubicBezTo>
                    <a:cubicBezTo>
                      <a:pt x="861" y="19"/>
                      <a:pt x="846" y="0"/>
                      <a:pt x="8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1"/>
              <p:cNvSpPr/>
              <p:nvPr/>
            </p:nvSpPr>
            <p:spPr>
              <a:xfrm>
                <a:off x="2276525" y="3829500"/>
                <a:ext cx="36950" cy="6775"/>
              </a:xfrm>
              <a:custGeom>
                <a:avLst/>
                <a:gdLst/>
                <a:ahLst/>
                <a:cxnLst/>
                <a:rect l="l" t="t" r="r" b="b"/>
                <a:pathLst>
                  <a:path w="1478" h="271" extrusionOk="0">
                    <a:moveTo>
                      <a:pt x="1444" y="0"/>
                    </a:moveTo>
                    <a:cubicBezTo>
                      <a:pt x="1440" y="0"/>
                      <a:pt x="1435" y="1"/>
                      <a:pt x="1431" y="3"/>
                    </a:cubicBezTo>
                    <a:lnTo>
                      <a:pt x="47" y="201"/>
                    </a:lnTo>
                    <a:cubicBezTo>
                      <a:pt x="24" y="201"/>
                      <a:pt x="1" y="224"/>
                      <a:pt x="12" y="236"/>
                    </a:cubicBezTo>
                    <a:cubicBezTo>
                      <a:pt x="12" y="259"/>
                      <a:pt x="24" y="271"/>
                      <a:pt x="47" y="271"/>
                    </a:cubicBezTo>
                    <a:lnTo>
                      <a:pt x="59" y="271"/>
                    </a:lnTo>
                    <a:lnTo>
                      <a:pt x="1443" y="85"/>
                    </a:lnTo>
                    <a:cubicBezTo>
                      <a:pt x="1466" y="73"/>
                      <a:pt x="1478" y="50"/>
                      <a:pt x="1478" y="38"/>
                    </a:cubicBezTo>
                    <a:cubicBezTo>
                      <a:pt x="1478" y="19"/>
                      <a:pt x="1462" y="0"/>
                      <a:pt x="1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1"/>
              <p:cNvSpPr/>
              <p:nvPr/>
            </p:nvSpPr>
            <p:spPr>
              <a:xfrm>
                <a:off x="2293100" y="3838600"/>
                <a:ext cx="21825" cy="4675"/>
              </a:xfrm>
              <a:custGeom>
                <a:avLst/>
                <a:gdLst/>
                <a:ahLst/>
                <a:cxnLst/>
                <a:rect l="l" t="t" r="r" b="b"/>
                <a:pathLst>
                  <a:path w="873" h="187" extrusionOk="0">
                    <a:moveTo>
                      <a:pt x="826" y="0"/>
                    </a:moveTo>
                    <a:lnTo>
                      <a:pt x="47" y="116"/>
                    </a:lnTo>
                    <a:cubicBezTo>
                      <a:pt x="24" y="116"/>
                      <a:pt x="1" y="140"/>
                      <a:pt x="12" y="163"/>
                    </a:cubicBezTo>
                    <a:cubicBezTo>
                      <a:pt x="12" y="175"/>
                      <a:pt x="24" y="186"/>
                      <a:pt x="47" y="186"/>
                    </a:cubicBezTo>
                    <a:lnTo>
                      <a:pt x="59" y="186"/>
                    </a:lnTo>
                    <a:lnTo>
                      <a:pt x="838" y="81"/>
                    </a:lnTo>
                    <a:cubicBezTo>
                      <a:pt x="850" y="81"/>
                      <a:pt x="873" y="58"/>
                      <a:pt x="873" y="35"/>
                    </a:cubicBezTo>
                    <a:cubicBezTo>
                      <a:pt x="861" y="12"/>
                      <a:pt x="850"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1"/>
              <p:cNvSpPr/>
              <p:nvPr/>
            </p:nvSpPr>
            <p:spPr>
              <a:xfrm>
                <a:off x="2294550" y="3847825"/>
                <a:ext cx="21850" cy="4750"/>
              </a:xfrm>
              <a:custGeom>
                <a:avLst/>
                <a:gdLst/>
                <a:ahLst/>
                <a:cxnLst/>
                <a:rect l="l" t="t" r="r" b="b"/>
                <a:pathLst>
                  <a:path w="874" h="190" extrusionOk="0">
                    <a:moveTo>
                      <a:pt x="838" y="0"/>
                    </a:moveTo>
                    <a:cubicBezTo>
                      <a:pt x="835" y="0"/>
                      <a:pt x="831" y="1"/>
                      <a:pt x="827" y="3"/>
                    </a:cubicBezTo>
                    <a:lnTo>
                      <a:pt x="47" y="108"/>
                    </a:lnTo>
                    <a:cubicBezTo>
                      <a:pt x="1" y="120"/>
                      <a:pt x="1" y="178"/>
                      <a:pt x="47" y="189"/>
                    </a:cubicBezTo>
                    <a:lnTo>
                      <a:pt x="59" y="189"/>
                    </a:lnTo>
                    <a:lnTo>
                      <a:pt x="838" y="73"/>
                    </a:lnTo>
                    <a:cubicBezTo>
                      <a:pt x="861" y="73"/>
                      <a:pt x="873" y="50"/>
                      <a:pt x="861" y="38"/>
                    </a:cubicBezTo>
                    <a:cubicBezTo>
                      <a:pt x="861" y="19"/>
                      <a:pt x="854"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1"/>
              <p:cNvSpPr/>
              <p:nvPr/>
            </p:nvSpPr>
            <p:spPr>
              <a:xfrm>
                <a:off x="2295725" y="3856900"/>
                <a:ext cx="21825" cy="4675"/>
              </a:xfrm>
              <a:custGeom>
                <a:avLst/>
                <a:gdLst/>
                <a:ahLst/>
                <a:cxnLst/>
                <a:rect l="l" t="t" r="r" b="b"/>
                <a:pathLst>
                  <a:path w="873" h="187" extrusionOk="0">
                    <a:moveTo>
                      <a:pt x="826" y="1"/>
                    </a:moveTo>
                    <a:lnTo>
                      <a:pt x="47" y="117"/>
                    </a:lnTo>
                    <a:cubicBezTo>
                      <a:pt x="0" y="117"/>
                      <a:pt x="0" y="187"/>
                      <a:pt x="47" y="187"/>
                    </a:cubicBezTo>
                    <a:lnTo>
                      <a:pt x="58" y="187"/>
                    </a:lnTo>
                    <a:lnTo>
                      <a:pt x="838" y="82"/>
                    </a:lnTo>
                    <a:cubicBezTo>
                      <a:pt x="861" y="82"/>
                      <a:pt x="873" y="59"/>
                      <a:pt x="873" y="36"/>
                    </a:cubicBezTo>
                    <a:cubicBezTo>
                      <a:pt x="873" y="12"/>
                      <a:pt x="849"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1"/>
              <p:cNvSpPr/>
              <p:nvPr/>
            </p:nvSpPr>
            <p:spPr>
              <a:xfrm>
                <a:off x="2297175" y="3865925"/>
                <a:ext cx="21550" cy="4675"/>
              </a:xfrm>
              <a:custGeom>
                <a:avLst/>
                <a:gdLst/>
                <a:ahLst/>
                <a:cxnLst/>
                <a:rect l="l" t="t" r="r" b="b"/>
                <a:pathLst>
                  <a:path w="862" h="187" extrusionOk="0">
                    <a:moveTo>
                      <a:pt x="815" y="0"/>
                    </a:moveTo>
                    <a:lnTo>
                      <a:pt x="35" y="105"/>
                    </a:lnTo>
                    <a:cubicBezTo>
                      <a:pt x="12" y="117"/>
                      <a:pt x="0" y="128"/>
                      <a:pt x="0" y="152"/>
                    </a:cubicBezTo>
                    <a:cubicBezTo>
                      <a:pt x="0" y="175"/>
                      <a:pt x="24" y="186"/>
                      <a:pt x="47" y="186"/>
                    </a:cubicBezTo>
                    <a:lnTo>
                      <a:pt x="826" y="82"/>
                    </a:lnTo>
                    <a:cubicBezTo>
                      <a:pt x="849" y="82"/>
                      <a:pt x="861" y="59"/>
                      <a:pt x="861" y="35"/>
                    </a:cubicBezTo>
                    <a:cubicBezTo>
                      <a:pt x="861"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1"/>
              <p:cNvSpPr/>
              <p:nvPr/>
            </p:nvSpPr>
            <p:spPr>
              <a:xfrm>
                <a:off x="2283225" y="3874650"/>
                <a:ext cx="36650" cy="7000"/>
              </a:xfrm>
              <a:custGeom>
                <a:avLst/>
                <a:gdLst/>
                <a:ahLst/>
                <a:cxnLst/>
                <a:rect l="l" t="t" r="r" b="b"/>
                <a:pathLst>
                  <a:path w="1466" h="280" extrusionOk="0">
                    <a:moveTo>
                      <a:pt x="1419" y="0"/>
                    </a:moveTo>
                    <a:lnTo>
                      <a:pt x="35" y="198"/>
                    </a:lnTo>
                    <a:cubicBezTo>
                      <a:pt x="12" y="198"/>
                      <a:pt x="0" y="221"/>
                      <a:pt x="0" y="245"/>
                    </a:cubicBezTo>
                    <a:cubicBezTo>
                      <a:pt x="0" y="268"/>
                      <a:pt x="12" y="279"/>
                      <a:pt x="35" y="279"/>
                    </a:cubicBezTo>
                    <a:lnTo>
                      <a:pt x="47" y="279"/>
                    </a:lnTo>
                    <a:lnTo>
                      <a:pt x="1431" y="82"/>
                    </a:lnTo>
                    <a:cubicBezTo>
                      <a:pt x="1454" y="82"/>
                      <a:pt x="1466" y="58"/>
                      <a:pt x="1466" y="35"/>
                    </a:cubicBezTo>
                    <a:cubicBezTo>
                      <a:pt x="1466" y="12"/>
                      <a:pt x="1442" y="0"/>
                      <a:pt x="14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1"/>
              <p:cNvSpPr/>
              <p:nvPr/>
            </p:nvSpPr>
            <p:spPr>
              <a:xfrm>
                <a:off x="2299500" y="3884175"/>
                <a:ext cx="21825" cy="4750"/>
              </a:xfrm>
              <a:custGeom>
                <a:avLst/>
                <a:gdLst/>
                <a:ahLst/>
                <a:cxnLst/>
                <a:rect l="l" t="t" r="r" b="b"/>
                <a:pathLst>
                  <a:path w="873" h="190" extrusionOk="0">
                    <a:moveTo>
                      <a:pt x="838" y="0"/>
                    </a:moveTo>
                    <a:cubicBezTo>
                      <a:pt x="834" y="0"/>
                      <a:pt x="831" y="1"/>
                      <a:pt x="826" y="3"/>
                    </a:cubicBezTo>
                    <a:lnTo>
                      <a:pt x="47" y="108"/>
                    </a:lnTo>
                    <a:cubicBezTo>
                      <a:pt x="24" y="108"/>
                      <a:pt x="0" y="131"/>
                      <a:pt x="12" y="154"/>
                    </a:cubicBezTo>
                    <a:cubicBezTo>
                      <a:pt x="12" y="178"/>
                      <a:pt x="24" y="189"/>
                      <a:pt x="47" y="189"/>
                    </a:cubicBezTo>
                    <a:lnTo>
                      <a:pt x="59" y="189"/>
                    </a:lnTo>
                    <a:lnTo>
                      <a:pt x="838" y="73"/>
                    </a:lnTo>
                    <a:cubicBezTo>
                      <a:pt x="861" y="73"/>
                      <a:pt x="873" y="50"/>
                      <a:pt x="873" y="38"/>
                    </a:cubicBezTo>
                    <a:cubicBezTo>
                      <a:pt x="863" y="19"/>
                      <a:pt x="854"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1"/>
              <p:cNvSpPr/>
              <p:nvPr/>
            </p:nvSpPr>
            <p:spPr>
              <a:xfrm>
                <a:off x="2300950" y="3892975"/>
                <a:ext cx="21550" cy="4950"/>
              </a:xfrm>
              <a:custGeom>
                <a:avLst/>
                <a:gdLst/>
                <a:ahLst/>
                <a:cxnLst/>
                <a:rect l="l" t="t" r="r" b="b"/>
                <a:pathLst>
                  <a:path w="862" h="198" extrusionOk="0">
                    <a:moveTo>
                      <a:pt x="815" y="0"/>
                    </a:moveTo>
                    <a:lnTo>
                      <a:pt x="35" y="116"/>
                    </a:lnTo>
                    <a:cubicBezTo>
                      <a:pt x="12" y="116"/>
                      <a:pt x="1" y="140"/>
                      <a:pt x="1" y="163"/>
                    </a:cubicBezTo>
                    <a:cubicBezTo>
                      <a:pt x="1" y="175"/>
                      <a:pt x="24" y="198"/>
                      <a:pt x="47" y="198"/>
                    </a:cubicBezTo>
                    <a:lnTo>
                      <a:pt x="826" y="82"/>
                    </a:lnTo>
                    <a:cubicBezTo>
                      <a:pt x="850" y="82"/>
                      <a:pt x="861" y="58"/>
                      <a:pt x="861" y="35"/>
                    </a:cubicBezTo>
                    <a:cubicBezTo>
                      <a:pt x="861"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1"/>
              <p:cNvSpPr/>
              <p:nvPr/>
            </p:nvSpPr>
            <p:spPr>
              <a:xfrm>
                <a:off x="2302125" y="3902275"/>
                <a:ext cx="21825" cy="4675"/>
              </a:xfrm>
              <a:custGeom>
                <a:avLst/>
                <a:gdLst/>
                <a:ahLst/>
                <a:cxnLst/>
                <a:rect l="l" t="t" r="r" b="b"/>
                <a:pathLst>
                  <a:path w="873" h="187" extrusionOk="0">
                    <a:moveTo>
                      <a:pt x="826" y="0"/>
                    </a:moveTo>
                    <a:lnTo>
                      <a:pt x="47" y="105"/>
                    </a:lnTo>
                    <a:cubicBezTo>
                      <a:pt x="23" y="117"/>
                      <a:pt x="0" y="128"/>
                      <a:pt x="12" y="152"/>
                    </a:cubicBezTo>
                    <a:cubicBezTo>
                      <a:pt x="12" y="175"/>
                      <a:pt x="23" y="186"/>
                      <a:pt x="47" y="186"/>
                    </a:cubicBezTo>
                    <a:lnTo>
                      <a:pt x="58" y="186"/>
                    </a:lnTo>
                    <a:lnTo>
                      <a:pt x="838" y="82"/>
                    </a:lnTo>
                    <a:cubicBezTo>
                      <a:pt x="849" y="82"/>
                      <a:pt x="872" y="58"/>
                      <a:pt x="872" y="35"/>
                    </a:cubicBezTo>
                    <a:cubicBezTo>
                      <a:pt x="861" y="12"/>
                      <a:pt x="838"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1"/>
              <p:cNvSpPr/>
              <p:nvPr/>
            </p:nvSpPr>
            <p:spPr>
              <a:xfrm>
                <a:off x="2303575" y="3911275"/>
                <a:ext cx="21825" cy="4975"/>
              </a:xfrm>
              <a:custGeom>
                <a:avLst/>
                <a:gdLst/>
                <a:ahLst/>
                <a:cxnLst/>
                <a:rect l="l" t="t" r="r" b="b"/>
                <a:pathLst>
                  <a:path w="873" h="199" extrusionOk="0">
                    <a:moveTo>
                      <a:pt x="814" y="1"/>
                    </a:moveTo>
                    <a:lnTo>
                      <a:pt x="35" y="117"/>
                    </a:lnTo>
                    <a:cubicBezTo>
                      <a:pt x="0" y="117"/>
                      <a:pt x="0" y="187"/>
                      <a:pt x="35" y="199"/>
                    </a:cubicBezTo>
                    <a:lnTo>
                      <a:pt x="47" y="199"/>
                    </a:lnTo>
                    <a:lnTo>
                      <a:pt x="826" y="82"/>
                    </a:lnTo>
                    <a:cubicBezTo>
                      <a:pt x="849" y="82"/>
                      <a:pt x="873" y="59"/>
                      <a:pt x="861" y="36"/>
                    </a:cubicBezTo>
                    <a:cubicBezTo>
                      <a:pt x="861" y="13"/>
                      <a:pt x="838" y="1"/>
                      <a:pt x="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1"/>
              <p:cNvSpPr/>
              <p:nvPr/>
            </p:nvSpPr>
            <p:spPr>
              <a:xfrm>
                <a:off x="2289325" y="3920000"/>
                <a:ext cx="37250" cy="7000"/>
              </a:xfrm>
              <a:custGeom>
                <a:avLst/>
                <a:gdLst/>
                <a:ahLst/>
                <a:cxnLst/>
                <a:rect l="l" t="t" r="r" b="b"/>
                <a:pathLst>
                  <a:path w="1490" h="280" extrusionOk="0">
                    <a:moveTo>
                      <a:pt x="1431" y="1"/>
                    </a:moveTo>
                    <a:lnTo>
                      <a:pt x="47" y="199"/>
                    </a:lnTo>
                    <a:cubicBezTo>
                      <a:pt x="24" y="199"/>
                      <a:pt x="0" y="222"/>
                      <a:pt x="12" y="245"/>
                    </a:cubicBezTo>
                    <a:cubicBezTo>
                      <a:pt x="12" y="268"/>
                      <a:pt x="24" y="280"/>
                      <a:pt x="47" y="280"/>
                    </a:cubicBezTo>
                    <a:lnTo>
                      <a:pt x="58" y="280"/>
                    </a:lnTo>
                    <a:lnTo>
                      <a:pt x="1443" y="82"/>
                    </a:lnTo>
                    <a:cubicBezTo>
                      <a:pt x="1489" y="71"/>
                      <a:pt x="1477" y="1"/>
                      <a:pt x="14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1"/>
              <p:cNvSpPr/>
              <p:nvPr/>
            </p:nvSpPr>
            <p:spPr>
              <a:xfrm>
                <a:off x="2305900" y="3929225"/>
                <a:ext cx="21825" cy="4775"/>
              </a:xfrm>
              <a:custGeom>
                <a:avLst/>
                <a:gdLst/>
                <a:ahLst/>
                <a:cxnLst/>
                <a:rect l="l" t="t" r="r" b="b"/>
                <a:pathLst>
                  <a:path w="873" h="191" extrusionOk="0">
                    <a:moveTo>
                      <a:pt x="839" y="1"/>
                    </a:moveTo>
                    <a:cubicBezTo>
                      <a:pt x="835" y="1"/>
                      <a:pt x="830" y="2"/>
                      <a:pt x="826" y="4"/>
                    </a:cubicBezTo>
                    <a:lnTo>
                      <a:pt x="47" y="109"/>
                    </a:lnTo>
                    <a:cubicBezTo>
                      <a:pt x="0" y="120"/>
                      <a:pt x="0" y="179"/>
                      <a:pt x="47" y="190"/>
                    </a:cubicBezTo>
                    <a:lnTo>
                      <a:pt x="58" y="190"/>
                    </a:lnTo>
                    <a:lnTo>
                      <a:pt x="838" y="85"/>
                    </a:lnTo>
                    <a:cubicBezTo>
                      <a:pt x="861" y="74"/>
                      <a:pt x="873" y="62"/>
                      <a:pt x="873" y="39"/>
                    </a:cubicBezTo>
                    <a:cubicBezTo>
                      <a:pt x="873" y="20"/>
                      <a:pt x="857" y="1"/>
                      <a:pt x="8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1"/>
              <p:cNvSpPr/>
              <p:nvPr/>
            </p:nvSpPr>
            <p:spPr>
              <a:xfrm>
                <a:off x="2307350" y="3938325"/>
                <a:ext cx="21550" cy="4975"/>
              </a:xfrm>
              <a:custGeom>
                <a:avLst/>
                <a:gdLst/>
                <a:ahLst/>
                <a:cxnLst/>
                <a:rect l="l" t="t" r="r" b="b"/>
                <a:pathLst>
                  <a:path w="862" h="199" extrusionOk="0">
                    <a:moveTo>
                      <a:pt x="815" y="1"/>
                    </a:moveTo>
                    <a:lnTo>
                      <a:pt x="35" y="117"/>
                    </a:lnTo>
                    <a:cubicBezTo>
                      <a:pt x="12" y="117"/>
                      <a:pt x="0" y="140"/>
                      <a:pt x="0" y="163"/>
                    </a:cubicBezTo>
                    <a:cubicBezTo>
                      <a:pt x="0" y="175"/>
                      <a:pt x="24" y="198"/>
                      <a:pt x="47" y="198"/>
                    </a:cubicBezTo>
                    <a:lnTo>
                      <a:pt x="826" y="82"/>
                    </a:lnTo>
                    <a:cubicBezTo>
                      <a:pt x="850" y="82"/>
                      <a:pt x="861" y="59"/>
                      <a:pt x="861" y="36"/>
                    </a:cubicBezTo>
                    <a:cubicBezTo>
                      <a:pt x="861" y="12"/>
                      <a:pt x="838" y="1"/>
                      <a:pt x="8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1"/>
              <p:cNvSpPr/>
              <p:nvPr/>
            </p:nvSpPr>
            <p:spPr>
              <a:xfrm>
                <a:off x="2308500" y="3947550"/>
                <a:ext cx="21850" cy="4750"/>
              </a:xfrm>
              <a:custGeom>
                <a:avLst/>
                <a:gdLst/>
                <a:ahLst/>
                <a:cxnLst/>
                <a:rect l="l" t="t" r="r" b="b"/>
                <a:pathLst>
                  <a:path w="874" h="190" extrusionOk="0">
                    <a:moveTo>
                      <a:pt x="839" y="1"/>
                    </a:moveTo>
                    <a:cubicBezTo>
                      <a:pt x="835" y="1"/>
                      <a:pt x="831" y="2"/>
                      <a:pt x="827" y="4"/>
                    </a:cubicBezTo>
                    <a:lnTo>
                      <a:pt x="48" y="109"/>
                    </a:lnTo>
                    <a:cubicBezTo>
                      <a:pt x="1" y="120"/>
                      <a:pt x="1" y="178"/>
                      <a:pt x="48" y="190"/>
                    </a:cubicBezTo>
                    <a:lnTo>
                      <a:pt x="59" y="190"/>
                    </a:lnTo>
                    <a:lnTo>
                      <a:pt x="838" y="85"/>
                    </a:lnTo>
                    <a:cubicBezTo>
                      <a:pt x="862" y="74"/>
                      <a:pt x="873" y="62"/>
                      <a:pt x="873" y="39"/>
                    </a:cubicBezTo>
                    <a:cubicBezTo>
                      <a:pt x="873" y="20"/>
                      <a:pt x="858" y="1"/>
                      <a:pt x="8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1"/>
              <p:cNvSpPr/>
              <p:nvPr/>
            </p:nvSpPr>
            <p:spPr>
              <a:xfrm>
                <a:off x="2309975" y="3956900"/>
                <a:ext cx="21725" cy="4725"/>
              </a:xfrm>
              <a:custGeom>
                <a:avLst/>
                <a:gdLst/>
                <a:ahLst/>
                <a:cxnLst/>
                <a:rect l="l" t="t" r="r" b="b"/>
                <a:pathLst>
                  <a:path w="869" h="189" extrusionOk="0">
                    <a:moveTo>
                      <a:pt x="824" y="1"/>
                    </a:moveTo>
                    <a:cubicBezTo>
                      <a:pt x="821" y="1"/>
                      <a:pt x="818" y="1"/>
                      <a:pt x="814" y="2"/>
                    </a:cubicBezTo>
                    <a:lnTo>
                      <a:pt x="35" y="107"/>
                    </a:lnTo>
                    <a:cubicBezTo>
                      <a:pt x="12" y="107"/>
                      <a:pt x="0" y="130"/>
                      <a:pt x="0" y="153"/>
                    </a:cubicBezTo>
                    <a:cubicBezTo>
                      <a:pt x="0" y="177"/>
                      <a:pt x="23" y="188"/>
                      <a:pt x="47" y="188"/>
                    </a:cubicBezTo>
                    <a:lnTo>
                      <a:pt x="826" y="72"/>
                    </a:lnTo>
                    <a:cubicBezTo>
                      <a:pt x="869" y="61"/>
                      <a:pt x="862" y="1"/>
                      <a:pt x="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31"/>
              <p:cNvSpPr/>
              <p:nvPr/>
            </p:nvSpPr>
            <p:spPr>
              <a:xfrm>
                <a:off x="2295725" y="3965575"/>
                <a:ext cx="36950" cy="6800"/>
              </a:xfrm>
              <a:custGeom>
                <a:avLst/>
                <a:gdLst/>
                <a:ahLst/>
                <a:cxnLst/>
                <a:rect l="l" t="t" r="r" b="b"/>
                <a:pathLst>
                  <a:path w="1478" h="272" extrusionOk="0">
                    <a:moveTo>
                      <a:pt x="1444" y="1"/>
                    </a:moveTo>
                    <a:cubicBezTo>
                      <a:pt x="1439" y="1"/>
                      <a:pt x="1435" y="2"/>
                      <a:pt x="1431" y="4"/>
                    </a:cubicBezTo>
                    <a:lnTo>
                      <a:pt x="47" y="202"/>
                    </a:lnTo>
                    <a:cubicBezTo>
                      <a:pt x="23" y="202"/>
                      <a:pt x="0" y="225"/>
                      <a:pt x="12" y="237"/>
                    </a:cubicBezTo>
                    <a:cubicBezTo>
                      <a:pt x="12" y="260"/>
                      <a:pt x="23" y="272"/>
                      <a:pt x="47" y="272"/>
                    </a:cubicBezTo>
                    <a:lnTo>
                      <a:pt x="58" y="272"/>
                    </a:lnTo>
                    <a:lnTo>
                      <a:pt x="1442" y="85"/>
                    </a:lnTo>
                    <a:cubicBezTo>
                      <a:pt x="1466" y="74"/>
                      <a:pt x="1477" y="51"/>
                      <a:pt x="1477" y="39"/>
                    </a:cubicBezTo>
                    <a:cubicBezTo>
                      <a:pt x="1477" y="20"/>
                      <a:pt x="1462" y="1"/>
                      <a:pt x="14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31"/>
              <p:cNvSpPr/>
              <p:nvPr/>
            </p:nvSpPr>
            <p:spPr>
              <a:xfrm>
                <a:off x="2312300" y="3974600"/>
                <a:ext cx="21825" cy="4750"/>
              </a:xfrm>
              <a:custGeom>
                <a:avLst/>
                <a:gdLst/>
                <a:ahLst/>
                <a:cxnLst/>
                <a:rect l="l" t="t" r="r" b="b"/>
                <a:pathLst>
                  <a:path w="873" h="190" extrusionOk="0">
                    <a:moveTo>
                      <a:pt x="838" y="0"/>
                    </a:moveTo>
                    <a:cubicBezTo>
                      <a:pt x="834" y="0"/>
                      <a:pt x="830" y="1"/>
                      <a:pt x="826" y="4"/>
                    </a:cubicBezTo>
                    <a:lnTo>
                      <a:pt x="47" y="108"/>
                    </a:lnTo>
                    <a:cubicBezTo>
                      <a:pt x="23" y="108"/>
                      <a:pt x="0" y="132"/>
                      <a:pt x="12" y="155"/>
                    </a:cubicBezTo>
                    <a:cubicBezTo>
                      <a:pt x="12" y="178"/>
                      <a:pt x="23" y="190"/>
                      <a:pt x="47" y="190"/>
                    </a:cubicBezTo>
                    <a:lnTo>
                      <a:pt x="58" y="190"/>
                    </a:lnTo>
                    <a:lnTo>
                      <a:pt x="838" y="85"/>
                    </a:lnTo>
                    <a:cubicBezTo>
                      <a:pt x="849" y="73"/>
                      <a:pt x="873" y="50"/>
                      <a:pt x="873" y="38"/>
                    </a:cubicBezTo>
                    <a:cubicBezTo>
                      <a:pt x="863" y="19"/>
                      <a:pt x="854"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1"/>
              <p:cNvSpPr/>
              <p:nvPr/>
            </p:nvSpPr>
            <p:spPr>
              <a:xfrm>
                <a:off x="2313750" y="3983700"/>
                <a:ext cx="21550" cy="4675"/>
              </a:xfrm>
              <a:custGeom>
                <a:avLst/>
                <a:gdLst/>
                <a:ahLst/>
                <a:cxnLst/>
                <a:rect l="l" t="t" r="r" b="b"/>
                <a:pathLst>
                  <a:path w="862" h="187" extrusionOk="0">
                    <a:moveTo>
                      <a:pt x="815" y="0"/>
                    </a:moveTo>
                    <a:lnTo>
                      <a:pt x="35" y="116"/>
                    </a:lnTo>
                    <a:cubicBezTo>
                      <a:pt x="12" y="116"/>
                      <a:pt x="0" y="128"/>
                      <a:pt x="0" y="151"/>
                    </a:cubicBezTo>
                    <a:cubicBezTo>
                      <a:pt x="0" y="175"/>
                      <a:pt x="24" y="186"/>
                      <a:pt x="35" y="186"/>
                    </a:cubicBezTo>
                    <a:lnTo>
                      <a:pt x="47" y="186"/>
                    </a:lnTo>
                    <a:lnTo>
                      <a:pt x="826" y="82"/>
                    </a:lnTo>
                    <a:cubicBezTo>
                      <a:pt x="849" y="82"/>
                      <a:pt x="861" y="58"/>
                      <a:pt x="861" y="35"/>
                    </a:cubicBezTo>
                    <a:cubicBezTo>
                      <a:pt x="861"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1"/>
              <p:cNvSpPr/>
              <p:nvPr/>
            </p:nvSpPr>
            <p:spPr>
              <a:xfrm>
                <a:off x="2314900" y="3992900"/>
                <a:ext cx="22000" cy="4775"/>
              </a:xfrm>
              <a:custGeom>
                <a:avLst/>
                <a:gdLst/>
                <a:ahLst/>
                <a:cxnLst/>
                <a:rect l="l" t="t" r="r" b="b"/>
                <a:pathLst>
                  <a:path w="880" h="191" extrusionOk="0">
                    <a:moveTo>
                      <a:pt x="841" y="1"/>
                    </a:moveTo>
                    <a:cubicBezTo>
                      <a:pt x="837" y="1"/>
                      <a:pt x="832" y="2"/>
                      <a:pt x="827" y="4"/>
                    </a:cubicBezTo>
                    <a:lnTo>
                      <a:pt x="47" y="109"/>
                    </a:lnTo>
                    <a:cubicBezTo>
                      <a:pt x="1" y="121"/>
                      <a:pt x="1" y="179"/>
                      <a:pt x="47" y="190"/>
                    </a:cubicBezTo>
                    <a:lnTo>
                      <a:pt x="59" y="190"/>
                    </a:lnTo>
                    <a:lnTo>
                      <a:pt x="838" y="74"/>
                    </a:lnTo>
                    <a:cubicBezTo>
                      <a:pt x="880" y="74"/>
                      <a:pt x="875" y="1"/>
                      <a:pt x="8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1"/>
              <p:cNvSpPr/>
              <p:nvPr/>
            </p:nvSpPr>
            <p:spPr>
              <a:xfrm>
                <a:off x="2316375" y="4002000"/>
                <a:ext cx="21525" cy="4700"/>
              </a:xfrm>
              <a:custGeom>
                <a:avLst/>
                <a:gdLst/>
                <a:ahLst/>
                <a:cxnLst/>
                <a:rect l="l" t="t" r="r" b="b"/>
                <a:pathLst>
                  <a:path w="861" h="188" extrusionOk="0">
                    <a:moveTo>
                      <a:pt x="814" y="1"/>
                    </a:moveTo>
                    <a:lnTo>
                      <a:pt x="35" y="106"/>
                    </a:lnTo>
                    <a:cubicBezTo>
                      <a:pt x="12" y="117"/>
                      <a:pt x="0" y="129"/>
                      <a:pt x="0" y="152"/>
                    </a:cubicBezTo>
                    <a:cubicBezTo>
                      <a:pt x="0" y="175"/>
                      <a:pt x="23" y="187"/>
                      <a:pt x="35" y="187"/>
                    </a:cubicBezTo>
                    <a:lnTo>
                      <a:pt x="47" y="187"/>
                    </a:lnTo>
                    <a:lnTo>
                      <a:pt x="826" y="82"/>
                    </a:lnTo>
                    <a:cubicBezTo>
                      <a:pt x="849" y="82"/>
                      <a:pt x="861" y="59"/>
                      <a:pt x="861" y="36"/>
                    </a:cubicBezTo>
                    <a:cubicBezTo>
                      <a:pt x="861" y="13"/>
                      <a:pt x="837" y="1"/>
                      <a:pt x="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1"/>
              <p:cNvSpPr/>
              <p:nvPr/>
            </p:nvSpPr>
            <p:spPr>
              <a:xfrm>
                <a:off x="2302125" y="4010725"/>
                <a:ext cx="37225" cy="7000"/>
              </a:xfrm>
              <a:custGeom>
                <a:avLst/>
                <a:gdLst/>
                <a:ahLst/>
                <a:cxnLst/>
                <a:rect l="l" t="t" r="r" b="b"/>
                <a:pathLst>
                  <a:path w="1489" h="280" extrusionOk="0">
                    <a:moveTo>
                      <a:pt x="1442" y="1"/>
                    </a:moveTo>
                    <a:lnTo>
                      <a:pt x="47" y="199"/>
                    </a:lnTo>
                    <a:cubicBezTo>
                      <a:pt x="0" y="210"/>
                      <a:pt x="0" y="268"/>
                      <a:pt x="47" y="280"/>
                    </a:cubicBezTo>
                    <a:lnTo>
                      <a:pt x="58" y="280"/>
                    </a:lnTo>
                    <a:lnTo>
                      <a:pt x="1454" y="82"/>
                    </a:lnTo>
                    <a:cubicBezTo>
                      <a:pt x="1477" y="71"/>
                      <a:pt x="1489" y="59"/>
                      <a:pt x="1489" y="36"/>
                    </a:cubicBezTo>
                    <a:cubicBezTo>
                      <a:pt x="1477" y="12"/>
                      <a:pt x="1466" y="1"/>
                      <a:pt x="14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1"/>
              <p:cNvSpPr/>
              <p:nvPr/>
            </p:nvSpPr>
            <p:spPr>
              <a:xfrm>
                <a:off x="2318700" y="4019750"/>
                <a:ext cx="21825" cy="4975"/>
              </a:xfrm>
              <a:custGeom>
                <a:avLst/>
                <a:gdLst/>
                <a:ahLst/>
                <a:cxnLst/>
                <a:rect l="l" t="t" r="r" b="b"/>
                <a:pathLst>
                  <a:path w="873" h="199" extrusionOk="0">
                    <a:moveTo>
                      <a:pt x="826" y="0"/>
                    </a:moveTo>
                    <a:lnTo>
                      <a:pt x="47" y="117"/>
                    </a:lnTo>
                    <a:cubicBezTo>
                      <a:pt x="0" y="128"/>
                      <a:pt x="0" y="187"/>
                      <a:pt x="47" y="198"/>
                    </a:cubicBezTo>
                    <a:lnTo>
                      <a:pt x="58" y="198"/>
                    </a:lnTo>
                    <a:lnTo>
                      <a:pt x="838" y="82"/>
                    </a:lnTo>
                    <a:cubicBezTo>
                      <a:pt x="861" y="82"/>
                      <a:pt x="872" y="59"/>
                      <a:pt x="872" y="35"/>
                    </a:cubicBezTo>
                    <a:cubicBezTo>
                      <a:pt x="872" y="12"/>
                      <a:pt x="849"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31"/>
              <p:cNvSpPr/>
              <p:nvPr/>
            </p:nvSpPr>
            <p:spPr>
              <a:xfrm>
                <a:off x="2320150" y="4029050"/>
                <a:ext cx="21825" cy="4675"/>
              </a:xfrm>
              <a:custGeom>
                <a:avLst/>
                <a:gdLst/>
                <a:ahLst/>
                <a:cxnLst/>
                <a:rect l="l" t="t" r="r" b="b"/>
                <a:pathLst>
                  <a:path w="873" h="187" extrusionOk="0">
                    <a:moveTo>
                      <a:pt x="814" y="1"/>
                    </a:moveTo>
                    <a:lnTo>
                      <a:pt x="35" y="105"/>
                    </a:lnTo>
                    <a:cubicBezTo>
                      <a:pt x="12" y="117"/>
                      <a:pt x="0" y="129"/>
                      <a:pt x="0" y="152"/>
                    </a:cubicBezTo>
                    <a:cubicBezTo>
                      <a:pt x="0" y="175"/>
                      <a:pt x="23" y="187"/>
                      <a:pt x="47" y="187"/>
                    </a:cubicBezTo>
                    <a:lnTo>
                      <a:pt x="826" y="82"/>
                    </a:lnTo>
                    <a:cubicBezTo>
                      <a:pt x="873" y="70"/>
                      <a:pt x="861" y="1"/>
                      <a:pt x="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31"/>
              <p:cNvSpPr/>
              <p:nvPr/>
            </p:nvSpPr>
            <p:spPr>
              <a:xfrm>
                <a:off x="2321300" y="4038075"/>
                <a:ext cx="21850" cy="4950"/>
              </a:xfrm>
              <a:custGeom>
                <a:avLst/>
                <a:gdLst/>
                <a:ahLst/>
                <a:cxnLst/>
                <a:rect l="l" t="t" r="r" b="b"/>
                <a:pathLst>
                  <a:path w="874" h="198" extrusionOk="0">
                    <a:moveTo>
                      <a:pt x="827" y="0"/>
                    </a:moveTo>
                    <a:lnTo>
                      <a:pt x="47" y="117"/>
                    </a:lnTo>
                    <a:cubicBezTo>
                      <a:pt x="24" y="117"/>
                      <a:pt x="1" y="140"/>
                      <a:pt x="12" y="163"/>
                    </a:cubicBezTo>
                    <a:cubicBezTo>
                      <a:pt x="12" y="175"/>
                      <a:pt x="24" y="198"/>
                      <a:pt x="47" y="198"/>
                    </a:cubicBezTo>
                    <a:lnTo>
                      <a:pt x="59" y="198"/>
                    </a:lnTo>
                    <a:lnTo>
                      <a:pt x="838" y="82"/>
                    </a:lnTo>
                    <a:cubicBezTo>
                      <a:pt x="850" y="82"/>
                      <a:pt x="873" y="58"/>
                      <a:pt x="873" y="35"/>
                    </a:cubicBezTo>
                    <a:cubicBezTo>
                      <a:pt x="861" y="12"/>
                      <a:pt x="838" y="0"/>
                      <a:pt x="8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31"/>
              <p:cNvSpPr/>
              <p:nvPr/>
            </p:nvSpPr>
            <p:spPr>
              <a:xfrm>
                <a:off x="2322750" y="4047375"/>
                <a:ext cx="21550" cy="4675"/>
              </a:xfrm>
              <a:custGeom>
                <a:avLst/>
                <a:gdLst/>
                <a:ahLst/>
                <a:cxnLst/>
                <a:rect l="l" t="t" r="r" b="b"/>
                <a:pathLst>
                  <a:path w="862" h="187" extrusionOk="0">
                    <a:moveTo>
                      <a:pt x="815" y="0"/>
                    </a:moveTo>
                    <a:lnTo>
                      <a:pt x="36" y="105"/>
                    </a:lnTo>
                    <a:cubicBezTo>
                      <a:pt x="13" y="105"/>
                      <a:pt x="1" y="128"/>
                      <a:pt x="1" y="152"/>
                    </a:cubicBezTo>
                    <a:cubicBezTo>
                      <a:pt x="1" y="175"/>
                      <a:pt x="24" y="187"/>
                      <a:pt x="36" y="187"/>
                    </a:cubicBezTo>
                    <a:lnTo>
                      <a:pt x="47" y="187"/>
                    </a:lnTo>
                    <a:lnTo>
                      <a:pt x="827" y="82"/>
                    </a:lnTo>
                    <a:cubicBezTo>
                      <a:pt x="850" y="70"/>
                      <a:pt x="862" y="59"/>
                      <a:pt x="862" y="35"/>
                    </a:cubicBezTo>
                    <a:cubicBezTo>
                      <a:pt x="862"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31"/>
              <p:cNvSpPr/>
              <p:nvPr/>
            </p:nvSpPr>
            <p:spPr>
              <a:xfrm>
                <a:off x="2308500" y="4056100"/>
                <a:ext cx="37250" cy="7000"/>
              </a:xfrm>
              <a:custGeom>
                <a:avLst/>
                <a:gdLst/>
                <a:ahLst/>
                <a:cxnLst/>
                <a:rect l="l" t="t" r="r" b="b"/>
                <a:pathLst>
                  <a:path w="1490" h="280" extrusionOk="0">
                    <a:moveTo>
                      <a:pt x="1443" y="0"/>
                    </a:moveTo>
                    <a:lnTo>
                      <a:pt x="48" y="198"/>
                    </a:lnTo>
                    <a:cubicBezTo>
                      <a:pt x="24" y="198"/>
                      <a:pt x="1" y="221"/>
                      <a:pt x="13" y="245"/>
                    </a:cubicBezTo>
                    <a:cubicBezTo>
                      <a:pt x="13" y="256"/>
                      <a:pt x="24" y="280"/>
                      <a:pt x="48" y="280"/>
                    </a:cubicBezTo>
                    <a:lnTo>
                      <a:pt x="59" y="280"/>
                    </a:lnTo>
                    <a:lnTo>
                      <a:pt x="1455" y="82"/>
                    </a:lnTo>
                    <a:cubicBezTo>
                      <a:pt x="1478" y="82"/>
                      <a:pt x="1490" y="59"/>
                      <a:pt x="1490" y="35"/>
                    </a:cubicBezTo>
                    <a:cubicBezTo>
                      <a:pt x="1478" y="12"/>
                      <a:pt x="1467" y="0"/>
                      <a:pt x="1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31"/>
              <p:cNvSpPr/>
              <p:nvPr/>
            </p:nvSpPr>
            <p:spPr>
              <a:xfrm>
                <a:off x="2325375" y="4065075"/>
                <a:ext cx="21775" cy="5000"/>
              </a:xfrm>
              <a:custGeom>
                <a:avLst/>
                <a:gdLst/>
                <a:ahLst/>
                <a:cxnLst/>
                <a:rect l="l" t="t" r="r" b="b"/>
                <a:pathLst>
                  <a:path w="871" h="200" extrusionOk="0">
                    <a:moveTo>
                      <a:pt x="823" y="1"/>
                    </a:moveTo>
                    <a:cubicBezTo>
                      <a:pt x="820" y="1"/>
                      <a:pt x="818" y="1"/>
                      <a:pt x="815" y="2"/>
                    </a:cubicBezTo>
                    <a:lnTo>
                      <a:pt x="35" y="118"/>
                    </a:lnTo>
                    <a:cubicBezTo>
                      <a:pt x="1" y="118"/>
                      <a:pt x="1" y="188"/>
                      <a:pt x="35" y="200"/>
                    </a:cubicBezTo>
                    <a:lnTo>
                      <a:pt x="47" y="200"/>
                    </a:lnTo>
                    <a:lnTo>
                      <a:pt x="826" y="83"/>
                    </a:lnTo>
                    <a:cubicBezTo>
                      <a:pt x="870" y="83"/>
                      <a:pt x="862" y="1"/>
                      <a:pt x="8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31"/>
              <p:cNvSpPr/>
              <p:nvPr/>
            </p:nvSpPr>
            <p:spPr>
              <a:xfrm>
                <a:off x="2326550" y="4074350"/>
                <a:ext cx="21525" cy="4750"/>
              </a:xfrm>
              <a:custGeom>
                <a:avLst/>
                <a:gdLst/>
                <a:ahLst/>
                <a:cxnLst/>
                <a:rect l="l" t="t" r="r" b="b"/>
                <a:pathLst>
                  <a:path w="861" h="190" extrusionOk="0">
                    <a:moveTo>
                      <a:pt x="827" y="0"/>
                    </a:moveTo>
                    <a:cubicBezTo>
                      <a:pt x="823" y="0"/>
                      <a:pt x="819" y="1"/>
                      <a:pt x="814" y="3"/>
                    </a:cubicBezTo>
                    <a:lnTo>
                      <a:pt x="35" y="108"/>
                    </a:lnTo>
                    <a:cubicBezTo>
                      <a:pt x="12" y="108"/>
                      <a:pt x="0" y="131"/>
                      <a:pt x="0" y="154"/>
                    </a:cubicBezTo>
                    <a:cubicBezTo>
                      <a:pt x="0" y="178"/>
                      <a:pt x="23" y="189"/>
                      <a:pt x="47" y="189"/>
                    </a:cubicBezTo>
                    <a:lnTo>
                      <a:pt x="826" y="85"/>
                    </a:lnTo>
                    <a:cubicBezTo>
                      <a:pt x="849" y="73"/>
                      <a:pt x="861" y="61"/>
                      <a:pt x="861" y="38"/>
                    </a:cubicBezTo>
                    <a:cubicBezTo>
                      <a:pt x="861" y="19"/>
                      <a:pt x="845" y="0"/>
                      <a:pt x="8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31"/>
              <p:cNvSpPr/>
              <p:nvPr/>
            </p:nvSpPr>
            <p:spPr>
              <a:xfrm>
                <a:off x="2327700" y="4083425"/>
                <a:ext cx="21850" cy="4975"/>
              </a:xfrm>
              <a:custGeom>
                <a:avLst/>
                <a:gdLst/>
                <a:ahLst/>
                <a:cxnLst/>
                <a:rect l="l" t="t" r="r" b="b"/>
                <a:pathLst>
                  <a:path w="874" h="199" extrusionOk="0">
                    <a:moveTo>
                      <a:pt x="826" y="1"/>
                    </a:moveTo>
                    <a:lnTo>
                      <a:pt x="47" y="117"/>
                    </a:lnTo>
                    <a:cubicBezTo>
                      <a:pt x="1" y="117"/>
                      <a:pt x="1" y="187"/>
                      <a:pt x="47" y="198"/>
                    </a:cubicBezTo>
                    <a:lnTo>
                      <a:pt x="59" y="198"/>
                    </a:lnTo>
                    <a:lnTo>
                      <a:pt x="838" y="82"/>
                    </a:lnTo>
                    <a:cubicBezTo>
                      <a:pt x="861" y="82"/>
                      <a:pt x="873" y="59"/>
                      <a:pt x="873" y="36"/>
                    </a:cubicBezTo>
                    <a:cubicBezTo>
                      <a:pt x="873" y="12"/>
                      <a:pt x="850"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31"/>
              <p:cNvSpPr/>
              <p:nvPr/>
            </p:nvSpPr>
            <p:spPr>
              <a:xfrm>
                <a:off x="2328875" y="4092725"/>
                <a:ext cx="21825" cy="4700"/>
              </a:xfrm>
              <a:custGeom>
                <a:avLst/>
                <a:gdLst/>
                <a:ahLst/>
                <a:cxnLst/>
                <a:rect l="l" t="t" r="r" b="b"/>
                <a:pathLst>
                  <a:path w="873" h="188" extrusionOk="0">
                    <a:moveTo>
                      <a:pt x="826" y="1"/>
                    </a:moveTo>
                    <a:lnTo>
                      <a:pt x="47" y="106"/>
                    </a:lnTo>
                    <a:cubicBezTo>
                      <a:pt x="23" y="106"/>
                      <a:pt x="0" y="129"/>
                      <a:pt x="12" y="152"/>
                    </a:cubicBezTo>
                    <a:cubicBezTo>
                      <a:pt x="12" y="175"/>
                      <a:pt x="23" y="187"/>
                      <a:pt x="47" y="187"/>
                    </a:cubicBezTo>
                    <a:lnTo>
                      <a:pt x="838" y="82"/>
                    </a:lnTo>
                    <a:cubicBezTo>
                      <a:pt x="873" y="59"/>
                      <a:pt x="873"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31"/>
              <p:cNvSpPr/>
              <p:nvPr/>
            </p:nvSpPr>
            <p:spPr>
              <a:xfrm>
                <a:off x="2314900" y="4101375"/>
                <a:ext cx="37250" cy="6800"/>
              </a:xfrm>
              <a:custGeom>
                <a:avLst/>
                <a:gdLst/>
                <a:ahLst/>
                <a:cxnLst/>
                <a:rect l="l" t="t" r="r" b="b"/>
                <a:pathLst>
                  <a:path w="1490" h="272" extrusionOk="0">
                    <a:moveTo>
                      <a:pt x="1455" y="1"/>
                    </a:moveTo>
                    <a:cubicBezTo>
                      <a:pt x="1451" y="1"/>
                      <a:pt x="1447" y="2"/>
                      <a:pt x="1443" y="4"/>
                    </a:cubicBezTo>
                    <a:lnTo>
                      <a:pt x="47" y="202"/>
                    </a:lnTo>
                    <a:cubicBezTo>
                      <a:pt x="1" y="202"/>
                      <a:pt x="1" y="271"/>
                      <a:pt x="47" y="271"/>
                    </a:cubicBezTo>
                    <a:lnTo>
                      <a:pt x="59" y="271"/>
                    </a:lnTo>
                    <a:lnTo>
                      <a:pt x="1455" y="85"/>
                    </a:lnTo>
                    <a:cubicBezTo>
                      <a:pt x="1478" y="74"/>
                      <a:pt x="1490" y="50"/>
                      <a:pt x="1490" y="39"/>
                    </a:cubicBezTo>
                    <a:cubicBezTo>
                      <a:pt x="1480" y="20"/>
                      <a:pt x="1471" y="1"/>
                      <a:pt x="14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1"/>
              <p:cNvSpPr/>
              <p:nvPr/>
            </p:nvSpPr>
            <p:spPr>
              <a:xfrm>
                <a:off x="2331475" y="4110475"/>
                <a:ext cx="21850" cy="4975"/>
              </a:xfrm>
              <a:custGeom>
                <a:avLst/>
                <a:gdLst/>
                <a:ahLst/>
                <a:cxnLst/>
                <a:rect l="l" t="t" r="r" b="b"/>
                <a:pathLst>
                  <a:path w="874" h="199" extrusionOk="0">
                    <a:moveTo>
                      <a:pt x="827" y="0"/>
                    </a:moveTo>
                    <a:lnTo>
                      <a:pt x="47" y="105"/>
                    </a:lnTo>
                    <a:cubicBezTo>
                      <a:pt x="24" y="117"/>
                      <a:pt x="1" y="140"/>
                      <a:pt x="12" y="163"/>
                    </a:cubicBezTo>
                    <a:cubicBezTo>
                      <a:pt x="12" y="175"/>
                      <a:pt x="24" y="198"/>
                      <a:pt x="47" y="198"/>
                    </a:cubicBezTo>
                    <a:lnTo>
                      <a:pt x="59" y="187"/>
                    </a:lnTo>
                    <a:lnTo>
                      <a:pt x="838" y="82"/>
                    </a:lnTo>
                    <a:cubicBezTo>
                      <a:pt x="862" y="82"/>
                      <a:pt x="873" y="59"/>
                      <a:pt x="873" y="35"/>
                    </a:cubicBezTo>
                    <a:cubicBezTo>
                      <a:pt x="862" y="12"/>
                      <a:pt x="838" y="0"/>
                      <a:pt x="8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31"/>
              <p:cNvSpPr/>
              <p:nvPr/>
            </p:nvSpPr>
            <p:spPr>
              <a:xfrm>
                <a:off x="2332950" y="4119700"/>
                <a:ext cx="21525" cy="4750"/>
              </a:xfrm>
              <a:custGeom>
                <a:avLst/>
                <a:gdLst/>
                <a:ahLst/>
                <a:cxnLst/>
                <a:rect l="l" t="t" r="r" b="b"/>
                <a:pathLst>
                  <a:path w="861" h="190" extrusionOk="0">
                    <a:moveTo>
                      <a:pt x="827" y="1"/>
                    </a:moveTo>
                    <a:cubicBezTo>
                      <a:pt x="823" y="1"/>
                      <a:pt x="818" y="2"/>
                      <a:pt x="814" y="4"/>
                    </a:cubicBezTo>
                    <a:lnTo>
                      <a:pt x="35" y="108"/>
                    </a:lnTo>
                    <a:cubicBezTo>
                      <a:pt x="12" y="108"/>
                      <a:pt x="0" y="132"/>
                      <a:pt x="0" y="155"/>
                    </a:cubicBezTo>
                    <a:cubicBezTo>
                      <a:pt x="0" y="178"/>
                      <a:pt x="23" y="190"/>
                      <a:pt x="47" y="190"/>
                    </a:cubicBezTo>
                    <a:lnTo>
                      <a:pt x="826" y="73"/>
                    </a:lnTo>
                    <a:cubicBezTo>
                      <a:pt x="849" y="73"/>
                      <a:pt x="861" y="50"/>
                      <a:pt x="861" y="39"/>
                    </a:cubicBezTo>
                    <a:cubicBezTo>
                      <a:pt x="861" y="20"/>
                      <a:pt x="845" y="1"/>
                      <a:pt x="8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31"/>
              <p:cNvSpPr/>
              <p:nvPr/>
            </p:nvSpPr>
            <p:spPr>
              <a:xfrm>
                <a:off x="2334100" y="4128800"/>
                <a:ext cx="21825" cy="4675"/>
              </a:xfrm>
              <a:custGeom>
                <a:avLst/>
                <a:gdLst/>
                <a:ahLst/>
                <a:cxnLst/>
                <a:rect l="l" t="t" r="r" b="b"/>
                <a:pathLst>
                  <a:path w="873" h="187" extrusionOk="0">
                    <a:moveTo>
                      <a:pt x="826" y="0"/>
                    </a:moveTo>
                    <a:lnTo>
                      <a:pt x="47" y="117"/>
                    </a:lnTo>
                    <a:cubicBezTo>
                      <a:pt x="1" y="117"/>
                      <a:pt x="1" y="186"/>
                      <a:pt x="47" y="186"/>
                    </a:cubicBezTo>
                    <a:lnTo>
                      <a:pt x="59" y="186"/>
                    </a:lnTo>
                    <a:lnTo>
                      <a:pt x="838" y="82"/>
                    </a:lnTo>
                    <a:cubicBezTo>
                      <a:pt x="861" y="82"/>
                      <a:pt x="873" y="58"/>
                      <a:pt x="873" y="35"/>
                    </a:cubicBezTo>
                    <a:cubicBezTo>
                      <a:pt x="873" y="12"/>
                      <a:pt x="850"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31"/>
              <p:cNvSpPr/>
              <p:nvPr/>
            </p:nvSpPr>
            <p:spPr>
              <a:xfrm>
                <a:off x="2335550" y="4137975"/>
                <a:ext cx="21550" cy="4800"/>
              </a:xfrm>
              <a:custGeom>
                <a:avLst/>
                <a:gdLst/>
                <a:ahLst/>
                <a:cxnLst/>
                <a:rect l="l" t="t" r="r" b="b"/>
                <a:pathLst>
                  <a:path w="862" h="192" extrusionOk="0">
                    <a:moveTo>
                      <a:pt x="833" y="1"/>
                    </a:moveTo>
                    <a:cubicBezTo>
                      <a:pt x="827" y="1"/>
                      <a:pt x="821" y="2"/>
                      <a:pt x="815" y="5"/>
                    </a:cubicBezTo>
                    <a:lnTo>
                      <a:pt x="36" y="110"/>
                    </a:lnTo>
                    <a:cubicBezTo>
                      <a:pt x="12" y="110"/>
                      <a:pt x="1" y="133"/>
                      <a:pt x="1" y="157"/>
                    </a:cubicBezTo>
                    <a:cubicBezTo>
                      <a:pt x="1" y="180"/>
                      <a:pt x="24" y="192"/>
                      <a:pt x="36" y="192"/>
                    </a:cubicBezTo>
                    <a:lnTo>
                      <a:pt x="47" y="192"/>
                    </a:lnTo>
                    <a:lnTo>
                      <a:pt x="827" y="75"/>
                    </a:lnTo>
                    <a:cubicBezTo>
                      <a:pt x="850" y="75"/>
                      <a:pt x="861" y="52"/>
                      <a:pt x="861" y="29"/>
                    </a:cubicBezTo>
                    <a:cubicBezTo>
                      <a:pt x="861" y="12"/>
                      <a:pt x="849" y="1"/>
                      <a:pt x="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31"/>
              <p:cNvSpPr/>
              <p:nvPr/>
            </p:nvSpPr>
            <p:spPr>
              <a:xfrm>
                <a:off x="2321300" y="4146700"/>
                <a:ext cx="37250" cy="6825"/>
              </a:xfrm>
              <a:custGeom>
                <a:avLst/>
                <a:gdLst/>
                <a:ahLst/>
                <a:cxnLst/>
                <a:rect l="l" t="t" r="r" b="b"/>
                <a:pathLst>
                  <a:path w="1490" h="273" extrusionOk="0">
                    <a:moveTo>
                      <a:pt x="1459" y="1"/>
                    </a:moveTo>
                    <a:cubicBezTo>
                      <a:pt x="1455" y="1"/>
                      <a:pt x="1449" y="2"/>
                      <a:pt x="1443" y="5"/>
                    </a:cubicBezTo>
                    <a:lnTo>
                      <a:pt x="47" y="191"/>
                    </a:lnTo>
                    <a:cubicBezTo>
                      <a:pt x="1" y="203"/>
                      <a:pt x="1" y="273"/>
                      <a:pt x="47" y="273"/>
                    </a:cubicBezTo>
                    <a:lnTo>
                      <a:pt x="59" y="273"/>
                    </a:lnTo>
                    <a:lnTo>
                      <a:pt x="1455" y="75"/>
                    </a:lnTo>
                    <a:cubicBezTo>
                      <a:pt x="1478" y="75"/>
                      <a:pt x="1490" y="52"/>
                      <a:pt x="1490" y="29"/>
                    </a:cubicBezTo>
                    <a:cubicBezTo>
                      <a:pt x="1481" y="12"/>
                      <a:pt x="1473" y="1"/>
                      <a:pt x="14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31"/>
              <p:cNvSpPr/>
              <p:nvPr/>
            </p:nvSpPr>
            <p:spPr>
              <a:xfrm>
                <a:off x="2337875" y="4155825"/>
                <a:ext cx="21850" cy="4700"/>
              </a:xfrm>
              <a:custGeom>
                <a:avLst/>
                <a:gdLst/>
                <a:ahLst/>
                <a:cxnLst/>
                <a:rect l="l" t="t" r="r" b="b"/>
                <a:pathLst>
                  <a:path w="874" h="188" extrusionOk="0">
                    <a:moveTo>
                      <a:pt x="827" y="1"/>
                    </a:moveTo>
                    <a:lnTo>
                      <a:pt x="47" y="106"/>
                    </a:lnTo>
                    <a:cubicBezTo>
                      <a:pt x="1" y="117"/>
                      <a:pt x="1" y="187"/>
                      <a:pt x="47" y="187"/>
                    </a:cubicBezTo>
                    <a:lnTo>
                      <a:pt x="59" y="187"/>
                    </a:lnTo>
                    <a:lnTo>
                      <a:pt x="838" y="82"/>
                    </a:lnTo>
                    <a:cubicBezTo>
                      <a:pt x="861" y="71"/>
                      <a:pt x="873" y="59"/>
                      <a:pt x="873" y="36"/>
                    </a:cubicBezTo>
                    <a:cubicBezTo>
                      <a:pt x="873" y="13"/>
                      <a:pt x="850" y="1"/>
                      <a:pt x="8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1"/>
              <p:cNvSpPr/>
              <p:nvPr/>
            </p:nvSpPr>
            <p:spPr>
              <a:xfrm>
                <a:off x="2339325" y="4164850"/>
                <a:ext cx="21850" cy="4975"/>
              </a:xfrm>
              <a:custGeom>
                <a:avLst/>
                <a:gdLst/>
                <a:ahLst/>
                <a:cxnLst/>
                <a:rect l="l" t="t" r="r" b="b"/>
                <a:pathLst>
                  <a:path w="874" h="199" extrusionOk="0">
                    <a:moveTo>
                      <a:pt x="815" y="1"/>
                    </a:moveTo>
                    <a:lnTo>
                      <a:pt x="36" y="117"/>
                    </a:lnTo>
                    <a:cubicBezTo>
                      <a:pt x="13" y="117"/>
                      <a:pt x="1" y="140"/>
                      <a:pt x="1" y="163"/>
                    </a:cubicBezTo>
                    <a:cubicBezTo>
                      <a:pt x="1" y="175"/>
                      <a:pt x="24" y="198"/>
                      <a:pt x="47" y="198"/>
                    </a:cubicBezTo>
                    <a:lnTo>
                      <a:pt x="827" y="82"/>
                    </a:lnTo>
                    <a:cubicBezTo>
                      <a:pt x="873" y="70"/>
                      <a:pt x="862" y="1"/>
                      <a:pt x="8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1"/>
              <p:cNvSpPr/>
              <p:nvPr/>
            </p:nvSpPr>
            <p:spPr>
              <a:xfrm>
                <a:off x="2340500" y="4174150"/>
                <a:ext cx="21825" cy="4675"/>
              </a:xfrm>
              <a:custGeom>
                <a:avLst/>
                <a:gdLst/>
                <a:ahLst/>
                <a:cxnLst/>
                <a:rect l="l" t="t" r="r" b="b"/>
                <a:pathLst>
                  <a:path w="873" h="187" extrusionOk="0">
                    <a:moveTo>
                      <a:pt x="826" y="1"/>
                    </a:moveTo>
                    <a:lnTo>
                      <a:pt x="47" y="105"/>
                    </a:lnTo>
                    <a:cubicBezTo>
                      <a:pt x="24" y="117"/>
                      <a:pt x="0" y="129"/>
                      <a:pt x="12" y="152"/>
                    </a:cubicBezTo>
                    <a:cubicBezTo>
                      <a:pt x="12" y="175"/>
                      <a:pt x="24" y="187"/>
                      <a:pt x="47" y="187"/>
                    </a:cubicBezTo>
                    <a:lnTo>
                      <a:pt x="59" y="187"/>
                    </a:lnTo>
                    <a:lnTo>
                      <a:pt x="838" y="82"/>
                    </a:lnTo>
                    <a:cubicBezTo>
                      <a:pt x="873" y="71"/>
                      <a:pt x="873"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1"/>
              <p:cNvSpPr/>
              <p:nvPr/>
            </p:nvSpPr>
            <p:spPr>
              <a:xfrm>
                <a:off x="2341950" y="4183175"/>
                <a:ext cx="21825" cy="4975"/>
              </a:xfrm>
              <a:custGeom>
                <a:avLst/>
                <a:gdLst/>
                <a:ahLst/>
                <a:cxnLst/>
                <a:rect l="l" t="t" r="r" b="b"/>
                <a:pathLst>
                  <a:path w="873" h="199" extrusionOk="0">
                    <a:moveTo>
                      <a:pt x="815" y="0"/>
                    </a:moveTo>
                    <a:lnTo>
                      <a:pt x="35" y="117"/>
                    </a:lnTo>
                    <a:cubicBezTo>
                      <a:pt x="1" y="117"/>
                      <a:pt x="1" y="186"/>
                      <a:pt x="35" y="198"/>
                    </a:cubicBezTo>
                    <a:lnTo>
                      <a:pt x="47" y="198"/>
                    </a:lnTo>
                    <a:lnTo>
                      <a:pt x="826" y="82"/>
                    </a:lnTo>
                    <a:cubicBezTo>
                      <a:pt x="850" y="82"/>
                      <a:pt x="873" y="58"/>
                      <a:pt x="861" y="35"/>
                    </a:cubicBezTo>
                    <a:cubicBezTo>
                      <a:pt x="861"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1"/>
              <p:cNvSpPr/>
              <p:nvPr/>
            </p:nvSpPr>
            <p:spPr>
              <a:xfrm>
                <a:off x="2327700" y="4191875"/>
                <a:ext cx="37175" cy="7025"/>
              </a:xfrm>
              <a:custGeom>
                <a:avLst/>
                <a:gdLst/>
                <a:ahLst/>
                <a:cxnLst/>
                <a:rect l="l" t="t" r="r" b="b"/>
                <a:pathLst>
                  <a:path w="1487" h="281" extrusionOk="0">
                    <a:moveTo>
                      <a:pt x="1439" y="0"/>
                    </a:moveTo>
                    <a:cubicBezTo>
                      <a:pt x="1437" y="0"/>
                      <a:pt x="1434" y="1"/>
                      <a:pt x="1431" y="1"/>
                    </a:cubicBezTo>
                    <a:lnTo>
                      <a:pt x="47" y="199"/>
                    </a:lnTo>
                    <a:cubicBezTo>
                      <a:pt x="24" y="199"/>
                      <a:pt x="1" y="222"/>
                      <a:pt x="12" y="246"/>
                    </a:cubicBezTo>
                    <a:cubicBezTo>
                      <a:pt x="12" y="269"/>
                      <a:pt x="24" y="280"/>
                      <a:pt x="47" y="280"/>
                    </a:cubicBezTo>
                    <a:lnTo>
                      <a:pt x="59" y="280"/>
                    </a:lnTo>
                    <a:lnTo>
                      <a:pt x="1443" y="83"/>
                    </a:lnTo>
                    <a:cubicBezTo>
                      <a:pt x="1487" y="83"/>
                      <a:pt x="1479" y="0"/>
                      <a:pt x="1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1"/>
              <p:cNvSpPr/>
              <p:nvPr/>
            </p:nvSpPr>
            <p:spPr>
              <a:xfrm>
                <a:off x="2344275" y="4201125"/>
                <a:ext cx="21825" cy="4750"/>
              </a:xfrm>
              <a:custGeom>
                <a:avLst/>
                <a:gdLst/>
                <a:ahLst/>
                <a:cxnLst/>
                <a:rect l="l" t="t" r="r" b="b"/>
                <a:pathLst>
                  <a:path w="873" h="190" extrusionOk="0">
                    <a:moveTo>
                      <a:pt x="839" y="0"/>
                    </a:moveTo>
                    <a:cubicBezTo>
                      <a:pt x="835" y="0"/>
                      <a:pt x="831" y="1"/>
                      <a:pt x="826" y="3"/>
                    </a:cubicBezTo>
                    <a:lnTo>
                      <a:pt x="47" y="108"/>
                    </a:lnTo>
                    <a:cubicBezTo>
                      <a:pt x="1" y="120"/>
                      <a:pt x="1" y="178"/>
                      <a:pt x="47" y="190"/>
                    </a:cubicBezTo>
                    <a:lnTo>
                      <a:pt x="59" y="190"/>
                    </a:lnTo>
                    <a:lnTo>
                      <a:pt x="838" y="85"/>
                    </a:lnTo>
                    <a:cubicBezTo>
                      <a:pt x="861" y="73"/>
                      <a:pt x="873" y="62"/>
                      <a:pt x="873" y="38"/>
                    </a:cubicBezTo>
                    <a:cubicBezTo>
                      <a:pt x="873" y="19"/>
                      <a:pt x="857" y="0"/>
                      <a:pt x="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1"/>
              <p:cNvSpPr/>
              <p:nvPr/>
            </p:nvSpPr>
            <p:spPr>
              <a:xfrm>
                <a:off x="2345725" y="4210225"/>
                <a:ext cx="21550" cy="4950"/>
              </a:xfrm>
              <a:custGeom>
                <a:avLst/>
                <a:gdLst/>
                <a:ahLst/>
                <a:cxnLst/>
                <a:rect l="l" t="t" r="r" b="b"/>
                <a:pathLst>
                  <a:path w="862" h="198" extrusionOk="0">
                    <a:moveTo>
                      <a:pt x="815" y="0"/>
                    </a:moveTo>
                    <a:lnTo>
                      <a:pt x="36" y="116"/>
                    </a:lnTo>
                    <a:cubicBezTo>
                      <a:pt x="12" y="116"/>
                      <a:pt x="1" y="140"/>
                      <a:pt x="1" y="163"/>
                    </a:cubicBezTo>
                    <a:cubicBezTo>
                      <a:pt x="1" y="175"/>
                      <a:pt x="24" y="198"/>
                      <a:pt x="47" y="198"/>
                    </a:cubicBezTo>
                    <a:lnTo>
                      <a:pt x="827" y="81"/>
                    </a:lnTo>
                    <a:cubicBezTo>
                      <a:pt x="850" y="81"/>
                      <a:pt x="862" y="58"/>
                      <a:pt x="862" y="35"/>
                    </a:cubicBezTo>
                    <a:cubicBezTo>
                      <a:pt x="862"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1"/>
              <p:cNvSpPr/>
              <p:nvPr/>
            </p:nvSpPr>
            <p:spPr>
              <a:xfrm>
                <a:off x="2347175" y="4219450"/>
                <a:ext cx="21850" cy="4750"/>
              </a:xfrm>
              <a:custGeom>
                <a:avLst/>
                <a:gdLst/>
                <a:ahLst/>
                <a:cxnLst/>
                <a:rect l="l" t="t" r="r" b="b"/>
                <a:pathLst>
                  <a:path w="874" h="190" extrusionOk="0">
                    <a:moveTo>
                      <a:pt x="828" y="0"/>
                    </a:moveTo>
                    <a:cubicBezTo>
                      <a:pt x="824" y="0"/>
                      <a:pt x="819" y="1"/>
                      <a:pt x="815" y="3"/>
                    </a:cubicBezTo>
                    <a:lnTo>
                      <a:pt x="36" y="108"/>
                    </a:lnTo>
                    <a:cubicBezTo>
                      <a:pt x="1" y="120"/>
                      <a:pt x="1" y="178"/>
                      <a:pt x="36" y="189"/>
                    </a:cubicBezTo>
                    <a:lnTo>
                      <a:pt x="47" y="189"/>
                    </a:lnTo>
                    <a:lnTo>
                      <a:pt x="827" y="85"/>
                    </a:lnTo>
                    <a:cubicBezTo>
                      <a:pt x="850" y="73"/>
                      <a:pt x="873" y="50"/>
                      <a:pt x="862" y="38"/>
                    </a:cubicBezTo>
                    <a:cubicBezTo>
                      <a:pt x="862" y="19"/>
                      <a:pt x="846"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1"/>
              <p:cNvSpPr/>
              <p:nvPr/>
            </p:nvSpPr>
            <p:spPr>
              <a:xfrm>
                <a:off x="2348350" y="4228525"/>
                <a:ext cx="21825" cy="4975"/>
              </a:xfrm>
              <a:custGeom>
                <a:avLst/>
                <a:gdLst/>
                <a:ahLst/>
                <a:cxnLst/>
                <a:rect l="l" t="t" r="r" b="b"/>
                <a:pathLst>
                  <a:path w="873" h="199" extrusionOk="0">
                    <a:moveTo>
                      <a:pt x="826" y="1"/>
                    </a:moveTo>
                    <a:lnTo>
                      <a:pt x="35" y="117"/>
                    </a:lnTo>
                    <a:cubicBezTo>
                      <a:pt x="0" y="117"/>
                      <a:pt x="0" y="187"/>
                      <a:pt x="35" y="199"/>
                    </a:cubicBezTo>
                    <a:lnTo>
                      <a:pt x="47" y="199"/>
                    </a:lnTo>
                    <a:lnTo>
                      <a:pt x="826" y="82"/>
                    </a:lnTo>
                    <a:cubicBezTo>
                      <a:pt x="850" y="82"/>
                      <a:pt x="873" y="59"/>
                      <a:pt x="861" y="36"/>
                    </a:cubicBezTo>
                    <a:cubicBezTo>
                      <a:pt x="861" y="12"/>
                      <a:pt x="838"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1"/>
              <p:cNvSpPr/>
              <p:nvPr/>
            </p:nvSpPr>
            <p:spPr>
              <a:xfrm>
                <a:off x="2334100" y="4237250"/>
                <a:ext cx="37250" cy="7000"/>
              </a:xfrm>
              <a:custGeom>
                <a:avLst/>
                <a:gdLst/>
                <a:ahLst/>
                <a:cxnLst/>
                <a:rect l="l" t="t" r="r" b="b"/>
                <a:pathLst>
                  <a:path w="1490" h="280" extrusionOk="0">
                    <a:moveTo>
                      <a:pt x="1443" y="1"/>
                    </a:moveTo>
                    <a:lnTo>
                      <a:pt x="47" y="198"/>
                    </a:lnTo>
                    <a:cubicBezTo>
                      <a:pt x="1" y="210"/>
                      <a:pt x="1" y="268"/>
                      <a:pt x="47" y="280"/>
                    </a:cubicBezTo>
                    <a:lnTo>
                      <a:pt x="59" y="280"/>
                    </a:lnTo>
                    <a:lnTo>
                      <a:pt x="1454" y="82"/>
                    </a:lnTo>
                    <a:cubicBezTo>
                      <a:pt x="1478" y="82"/>
                      <a:pt x="1489" y="59"/>
                      <a:pt x="1489" y="36"/>
                    </a:cubicBezTo>
                    <a:cubicBezTo>
                      <a:pt x="1478" y="12"/>
                      <a:pt x="1466" y="1"/>
                      <a:pt x="1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1"/>
              <p:cNvSpPr/>
              <p:nvPr/>
            </p:nvSpPr>
            <p:spPr>
              <a:xfrm>
                <a:off x="2350375" y="4246475"/>
                <a:ext cx="22125" cy="4775"/>
              </a:xfrm>
              <a:custGeom>
                <a:avLst/>
                <a:gdLst/>
                <a:ahLst/>
                <a:cxnLst/>
                <a:rect l="l" t="t" r="r" b="b"/>
                <a:pathLst>
                  <a:path w="885" h="191" extrusionOk="0">
                    <a:moveTo>
                      <a:pt x="850" y="1"/>
                    </a:moveTo>
                    <a:cubicBezTo>
                      <a:pt x="847" y="1"/>
                      <a:pt x="843" y="2"/>
                      <a:pt x="838" y="4"/>
                    </a:cubicBezTo>
                    <a:lnTo>
                      <a:pt x="59" y="109"/>
                    </a:lnTo>
                    <a:cubicBezTo>
                      <a:pt x="1" y="109"/>
                      <a:pt x="1" y="190"/>
                      <a:pt x="59" y="190"/>
                    </a:cubicBezTo>
                    <a:lnTo>
                      <a:pt x="71" y="190"/>
                    </a:lnTo>
                    <a:lnTo>
                      <a:pt x="850" y="85"/>
                    </a:lnTo>
                    <a:cubicBezTo>
                      <a:pt x="873" y="74"/>
                      <a:pt x="885" y="50"/>
                      <a:pt x="885" y="39"/>
                    </a:cubicBezTo>
                    <a:cubicBezTo>
                      <a:pt x="875" y="20"/>
                      <a:pt x="866" y="1"/>
                      <a:pt x="8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31"/>
              <p:cNvSpPr/>
              <p:nvPr/>
            </p:nvSpPr>
            <p:spPr>
              <a:xfrm>
                <a:off x="2352125" y="4255550"/>
                <a:ext cx="21775" cy="4700"/>
              </a:xfrm>
              <a:custGeom>
                <a:avLst/>
                <a:gdLst/>
                <a:ahLst/>
                <a:cxnLst/>
                <a:rect l="l" t="t" r="r" b="b"/>
                <a:pathLst>
                  <a:path w="871" h="188" extrusionOk="0">
                    <a:moveTo>
                      <a:pt x="832" y="1"/>
                    </a:moveTo>
                    <a:cubicBezTo>
                      <a:pt x="831" y="1"/>
                      <a:pt x="829" y="1"/>
                      <a:pt x="827" y="2"/>
                    </a:cubicBezTo>
                    <a:lnTo>
                      <a:pt x="47" y="118"/>
                    </a:lnTo>
                    <a:cubicBezTo>
                      <a:pt x="1" y="118"/>
                      <a:pt x="1" y="188"/>
                      <a:pt x="47" y="188"/>
                    </a:cubicBezTo>
                    <a:lnTo>
                      <a:pt x="59" y="188"/>
                    </a:lnTo>
                    <a:lnTo>
                      <a:pt x="838" y="83"/>
                    </a:lnTo>
                    <a:cubicBezTo>
                      <a:pt x="871" y="83"/>
                      <a:pt x="863" y="1"/>
                      <a:pt x="8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31"/>
              <p:cNvSpPr/>
              <p:nvPr/>
            </p:nvSpPr>
            <p:spPr>
              <a:xfrm>
                <a:off x="2353300" y="4264800"/>
                <a:ext cx="21825" cy="4750"/>
              </a:xfrm>
              <a:custGeom>
                <a:avLst/>
                <a:gdLst/>
                <a:ahLst/>
                <a:cxnLst/>
                <a:rect l="l" t="t" r="r" b="b"/>
                <a:pathLst>
                  <a:path w="873" h="190" extrusionOk="0">
                    <a:moveTo>
                      <a:pt x="839" y="1"/>
                    </a:moveTo>
                    <a:cubicBezTo>
                      <a:pt x="835" y="1"/>
                      <a:pt x="830" y="2"/>
                      <a:pt x="826" y="4"/>
                    </a:cubicBezTo>
                    <a:lnTo>
                      <a:pt x="47" y="108"/>
                    </a:lnTo>
                    <a:cubicBezTo>
                      <a:pt x="0" y="120"/>
                      <a:pt x="0" y="178"/>
                      <a:pt x="47" y="190"/>
                    </a:cubicBezTo>
                    <a:lnTo>
                      <a:pt x="58" y="190"/>
                    </a:lnTo>
                    <a:lnTo>
                      <a:pt x="838" y="74"/>
                    </a:lnTo>
                    <a:cubicBezTo>
                      <a:pt x="861" y="74"/>
                      <a:pt x="873" y="50"/>
                      <a:pt x="873" y="39"/>
                    </a:cubicBezTo>
                    <a:cubicBezTo>
                      <a:pt x="873" y="20"/>
                      <a:pt x="857" y="1"/>
                      <a:pt x="8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31"/>
              <p:cNvSpPr/>
              <p:nvPr/>
            </p:nvSpPr>
            <p:spPr>
              <a:xfrm>
                <a:off x="2354750" y="4273900"/>
                <a:ext cx="21550" cy="4675"/>
              </a:xfrm>
              <a:custGeom>
                <a:avLst/>
                <a:gdLst/>
                <a:ahLst/>
                <a:cxnLst/>
                <a:rect l="l" t="t" r="r" b="b"/>
                <a:pathLst>
                  <a:path w="862" h="187" extrusionOk="0">
                    <a:moveTo>
                      <a:pt x="815" y="0"/>
                    </a:moveTo>
                    <a:lnTo>
                      <a:pt x="35" y="117"/>
                    </a:lnTo>
                    <a:cubicBezTo>
                      <a:pt x="12" y="117"/>
                      <a:pt x="0" y="140"/>
                      <a:pt x="0" y="152"/>
                    </a:cubicBezTo>
                    <a:cubicBezTo>
                      <a:pt x="0" y="175"/>
                      <a:pt x="24" y="186"/>
                      <a:pt x="35" y="186"/>
                    </a:cubicBezTo>
                    <a:lnTo>
                      <a:pt x="47" y="186"/>
                    </a:lnTo>
                    <a:lnTo>
                      <a:pt x="826" y="82"/>
                    </a:lnTo>
                    <a:cubicBezTo>
                      <a:pt x="849" y="82"/>
                      <a:pt x="861" y="58"/>
                      <a:pt x="861" y="35"/>
                    </a:cubicBezTo>
                    <a:cubicBezTo>
                      <a:pt x="861"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31"/>
              <p:cNvSpPr/>
              <p:nvPr/>
            </p:nvSpPr>
            <p:spPr>
              <a:xfrm>
                <a:off x="2340500" y="4282625"/>
                <a:ext cx="37250" cy="7000"/>
              </a:xfrm>
              <a:custGeom>
                <a:avLst/>
                <a:gdLst/>
                <a:ahLst/>
                <a:cxnLst/>
                <a:rect l="l" t="t" r="r" b="b"/>
                <a:pathLst>
                  <a:path w="1490" h="280" extrusionOk="0">
                    <a:moveTo>
                      <a:pt x="1443" y="0"/>
                    </a:moveTo>
                    <a:lnTo>
                      <a:pt x="47" y="198"/>
                    </a:lnTo>
                    <a:cubicBezTo>
                      <a:pt x="0" y="210"/>
                      <a:pt x="0" y="268"/>
                      <a:pt x="47" y="279"/>
                    </a:cubicBezTo>
                    <a:lnTo>
                      <a:pt x="59" y="279"/>
                    </a:lnTo>
                    <a:lnTo>
                      <a:pt x="1454" y="82"/>
                    </a:lnTo>
                    <a:cubicBezTo>
                      <a:pt x="1478" y="82"/>
                      <a:pt x="1489" y="58"/>
                      <a:pt x="1489" y="35"/>
                    </a:cubicBezTo>
                    <a:cubicBezTo>
                      <a:pt x="1478" y="12"/>
                      <a:pt x="1466" y="0"/>
                      <a:pt x="1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31"/>
              <p:cNvSpPr/>
              <p:nvPr/>
            </p:nvSpPr>
            <p:spPr>
              <a:xfrm>
                <a:off x="2357075" y="4291625"/>
                <a:ext cx="21825" cy="4975"/>
              </a:xfrm>
              <a:custGeom>
                <a:avLst/>
                <a:gdLst/>
                <a:ahLst/>
                <a:cxnLst/>
                <a:rect l="l" t="t" r="r" b="b"/>
                <a:pathLst>
                  <a:path w="873" h="199" extrusionOk="0">
                    <a:moveTo>
                      <a:pt x="826" y="1"/>
                    </a:moveTo>
                    <a:lnTo>
                      <a:pt x="47" y="117"/>
                    </a:lnTo>
                    <a:cubicBezTo>
                      <a:pt x="24" y="117"/>
                      <a:pt x="0" y="140"/>
                      <a:pt x="12" y="164"/>
                    </a:cubicBezTo>
                    <a:cubicBezTo>
                      <a:pt x="12" y="175"/>
                      <a:pt x="24" y="199"/>
                      <a:pt x="47" y="199"/>
                    </a:cubicBezTo>
                    <a:lnTo>
                      <a:pt x="838" y="82"/>
                    </a:lnTo>
                    <a:cubicBezTo>
                      <a:pt x="861" y="82"/>
                      <a:pt x="873" y="59"/>
                      <a:pt x="861" y="36"/>
                    </a:cubicBezTo>
                    <a:cubicBezTo>
                      <a:pt x="861" y="12"/>
                      <a:pt x="850"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31"/>
              <p:cNvSpPr/>
              <p:nvPr/>
            </p:nvSpPr>
            <p:spPr>
              <a:xfrm>
                <a:off x="2358525" y="4300850"/>
                <a:ext cx="21825" cy="4775"/>
              </a:xfrm>
              <a:custGeom>
                <a:avLst/>
                <a:gdLst/>
                <a:ahLst/>
                <a:cxnLst/>
                <a:rect l="l" t="t" r="r" b="b"/>
                <a:pathLst>
                  <a:path w="873" h="191" extrusionOk="0">
                    <a:moveTo>
                      <a:pt x="834" y="1"/>
                    </a:moveTo>
                    <a:cubicBezTo>
                      <a:pt x="831" y="1"/>
                      <a:pt x="829" y="2"/>
                      <a:pt x="826" y="4"/>
                    </a:cubicBezTo>
                    <a:lnTo>
                      <a:pt x="47" y="109"/>
                    </a:lnTo>
                    <a:cubicBezTo>
                      <a:pt x="1" y="120"/>
                      <a:pt x="1" y="190"/>
                      <a:pt x="47" y="190"/>
                    </a:cubicBezTo>
                    <a:lnTo>
                      <a:pt x="59" y="190"/>
                    </a:lnTo>
                    <a:lnTo>
                      <a:pt x="838" y="85"/>
                    </a:lnTo>
                    <a:cubicBezTo>
                      <a:pt x="850" y="74"/>
                      <a:pt x="873" y="62"/>
                      <a:pt x="873" y="39"/>
                    </a:cubicBezTo>
                    <a:cubicBezTo>
                      <a:pt x="863" y="20"/>
                      <a:pt x="846" y="1"/>
                      <a:pt x="8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31"/>
              <p:cNvSpPr/>
              <p:nvPr/>
            </p:nvSpPr>
            <p:spPr>
              <a:xfrm>
                <a:off x="2359700" y="4309950"/>
                <a:ext cx="21825" cy="4975"/>
              </a:xfrm>
              <a:custGeom>
                <a:avLst/>
                <a:gdLst/>
                <a:ahLst/>
                <a:cxnLst/>
                <a:rect l="l" t="t" r="r" b="b"/>
                <a:pathLst>
                  <a:path w="873" h="199" extrusionOk="0">
                    <a:moveTo>
                      <a:pt x="826" y="1"/>
                    </a:moveTo>
                    <a:lnTo>
                      <a:pt x="47" y="117"/>
                    </a:lnTo>
                    <a:cubicBezTo>
                      <a:pt x="23" y="117"/>
                      <a:pt x="0" y="140"/>
                      <a:pt x="12" y="163"/>
                    </a:cubicBezTo>
                    <a:cubicBezTo>
                      <a:pt x="12" y="175"/>
                      <a:pt x="23" y="198"/>
                      <a:pt x="47" y="198"/>
                    </a:cubicBezTo>
                    <a:lnTo>
                      <a:pt x="838" y="82"/>
                    </a:lnTo>
                    <a:cubicBezTo>
                      <a:pt x="849" y="82"/>
                      <a:pt x="872" y="59"/>
                      <a:pt x="861" y="36"/>
                    </a:cubicBezTo>
                    <a:cubicBezTo>
                      <a:pt x="861" y="12"/>
                      <a:pt x="838"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1"/>
              <p:cNvSpPr/>
              <p:nvPr/>
            </p:nvSpPr>
            <p:spPr>
              <a:xfrm>
                <a:off x="2361150" y="4319175"/>
                <a:ext cx="21525" cy="4750"/>
              </a:xfrm>
              <a:custGeom>
                <a:avLst/>
                <a:gdLst/>
                <a:ahLst/>
                <a:cxnLst/>
                <a:rect l="l" t="t" r="r" b="b"/>
                <a:pathLst>
                  <a:path w="861" h="190" extrusionOk="0">
                    <a:moveTo>
                      <a:pt x="827" y="1"/>
                    </a:moveTo>
                    <a:cubicBezTo>
                      <a:pt x="823" y="1"/>
                      <a:pt x="819" y="2"/>
                      <a:pt x="814" y="4"/>
                    </a:cubicBezTo>
                    <a:lnTo>
                      <a:pt x="35" y="109"/>
                    </a:lnTo>
                    <a:cubicBezTo>
                      <a:pt x="12" y="120"/>
                      <a:pt x="0" y="132"/>
                      <a:pt x="0" y="155"/>
                    </a:cubicBezTo>
                    <a:cubicBezTo>
                      <a:pt x="0" y="178"/>
                      <a:pt x="24" y="190"/>
                      <a:pt x="35" y="190"/>
                    </a:cubicBezTo>
                    <a:lnTo>
                      <a:pt x="47" y="190"/>
                    </a:lnTo>
                    <a:lnTo>
                      <a:pt x="826" y="85"/>
                    </a:lnTo>
                    <a:cubicBezTo>
                      <a:pt x="849" y="74"/>
                      <a:pt x="861" y="62"/>
                      <a:pt x="861" y="39"/>
                    </a:cubicBezTo>
                    <a:cubicBezTo>
                      <a:pt x="861" y="20"/>
                      <a:pt x="845" y="1"/>
                      <a:pt x="8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7" name="Google Shape;2327;p31"/>
            <p:cNvGrpSpPr/>
            <p:nvPr/>
          </p:nvGrpSpPr>
          <p:grpSpPr>
            <a:xfrm>
              <a:off x="6437651" y="-4424066"/>
              <a:ext cx="8501057" cy="8432607"/>
              <a:chOff x="5945226" y="-4273991"/>
              <a:chExt cx="8501057" cy="8432607"/>
            </a:xfrm>
          </p:grpSpPr>
          <p:sp>
            <p:nvSpPr>
              <p:cNvPr id="2328" name="Google Shape;2328;p31"/>
              <p:cNvSpPr/>
              <p:nvPr/>
            </p:nvSpPr>
            <p:spPr>
              <a:xfrm rot="2957284">
                <a:off x="7355706" y="-3221400"/>
                <a:ext cx="5680097" cy="6327425"/>
              </a:xfrm>
              <a:custGeom>
                <a:avLst/>
                <a:gdLst/>
                <a:ahLst/>
                <a:cxnLst/>
                <a:rect l="l" t="t" r="r" b="b"/>
                <a:pathLst>
                  <a:path w="57053" h="63555" extrusionOk="0">
                    <a:moveTo>
                      <a:pt x="32999" y="1"/>
                    </a:moveTo>
                    <a:lnTo>
                      <a:pt x="0" y="17087"/>
                    </a:lnTo>
                    <a:lnTo>
                      <a:pt x="24054" y="63555"/>
                    </a:lnTo>
                    <a:lnTo>
                      <a:pt x="57052" y="46480"/>
                    </a:lnTo>
                    <a:lnTo>
                      <a:pt x="32999" y="1"/>
                    </a:lnTo>
                    <a:close/>
                  </a:path>
                </a:pathLst>
              </a:custGeom>
              <a:solidFill>
                <a:schemeClr val="dk2"/>
              </a:solidFill>
              <a:ln>
                <a:noFill/>
              </a:ln>
              <a:effectLst>
                <a:outerShdw dist="76200" dir="5760000" algn="bl" rotWithShape="0">
                  <a:schemeClr val="dk1">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29" name="Google Shape;2329;p31"/>
              <p:cNvGrpSpPr/>
              <p:nvPr/>
            </p:nvGrpSpPr>
            <p:grpSpPr>
              <a:xfrm rot="1595678">
                <a:off x="8080925" y="-509881"/>
                <a:ext cx="3322325" cy="2664264"/>
                <a:chOff x="4086375" y="2471300"/>
                <a:chExt cx="2396975" cy="1922200"/>
              </a:xfrm>
            </p:grpSpPr>
            <p:sp>
              <p:nvSpPr>
                <p:cNvPr id="2330" name="Google Shape;2330;p31"/>
                <p:cNvSpPr/>
                <p:nvPr/>
              </p:nvSpPr>
              <p:spPr>
                <a:xfrm>
                  <a:off x="5870925" y="3357325"/>
                  <a:ext cx="1975" cy="9700"/>
                </a:xfrm>
                <a:custGeom>
                  <a:avLst/>
                  <a:gdLst/>
                  <a:ahLst/>
                  <a:cxnLst/>
                  <a:rect l="l" t="t" r="r" b="b"/>
                  <a:pathLst>
                    <a:path w="79" h="388" extrusionOk="0">
                      <a:moveTo>
                        <a:pt x="1" y="1"/>
                      </a:moveTo>
                      <a:lnTo>
                        <a:pt x="36" y="350"/>
                      </a:lnTo>
                      <a:cubicBezTo>
                        <a:pt x="39" y="374"/>
                        <a:pt x="45" y="387"/>
                        <a:pt x="51" y="387"/>
                      </a:cubicBezTo>
                      <a:cubicBezTo>
                        <a:pt x="64" y="387"/>
                        <a:pt x="79" y="318"/>
                        <a:pt x="71" y="164"/>
                      </a:cubicBezTo>
                      <a:lnTo>
                        <a:pt x="1"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31"/>
                <p:cNvSpPr/>
                <p:nvPr/>
              </p:nvSpPr>
              <p:spPr>
                <a:xfrm>
                  <a:off x="5868900" y="3316650"/>
                  <a:ext cx="5250" cy="37225"/>
                </a:xfrm>
                <a:custGeom>
                  <a:avLst/>
                  <a:gdLst/>
                  <a:ahLst/>
                  <a:cxnLst/>
                  <a:rect l="l" t="t" r="r" b="b"/>
                  <a:pathLst>
                    <a:path w="210" h="1489" extrusionOk="0">
                      <a:moveTo>
                        <a:pt x="35" y="0"/>
                      </a:moveTo>
                      <a:cubicBezTo>
                        <a:pt x="22" y="0"/>
                        <a:pt x="11" y="18"/>
                        <a:pt x="1" y="58"/>
                      </a:cubicBezTo>
                      <a:cubicBezTo>
                        <a:pt x="82" y="314"/>
                        <a:pt x="70" y="372"/>
                        <a:pt x="163" y="663"/>
                      </a:cubicBezTo>
                      <a:cubicBezTo>
                        <a:pt x="174" y="865"/>
                        <a:pt x="155" y="1028"/>
                        <a:pt x="134" y="1028"/>
                      </a:cubicBezTo>
                      <a:cubicBezTo>
                        <a:pt x="132" y="1028"/>
                        <a:pt x="130" y="1026"/>
                        <a:pt x="128" y="1023"/>
                      </a:cubicBezTo>
                      <a:lnTo>
                        <a:pt x="128" y="1023"/>
                      </a:lnTo>
                      <a:cubicBezTo>
                        <a:pt x="128" y="1174"/>
                        <a:pt x="140" y="1337"/>
                        <a:pt x="163" y="1488"/>
                      </a:cubicBezTo>
                      <a:cubicBezTo>
                        <a:pt x="210" y="1139"/>
                        <a:pt x="198" y="779"/>
                        <a:pt x="128" y="430"/>
                      </a:cubicBezTo>
                      <a:cubicBezTo>
                        <a:pt x="132" y="403"/>
                        <a:pt x="137" y="394"/>
                        <a:pt x="143" y="394"/>
                      </a:cubicBezTo>
                      <a:cubicBezTo>
                        <a:pt x="154" y="394"/>
                        <a:pt x="167" y="434"/>
                        <a:pt x="175" y="442"/>
                      </a:cubicBezTo>
                      <a:cubicBezTo>
                        <a:pt x="139" y="232"/>
                        <a:pt x="81" y="0"/>
                        <a:pt x="35"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31"/>
                <p:cNvSpPr/>
                <p:nvPr/>
              </p:nvSpPr>
              <p:spPr>
                <a:xfrm>
                  <a:off x="5613300" y="2854850"/>
                  <a:ext cx="2925" cy="2350"/>
                </a:xfrm>
                <a:custGeom>
                  <a:avLst/>
                  <a:gdLst/>
                  <a:ahLst/>
                  <a:cxnLst/>
                  <a:rect l="l" t="t" r="r" b="b"/>
                  <a:pathLst>
                    <a:path w="117" h="94" extrusionOk="0">
                      <a:moveTo>
                        <a:pt x="0" y="1"/>
                      </a:moveTo>
                      <a:lnTo>
                        <a:pt x="117" y="94"/>
                      </a:lnTo>
                      <a:cubicBezTo>
                        <a:pt x="94" y="71"/>
                        <a:pt x="47" y="36"/>
                        <a:pt x="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31"/>
                <p:cNvSpPr/>
                <p:nvPr/>
              </p:nvSpPr>
              <p:spPr>
                <a:xfrm>
                  <a:off x="5291400" y="2739125"/>
                  <a:ext cx="3800" cy="250"/>
                </a:xfrm>
                <a:custGeom>
                  <a:avLst/>
                  <a:gdLst/>
                  <a:ahLst/>
                  <a:cxnLst/>
                  <a:rect l="l" t="t" r="r" b="b"/>
                  <a:pathLst>
                    <a:path w="152" h="10" extrusionOk="0">
                      <a:moveTo>
                        <a:pt x="0" y="1"/>
                      </a:moveTo>
                      <a:cubicBezTo>
                        <a:pt x="24" y="6"/>
                        <a:pt x="50" y="9"/>
                        <a:pt x="76" y="9"/>
                      </a:cubicBezTo>
                      <a:cubicBezTo>
                        <a:pt x="102" y="9"/>
                        <a:pt x="128" y="6"/>
                        <a:pt x="152"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31"/>
                <p:cNvSpPr/>
                <p:nvPr/>
              </p:nvSpPr>
              <p:spPr>
                <a:xfrm>
                  <a:off x="5232075" y="2736300"/>
                  <a:ext cx="3800" cy="225"/>
                </a:xfrm>
                <a:custGeom>
                  <a:avLst/>
                  <a:gdLst/>
                  <a:ahLst/>
                  <a:cxnLst/>
                  <a:rect l="l" t="t" r="r" b="b"/>
                  <a:pathLst>
                    <a:path w="152" h="9" extrusionOk="0">
                      <a:moveTo>
                        <a:pt x="72" y="0"/>
                      </a:moveTo>
                      <a:cubicBezTo>
                        <a:pt x="47" y="0"/>
                        <a:pt x="24" y="3"/>
                        <a:pt x="1" y="9"/>
                      </a:cubicBezTo>
                      <a:lnTo>
                        <a:pt x="152" y="9"/>
                      </a:lnTo>
                      <a:cubicBezTo>
                        <a:pt x="123" y="3"/>
                        <a:pt x="97" y="0"/>
                        <a:pt x="72"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31"/>
                <p:cNvSpPr/>
                <p:nvPr/>
              </p:nvSpPr>
              <p:spPr>
                <a:xfrm>
                  <a:off x="5605450" y="2849050"/>
                  <a:ext cx="7875" cy="5825"/>
                </a:xfrm>
                <a:custGeom>
                  <a:avLst/>
                  <a:gdLst/>
                  <a:ahLst/>
                  <a:cxnLst/>
                  <a:rect l="l" t="t" r="r" b="b"/>
                  <a:pathLst>
                    <a:path w="315" h="233" extrusionOk="0">
                      <a:moveTo>
                        <a:pt x="24" y="0"/>
                      </a:moveTo>
                      <a:cubicBezTo>
                        <a:pt x="0" y="12"/>
                        <a:pt x="175" y="128"/>
                        <a:pt x="314" y="233"/>
                      </a:cubicBezTo>
                      <a:lnTo>
                        <a:pt x="24"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31"/>
                <p:cNvSpPr/>
                <p:nvPr/>
              </p:nvSpPr>
              <p:spPr>
                <a:xfrm>
                  <a:off x="5860175" y="3252375"/>
                  <a:ext cx="1475" cy="4675"/>
                </a:xfrm>
                <a:custGeom>
                  <a:avLst/>
                  <a:gdLst/>
                  <a:ahLst/>
                  <a:cxnLst/>
                  <a:rect l="l" t="t" r="r" b="b"/>
                  <a:pathLst>
                    <a:path w="59" h="187" extrusionOk="0">
                      <a:moveTo>
                        <a:pt x="1" y="0"/>
                      </a:moveTo>
                      <a:lnTo>
                        <a:pt x="1" y="0"/>
                      </a:lnTo>
                      <a:cubicBezTo>
                        <a:pt x="12" y="58"/>
                        <a:pt x="35" y="128"/>
                        <a:pt x="59" y="186"/>
                      </a:cubicBezTo>
                      <a:cubicBezTo>
                        <a:pt x="35" y="128"/>
                        <a:pt x="24" y="70"/>
                        <a:pt x="12" y="12"/>
                      </a:cubicBezTo>
                      <a:lnTo>
                        <a:pt x="1"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31"/>
                <p:cNvSpPr/>
                <p:nvPr/>
              </p:nvSpPr>
              <p:spPr>
                <a:xfrm>
                  <a:off x="5726700" y="2956625"/>
                  <a:ext cx="4100" cy="3825"/>
                </a:xfrm>
                <a:custGeom>
                  <a:avLst/>
                  <a:gdLst/>
                  <a:ahLst/>
                  <a:cxnLst/>
                  <a:rect l="l" t="t" r="r" b="b"/>
                  <a:pathLst>
                    <a:path w="164" h="153" extrusionOk="0">
                      <a:moveTo>
                        <a:pt x="1" y="1"/>
                      </a:moveTo>
                      <a:lnTo>
                        <a:pt x="82" y="94"/>
                      </a:lnTo>
                      <a:cubicBezTo>
                        <a:pt x="105" y="117"/>
                        <a:pt x="129" y="129"/>
                        <a:pt x="164" y="152"/>
                      </a:cubicBezTo>
                      <a:lnTo>
                        <a:pt x="1"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31"/>
                <p:cNvSpPr/>
                <p:nvPr/>
              </p:nvSpPr>
              <p:spPr>
                <a:xfrm>
                  <a:off x="5790975" y="3049400"/>
                  <a:ext cx="4100" cy="4375"/>
                </a:xfrm>
                <a:custGeom>
                  <a:avLst/>
                  <a:gdLst/>
                  <a:ahLst/>
                  <a:cxnLst/>
                  <a:rect l="l" t="t" r="r" b="b"/>
                  <a:pathLst>
                    <a:path w="164" h="175" extrusionOk="0">
                      <a:moveTo>
                        <a:pt x="0" y="0"/>
                      </a:moveTo>
                      <a:cubicBezTo>
                        <a:pt x="58" y="47"/>
                        <a:pt x="105" y="117"/>
                        <a:pt x="140" y="175"/>
                      </a:cubicBezTo>
                      <a:cubicBezTo>
                        <a:pt x="152" y="175"/>
                        <a:pt x="163" y="163"/>
                        <a:pt x="152" y="117"/>
                      </a:cubicBezTo>
                      <a:cubicBezTo>
                        <a:pt x="117" y="58"/>
                        <a:pt x="58" y="12"/>
                        <a:pt x="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31"/>
                <p:cNvSpPr/>
                <p:nvPr/>
              </p:nvSpPr>
              <p:spPr>
                <a:xfrm>
                  <a:off x="5860175" y="3225600"/>
                  <a:ext cx="1200" cy="3225"/>
                </a:xfrm>
                <a:custGeom>
                  <a:avLst/>
                  <a:gdLst/>
                  <a:ahLst/>
                  <a:cxnLst/>
                  <a:rect l="l" t="t" r="r" b="b"/>
                  <a:pathLst>
                    <a:path w="48" h="129" extrusionOk="0">
                      <a:moveTo>
                        <a:pt x="1" y="1"/>
                      </a:moveTo>
                      <a:cubicBezTo>
                        <a:pt x="6" y="18"/>
                        <a:pt x="15" y="42"/>
                        <a:pt x="24" y="65"/>
                      </a:cubicBezTo>
                      <a:lnTo>
                        <a:pt x="1" y="1"/>
                      </a:lnTo>
                      <a:close/>
                      <a:moveTo>
                        <a:pt x="24" y="65"/>
                      </a:moveTo>
                      <a:lnTo>
                        <a:pt x="47" y="129"/>
                      </a:lnTo>
                      <a:cubicBezTo>
                        <a:pt x="41" y="111"/>
                        <a:pt x="33" y="88"/>
                        <a:pt x="24" y="65"/>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31"/>
                <p:cNvSpPr/>
                <p:nvPr/>
              </p:nvSpPr>
              <p:spPr>
                <a:xfrm>
                  <a:off x="5667675" y="2895575"/>
                  <a:ext cx="600" cy="900"/>
                </a:xfrm>
                <a:custGeom>
                  <a:avLst/>
                  <a:gdLst/>
                  <a:ahLst/>
                  <a:cxnLst/>
                  <a:rect l="l" t="t" r="r" b="b"/>
                  <a:pathLst>
                    <a:path w="24" h="36" extrusionOk="0">
                      <a:moveTo>
                        <a:pt x="1" y="0"/>
                      </a:moveTo>
                      <a:lnTo>
                        <a:pt x="1" y="0"/>
                      </a:lnTo>
                      <a:cubicBezTo>
                        <a:pt x="1" y="0"/>
                        <a:pt x="12" y="23"/>
                        <a:pt x="24" y="35"/>
                      </a:cubicBezTo>
                      <a:cubicBezTo>
                        <a:pt x="24" y="23"/>
                        <a:pt x="12" y="12"/>
                        <a:pt x="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31"/>
                <p:cNvSpPr/>
                <p:nvPr/>
              </p:nvSpPr>
              <p:spPr>
                <a:xfrm>
                  <a:off x="5854075" y="3498400"/>
                  <a:ext cx="300" cy="575"/>
                </a:xfrm>
                <a:custGeom>
                  <a:avLst/>
                  <a:gdLst/>
                  <a:ahLst/>
                  <a:cxnLst/>
                  <a:rect l="l" t="t" r="r" b="b"/>
                  <a:pathLst>
                    <a:path w="12" h="23" extrusionOk="0">
                      <a:moveTo>
                        <a:pt x="10" y="0"/>
                      </a:moveTo>
                      <a:cubicBezTo>
                        <a:pt x="8" y="0"/>
                        <a:pt x="6" y="7"/>
                        <a:pt x="0" y="22"/>
                      </a:cubicBezTo>
                      <a:lnTo>
                        <a:pt x="12" y="22"/>
                      </a:lnTo>
                      <a:cubicBezTo>
                        <a:pt x="12" y="10"/>
                        <a:pt x="12" y="0"/>
                        <a:pt x="1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31"/>
                <p:cNvSpPr/>
                <p:nvPr/>
              </p:nvSpPr>
              <p:spPr>
                <a:xfrm>
                  <a:off x="5875300" y="3366050"/>
                  <a:ext cx="600" cy="2350"/>
                </a:xfrm>
                <a:custGeom>
                  <a:avLst/>
                  <a:gdLst/>
                  <a:ahLst/>
                  <a:cxnLst/>
                  <a:rect l="l" t="t" r="r" b="b"/>
                  <a:pathLst>
                    <a:path w="24" h="94" extrusionOk="0">
                      <a:moveTo>
                        <a:pt x="0" y="1"/>
                      </a:moveTo>
                      <a:lnTo>
                        <a:pt x="0" y="71"/>
                      </a:lnTo>
                      <a:cubicBezTo>
                        <a:pt x="0" y="82"/>
                        <a:pt x="12" y="94"/>
                        <a:pt x="24" y="94"/>
                      </a:cubicBezTo>
                      <a:lnTo>
                        <a:pt x="0"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31"/>
                <p:cNvSpPr/>
                <p:nvPr/>
              </p:nvSpPr>
              <p:spPr>
                <a:xfrm>
                  <a:off x="5123900" y="2746350"/>
                  <a:ext cx="2100" cy="350"/>
                </a:xfrm>
                <a:custGeom>
                  <a:avLst/>
                  <a:gdLst/>
                  <a:ahLst/>
                  <a:cxnLst/>
                  <a:rect l="l" t="t" r="r" b="b"/>
                  <a:pathLst>
                    <a:path w="84" h="14" extrusionOk="0">
                      <a:moveTo>
                        <a:pt x="81" y="0"/>
                      </a:moveTo>
                      <a:cubicBezTo>
                        <a:pt x="77" y="0"/>
                        <a:pt x="41" y="7"/>
                        <a:pt x="1" y="14"/>
                      </a:cubicBezTo>
                      <a:lnTo>
                        <a:pt x="24" y="14"/>
                      </a:lnTo>
                      <a:cubicBezTo>
                        <a:pt x="68" y="4"/>
                        <a:pt x="83" y="0"/>
                        <a:pt x="8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31"/>
                <p:cNvSpPr/>
                <p:nvPr/>
              </p:nvSpPr>
              <p:spPr>
                <a:xfrm>
                  <a:off x="4632350" y="3493825"/>
                  <a:ext cx="4625" cy="11750"/>
                </a:xfrm>
                <a:custGeom>
                  <a:avLst/>
                  <a:gdLst/>
                  <a:ahLst/>
                  <a:cxnLst/>
                  <a:rect l="l" t="t" r="r" b="b"/>
                  <a:pathLst>
                    <a:path w="185" h="470" extrusionOk="0">
                      <a:moveTo>
                        <a:pt x="16" y="1"/>
                      </a:moveTo>
                      <a:cubicBezTo>
                        <a:pt x="1" y="1"/>
                        <a:pt x="0" y="58"/>
                        <a:pt x="29" y="229"/>
                      </a:cubicBezTo>
                      <a:cubicBezTo>
                        <a:pt x="21" y="150"/>
                        <a:pt x="23" y="120"/>
                        <a:pt x="30" y="120"/>
                      </a:cubicBezTo>
                      <a:cubicBezTo>
                        <a:pt x="57" y="120"/>
                        <a:pt x="154" y="470"/>
                        <a:pt x="176" y="470"/>
                      </a:cubicBezTo>
                      <a:cubicBezTo>
                        <a:pt x="185" y="470"/>
                        <a:pt x="182" y="412"/>
                        <a:pt x="157" y="252"/>
                      </a:cubicBezTo>
                      <a:cubicBezTo>
                        <a:pt x="157" y="256"/>
                        <a:pt x="156" y="257"/>
                        <a:pt x="155" y="257"/>
                      </a:cubicBezTo>
                      <a:cubicBezTo>
                        <a:pt x="141" y="257"/>
                        <a:pt x="48" y="1"/>
                        <a:pt x="16"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31"/>
                <p:cNvSpPr/>
                <p:nvPr/>
              </p:nvSpPr>
              <p:spPr>
                <a:xfrm>
                  <a:off x="5859025" y="3244500"/>
                  <a:ext cx="875" cy="4700"/>
                </a:xfrm>
                <a:custGeom>
                  <a:avLst/>
                  <a:gdLst/>
                  <a:ahLst/>
                  <a:cxnLst/>
                  <a:rect l="l" t="t" r="r" b="b"/>
                  <a:pathLst>
                    <a:path w="35" h="188" extrusionOk="0">
                      <a:moveTo>
                        <a:pt x="0" y="1"/>
                      </a:moveTo>
                      <a:cubicBezTo>
                        <a:pt x="12" y="94"/>
                        <a:pt x="12" y="152"/>
                        <a:pt x="35" y="187"/>
                      </a:cubicBezTo>
                      <a:cubicBezTo>
                        <a:pt x="23" y="129"/>
                        <a:pt x="12" y="59"/>
                        <a:pt x="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31"/>
                <p:cNvSpPr/>
                <p:nvPr/>
              </p:nvSpPr>
              <p:spPr>
                <a:xfrm>
                  <a:off x="4635975" y="3498650"/>
                  <a:ext cx="300" cy="1500"/>
                </a:xfrm>
                <a:custGeom>
                  <a:avLst/>
                  <a:gdLst/>
                  <a:ahLst/>
                  <a:cxnLst/>
                  <a:rect l="l" t="t" r="r" b="b"/>
                  <a:pathLst>
                    <a:path w="12" h="60" extrusionOk="0">
                      <a:moveTo>
                        <a:pt x="0" y="1"/>
                      </a:moveTo>
                      <a:lnTo>
                        <a:pt x="12" y="59"/>
                      </a:lnTo>
                      <a:cubicBezTo>
                        <a:pt x="12" y="36"/>
                        <a:pt x="12" y="24"/>
                        <a:pt x="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31"/>
                <p:cNvSpPr/>
                <p:nvPr/>
              </p:nvSpPr>
              <p:spPr>
                <a:xfrm>
                  <a:off x="4894475" y="2843525"/>
                  <a:ext cx="2650" cy="900"/>
                </a:xfrm>
                <a:custGeom>
                  <a:avLst/>
                  <a:gdLst/>
                  <a:ahLst/>
                  <a:cxnLst/>
                  <a:rect l="l" t="t" r="r" b="b"/>
                  <a:pathLst>
                    <a:path w="106" h="36" extrusionOk="0">
                      <a:moveTo>
                        <a:pt x="105" y="0"/>
                      </a:moveTo>
                      <a:cubicBezTo>
                        <a:pt x="105" y="0"/>
                        <a:pt x="70" y="0"/>
                        <a:pt x="1" y="35"/>
                      </a:cubicBezTo>
                      <a:cubicBezTo>
                        <a:pt x="35" y="23"/>
                        <a:pt x="70" y="12"/>
                        <a:pt x="105"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31"/>
                <p:cNvSpPr/>
                <p:nvPr/>
              </p:nvSpPr>
              <p:spPr>
                <a:xfrm>
                  <a:off x="5058200" y="2765300"/>
                  <a:ext cx="4675" cy="1175"/>
                </a:xfrm>
                <a:custGeom>
                  <a:avLst/>
                  <a:gdLst/>
                  <a:ahLst/>
                  <a:cxnLst/>
                  <a:rect l="l" t="t" r="r" b="b"/>
                  <a:pathLst>
                    <a:path w="187" h="47" extrusionOk="0">
                      <a:moveTo>
                        <a:pt x="186" y="0"/>
                      </a:moveTo>
                      <a:lnTo>
                        <a:pt x="0" y="47"/>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31"/>
                <p:cNvSpPr/>
                <p:nvPr/>
              </p:nvSpPr>
              <p:spPr>
                <a:xfrm>
                  <a:off x="4815375" y="2906625"/>
                  <a:ext cx="4975" cy="4675"/>
                </a:xfrm>
                <a:custGeom>
                  <a:avLst/>
                  <a:gdLst/>
                  <a:ahLst/>
                  <a:cxnLst/>
                  <a:rect l="l" t="t" r="r" b="b"/>
                  <a:pathLst>
                    <a:path w="199" h="187" extrusionOk="0">
                      <a:moveTo>
                        <a:pt x="199" y="0"/>
                      </a:moveTo>
                      <a:lnTo>
                        <a:pt x="199" y="0"/>
                      </a:lnTo>
                      <a:cubicBezTo>
                        <a:pt x="140" y="39"/>
                        <a:pt x="98" y="78"/>
                        <a:pt x="59" y="123"/>
                      </a:cubicBezTo>
                      <a:lnTo>
                        <a:pt x="59" y="123"/>
                      </a:lnTo>
                      <a:cubicBezTo>
                        <a:pt x="103" y="80"/>
                        <a:pt x="151" y="40"/>
                        <a:pt x="199" y="0"/>
                      </a:cubicBezTo>
                      <a:close/>
                      <a:moveTo>
                        <a:pt x="59" y="123"/>
                      </a:moveTo>
                      <a:cubicBezTo>
                        <a:pt x="39" y="143"/>
                        <a:pt x="19" y="164"/>
                        <a:pt x="1" y="186"/>
                      </a:cubicBezTo>
                      <a:lnTo>
                        <a:pt x="36" y="151"/>
                      </a:lnTo>
                      <a:cubicBezTo>
                        <a:pt x="43" y="142"/>
                        <a:pt x="51" y="132"/>
                        <a:pt x="59" y="123"/>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31"/>
                <p:cNvSpPr/>
                <p:nvPr/>
              </p:nvSpPr>
              <p:spPr>
                <a:xfrm>
                  <a:off x="4752575" y="2977000"/>
                  <a:ext cx="3225" cy="3800"/>
                </a:xfrm>
                <a:custGeom>
                  <a:avLst/>
                  <a:gdLst/>
                  <a:ahLst/>
                  <a:cxnLst/>
                  <a:rect l="l" t="t" r="r" b="b"/>
                  <a:pathLst>
                    <a:path w="129" h="152" extrusionOk="0">
                      <a:moveTo>
                        <a:pt x="128" y="0"/>
                      </a:moveTo>
                      <a:lnTo>
                        <a:pt x="0" y="151"/>
                      </a:lnTo>
                      <a:lnTo>
                        <a:pt x="59" y="105"/>
                      </a:lnTo>
                      <a:lnTo>
                        <a:pt x="128"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31"/>
                <p:cNvSpPr/>
                <p:nvPr/>
              </p:nvSpPr>
              <p:spPr>
                <a:xfrm>
                  <a:off x="5722350" y="3759825"/>
                  <a:ext cx="5875" cy="6675"/>
                </a:xfrm>
                <a:custGeom>
                  <a:avLst/>
                  <a:gdLst/>
                  <a:ahLst/>
                  <a:cxnLst/>
                  <a:rect l="l" t="t" r="r" b="b"/>
                  <a:pathLst>
                    <a:path w="235" h="267" extrusionOk="0">
                      <a:moveTo>
                        <a:pt x="229" y="1"/>
                      </a:moveTo>
                      <a:lnTo>
                        <a:pt x="229" y="1"/>
                      </a:lnTo>
                      <a:cubicBezTo>
                        <a:pt x="226" y="1"/>
                        <a:pt x="173" y="63"/>
                        <a:pt x="0" y="266"/>
                      </a:cubicBezTo>
                      <a:cubicBezTo>
                        <a:pt x="47" y="220"/>
                        <a:pt x="93" y="185"/>
                        <a:pt x="151" y="150"/>
                      </a:cubicBezTo>
                      <a:lnTo>
                        <a:pt x="151" y="150"/>
                      </a:lnTo>
                      <a:cubicBezTo>
                        <a:pt x="150" y="151"/>
                        <a:pt x="148" y="151"/>
                        <a:pt x="147" y="151"/>
                      </a:cubicBezTo>
                      <a:cubicBezTo>
                        <a:pt x="119" y="151"/>
                        <a:pt x="234" y="1"/>
                        <a:pt x="229"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31"/>
                <p:cNvSpPr/>
                <p:nvPr/>
              </p:nvSpPr>
              <p:spPr>
                <a:xfrm>
                  <a:off x="5859875" y="3249175"/>
                  <a:ext cx="1200" cy="3500"/>
                </a:xfrm>
                <a:custGeom>
                  <a:avLst/>
                  <a:gdLst/>
                  <a:ahLst/>
                  <a:cxnLst/>
                  <a:rect l="l" t="t" r="r" b="b"/>
                  <a:pathLst>
                    <a:path w="48" h="140" extrusionOk="0">
                      <a:moveTo>
                        <a:pt x="1" y="0"/>
                      </a:moveTo>
                      <a:cubicBezTo>
                        <a:pt x="1" y="18"/>
                        <a:pt x="4" y="34"/>
                        <a:pt x="10" y="49"/>
                      </a:cubicBezTo>
                      <a:lnTo>
                        <a:pt x="10" y="49"/>
                      </a:lnTo>
                      <a:cubicBezTo>
                        <a:pt x="8" y="33"/>
                        <a:pt x="5" y="16"/>
                        <a:pt x="1" y="0"/>
                      </a:cubicBezTo>
                      <a:close/>
                      <a:moveTo>
                        <a:pt x="10" y="49"/>
                      </a:moveTo>
                      <a:cubicBezTo>
                        <a:pt x="14" y="79"/>
                        <a:pt x="17" y="109"/>
                        <a:pt x="24" y="140"/>
                      </a:cubicBezTo>
                      <a:cubicBezTo>
                        <a:pt x="36" y="140"/>
                        <a:pt x="47" y="140"/>
                        <a:pt x="47" y="116"/>
                      </a:cubicBezTo>
                      <a:cubicBezTo>
                        <a:pt x="33" y="95"/>
                        <a:pt x="19" y="73"/>
                        <a:pt x="10" y="49"/>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31"/>
                <p:cNvSpPr/>
                <p:nvPr/>
              </p:nvSpPr>
              <p:spPr>
                <a:xfrm>
                  <a:off x="4813050" y="2917075"/>
                  <a:ext cx="11650" cy="10800"/>
                </a:xfrm>
                <a:custGeom>
                  <a:avLst/>
                  <a:gdLst/>
                  <a:ahLst/>
                  <a:cxnLst/>
                  <a:rect l="l" t="t" r="r" b="b"/>
                  <a:pathLst>
                    <a:path w="466" h="432" extrusionOk="0">
                      <a:moveTo>
                        <a:pt x="466" y="1"/>
                      </a:moveTo>
                      <a:lnTo>
                        <a:pt x="1" y="43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31"/>
                <p:cNvSpPr/>
                <p:nvPr/>
              </p:nvSpPr>
              <p:spPr>
                <a:xfrm>
                  <a:off x="5078550" y="3961600"/>
                  <a:ext cx="3500" cy="900"/>
                </a:xfrm>
                <a:custGeom>
                  <a:avLst/>
                  <a:gdLst/>
                  <a:ahLst/>
                  <a:cxnLst/>
                  <a:rect l="l" t="t" r="r" b="b"/>
                  <a:pathLst>
                    <a:path w="140" h="36" extrusionOk="0">
                      <a:moveTo>
                        <a:pt x="0" y="0"/>
                      </a:moveTo>
                      <a:lnTo>
                        <a:pt x="140" y="35"/>
                      </a:lnTo>
                      <a:cubicBezTo>
                        <a:pt x="93" y="12"/>
                        <a:pt x="47" y="0"/>
                        <a:pt x="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31"/>
                <p:cNvSpPr/>
                <p:nvPr/>
              </p:nvSpPr>
              <p:spPr>
                <a:xfrm>
                  <a:off x="4774100" y="2962150"/>
                  <a:ext cx="7575" cy="7875"/>
                </a:xfrm>
                <a:custGeom>
                  <a:avLst/>
                  <a:gdLst/>
                  <a:ahLst/>
                  <a:cxnLst/>
                  <a:rect l="l" t="t" r="r" b="b"/>
                  <a:pathLst>
                    <a:path w="303" h="315" extrusionOk="0">
                      <a:moveTo>
                        <a:pt x="303" y="1"/>
                      </a:moveTo>
                      <a:cubicBezTo>
                        <a:pt x="209" y="82"/>
                        <a:pt x="128" y="164"/>
                        <a:pt x="47" y="245"/>
                      </a:cubicBezTo>
                      <a:cubicBezTo>
                        <a:pt x="23" y="268"/>
                        <a:pt x="12" y="292"/>
                        <a:pt x="0" y="315"/>
                      </a:cubicBezTo>
                      <a:lnTo>
                        <a:pt x="303"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31"/>
                <p:cNvSpPr/>
                <p:nvPr/>
              </p:nvSpPr>
              <p:spPr>
                <a:xfrm>
                  <a:off x="5726125" y="3763575"/>
                  <a:ext cx="25" cy="25"/>
                </a:xfrm>
                <a:custGeom>
                  <a:avLst/>
                  <a:gdLst/>
                  <a:ahLst/>
                  <a:cxnLst/>
                  <a:rect l="l" t="t" r="r" b="b"/>
                  <a:pathLst>
                    <a:path w="1" h="1" extrusionOk="0">
                      <a:moveTo>
                        <a:pt x="0" y="0"/>
                      </a:move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31"/>
                <p:cNvSpPr/>
                <p:nvPr/>
              </p:nvSpPr>
              <p:spPr>
                <a:xfrm>
                  <a:off x="4620550" y="2736800"/>
                  <a:ext cx="1259425" cy="1260750"/>
                </a:xfrm>
                <a:custGeom>
                  <a:avLst/>
                  <a:gdLst/>
                  <a:ahLst/>
                  <a:cxnLst/>
                  <a:rect l="l" t="t" r="r" b="b"/>
                  <a:pathLst>
                    <a:path w="50377" h="50430" extrusionOk="0">
                      <a:moveTo>
                        <a:pt x="21864" y="561"/>
                      </a:moveTo>
                      <a:lnTo>
                        <a:pt x="21864" y="561"/>
                      </a:lnTo>
                      <a:cubicBezTo>
                        <a:pt x="21842" y="564"/>
                        <a:pt x="21820" y="567"/>
                        <a:pt x="21798" y="570"/>
                      </a:cubicBezTo>
                      <a:cubicBezTo>
                        <a:pt x="21826" y="567"/>
                        <a:pt x="21847" y="564"/>
                        <a:pt x="21864" y="561"/>
                      </a:cubicBezTo>
                      <a:close/>
                      <a:moveTo>
                        <a:pt x="17533" y="1250"/>
                      </a:moveTo>
                      <a:cubicBezTo>
                        <a:pt x="17531" y="1250"/>
                        <a:pt x="17523" y="1252"/>
                        <a:pt x="17506" y="1257"/>
                      </a:cubicBezTo>
                      <a:cubicBezTo>
                        <a:pt x="17492" y="1264"/>
                        <a:pt x="17478" y="1271"/>
                        <a:pt x="17464" y="1278"/>
                      </a:cubicBezTo>
                      <a:lnTo>
                        <a:pt x="17464" y="1278"/>
                      </a:lnTo>
                      <a:cubicBezTo>
                        <a:pt x="17506" y="1262"/>
                        <a:pt x="17538" y="1250"/>
                        <a:pt x="17533" y="1250"/>
                      </a:cubicBezTo>
                      <a:close/>
                      <a:moveTo>
                        <a:pt x="17464" y="1278"/>
                      </a:moveTo>
                      <a:cubicBezTo>
                        <a:pt x="17414" y="1297"/>
                        <a:pt x="17352" y="1321"/>
                        <a:pt x="17327" y="1336"/>
                      </a:cubicBezTo>
                      <a:lnTo>
                        <a:pt x="17327" y="1336"/>
                      </a:lnTo>
                      <a:cubicBezTo>
                        <a:pt x="17374" y="1318"/>
                        <a:pt x="17420" y="1299"/>
                        <a:pt x="17464" y="1278"/>
                      </a:cubicBezTo>
                      <a:close/>
                      <a:moveTo>
                        <a:pt x="18378" y="1303"/>
                      </a:moveTo>
                      <a:lnTo>
                        <a:pt x="18181" y="1361"/>
                      </a:lnTo>
                      <a:cubicBezTo>
                        <a:pt x="18166" y="1363"/>
                        <a:pt x="18154" y="1364"/>
                        <a:pt x="18145" y="1364"/>
                      </a:cubicBezTo>
                      <a:cubicBezTo>
                        <a:pt x="18144" y="1364"/>
                        <a:pt x="18142" y="1364"/>
                        <a:pt x="18141" y="1364"/>
                      </a:cubicBezTo>
                      <a:lnTo>
                        <a:pt x="18141" y="1364"/>
                      </a:lnTo>
                      <a:cubicBezTo>
                        <a:pt x="18073" y="1397"/>
                        <a:pt x="18005" y="1420"/>
                        <a:pt x="17936" y="1443"/>
                      </a:cubicBezTo>
                      <a:cubicBezTo>
                        <a:pt x="18134" y="1385"/>
                        <a:pt x="18402" y="1326"/>
                        <a:pt x="18378" y="1303"/>
                      </a:cubicBezTo>
                      <a:close/>
                      <a:moveTo>
                        <a:pt x="42583" y="7200"/>
                      </a:moveTo>
                      <a:cubicBezTo>
                        <a:pt x="42610" y="7220"/>
                        <a:pt x="42637" y="7240"/>
                        <a:pt x="42665" y="7258"/>
                      </a:cubicBezTo>
                      <a:cubicBezTo>
                        <a:pt x="42631" y="7232"/>
                        <a:pt x="42605" y="7213"/>
                        <a:pt x="42583" y="7200"/>
                      </a:cubicBezTo>
                      <a:close/>
                      <a:moveTo>
                        <a:pt x="4351" y="11143"/>
                      </a:moveTo>
                      <a:cubicBezTo>
                        <a:pt x="4348" y="11147"/>
                        <a:pt x="4345" y="11151"/>
                        <a:pt x="4343" y="11155"/>
                      </a:cubicBezTo>
                      <a:lnTo>
                        <a:pt x="4343" y="11155"/>
                      </a:lnTo>
                      <a:cubicBezTo>
                        <a:pt x="4345" y="11151"/>
                        <a:pt x="4348" y="11147"/>
                        <a:pt x="4351" y="11143"/>
                      </a:cubicBezTo>
                      <a:close/>
                      <a:moveTo>
                        <a:pt x="4652" y="11328"/>
                      </a:moveTo>
                      <a:cubicBezTo>
                        <a:pt x="4644" y="11342"/>
                        <a:pt x="4636" y="11354"/>
                        <a:pt x="4630" y="11364"/>
                      </a:cubicBezTo>
                      <a:cubicBezTo>
                        <a:pt x="4637" y="11354"/>
                        <a:pt x="4644" y="11341"/>
                        <a:pt x="4652" y="11328"/>
                      </a:cubicBezTo>
                      <a:close/>
                      <a:moveTo>
                        <a:pt x="195" y="22416"/>
                      </a:moveTo>
                      <a:lnTo>
                        <a:pt x="195" y="22416"/>
                      </a:lnTo>
                      <a:cubicBezTo>
                        <a:pt x="190" y="22488"/>
                        <a:pt x="187" y="22560"/>
                        <a:pt x="187" y="22635"/>
                      </a:cubicBezTo>
                      <a:cubicBezTo>
                        <a:pt x="189" y="22562"/>
                        <a:pt x="192" y="22489"/>
                        <a:pt x="195" y="22416"/>
                      </a:cubicBezTo>
                      <a:close/>
                      <a:moveTo>
                        <a:pt x="50004" y="22624"/>
                      </a:moveTo>
                      <a:lnTo>
                        <a:pt x="50004" y="22722"/>
                      </a:lnTo>
                      <a:lnTo>
                        <a:pt x="50004" y="22722"/>
                      </a:lnTo>
                      <a:cubicBezTo>
                        <a:pt x="50011" y="22713"/>
                        <a:pt x="50012" y="22683"/>
                        <a:pt x="50004" y="22624"/>
                      </a:cubicBezTo>
                      <a:close/>
                      <a:moveTo>
                        <a:pt x="48318" y="34139"/>
                      </a:moveTo>
                      <a:lnTo>
                        <a:pt x="48318" y="34139"/>
                      </a:lnTo>
                      <a:cubicBezTo>
                        <a:pt x="48310" y="34155"/>
                        <a:pt x="48303" y="34172"/>
                        <a:pt x="48297" y="34191"/>
                      </a:cubicBezTo>
                      <a:lnTo>
                        <a:pt x="48297" y="34191"/>
                      </a:lnTo>
                      <a:cubicBezTo>
                        <a:pt x="48304" y="34174"/>
                        <a:pt x="48311" y="34157"/>
                        <a:pt x="48318" y="34139"/>
                      </a:cubicBezTo>
                      <a:close/>
                      <a:moveTo>
                        <a:pt x="45945" y="39373"/>
                      </a:moveTo>
                      <a:lnTo>
                        <a:pt x="45945" y="39373"/>
                      </a:lnTo>
                      <a:cubicBezTo>
                        <a:pt x="45906" y="39422"/>
                        <a:pt x="45867" y="39471"/>
                        <a:pt x="45830" y="39519"/>
                      </a:cubicBezTo>
                      <a:lnTo>
                        <a:pt x="45830" y="39519"/>
                      </a:lnTo>
                      <a:cubicBezTo>
                        <a:pt x="45871" y="39473"/>
                        <a:pt x="45916" y="39431"/>
                        <a:pt x="45945" y="39373"/>
                      </a:cubicBezTo>
                      <a:close/>
                      <a:moveTo>
                        <a:pt x="37989" y="46887"/>
                      </a:moveTo>
                      <a:lnTo>
                        <a:pt x="37989" y="46887"/>
                      </a:lnTo>
                      <a:cubicBezTo>
                        <a:pt x="37966" y="46910"/>
                        <a:pt x="37943" y="46933"/>
                        <a:pt x="37919" y="46945"/>
                      </a:cubicBezTo>
                      <a:lnTo>
                        <a:pt x="37931" y="46945"/>
                      </a:lnTo>
                      <a:cubicBezTo>
                        <a:pt x="37849" y="47003"/>
                        <a:pt x="37768" y="47050"/>
                        <a:pt x="37675" y="47073"/>
                      </a:cubicBezTo>
                      <a:lnTo>
                        <a:pt x="37966" y="46898"/>
                      </a:lnTo>
                      <a:lnTo>
                        <a:pt x="37989" y="46887"/>
                      </a:lnTo>
                      <a:close/>
                      <a:moveTo>
                        <a:pt x="35988" y="47561"/>
                      </a:moveTo>
                      <a:cubicBezTo>
                        <a:pt x="36035" y="47561"/>
                        <a:pt x="36000" y="47596"/>
                        <a:pt x="35895" y="47655"/>
                      </a:cubicBezTo>
                      <a:cubicBezTo>
                        <a:pt x="35903" y="47646"/>
                        <a:pt x="35902" y="47643"/>
                        <a:pt x="35894" y="47643"/>
                      </a:cubicBezTo>
                      <a:cubicBezTo>
                        <a:pt x="35856" y="47643"/>
                        <a:pt x="35658" y="47723"/>
                        <a:pt x="35523" y="47771"/>
                      </a:cubicBezTo>
                      <a:cubicBezTo>
                        <a:pt x="35651" y="47713"/>
                        <a:pt x="35814" y="47643"/>
                        <a:pt x="35988" y="47561"/>
                      </a:cubicBezTo>
                      <a:close/>
                      <a:moveTo>
                        <a:pt x="16361" y="48322"/>
                      </a:moveTo>
                      <a:cubicBezTo>
                        <a:pt x="16408" y="48337"/>
                        <a:pt x="16467" y="48355"/>
                        <a:pt x="16541" y="48376"/>
                      </a:cubicBezTo>
                      <a:cubicBezTo>
                        <a:pt x="16481" y="48356"/>
                        <a:pt x="16421" y="48338"/>
                        <a:pt x="16361" y="48322"/>
                      </a:cubicBezTo>
                      <a:close/>
                      <a:moveTo>
                        <a:pt x="31464" y="49557"/>
                      </a:moveTo>
                      <a:lnTo>
                        <a:pt x="31464" y="49557"/>
                      </a:lnTo>
                      <a:cubicBezTo>
                        <a:pt x="31426" y="49566"/>
                        <a:pt x="31384" y="49576"/>
                        <a:pt x="31336" y="49585"/>
                      </a:cubicBezTo>
                      <a:cubicBezTo>
                        <a:pt x="31394" y="49576"/>
                        <a:pt x="31437" y="49566"/>
                        <a:pt x="31464" y="49557"/>
                      </a:cubicBezTo>
                      <a:close/>
                      <a:moveTo>
                        <a:pt x="26288" y="0"/>
                      </a:moveTo>
                      <a:cubicBezTo>
                        <a:pt x="25881" y="12"/>
                        <a:pt x="26113" y="24"/>
                        <a:pt x="26416" y="47"/>
                      </a:cubicBezTo>
                      <a:cubicBezTo>
                        <a:pt x="25958" y="16"/>
                        <a:pt x="25630" y="6"/>
                        <a:pt x="25252" y="6"/>
                      </a:cubicBezTo>
                      <a:cubicBezTo>
                        <a:pt x="25063" y="6"/>
                        <a:pt x="24861" y="8"/>
                        <a:pt x="24624" y="12"/>
                      </a:cubicBezTo>
                      <a:cubicBezTo>
                        <a:pt x="24729" y="12"/>
                        <a:pt x="24834" y="47"/>
                        <a:pt x="24729" y="47"/>
                      </a:cubicBezTo>
                      <a:cubicBezTo>
                        <a:pt x="23682" y="47"/>
                        <a:pt x="24264" y="82"/>
                        <a:pt x="23566" y="140"/>
                      </a:cubicBezTo>
                      <a:cubicBezTo>
                        <a:pt x="23283" y="140"/>
                        <a:pt x="23461" y="95"/>
                        <a:pt x="23357" y="95"/>
                      </a:cubicBezTo>
                      <a:cubicBezTo>
                        <a:pt x="23312" y="95"/>
                        <a:pt x="23212" y="104"/>
                        <a:pt x="22996" y="128"/>
                      </a:cubicBezTo>
                      <a:cubicBezTo>
                        <a:pt x="22957" y="129"/>
                        <a:pt x="22924" y="130"/>
                        <a:pt x="22896" y="130"/>
                      </a:cubicBezTo>
                      <a:cubicBezTo>
                        <a:pt x="22613" y="130"/>
                        <a:pt x="22907" y="79"/>
                        <a:pt x="23066" y="47"/>
                      </a:cubicBezTo>
                      <a:lnTo>
                        <a:pt x="23066" y="47"/>
                      </a:lnTo>
                      <a:cubicBezTo>
                        <a:pt x="22415" y="128"/>
                        <a:pt x="21856" y="163"/>
                        <a:pt x="21484" y="198"/>
                      </a:cubicBezTo>
                      <a:lnTo>
                        <a:pt x="21821" y="128"/>
                      </a:lnTo>
                      <a:lnTo>
                        <a:pt x="21821" y="128"/>
                      </a:lnTo>
                      <a:cubicBezTo>
                        <a:pt x="21612" y="163"/>
                        <a:pt x="21449" y="187"/>
                        <a:pt x="21275" y="210"/>
                      </a:cubicBezTo>
                      <a:cubicBezTo>
                        <a:pt x="21344" y="210"/>
                        <a:pt x="21414" y="221"/>
                        <a:pt x="21484" y="233"/>
                      </a:cubicBezTo>
                      <a:cubicBezTo>
                        <a:pt x="21390" y="250"/>
                        <a:pt x="21297" y="261"/>
                        <a:pt x="21208" y="261"/>
                      </a:cubicBezTo>
                      <a:cubicBezTo>
                        <a:pt x="21175" y="261"/>
                        <a:pt x="21143" y="259"/>
                        <a:pt x="21112" y="256"/>
                      </a:cubicBezTo>
                      <a:lnTo>
                        <a:pt x="21112" y="256"/>
                      </a:lnTo>
                      <a:cubicBezTo>
                        <a:pt x="20914" y="326"/>
                        <a:pt x="21275" y="314"/>
                        <a:pt x="20879" y="419"/>
                      </a:cubicBezTo>
                      <a:cubicBezTo>
                        <a:pt x="20634" y="451"/>
                        <a:pt x="20163" y="562"/>
                        <a:pt x="20015" y="562"/>
                      </a:cubicBezTo>
                      <a:cubicBezTo>
                        <a:pt x="20002" y="562"/>
                        <a:pt x="19991" y="561"/>
                        <a:pt x="19984" y="559"/>
                      </a:cubicBezTo>
                      <a:cubicBezTo>
                        <a:pt x="20809" y="408"/>
                        <a:pt x="19879" y="512"/>
                        <a:pt x="20577" y="373"/>
                      </a:cubicBezTo>
                      <a:lnTo>
                        <a:pt x="20577" y="373"/>
                      </a:lnTo>
                      <a:cubicBezTo>
                        <a:pt x="20437" y="396"/>
                        <a:pt x="20274" y="431"/>
                        <a:pt x="20077" y="454"/>
                      </a:cubicBezTo>
                      <a:cubicBezTo>
                        <a:pt x="20042" y="454"/>
                        <a:pt x="20100" y="442"/>
                        <a:pt x="20158" y="431"/>
                      </a:cubicBezTo>
                      <a:lnTo>
                        <a:pt x="20158" y="431"/>
                      </a:lnTo>
                      <a:cubicBezTo>
                        <a:pt x="19355" y="547"/>
                        <a:pt x="19809" y="570"/>
                        <a:pt x="18995" y="756"/>
                      </a:cubicBezTo>
                      <a:cubicBezTo>
                        <a:pt x="19026" y="737"/>
                        <a:pt x="19013" y="729"/>
                        <a:pt x="18977" y="729"/>
                      </a:cubicBezTo>
                      <a:cubicBezTo>
                        <a:pt x="18906" y="729"/>
                        <a:pt x="18743" y="760"/>
                        <a:pt x="18658" y="791"/>
                      </a:cubicBezTo>
                      <a:cubicBezTo>
                        <a:pt x="18746" y="766"/>
                        <a:pt x="18799" y="755"/>
                        <a:pt x="18822" y="755"/>
                      </a:cubicBezTo>
                      <a:cubicBezTo>
                        <a:pt x="18885" y="755"/>
                        <a:pt x="18741" y="832"/>
                        <a:pt x="18530" y="908"/>
                      </a:cubicBezTo>
                      <a:cubicBezTo>
                        <a:pt x="18250" y="977"/>
                        <a:pt x="17983" y="1071"/>
                        <a:pt x="17704" y="1164"/>
                      </a:cubicBezTo>
                      <a:lnTo>
                        <a:pt x="18018" y="1094"/>
                      </a:lnTo>
                      <a:lnTo>
                        <a:pt x="18018" y="1094"/>
                      </a:lnTo>
                      <a:cubicBezTo>
                        <a:pt x="17925" y="1152"/>
                        <a:pt x="17669" y="1222"/>
                        <a:pt x="17320" y="1350"/>
                      </a:cubicBezTo>
                      <a:cubicBezTo>
                        <a:pt x="17312" y="1348"/>
                        <a:pt x="17316" y="1343"/>
                        <a:pt x="17327" y="1336"/>
                      </a:cubicBezTo>
                      <a:lnTo>
                        <a:pt x="17327" y="1336"/>
                      </a:lnTo>
                      <a:cubicBezTo>
                        <a:pt x="16970" y="1470"/>
                        <a:pt x="16508" y="1528"/>
                        <a:pt x="16064" y="1745"/>
                      </a:cubicBezTo>
                      <a:cubicBezTo>
                        <a:pt x="15997" y="1766"/>
                        <a:pt x="15962" y="1773"/>
                        <a:pt x="15943" y="1773"/>
                      </a:cubicBezTo>
                      <a:cubicBezTo>
                        <a:pt x="15905" y="1773"/>
                        <a:pt x="15927" y="1747"/>
                        <a:pt x="15892" y="1747"/>
                      </a:cubicBezTo>
                      <a:cubicBezTo>
                        <a:pt x="15876" y="1747"/>
                        <a:pt x="15847" y="1752"/>
                        <a:pt x="15796" y="1768"/>
                      </a:cubicBezTo>
                      <a:cubicBezTo>
                        <a:pt x="15203" y="2048"/>
                        <a:pt x="15122" y="2001"/>
                        <a:pt x="14517" y="2315"/>
                      </a:cubicBezTo>
                      <a:cubicBezTo>
                        <a:pt x="14586" y="2299"/>
                        <a:pt x="14634" y="2285"/>
                        <a:pt x="14649" y="2285"/>
                      </a:cubicBezTo>
                      <a:cubicBezTo>
                        <a:pt x="14676" y="2285"/>
                        <a:pt x="14591" y="2331"/>
                        <a:pt x="14319" y="2490"/>
                      </a:cubicBezTo>
                      <a:lnTo>
                        <a:pt x="15343" y="1989"/>
                      </a:lnTo>
                      <a:lnTo>
                        <a:pt x="14714" y="2350"/>
                      </a:lnTo>
                      <a:cubicBezTo>
                        <a:pt x="15017" y="2210"/>
                        <a:pt x="15343" y="2024"/>
                        <a:pt x="15540" y="1966"/>
                      </a:cubicBezTo>
                      <a:lnTo>
                        <a:pt x="15540" y="1966"/>
                      </a:lnTo>
                      <a:cubicBezTo>
                        <a:pt x="15354" y="2066"/>
                        <a:pt x="15296" y="2096"/>
                        <a:pt x="15314" y="2096"/>
                      </a:cubicBezTo>
                      <a:cubicBezTo>
                        <a:pt x="15325" y="2096"/>
                        <a:pt x="15366" y="2084"/>
                        <a:pt x="15424" y="2071"/>
                      </a:cubicBezTo>
                      <a:lnTo>
                        <a:pt x="15424" y="2071"/>
                      </a:lnTo>
                      <a:cubicBezTo>
                        <a:pt x="14982" y="2210"/>
                        <a:pt x="14610" y="2478"/>
                        <a:pt x="14110" y="2676"/>
                      </a:cubicBezTo>
                      <a:lnTo>
                        <a:pt x="14075" y="2571"/>
                      </a:lnTo>
                      <a:cubicBezTo>
                        <a:pt x="13330" y="2885"/>
                        <a:pt x="12830" y="3269"/>
                        <a:pt x="11923" y="3792"/>
                      </a:cubicBezTo>
                      <a:cubicBezTo>
                        <a:pt x="12016" y="3746"/>
                        <a:pt x="12121" y="3688"/>
                        <a:pt x="12214" y="3629"/>
                      </a:cubicBezTo>
                      <a:lnTo>
                        <a:pt x="12214" y="3629"/>
                      </a:lnTo>
                      <a:cubicBezTo>
                        <a:pt x="12121" y="3746"/>
                        <a:pt x="11667" y="3990"/>
                        <a:pt x="11400" y="4188"/>
                      </a:cubicBezTo>
                      <a:cubicBezTo>
                        <a:pt x="11400" y="4176"/>
                        <a:pt x="11392" y="4171"/>
                        <a:pt x="11378" y="4171"/>
                      </a:cubicBezTo>
                      <a:cubicBezTo>
                        <a:pt x="11325" y="4171"/>
                        <a:pt x="11187" y="4246"/>
                        <a:pt x="11085" y="4292"/>
                      </a:cubicBezTo>
                      <a:cubicBezTo>
                        <a:pt x="11109" y="4304"/>
                        <a:pt x="10457" y="4734"/>
                        <a:pt x="10422" y="4851"/>
                      </a:cubicBezTo>
                      <a:cubicBezTo>
                        <a:pt x="10283" y="4932"/>
                        <a:pt x="10143" y="5002"/>
                        <a:pt x="10015" y="5083"/>
                      </a:cubicBezTo>
                      <a:cubicBezTo>
                        <a:pt x="9341" y="5595"/>
                        <a:pt x="9317" y="5758"/>
                        <a:pt x="8713" y="6281"/>
                      </a:cubicBezTo>
                      <a:cubicBezTo>
                        <a:pt x="8864" y="6095"/>
                        <a:pt x="8573" y="6316"/>
                        <a:pt x="8957" y="5932"/>
                      </a:cubicBezTo>
                      <a:lnTo>
                        <a:pt x="8957" y="5932"/>
                      </a:lnTo>
                      <a:cubicBezTo>
                        <a:pt x="8759" y="6107"/>
                        <a:pt x="8561" y="6270"/>
                        <a:pt x="8585" y="6293"/>
                      </a:cubicBezTo>
                      <a:cubicBezTo>
                        <a:pt x="8433" y="6374"/>
                        <a:pt x="8050" y="6828"/>
                        <a:pt x="7852" y="6979"/>
                      </a:cubicBezTo>
                      <a:cubicBezTo>
                        <a:pt x="7771" y="7107"/>
                        <a:pt x="7677" y="7224"/>
                        <a:pt x="7561" y="7328"/>
                      </a:cubicBezTo>
                      <a:cubicBezTo>
                        <a:pt x="7555" y="7334"/>
                        <a:pt x="7552" y="7336"/>
                        <a:pt x="7550" y="7336"/>
                      </a:cubicBezTo>
                      <a:cubicBezTo>
                        <a:pt x="7543" y="7336"/>
                        <a:pt x="7549" y="7317"/>
                        <a:pt x="7550" y="7317"/>
                      </a:cubicBezTo>
                      <a:lnTo>
                        <a:pt x="7550" y="7317"/>
                      </a:lnTo>
                      <a:cubicBezTo>
                        <a:pt x="7549" y="7317"/>
                        <a:pt x="7337" y="7552"/>
                        <a:pt x="7378" y="7552"/>
                      </a:cubicBezTo>
                      <a:cubicBezTo>
                        <a:pt x="7387" y="7552"/>
                        <a:pt x="7408" y="7541"/>
                        <a:pt x="7445" y="7514"/>
                      </a:cubicBezTo>
                      <a:lnTo>
                        <a:pt x="7445" y="7514"/>
                      </a:lnTo>
                      <a:cubicBezTo>
                        <a:pt x="6782" y="8026"/>
                        <a:pt x="5863" y="9213"/>
                        <a:pt x="5363" y="9736"/>
                      </a:cubicBezTo>
                      <a:cubicBezTo>
                        <a:pt x="5002" y="10201"/>
                        <a:pt x="4607" y="10794"/>
                        <a:pt x="4304" y="11236"/>
                      </a:cubicBezTo>
                      <a:cubicBezTo>
                        <a:pt x="4315" y="11203"/>
                        <a:pt x="4295" y="11223"/>
                        <a:pt x="4343" y="11155"/>
                      </a:cubicBezTo>
                      <a:lnTo>
                        <a:pt x="4343" y="11155"/>
                      </a:lnTo>
                      <a:cubicBezTo>
                        <a:pt x="3924" y="11746"/>
                        <a:pt x="4185" y="11590"/>
                        <a:pt x="3711" y="12272"/>
                      </a:cubicBezTo>
                      <a:cubicBezTo>
                        <a:pt x="3660" y="12337"/>
                        <a:pt x="3635" y="12362"/>
                        <a:pt x="3628" y="12362"/>
                      </a:cubicBezTo>
                      <a:cubicBezTo>
                        <a:pt x="3605" y="12362"/>
                        <a:pt x="3795" y="12055"/>
                        <a:pt x="3789" y="12055"/>
                      </a:cubicBezTo>
                      <a:lnTo>
                        <a:pt x="3789" y="12055"/>
                      </a:lnTo>
                      <a:cubicBezTo>
                        <a:pt x="3787" y="12055"/>
                        <a:pt x="3778" y="12067"/>
                        <a:pt x="3758" y="12097"/>
                      </a:cubicBezTo>
                      <a:cubicBezTo>
                        <a:pt x="3595" y="12132"/>
                        <a:pt x="3258" y="12970"/>
                        <a:pt x="2932" y="13435"/>
                      </a:cubicBezTo>
                      <a:lnTo>
                        <a:pt x="2990" y="13318"/>
                      </a:lnTo>
                      <a:lnTo>
                        <a:pt x="2990" y="13318"/>
                      </a:lnTo>
                      <a:cubicBezTo>
                        <a:pt x="2757" y="13679"/>
                        <a:pt x="2536" y="14272"/>
                        <a:pt x="2246" y="14912"/>
                      </a:cubicBezTo>
                      <a:cubicBezTo>
                        <a:pt x="2246" y="14912"/>
                        <a:pt x="2246" y="14892"/>
                        <a:pt x="2241" y="14892"/>
                      </a:cubicBezTo>
                      <a:cubicBezTo>
                        <a:pt x="2239" y="14892"/>
                        <a:pt x="2237" y="14895"/>
                        <a:pt x="2234" y="14900"/>
                      </a:cubicBezTo>
                      <a:cubicBezTo>
                        <a:pt x="2083" y="15366"/>
                        <a:pt x="1757" y="16226"/>
                        <a:pt x="1548" y="16866"/>
                      </a:cubicBezTo>
                      <a:cubicBezTo>
                        <a:pt x="1564" y="16716"/>
                        <a:pt x="1599" y="16625"/>
                        <a:pt x="1583" y="16625"/>
                      </a:cubicBezTo>
                      <a:cubicBezTo>
                        <a:pt x="1576" y="16625"/>
                        <a:pt x="1562" y="16639"/>
                        <a:pt x="1536" y="16668"/>
                      </a:cubicBezTo>
                      <a:cubicBezTo>
                        <a:pt x="1443" y="16959"/>
                        <a:pt x="1641" y="16622"/>
                        <a:pt x="1466" y="17192"/>
                      </a:cubicBezTo>
                      <a:cubicBezTo>
                        <a:pt x="1373" y="17378"/>
                        <a:pt x="1210" y="17773"/>
                        <a:pt x="1141" y="17820"/>
                      </a:cubicBezTo>
                      <a:cubicBezTo>
                        <a:pt x="1199" y="17634"/>
                        <a:pt x="1269" y="17459"/>
                        <a:pt x="1327" y="17273"/>
                      </a:cubicBezTo>
                      <a:lnTo>
                        <a:pt x="1327" y="17273"/>
                      </a:lnTo>
                      <a:cubicBezTo>
                        <a:pt x="1152" y="17529"/>
                        <a:pt x="1094" y="17983"/>
                        <a:pt x="1001" y="18273"/>
                      </a:cubicBezTo>
                      <a:lnTo>
                        <a:pt x="989" y="18227"/>
                      </a:lnTo>
                      <a:cubicBezTo>
                        <a:pt x="745" y="19076"/>
                        <a:pt x="838" y="19111"/>
                        <a:pt x="617" y="20030"/>
                      </a:cubicBezTo>
                      <a:lnTo>
                        <a:pt x="664" y="19937"/>
                      </a:lnTo>
                      <a:lnTo>
                        <a:pt x="664" y="19937"/>
                      </a:lnTo>
                      <a:cubicBezTo>
                        <a:pt x="629" y="20460"/>
                        <a:pt x="536" y="20355"/>
                        <a:pt x="501" y="20879"/>
                      </a:cubicBezTo>
                      <a:lnTo>
                        <a:pt x="396" y="21018"/>
                      </a:lnTo>
                      <a:cubicBezTo>
                        <a:pt x="373" y="21193"/>
                        <a:pt x="338" y="21484"/>
                        <a:pt x="326" y="21821"/>
                      </a:cubicBezTo>
                      <a:cubicBezTo>
                        <a:pt x="303" y="22147"/>
                        <a:pt x="257" y="22507"/>
                        <a:pt x="245" y="22821"/>
                      </a:cubicBezTo>
                      <a:cubicBezTo>
                        <a:pt x="222" y="22472"/>
                        <a:pt x="291" y="21751"/>
                        <a:pt x="315" y="21309"/>
                      </a:cubicBezTo>
                      <a:lnTo>
                        <a:pt x="315" y="21309"/>
                      </a:lnTo>
                      <a:cubicBezTo>
                        <a:pt x="256" y="21678"/>
                        <a:pt x="214" y="22047"/>
                        <a:pt x="195" y="22416"/>
                      </a:cubicBezTo>
                      <a:lnTo>
                        <a:pt x="195" y="22416"/>
                      </a:lnTo>
                      <a:cubicBezTo>
                        <a:pt x="201" y="22343"/>
                        <a:pt x="210" y="22270"/>
                        <a:pt x="222" y="22193"/>
                      </a:cubicBezTo>
                      <a:lnTo>
                        <a:pt x="222" y="22193"/>
                      </a:lnTo>
                      <a:cubicBezTo>
                        <a:pt x="222" y="22612"/>
                        <a:pt x="222" y="23159"/>
                        <a:pt x="164" y="23833"/>
                      </a:cubicBezTo>
                      <a:cubicBezTo>
                        <a:pt x="159" y="23829"/>
                        <a:pt x="154" y="23827"/>
                        <a:pt x="149" y="23827"/>
                      </a:cubicBezTo>
                      <a:cubicBezTo>
                        <a:pt x="16" y="23827"/>
                        <a:pt x="68" y="25594"/>
                        <a:pt x="1" y="26067"/>
                      </a:cubicBezTo>
                      <a:cubicBezTo>
                        <a:pt x="94" y="27265"/>
                        <a:pt x="117" y="28439"/>
                        <a:pt x="385" y="29812"/>
                      </a:cubicBezTo>
                      <a:cubicBezTo>
                        <a:pt x="392" y="29698"/>
                        <a:pt x="401" y="29654"/>
                        <a:pt x="410" y="29654"/>
                      </a:cubicBezTo>
                      <a:cubicBezTo>
                        <a:pt x="441" y="29654"/>
                        <a:pt x="483" y="30111"/>
                        <a:pt x="554" y="30111"/>
                      </a:cubicBezTo>
                      <a:cubicBezTo>
                        <a:pt x="559" y="30111"/>
                        <a:pt x="565" y="30108"/>
                        <a:pt x="571" y="30103"/>
                      </a:cubicBezTo>
                      <a:cubicBezTo>
                        <a:pt x="629" y="30417"/>
                        <a:pt x="664" y="30533"/>
                        <a:pt x="664" y="30568"/>
                      </a:cubicBezTo>
                      <a:lnTo>
                        <a:pt x="815" y="31533"/>
                      </a:lnTo>
                      <a:cubicBezTo>
                        <a:pt x="819" y="31579"/>
                        <a:pt x="818" y="31597"/>
                        <a:pt x="814" y="31597"/>
                      </a:cubicBezTo>
                      <a:cubicBezTo>
                        <a:pt x="795" y="31597"/>
                        <a:pt x="715" y="31276"/>
                        <a:pt x="700" y="31276"/>
                      </a:cubicBezTo>
                      <a:cubicBezTo>
                        <a:pt x="699" y="31276"/>
                        <a:pt x="699" y="31276"/>
                        <a:pt x="699" y="31277"/>
                      </a:cubicBezTo>
                      <a:cubicBezTo>
                        <a:pt x="861" y="31975"/>
                        <a:pt x="722" y="31580"/>
                        <a:pt x="815" y="32045"/>
                      </a:cubicBezTo>
                      <a:cubicBezTo>
                        <a:pt x="818" y="32032"/>
                        <a:pt x="822" y="32025"/>
                        <a:pt x="828" y="32025"/>
                      </a:cubicBezTo>
                      <a:cubicBezTo>
                        <a:pt x="865" y="32025"/>
                        <a:pt x="956" y="32317"/>
                        <a:pt x="1048" y="32662"/>
                      </a:cubicBezTo>
                      <a:lnTo>
                        <a:pt x="943" y="32092"/>
                      </a:lnTo>
                      <a:lnTo>
                        <a:pt x="943" y="32092"/>
                      </a:lnTo>
                      <a:cubicBezTo>
                        <a:pt x="1269" y="33034"/>
                        <a:pt x="1094" y="32941"/>
                        <a:pt x="1466" y="33883"/>
                      </a:cubicBezTo>
                      <a:lnTo>
                        <a:pt x="1338" y="33592"/>
                      </a:lnTo>
                      <a:lnTo>
                        <a:pt x="1338" y="33592"/>
                      </a:lnTo>
                      <a:cubicBezTo>
                        <a:pt x="1513" y="34069"/>
                        <a:pt x="2013" y="35360"/>
                        <a:pt x="2327" y="35767"/>
                      </a:cubicBezTo>
                      <a:cubicBezTo>
                        <a:pt x="2341" y="35823"/>
                        <a:pt x="2355" y="35887"/>
                        <a:pt x="2341" y="35887"/>
                      </a:cubicBezTo>
                      <a:cubicBezTo>
                        <a:pt x="2332" y="35887"/>
                        <a:pt x="2311" y="35858"/>
                        <a:pt x="2269" y="35779"/>
                      </a:cubicBezTo>
                      <a:lnTo>
                        <a:pt x="2269" y="35779"/>
                      </a:lnTo>
                      <a:cubicBezTo>
                        <a:pt x="2769" y="36907"/>
                        <a:pt x="3606" y="38163"/>
                        <a:pt x="4095" y="38977"/>
                      </a:cubicBezTo>
                      <a:lnTo>
                        <a:pt x="4014" y="38919"/>
                      </a:lnTo>
                      <a:lnTo>
                        <a:pt x="4014" y="38919"/>
                      </a:lnTo>
                      <a:cubicBezTo>
                        <a:pt x="4165" y="39094"/>
                        <a:pt x="4293" y="39280"/>
                        <a:pt x="4421" y="39466"/>
                      </a:cubicBezTo>
                      <a:cubicBezTo>
                        <a:pt x="4408" y="39466"/>
                        <a:pt x="4384" y="39448"/>
                        <a:pt x="4375" y="39448"/>
                      </a:cubicBezTo>
                      <a:cubicBezTo>
                        <a:pt x="4369" y="39448"/>
                        <a:pt x="4372" y="39460"/>
                        <a:pt x="4397" y="39501"/>
                      </a:cubicBezTo>
                      <a:cubicBezTo>
                        <a:pt x="4595" y="39734"/>
                        <a:pt x="4781" y="39978"/>
                        <a:pt x="4956" y="40222"/>
                      </a:cubicBezTo>
                      <a:lnTo>
                        <a:pt x="4781" y="40036"/>
                      </a:lnTo>
                      <a:lnTo>
                        <a:pt x="4781" y="40036"/>
                      </a:lnTo>
                      <a:cubicBezTo>
                        <a:pt x="5060" y="40443"/>
                        <a:pt x="5374" y="40838"/>
                        <a:pt x="5712" y="41199"/>
                      </a:cubicBezTo>
                      <a:cubicBezTo>
                        <a:pt x="6014" y="41513"/>
                        <a:pt x="6305" y="41804"/>
                        <a:pt x="6654" y="42164"/>
                      </a:cubicBezTo>
                      <a:cubicBezTo>
                        <a:pt x="6584" y="42223"/>
                        <a:pt x="7201" y="42932"/>
                        <a:pt x="7538" y="43269"/>
                      </a:cubicBezTo>
                      <a:lnTo>
                        <a:pt x="7515" y="43269"/>
                      </a:lnTo>
                      <a:cubicBezTo>
                        <a:pt x="8515" y="44258"/>
                        <a:pt x="9329" y="44805"/>
                        <a:pt x="10376" y="45549"/>
                      </a:cubicBezTo>
                      <a:cubicBezTo>
                        <a:pt x="10958" y="46119"/>
                        <a:pt x="12609" y="47096"/>
                        <a:pt x="13737" y="47713"/>
                      </a:cubicBezTo>
                      <a:cubicBezTo>
                        <a:pt x="13677" y="47674"/>
                        <a:pt x="13669" y="47657"/>
                        <a:pt x="13694" y="47657"/>
                      </a:cubicBezTo>
                      <a:cubicBezTo>
                        <a:pt x="13737" y="47657"/>
                        <a:pt x="13873" y="47705"/>
                        <a:pt x="14005" y="47771"/>
                      </a:cubicBezTo>
                      <a:cubicBezTo>
                        <a:pt x="14261" y="47934"/>
                        <a:pt x="14784" y="48062"/>
                        <a:pt x="14703" y="48120"/>
                      </a:cubicBezTo>
                      <a:lnTo>
                        <a:pt x="14610" y="48073"/>
                      </a:lnTo>
                      <a:lnTo>
                        <a:pt x="14610" y="48073"/>
                      </a:lnTo>
                      <a:cubicBezTo>
                        <a:pt x="14784" y="48236"/>
                        <a:pt x="15354" y="48492"/>
                        <a:pt x="15808" y="48655"/>
                      </a:cubicBezTo>
                      <a:lnTo>
                        <a:pt x="15924" y="48597"/>
                      </a:lnTo>
                      <a:cubicBezTo>
                        <a:pt x="16482" y="48899"/>
                        <a:pt x="17273" y="49167"/>
                        <a:pt x="18006" y="49364"/>
                      </a:cubicBezTo>
                      <a:lnTo>
                        <a:pt x="19030" y="49632"/>
                      </a:lnTo>
                      <a:cubicBezTo>
                        <a:pt x="19262" y="49678"/>
                        <a:pt x="19507" y="49748"/>
                        <a:pt x="19739" y="49841"/>
                      </a:cubicBezTo>
                      <a:cubicBezTo>
                        <a:pt x="20042" y="49899"/>
                        <a:pt x="20414" y="49958"/>
                        <a:pt x="20716" y="49992"/>
                      </a:cubicBezTo>
                      <a:lnTo>
                        <a:pt x="20693" y="50039"/>
                      </a:lnTo>
                      <a:cubicBezTo>
                        <a:pt x="21100" y="50120"/>
                        <a:pt x="21414" y="50190"/>
                        <a:pt x="21763" y="50225"/>
                      </a:cubicBezTo>
                      <a:cubicBezTo>
                        <a:pt x="22100" y="50260"/>
                        <a:pt x="22461" y="50330"/>
                        <a:pt x="22984" y="50353"/>
                      </a:cubicBezTo>
                      <a:lnTo>
                        <a:pt x="22775" y="50376"/>
                      </a:lnTo>
                      <a:cubicBezTo>
                        <a:pt x="22861" y="50383"/>
                        <a:pt x="22938" y="50386"/>
                        <a:pt x="23008" y="50386"/>
                      </a:cubicBezTo>
                      <a:cubicBezTo>
                        <a:pt x="23385" y="50386"/>
                        <a:pt x="23573" y="50304"/>
                        <a:pt x="23947" y="50304"/>
                      </a:cubicBezTo>
                      <a:cubicBezTo>
                        <a:pt x="23985" y="50304"/>
                        <a:pt x="24024" y="50305"/>
                        <a:pt x="24066" y="50306"/>
                      </a:cubicBezTo>
                      <a:lnTo>
                        <a:pt x="24229" y="50388"/>
                      </a:lnTo>
                      <a:cubicBezTo>
                        <a:pt x="24650" y="50397"/>
                        <a:pt x="25064" y="50429"/>
                        <a:pt x="25482" y="50429"/>
                      </a:cubicBezTo>
                      <a:cubicBezTo>
                        <a:pt x="25584" y="50429"/>
                        <a:pt x="25685" y="50427"/>
                        <a:pt x="25788" y="50423"/>
                      </a:cubicBezTo>
                      <a:cubicBezTo>
                        <a:pt x="26044" y="50423"/>
                        <a:pt x="26299" y="50423"/>
                        <a:pt x="26555" y="50411"/>
                      </a:cubicBezTo>
                      <a:cubicBezTo>
                        <a:pt x="26811" y="50388"/>
                        <a:pt x="27067" y="50353"/>
                        <a:pt x="27323" y="50318"/>
                      </a:cubicBezTo>
                      <a:lnTo>
                        <a:pt x="27323" y="50318"/>
                      </a:lnTo>
                      <a:cubicBezTo>
                        <a:pt x="27311" y="50330"/>
                        <a:pt x="27276" y="50353"/>
                        <a:pt x="27114" y="50376"/>
                      </a:cubicBezTo>
                      <a:cubicBezTo>
                        <a:pt x="27579" y="50365"/>
                        <a:pt x="28856" y="50238"/>
                        <a:pt x="28816" y="50146"/>
                      </a:cubicBezTo>
                      <a:lnTo>
                        <a:pt x="28816" y="50146"/>
                      </a:lnTo>
                      <a:cubicBezTo>
                        <a:pt x="28829" y="50150"/>
                        <a:pt x="28847" y="50152"/>
                        <a:pt x="28871" y="50152"/>
                      </a:cubicBezTo>
                      <a:cubicBezTo>
                        <a:pt x="29116" y="50152"/>
                        <a:pt x="29926" y="49949"/>
                        <a:pt x="30382" y="49830"/>
                      </a:cubicBezTo>
                      <a:lnTo>
                        <a:pt x="30382" y="49830"/>
                      </a:lnTo>
                      <a:lnTo>
                        <a:pt x="30312" y="49899"/>
                      </a:lnTo>
                      <a:cubicBezTo>
                        <a:pt x="30661" y="49748"/>
                        <a:pt x="31033" y="49632"/>
                        <a:pt x="31406" y="49539"/>
                      </a:cubicBezTo>
                      <a:cubicBezTo>
                        <a:pt x="31437" y="49534"/>
                        <a:pt x="31461" y="49531"/>
                        <a:pt x="31478" y="49531"/>
                      </a:cubicBezTo>
                      <a:cubicBezTo>
                        <a:pt x="31514" y="49531"/>
                        <a:pt x="31512" y="49542"/>
                        <a:pt x="31464" y="49557"/>
                      </a:cubicBezTo>
                      <a:lnTo>
                        <a:pt x="31464" y="49557"/>
                      </a:lnTo>
                      <a:cubicBezTo>
                        <a:pt x="31830" y="49471"/>
                        <a:pt x="31776" y="49421"/>
                        <a:pt x="32325" y="49295"/>
                      </a:cubicBezTo>
                      <a:lnTo>
                        <a:pt x="32325" y="49295"/>
                      </a:lnTo>
                      <a:lnTo>
                        <a:pt x="32115" y="49388"/>
                      </a:lnTo>
                      <a:cubicBezTo>
                        <a:pt x="32371" y="49341"/>
                        <a:pt x="32615" y="49248"/>
                        <a:pt x="32836" y="49120"/>
                      </a:cubicBezTo>
                      <a:cubicBezTo>
                        <a:pt x="33132" y="49000"/>
                        <a:pt x="33728" y="48827"/>
                        <a:pt x="33864" y="48827"/>
                      </a:cubicBezTo>
                      <a:cubicBezTo>
                        <a:pt x="33872" y="48827"/>
                        <a:pt x="33878" y="48828"/>
                        <a:pt x="33883" y="48829"/>
                      </a:cubicBezTo>
                      <a:cubicBezTo>
                        <a:pt x="34081" y="48701"/>
                        <a:pt x="34279" y="48597"/>
                        <a:pt x="34500" y="48527"/>
                      </a:cubicBezTo>
                      <a:cubicBezTo>
                        <a:pt x="34546" y="48527"/>
                        <a:pt x="34441" y="48585"/>
                        <a:pt x="34395" y="48608"/>
                      </a:cubicBezTo>
                      <a:cubicBezTo>
                        <a:pt x="34732" y="48492"/>
                        <a:pt x="35058" y="48352"/>
                        <a:pt x="35372" y="48178"/>
                      </a:cubicBezTo>
                      <a:cubicBezTo>
                        <a:pt x="35628" y="48050"/>
                        <a:pt x="35895" y="47934"/>
                        <a:pt x="36163" y="47829"/>
                      </a:cubicBezTo>
                      <a:cubicBezTo>
                        <a:pt x="36186" y="47829"/>
                        <a:pt x="36210" y="47829"/>
                        <a:pt x="36233" y="47822"/>
                      </a:cubicBezTo>
                      <a:lnTo>
                        <a:pt x="36233" y="47822"/>
                      </a:lnTo>
                      <a:cubicBezTo>
                        <a:pt x="35664" y="48090"/>
                        <a:pt x="35195" y="48291"/>
                        <a:pt x="35151" y="48307"/>
                      </a:cubicBezTo>
                      <a:lnTo>
                        <a:pt x="35151" y="48307"/>
                      </a:lnTo>
                      <a:cubicBezTo>
                        <a:pt x="35151" y="48306"/>
                        <a:pt x="35151" y="48306"/>
                        <a:pt x="35151" y="48306"/>
                      </a:cubicBezTo>
                      <a:cubicBezTo>
                        <a:pt x="35149" y="48307"/>
                        <a:pt x="35148" y="48308"/>
                        <a:pt x="35148" y="48308"/>
                      </a:cubicBezTo>
                      <a:cubicBezTo>
                        <a:pt x="35148" y="48308"/>
                        <a:pt x="35150" y="48307"/>
                        <a:pt x="35151" y="48307"/>
                      </a:cubicBezTo>
                      <a:lnTo>
                        <a:pt x="35151" y="48307"/>
                      </a:lnTo>
                      <a:cubicBezTo>
                        <a:pt x="35154" y="48311"/>
                        <a:pt x="35161" y="48313"/>
                        <a:pt x="35172" y="48313"/>
                      </a:cubicBezTo>
                      <a:cubicBezTo>
                        <a:pt x="35230" y="48313"/>
                        <a:pt x="35388" y="48259"/>
                        <a:pt x="35438" y="48259"/>
                      </a:cubicBezTo>
                      <a:cubicBezTo>
                        <a:pt x="35474" y="48259"/>
                        <a:pt x="35456" y="48285"/>
                        <a:pt x="35314" y="48376"/>
                      </a:cubicBezTo>
                      <a:lnTo>
                        <a:pt x="36070" y="47957"/>
                      </a:lnTo>
                      <a:cubicBezTo>
                        <a:pt x="36349" y="47794"/>
                        <a:pt x="36640" y="47631"/>
                        <a:pt x="36896" y="47515"/>
                      </a:cubicBezTo>
                      <a:cubicBezTo>
                        <a:pt x="36919" y="47503"/>
                        <a:pt x="36942" y="47503"/>
                        <a:pt x="36965" y="47492"/>
                      </a:cubicBezTo>
                      <a:lnTo>
                        <a:pt x="36965" y="47492"/>
                      </a:lnTo>
                      <a:lnTo>
                        <a:pt x="36919" y="47527"/>
                      </a:lnTo>
                      <a:cubicBezTo>
                        <a:pt x="37024" y="47480"/>
                        <a:pt x="37128" y="47422"/>
                        <a:pt x="37233" y="47352"/>
                      </a:cubicBezTo>
                      <a:cubicBezTo>
                        <a:pt x="37384" y="47271"/>
                        <a:pt x="37489" y="47224"/>
                        <a:pt x="37640" y="47143"/>
                      </a:cubicBezTo>
                      <a:cubicBezTo>
                        <a:pt x="37710" y="47143"/>
                        <a:pt x="38222" y="46840"/>
                        <a:pt x="38466" y="46677"/>
                      </a:cubicBezTo>
                      <a:cubicBezTo>
                        <a:pt x="38424" y="46652"/>
                        <a:pt x="38580" y="46549"/>
                        <a:pt x="38555" y="46549"/>
                      </a:cubicBezTo>
                      <a:cubicBezTo>
                        <a:pt x="38546" y="46549"/>
                        <a:pt x="38509" y="46565"/>
                        <a:pt x="38423" y="46606"/>
                      </a:cubicBezTo>
                      <a:lnTo>
                        <a:pt x="38423" y="46606"/>
                      </a:lnTo>
                      <a:cubicBezTo>
                        <a:pt x="38426" y="46604"/>
                        <a:pt x="38428" y="46603"/>
                        <a:pt x="38427" y="46603"/>
                      </a:cubicBezTo>
                      <a:lnTo>
                        <a:pt x="38427" y="46603"/>
                      </a:lnTo>
                      <a:cubicBezTo>
                        <a:pt x="38427" y="46603"/>
                        <a:pt x="38425" y="46604"/>
                        <a:pt x="38419" y="46608"/>
                      </a:cubicBezTo>
                      <a:cubicBezTo>
                        <a:pt x="38421" y="46607"/>
                        <a:pt x="38422" y="46607"/>
                        <a:pt x="38423" y="46606"/>
                      </a:cubicBezTo>
                      <a:lnTo>
                        <a:pt x="38423" y="46606"/>
                      </a:lnTo>
                      <a:cubicBezTo>
                        <a:pt x="38404" y="46619"/>
                        <a:pt x="38329" y="46671"/>
                        <a:pt x="38210" y="46747"/>
                      </a:cubicBezTo>
                      <a:lnTo>
                        <a:pt x="38105" y="46817"/>
                      </a:lnTo>
                      <a:lnTo>
                        <a:pt x="38129" y="46805"/>
                      </a:lnTo>
                      <a:lnTo>
                        <a:pt x="37512" y="47154"/>
                      </a:lnTo>
                      <a:cubicBezTo>
                        <a:pt x="37722" y="46992"/>
                        <a:pt x="37943" y="46864"/>
                        <a:pt x="38175" y="46747"/>
                      </a:cubicBezTo>
                      <a:lnTo>
                        <a:pt x="38466" y="46456"/>
                      </a:lnTo>
                      <a:cubicBezTo>
                        <a:pt x="38838" y="46317"/>
                        <a:pt x="39478" y="45945"/>
                        <a:pt x="39594" y="45910"/>
                      </a:cubicBezTo>
                      <a:cubicBezTo>
                        <a:pt x="39943" y="45654"/>
                        <a:pt x="40362" y="45351"/>
                        <a:pt x="40711" y="45037"/>
                      </a:cubicBezTo>
                      <a:cubicBezTo>
                        <a:pt x="40897" y="44898"/>
                        <a:pt x="41071" y="44747"/>
                        <a:pt x="41223" y="44607"/>
                      </a:cubicBezTo>
                      <a:cubicBezTo>
                        <a:pt x="41339" y="44479"/>
                        <a:pt x="41455" y="44363"/>
                        <a:pt x="41572" y="44223"/>
                      </a:cubicBezTo>
                      <a:cubicBezTo>
                        <a:pt x="41653" y="44130"/>
                        <a:pt x="41758" y="44060"/>
                        <a:pt x="41886" y="44014"/>
                      </a:cubicBezTo>
                      <a:lnTo>
                        <a:pt x="41886" y="44014"/>
                      </a:lnTo>
                      <a:cubicBezTo>
                        <a:pt x="41781" y="44119"/>
                        <a:pt x="41653" y="44223"/>
                        <a:pt x="41606" y="44281"/>
                      </a:cubicBezTo>
                      <a:cubicBezTo>
                        <a:pt x="41967" y="43956"/>
                        <a:pt x="42677" y="43293"/>
                        <a:pt x="42711" y="43153"/>
                      </a:cubicBezTo>
                      <a:cubicBezTo>
                        <a:pt x="42833" y="43049"/>
                        <a:pt x="42880" y="43017"/>
                        <a:pt x="42892" y="43017"/>
                      </a:cubicBezTo>
                      <a:cubicBezTo>
                        <a:pt x="42911" y="43017"/>
                        <a:pt x="42841" y="43099"/>
                        <a:pt x="42846" y="43099"/>
                      </a:cubicBezTo>
                      <a:cubicBezTo>
                        <a:pt x="42851" y="43099"/>
                        <a:pt x="42907" y="43043"/>
                        <a:pt x="43107" y="42839"/>
                      </a:cubicBezTo>
                      <a:lnTo>
                        <a:pt x="43107" y="42839"/>
                      </a:lnTo>
                      <a:lnTo>
                        <a:pt x="43049" y="42944"/>
                      </a:lnTo>
                      <a:cubicBezTo>
                        <a:pt x="43340" y="42676"/>
                        <a:pt x="43607" y="42397"/>
                        <a:pt x="43863" y="42106"/>
                      </a:cubicBezTo>
                      <a:cubicBezTo>
                        <a:pt x="44096" y="41827"/>
                        <a:pt x="44305" y="41548"/>
                        <a:pt x="44526" y="41269"/>
                      </a:cubicBezTo>
                      <a:cubicBezTo>
                        <a:pt x="44916" y="40726"/>
                        <a:pt x="45307" y="40184"/>
                        <a:pt x="45830" y="39519"/>
                      </a:cubicBezTo>
                      <a:lnTo>
                        <a:pt x="45830" y="39519"/>
                      </a:lnTo>
                      <a:cubicBezTo>
                        <a:pt x="45821" y="39528"/>
                        <a:pt x="45813" y="39538"/>
                        <a:pt x="45805" y="39547"/>
                      </a:cubicBezTo>
                      <a:cubicBezTo>
                        <a:pt x="47096" y="37838"/>
                        <a:pt x="48004" y="35767"/>
                        <a:pt x="48830" y="33836"/>
                      </a:cubicBezTo>
                      <a:cubicBezTo>
                        <a:pt x="48946" y="33511"/>
                        <a:pt x="49039" y="33185"/>
                        <a:pt x="49097" y="32848"/>
                      </a:cubicBezTo>
                      <a:lnTo>
                        <a:pt x="49202" y="32743"/>
                      </a:lnTo>
                      <a:cubicBezTo>
                        <a:pt x="49237" y="32534"/>
                        <a:pt x="49272" y="32324"/>
                        <a:pt x="49306" y="32127"/>
                      </a:cubicBezTo>
                      <a:cubicBezTo>
                        <a:pt x="49411" y="31685"/>
                        <a:pt x="49539" y="31336"/>
                        <a:pt x="49655" y="30940"/>
                      </a:cubicBezTo>
                      <a:cubicBezTo>
                        <a:pt x="49714" y="30742"/>
                        <a:pt x="49772" y="30545"/>
                        <a:pt x="49830" y="30312"/>
                      </a:cubicBezTo>
                      <a:cubicBezTo>
                        <a:pt x="49888" y="30068"/>
                        <a:pt x="49923" y="29812"/>
                        <a:pt x="49946" y="29556"/>
                      </a:cubicBezTo>
                      <a:lnTo>
                        <a:pt x="49946" y="29556"/>
                      </a:lnTo>
                      <a:lnTo>
                        <a:pt x="49876" y="29696"/>
                      </a:lnTo>
                      <a:cubicBezTo>
                        <a:pt x="49923" y="29498"/>
                        <a:pt x="49969" y="29184"/>
                        <a:pt x="50004" y="28928"/>
                      </a:cubicBezTo>
                      <a:cubicBezTo>
                        <a:pt x="50037" y="28692"/>
                        <a:pt x="50069" y="28505"/>
                        <a:pt x="50083" y="28505"/>
                      </a:cubicBezTo>
                      <a:cubicBezTo>
                        <a:pt x="50084" y="28505"/>
                        <a:pt x="50085" y="28506"/>
                        <a:pt x="50086" y="28509"/>
                      </a:cubicBezTo>
                      <a:cubicBezTo>
                        <a:pt x="50074" y="28416"/>
                        <a:pt x="50074" y="28311"/>
                        <a:pt x="50109" y="28218"/>
                      </a:cubicBezTo>
                      <a:lnTo>
                        <a:pt x="50132" y="28207"/>
                      </a:lnTo>
                      <a:cubicBezTo>
                        <a:pt x="50167" y="27881"/>
                        <a:pt x="50179" y="27555"/>
                        <a:pt x="50179" y="27230"/>
                      </a:cubicBezTo>
                      <a:cubicBezTo>
                        <a:pt x="50260" y="26474"/>
                        <a:pt x="50307" y="27358"/>
                        <a:pt x="50377" y="26241"/>
                      </a:cubicBezTo>
                      <a:cubicBezTo>
                        <a:pt x="50377" y="25861"/>
                        <a:pt x="50319" y="25195"/>
                        <a:pt x="50291" y="25195"/>
                      </a:cubicBezTo>
                      <a:cubicBezTo>
                        <a:pt x="50288" y="25195"/>
                        <a:pt x="50286" y="25202"/>
                        <a:pt x="50283" y="25217"/>
                      </a:cubicBezTo>
                      <a:cubicBezTo>
                        <a:pt x="50260" y="25369"/>
                        <a:pt x="50260" y="25636"/>
                        <a:pt x="50225" y="25648"/>
                      </a:cubicBezTo>
                      <a:lnTo>
                        <a:pt x="50225" y="25276"/>
                      </a:lnTo>
                      <a:cubicBezTo>
                        <a:pt x="50186" y="25246"/>
                        <a:pt x="50149" y="25177"/>
                        <a:pt x="50112" y="25177"/>
                      </a:cubicBezTo>
                      <a:cubicBezTo>
                        <a:pt x="50063" y="25177"/>
                        <a:pt x="50016" y="25305"/>
                        <a:pt x="49969" y="25834"/>
                      </a:cubicBezTo>
                      <a:lnTo>
                        <a:pt x="50004" y="26474"/>
                      </a:lnTo>
                      <a:lnTo>
                        <a:pt x="49946" y="26683"/>
                      </a:lnTo>
                      <a:cubicBezTo>
                        <a:pt x="49958" y="26497"/>
                        <a:pt x="49958" y="26322"/>
                        <a:pt x="49969" y="26148"/>
                      </a:cubicBezTo>
                      <a:lnTo>
                        <a:pt x="49969" y="26148"/>
                      </a:lnTo>
                      <a:cubicBezTo>
                        <a:pt x="49935" y="26381"/>
                        <a:pt x="49935" y="26625"/>
                        <a:pt x="49946" y="26857"/>
                      </a:cubicBezTo>
                      <a:cubicBezTo>
                        <a:pt x="49911" y="26939"/>
                        <a:pt x="49888" y="27032"/>
                        <a:pt x="49876" y="27125"/>
                      </a:cubicBezTo>
                      <a:lnTo>
                        <a:pt x="49923" y="27753"/>
                      </a:lnTo>
                      <a:cubicBezTo>
                        <a:pt x="49919" y="27760"/>
                        <a:pt x="49915" y="27762"/>
                        <a:pt x="49911" y="27762"/>
                      </a:cubicBezTo>
                      <a:cubicBezTo>
                        <a:pt x="49891" y="27762"/>
                        <a:pt x="49880" y="27675"/>
                        <a:pt x="49862" y="27675"/>
                      </a:cubicBezTo>
                      <a:cubicBezTo>
                        <a:pt x="49850" y="27675"/>
                        <a:pt x="49833" y="27721"/>
                        <a:pt x="49807" y="27881"/>
                      </a:cubicBezTo>
                      <a:cubicBezTo>
                        <a:pt x="49807" y="27948"/>
                        <a:pt x="49813" y="27970"/>
                        <a:pt x="49822" y="27970"/>
                      </a:cubicBezTo>
                      <a:cubicBezTo>
                        <a:pt x="49839" y="27970"/>
                        <a:pt x="49866" y="27892"/>
                        <a:pt x="49882" y="27892"/>
                      </a:cubicBezTo>
                      <a:cubicBezTo>
                        <a:pt x="49894" y="27892"/>
                        <a:pt x="49900" y="27938"/>
                        <a:pt x="49888" y="28102"/>
                      </a:cubicBezTo>
                      <a:cubicBezTo>
                        <a:pt x="49807" y="28404"/>
                        <a:pt x="49795" y="28311"/>
                        <a:pt x="49783" y="28672"/>
                      </a:cubicBezTo>
                      <a:cubicBezTo>
                        <a:pt x="49777" y="28681"/>
                        <a:pt x="49771" y="28685"/>
                        <a:pt x="49767" y="28685"/>
                      </a:cubicBezTo>
                      <a:cubicBezTo>
                        <a:pt x="49748" y="28685"/>
                        <a:pt x="49748" y="28610"/>
                        <a:pt x="49748" y="28498"/>
                      </a:cubicBezTo>
                      <a:cubicBezTo>
                        <a:pt x="49748" y="28812"/>
                        <a:pt x="49644" y="29335"/>
                        <a:pt x="49655" y="29509"/>
                      </a:cubicBezTo>
                      <a:cubicBezTo>
                        <a:pt x="49597" y="29719"/>
                        <a:pt x="49551" y="29928"/>
                        <a:pt x="49516" y="30149"/>
                      </a:cubicBezTo>
                      <a:cubicBezTo>
                        <a:pt x="49472" y="30357"/>
                        <a:pt x="49418" y="30523"/>
                        <a:pt x="49383" y="30523"/>
                      </a:cubicBezTo>
                      <a:cubicBezTo>
                        <a:pt x="49381" y="30523"/>
                        <a:pt x="49378" y="30523"/>
                        <a:pt x="49376" y="30521"/>
                      </a:cubicBezTo>
                      <a:cubicBezTo>
                        <a:pt x="49353" y="30801"/>
                        <a:pt x="49306" y="31091"/>
                        <a:pt x="49248" y="31370"/>
                      </a:cubicBezTo>
                      <a:cubicBezTo>
                        <a:pt x="49255" y="31290"/>
                        <a:pt x="49254" y="31256"/>
                        <a:pt x="49246" y="31256"/>
                      </a:cubicBezTo>
                      <a:cubicBezTo>
                        <a:pt x="49204" y="31256"/>
                        <a:pt x="48977" y="32268"/>
                        <a:pt x="48901" y="32268"/>
                      </a:cubicBezTo>
                      <a:cubicBezTo>
                        <a:pt x="48896" y="32268"/>
                        <a:pt x="48891" y="32264"/>
                        <a:pt x="48888" y="32254"/>
                      </a:cubicBezTo>
                      <a:cubicBezTo>
                        <a:pt x="48841" y="32580"/>
                        <a:pt x="48760" y="32883"/>
                        <a:pt x="48655" y="33185"/>
                      </a:cubicBezTo>
                      <a:lnTo>
                        <a:pt x="48457" y="33767"/>
                      </a:lnTo>
                      <a:cubicBezTo>
                        <a:pt x="48388" y="33953"/>
                        <a:pt x="48329" y="34139"/>
                        <a:pt x="48271" y="34302"/>
                      </a:cubicBezTo>
                      <a:cubicBezTo>
                        <a:pt x="48279" y="34264"/>
                        <a:pt x="48286" y="34226"/>
                        <a:pt x="48297" y="34191"/>
                      </a:cubicBezTo>
                      <a:lnTo>
                        <a:pt x="48297" y="34191"/>
                      </a:lnTo>
                      <a:cubicBezTo>
                        <a:pt x="48170" y="34509"/>
                        <a:pt x="48092" y="34604"/>
                        <a:pt x="47992" y="34825"/>
                      </a:cubicBezTo>
                      <a:cubicBezTo>
                        <a:pt x="48039" y="34906"/>
                        <a:pt x="47806" y="35465"/>
                        <a:pt x="47701" y="35790"/>
                      </a:cubicBezTo>
                      <a:cubicBezTo>
                        <a:pt x="47640" y="35886"/>
                        <a:pt x="47609" y="35922"/>
                        <a:pt x="47595" y="35922"/>
                      </a:cubicBezTo>
                      <a:cubicBezTo>
                        <a:pt x="47554" y="35922"/>
                        <a:pt x="47683" y="35582"/>
                        <a:pt x="47638" y="35582"/>
                      </a:cubicBezTo>
                      <a:cubicBezTo>
                        <a:pt x="47634" y="35582"/>
                        <a:pt x="47628" y="35585"/>
                        <a:pt x="47620" y="35593"/>
                      </a:cubicBezTo>
                      <a:cubicBezTo>
                        <a:pt x="47643" y="35593"/>
                        <a:pt x="47573" y="35802"/>
                        <a:pt x="47504" y="35977"/>
                      </a:cubicBezTo>
                      <a:cubicBezTo>
                        <a:pt x="47444" y="36135"/>
                        <a:pt x="47385" y="36268"/>
                        <a:pt x="47404" y="36268"/>
                      </a:cubicBezTo>
                      <a:cubicBezTo>
                        <a:pt x="47408" y="36268"/>
                        <a:pt x="47414" y="36264"/>
                        <a:pt x="47422" y="36256"/>
                      </a:cubicBezTo>
                      <a:lnTo>
                        <a:pt x="47422" y="36256"/>
                      </a:lnTo>
                      <a:cubicBezTo>
                        <a:pt x="47213" y="36570"/>
                        <a:pt x="47259" y="36535"/>
                        <a:pt x="47120" y="36674"/>
                      </a:cubicBezTo>
                      <a:cubicBezTo>
                        <a:pt x="47166" y="36767"/>
                        <a:pt x="46980" y="36988"/>
                        <a:pt x="46875" y="37279"/>
                      </a:cubicBezTo>
                      <a:cubicBezTo>
                        <a:pt x="46561" y="37721"/>
                        <a:pt x="46724" y="37361"/>
                        <a:pt x="46457" y="37884"/>
                      </a:cubicBezTo>
                      <a:cubicBezTo>
                        <a:pt x="46425" y="37918"/>
                        <a:pt x="46405" y="37932"/>
                        <a:pt x="46395" y="37932"/>
                      </a:cubicBezTo>
                      <a:cubicBezTo>
                        <a:pt x="46344" y="37932"/>
                        <a:pt x="46503" y="37605"/>
                        <a:pt x="46503" y="37605"/>
                      </a:cubicBezTo>
                      <a:lnTo>
                        <a:pt x="46503" y="37605"/>
                      </a:lnTo>
                      <a:cubicBezTo>
                        <a:pt x="46201" y="38128"/>
                        <a:pt x="46422" y="37884"/>
                        <a:pt x="46399" y="38024"/>
                      </a:cubicBezTo>
                      <a:cubicBezTo>
                        <a:pt x="46198" y="38356"/>
                        <a:pt x="46146" y="38401"/>
                        <a:pt x="46115" y="38401"/>
                      </a:cubicBezTo>
                      <a:cubicBezTo>
                        <a:pt x="46104" y="38401"/>
                        <a:pt x="46095" y="38395"/>
                        <a:pt x="46083" y="38395"/>
                      </a:cubicBezTo>
                      <a:cubicBezTo>
                        <a:pt x="46068" y="38395"/>
                        <a:pt x="46046" y="38405"/>
                        <a:pt x="46003" y="38454"/>
                      </a:cubicBezTo>
                      <a:cubicBezTo>
                        <a:pt x="45840" y="38791"/>
                        <a:pt x="45654" y="39117"/>
                        <a:pt x="45445" y="39431"/>
                      </a:cubicBezTo>
                      <a:cubicBezTo>
                        <a:pt x="45431" y="39445"/>
                        <a:pt x="45412" y="39468"/>
                        <a:pt x="45408" y="39468"/>
                      </a:cubicBezTo>
                      <a:cubicBezTo>
                        <a:pt x="45405" y="39468"/>
                        <a:pt x="45408" y="39458"/>
                        <a:pt x="45422" y="39431"/>
                      </a:cubicBezTo>
                      <a:lnTo>
                        <a:pt x="45422" y="39431"/>
                      </a:lnTo>
                      <a:cubicBezTo>
                        <a:pt x="45201" y="39861"/>
                        <a:pt x="44584" y="40559"/>
                        <a:pt x="44293" y="41036"/>
                      </a:cubicBezTo>
                      <a:cubicBezTo>
                        <a:pt x="44270" y="41048"/>
                        <a:pt x="44247" y="41071"/>
                        <a:pt x="44235" y="41083"/>
                      </a:cubicBezTo>
                      <a:cubicBezTo>
                        <a:pt x="44273" y="41061"/>
                        <a:pt x="44301" y="41052"/>
                        <a:pt x="44321" y="41052"/>
                      </a:cubicBezTo>
                      <a:cubicBezTo>
                        <a:pt x="44344" y="41052"/>
                        <a:pt x="44357" y="41064"/>
                        <a:pt x="44363" y="41083"/>
                      </a:cubicBezTo>
                      <a:cubicBezTo>
                        <a:pt x="44189" y="41280"/>
                        <a:pt x="44072" y="41490"/>
                        <a:pt x="43968" y="41536"/>
                      </a:cubicBezTo>
                      <a:cubicBezTo>
                        <a:pt x="44026" y="41467"/>
                        <a:pt x="44072" y="41397"/>
                        <a:pt x="44107" y="41315"/>
                      </a:cubicBezTo>
                      <a:lnTo>
                        <a:pt x="44107" y="41315"/>
                      </a:lnTo>
                      <a:lnTo>
                        <a:pt x="43944" y="41548"/>
                      </a:lnTo>
                      <a:cubicBezTo>
                        <a:pt x="43915" y="41567"/>
                        <a:pt x="43898" y="41575"/>
                        <a:pt x="43889" y="41575"/>
                      </a:cubicBezTo>
                      <a:cubicBezTo>
                        <a:pt x="43835" y="41575"/>
                        <a:pt x="44171" y="41231"/>
                        <a:pt x="44130" y="41211"/>
                      </a:cubicBezTo>
                      <a:lnTo>
                        <a:pt x="44130" y="41211"/>
                      </a:lnTo>
                      <a:lnTo>
                        <a:pt x="43607" y="41885"/>
                      </a:lnTo>
                      <a:cubicBezTo>
                        <a:pt x="43421" y="42106"/>
                        <a:pt x="43246" y="42304"/>
                        <a:pt x="43095" y="42444"/>
                      </a:cubicBezTo>
                      <a:cubicBezTo>
                        <a:pt x="43094" y="42444"/>
                        <a:pt x="43092" y="42444"/>
                        <a:pt x="43091" y="42444"/>
                      </a:cubicBezTo>
                      <a:cubicBezTo>
                        <a:pt x="43029" y="42444"/>
                        <a:pt x="43491" y="41984"/>
                        <a:pt x="43458" y="41984"/>
                      </a:cubicBezTo>
                      <a:cubicBezTo>
                        <a:pt x="43450" y="41984"/>
                        <a:pt x="43412" y="42013"/>
                        <a:pt x="43328" y="42083"/>
                      </a:cubicBezTo>
                      <a:cubicBezTo>
                        <a:pt x="43491" y="41943"/>
                        <a:pt x="43642" y="41781"/>
                        <a:pt x="43781" y="41618"/>
                      </a:cubicBezTo>
                      <a:lnTo>
                        <a:pt x="43781" y="41618"/>
                      </a:lnTo>
                      <a:cubicBezTo>
                        <a:pt x="43697" y="41682"/>
                        <a:pt x="43661" y="41706"/>
                        <a:pt x="43652" y="41706"/>
                      </a:cubicBezTo>
                      <a:cubicBezTo>
                        <a:pt x="43629" y="41706"/>
                        <a:pt x="43820" y="41523"/>
                        <a:pt x="43786" y="41523"/>
                      </a:cubicBezTo>
                      <a:cubicBezTo>
                        <a:pt x="43775" y="41523"/>
                        <a:pt x="43740" y="41543"/>
                        <a:pt x="43665" y="41595"/>
                      </a:cubicBezTo>
                      <a:cubicBezTo>
                        <a:pt x="43386" y="41920"/>
                        <a:pt x="43212" y="42083"/>
                        <a:pt x="43060" y="42269"/>
                      </a:cubicBezTo>
                      <a:cubicBezTo>
                        <a:pt x="42863" y="42490"/>
                        <a:pt x="42653" y="42711"/>
                        <a:pt x="42421" y="42909"/>
                      </a:cubicBezTo>
                      <a:cubicBezTo>
                        <a:pt x="42368" y="42990"/>
                        <a:pt x="42392" y="42990"/>
                        <a:pt x="42413" y="42990"/>
                      </a:cubicBezTo>
                      <a:cubicBezTo>
                        <a:pt x="42435" y="42990"/>
                        <a:pt x="42456" y="42990"/>
                        <a:pt x="42397" y="43072"/>
                      </a:cubicBezTo>
                      <a:cubicBezTo>
                        <a:pt x="41979" y="43514"/>
                        <a:pt x="41769" y="43653"/>
                        <a:pt x="41595" y="43746"/>
                      </a:cubicBezTo>
                      <a:cubicBezTo>
                        <a:pt x="41351" y="43874"/>
                        <a:pt x="41141" y="44049"/>
                        <a:pt x="40967" y="44247"/>
                      </a:cubicBezTo>
                      <a:cubicBezTo>
                        <a:pt x="40781" y="44514"/>
                        <a:pt x="40548" y="44747"/>
                        <a:pt x="40269" y="44910"/>
                      </a:cubicBezTo>
                      <a:lnTo>
                        <a:pt x="40385" y="44712"/>
                      </a:lnTo>
                      <a:lnTo>
                        <a:pt x="40385" y="44712"/>
                      </a:lnTo>
                      <a:cubicBezTo>
                        <a:pt x="39734" y="45224"/>
                        <a:pt x="40083" y="45096"/>
                        <a:pt x="39338" y="45561"/>
                      </a:cubicBezTo>
                      <a:cubicBezTo>
                        <a:pt x="39444" y="45455"/>
                        <a:pt x="39789" y="45216"/>
                        <a:pt x="39774" y="45216"/>
                      </a:cubicBezTo>
                      <a:lnTo>
                        <a:pt x="39774" y="45216"/>
                      </a:lnTo>
                      <a:cubicBezTo>
                        <a:pt x="39772" y="45216"/>
                        <a:pt x="39767" y="45218"/>
                        <a:pt x="39757" y="45224"/>
                      </a:cubicBezTo>
                      <a:cubicBezTo>
                        <a:pt x="39257" y="45503"/>
                        <a:pt x="39455" y="45491"/>
                        <a:pt x="39094" y="45747"/>
                      </a:cubicBezTo>
                      <a:lnTo>
                        <a:pt x="38989" y="45747"/>
                      </a:lnTo>
                      <a:cubicBezTo>
                        <a:pt x="38210" y="46294"/>
                        <a:pt x="37407" y="46794"/>
                        <a:pt x="36582" y="47247"/>
                      </a:cubicBezTo>
                      <a:cubicBezTo>
                        <a:pt x="36606" y="47215"/>
                        <a:pt x="36680" y="47161"/>
                        <a:pt x="36654" y="47161"/>
                      </a:cubicBezTo>
                      <a:cubicBezTo>
                        <a:pt x="36643" y="47161"/>
                        <a:pt x="36612" y="47172"/>
                        <a:pt x="36547" y="47201"/>
                      </a:cubicBezTo>
                      <a:cubicBezTo>
                        <a:pt x="35977" y="47503"/>
                        <a:pt x="35395" y="47782"/>
                        <a:pt x="34802" y="48027"/>
                      </a:cubicBezTo>
                      <a:cubicBezTo>
                        <a:pt x="34186" y="48259"/>
                        <a:pt x="33581" y="48480"/>
                        <a:pt x="32999" y="48643"/>
                      </a:cubicBezTo>
                      <a:lnTo>
                        <a:pt x="32592" y="48841"/>
                      </a:lnTo>
                      <a:cubicBezTo>
                        <a:pt x="32543" y="48857"/>
                        <a:pt x="32497" y="48866"/>
                        <a:pt x="32472" y="48866"/>
                      </a:cubicBezTo>
                      <a:cubicBezTo>
                        <a:pt x="32444" y="48866"/>
                        <a:pt x="32443" y="48854"/>
                        <a:pt x="32499" y="48829"/>
                      </a:cubicBezTo>
                      <a:lnTo>
                        <a:pt x="32499" y="48829"/>
                      </a:lnTo>
                      <a:cubicBezTo>
                        <a:pt x="32045" y="48934"/>
                        <a:pt x="32487" y="48876"/>
                        <a:pt x="32278" y="48957"/>
                      </a:cubicBezTo>
                      <a:cubicBezTo>
                        <a:pt x="32156" y="48991"/>
                        <a:pt x="32073" y="49005"/>
                        <a:pt x="32037" y="49005"/>
                      </a:cubicBezTo>
                      <a:cubicBezTo>
                        <a:pt x="31997" y="49005"/>
                        <a:pt x="32013" y="48988"/>
                        <a:pt x="32092" y="48957"/>
                      </a:cubicBezTo>
                      <a:lnTo>
                        <a:pt x="32092" y="48957"/>
                      </a:lnTo>
                      <a:cubicBezTo>
                        <a:pt x="31092" y="49318"/>
                        <a:pt x="30045" y="49562"/>
                        <a:pt x="28986" y="49690"/>
                      </a:cubicBezTo>
                      <a:lnTo>
                        <a:pt x="29149" y="49644"/>
                      </a:lnTo>
                      <a:lnTo>
                        <a:pt x="29149" y="49644"/>
                      </a:lnTo>
                      <a:cubicBezTo>
                        <a:pt x="28475" y="49725"/>
                        <a:pt x="28405" y="49865"/>
                        <a:pt x="27777" y="49899"/>
                      </a:cubicBezTo>
                      <a:lnTo>
                        <a:pt x="27893" y="49865"/>
                      </a:lnTo>
                      <a:lnTo>
                        <a:pt x="27893" y="49865"/>
                      </a:lnTo>
                      <a:cubicBezTo>
                        <a:pt x="27038" y="49953"/>
                        <a:pt x="26127" y="50006"/>
                        <a:pt x="25297" y="50006"/>
                      </a:cubicBezTo>
                      <a:cubicBezTo>
                        <a:pt x="24715" y="50006"/>
                        <a:pt x="24173" y="49980"/>
                        <a:pt x="23717" y="49923"/>
                      </a:cubicBezTo>
                      <a:cubicBezTo>
                        <a:pt x="23686" y="49932"/>
                        <a:pt x="23636" y="49936"/>
                        <a:pt x="23571" y="49936"/>
                      </a:cubicBezTo>
                      <a:cubicBezTo>
                        <a:pt x="23250" y="49936"/>
                        <a:pt x="22582" y="49835"/>
                        <a:pt x="22297" y="49835"/>
                      </a:cubicBezTo>
                      <a:cubicBezTo>
                        <a:pt x="22232" y="49835"/>
                        <a:pt x="22187" y="49840"/>
                        <a:pt x="22170" y="49853"/>
                      </a:cubicBezTo>
                      <a:cubicBezTo>
                        <a:pt x="21344" y="49690"/>
                        <a:pt x="21589" y="49713"/>
                        <a:pt x="20437" y="49469"/>
                      </a:cubicBezTo>
                      <a:cubicBezTo>
                        <a:pt x="20135" y="49411"/>
                        <a:pt x="19972" y="49446"/>
                        <a:pt x="19588" y="49376"/>
                      </a:cubicBezTo>
                      <a:lnTo>
                        <a:pt x="19588" y="49318"/>
                      </a:lnTo>
                      <a:lnTo>
                        <a:pt x="19065" y="49260"/>
                      </a:lnTo>
                      <a:cubicBezTo>
                        <a:pt x="18972" y="49213"/>
                        <a:pt x="18890" y="49167"/>
                        <a:pt x="18809" y="49108"/>
                      </a:cubicBezTo>
                      <a:lnTo>
                        <a:pt x="18448" y="49027"/>
                      </a:lnTo>
                      <a:lnTo>
                        <a:pt x="18448" y="49027"/>
                      </a:lnTo>
                      <a:cubicBezTo>
                        <a:pt x="18599" y="49074"/>
                        <a:pt x="18739" y="49132"/>
                        <a:pt x="18716" y="49143"/>
                      </a:cubicBezTo>
                      <a:cubicBezTo>
                        <a:pt x="18425" y="49074"/>
                        <a:pt x="18134" y="48981"/>
                        <a:pt x="17843" y="48887"/>
                      </a:cubicBezTo>
                      <a:cubicBezTo>
                        <a:pt x="17692" y="48829"/>
                        <a:pt x="17541" y="48760"/>
                        <a:pt x="17390" y="48678"/>
                      </a:cubicBezTo>
                      <a:cubicBezTo>
                        <a:pt x="16971" y="48550"/>
                        <a:pt x="16541" y="48422"/>
                        <a:pt x="16110" y="48271"/>
                      </a:cubicBezTo>
                      <a:lnTo>
                        <a:pt x="16110" y="48271"/>
                      </a:lnTo>
                      <a:cubicBezTo>
                        <a:pt x="16197" y="48284"/>
                        <a:pt x="16280" y="48301"/>
                        <a:pt x="16361" y="48322"/>
                      </a:cubicBezTo>
                      <a:lnTo>
                        <a:pt x="16361" y="48322"/>
                      </a:lnTo>
                      <a:cubicBezTo>
                        <a:pt x="15954" y="48194"/>
                        <a:pt x="16370" y="48251"/>
                        <a:pt x="15808" y="48085"/>
                      </a:cubicBezTo>
                      <a:lnTo>
                        <a:pt x="15808" y="48085"/>
                      </a:lnTo>
                      <a:cubicBezTo>
                        <a:pt x="15849" y="48108"/>
                        <a:pt x="15834" y="48114"/>
                        <a:pt x="15808" y="48114"/>
                      </a:cubicBezTo>
                      <a:cubicBezTo>
                        <a:pt x="15782" y="48114"/>
                        <a:pt x="15744" y="48108"/>
                        <a:pt x="15738" y="48108"/>
                      </a:cubicBezTo>
                      <a:cubicBezTo>
                        <a:pt x="15447" y="47969"/>
                        <a:pt x="14761" y="47655"/>
                        <a:pt x="14261" y="47422"/>
                      </a:cubicBezTo>
                      <a:lnTo>
                        <a:pt x="14261" y="47422"/>
                      </a:lnTo>
                      <a:lnTo>
                        <a:pt x="14377" y="47434"/>
                      </a:lnTo>
                      <a:cubicBezTo>
                        <a:pt x="13412" y="46968"/>
                        <a:pt x="12481" y="46445"/>
                        <a:pt x="11574" y="45863"/>
                      </a:cubicBezTo>
                      <a:lnTo>
                        <a:pt x="11574" y="45863"/>
                      </a:lnTo>
                      <a:cubicBezTo>
                        <a:pt x="11753" y="45991"/>
                        <a:pt x="11799" y="46052"/>
                        <a:pt x="11757" y="46052"/>
                      </a:cubicBezTo>
                      <a:cubicBezTo>
                        <a:pt x="11722" y="46052"/>
                        <a:pt x="11630" y="46012"/>
                        <a:pt x="11504" y="45933"/>
                      </a:cubicBezTo>
                      <a:lnTo>
                        <a:pt x="11434" y="45805"/>
                      </a:lnTo>
                      <a:cubicBezTo>
                        <a:pt x="11408" y="45795"/>
                        <a:pt x="11392" y="45790"/>
                        <a:pt x="11384" y="45790"/>
                      </a:cubicBezTo>
                      <a:cubicBezTo>
                        <a:pt x="11349" y="45790"/>
                        <a:pt x="11493" y="45887"/>
                        <a:pt x="11466" y="45887"/>
                      </a:cubicBezTo>
                      <a:cubicBezTo>
                        <a:pt x="11454" y="45887"/>
                        <a:pt x="11411" y="45869"/>
                        <a:pt x="11306" y="45817"/>
                      </a:cubicBezTo>
                      <a:cubicBezTo>
                        <a:pt x="11122" y="45683"/>
                        <a:pt x="11083" y="45629"/>
                        <a:pt x="11121" y="45629"/>
                      </a:cubicBezTo>
                      <a:cubicBezTo>
                        <a:pt x="11152" y="45629"/>
                        <a:pt x="11235" y="45666"/>
                        <a:pt x="11330" y="45724"/>
                      </a:cubicBezTo>
                      <a:lnTo>
                        <a:pt x="10899" y="45445"/>
                      </a:lnTo>
                      <a:cubicBezTo>
                        <a:pt x="10897" y="45436"/>
                        <a:pt x="10900" y="45433"/>
                        <a:pt x="10908" y="45433"/>
                      </a:cubicBezTo>
                      <a:cubicBezTo>
                        <a:pt x="10932" y="45433"/>
                        <a:pt x="11000" y="45468"/>
                        <a:pt x="11027" y="45468"/>
                      </a:cubicBezTo>
                      <a:cubicBezTo>
                        <a:pt x="10841" y="45375"/>
                        <a:pt x="10353" y="44921"/>
                        <a:pt x="10085" y="44782"/>
                      </a:cubicBezTo>
                      <a:lnTo>
                        <a:pt x="10074" y="44747"/>
                      </a:lnTo>
                      <a:cubicBezTo>
                        <a:pt x="9632" y="44409"/>
                        <a:pt x="9306" y="44153"/>
                        <a:pt x="9027" y="43909"/>
                      </a:cubicBezTo>
                      <a:cubicBezTo>
                        <a:pt x="8736" y="43653"/>
                        <a:pt x="8457" y="43432"/>
                        <a:pt x="8131" y="43118"/>
                      </a:cubicBezTo>
                      <a:cubicBezTo>
                        <a:pt x="8128" y="43120"/>
                        <a:pt x="8124" y="43121"/>
                        <a:pt x="8120" y="43121"/>
                      </a:cubicBezTo>
                      <a:cubicBezTo>
                        <a:pt x="8054" y="43121"/>
                        <a:pt x="7826" y="42887"/>
                        <a:pt x="7608" y="42734"/>
                      </a:cubicBezTo>
                      <a:lnTo>
                        <a:pt x="6898" y="41943"/>
                      </a:lnTo>
                      <a:cubicBezTo>
                        <a:pt x="6654" y="41664"/>
                        <a:pt x="6421" y="41362"/>
                        <a:pt x="6154" y="41059"/>
                      </a:cubicBezTo>
                      <a:cubicBezTo>
                        <a:pt x="5978" y="40867"/>
                        <a:pt x="5931" y="40832"/>
                        <a:pt x="5916" y="40832"/>
                      </a:cubicBezTo>
                      <a:cubicBezTo>
                        <a:pt x="5907" y="40832"/>
                        <a:pt x="5908" y="40844"/>
                        <a:pt x="5901" y="40844"/>
                      </a:cubicBezTo>
                      <a:cubicBezTo>
                        <a:pt x="5893" y="40844"/>
                        <a:pt x="5876" y="40831"/>
                        <a:pt x="5828" y="40780"/>
                      </a:cubicBezTo>
                      <a:cubicBezTo>
                        <a:pt x="5837" y="40733"/>
                        <a:pt x="5513" y="40315"/>
                        <a:pt x="5535" y="40315"/>
                      </a:cubicBezTo>
                      <a:cubicBezTo>
                        <a:pt x="5540" y="40315"/>
                        <a:pt x="5565" y="40338"/>
                        <a:pt x="5619" y="40396"/>
                      </a:cubicBezTo>
                      <a:cubicBezTo>
                        <a:pt x="5316" y="40024"/>
                        <a:pt x="5142" y="39768"/>
                        <a:pt x="4932" y="39489"/>
                      </a:cubicBezTo>
                      <a:lnTo>
                        <a:pt x="4595" y="39047"/>
                      </a:lnTo>
                      <a:lnTo>
                        <a:pt x="4165" y="38408"/>
                      </a:lnTo>
                      <a:lnTo>
                        <a:pt x="4165" y="38408"/>
                      </a:lnTo>
                      <a:cubicBezTo>
                        <a:pt x="4213" y="38514"/>
                        <a:pt x="4269" y="38620"/>
                        <a:pt x="4254" y="38620"/>
                      </a:cubicBezTo>
                      <a:cubicBezTo>
                        <a:pt x="4251" y="38620"/>
                        <a:pt x="4244" y="38615"/>
                        <a:pt x="4235" y="38605"/>
                      </a:cubicBezTo>
                      <a:cubicBezTo>
                        <a:pt x="4109" y="38435"/>
                        <a:pt x="3984" y="38186"/>
                        <a:pt x="4011" y="38186"/>
                      </a:cubicBezTo>
                      <a:cubicBezTo>
                        <a:pt x="4012" y="38186"/>
                        <a:pt x="4013" y="38186"/>
                        <a:pt x="4014" y="38187"/>
                      </a:cubicBezTo>
                      <a:lnTo>
                        <a:pt x="4048" y="38233"/>
                      </a:lnTo>
                      <a:cubicBezTo>
                        <a:pt x="3258" y="37122"/>
                        <a:pt x="2671" y="35437"/>
                        <a:pt x="2187" y="34464"/>
                      </a:cubicBezTo>
                      <a:lnTo>
                        <a:pt x="2187" y="34464"/>
                      </a:lnTo>
                      <a:cubicBezTo>
                        <a:pt x="2048" y="34115"/>
                        <a:pt x="1862" y="33778"/>
                        <a:pt x="1734" y="33429"/>
                      </a:cubicBezTo>
                      <a:cubicBezTo>
                        <a:pt x="1695" y="33301"/>
                        <a:pt x="1685" y="33258"/>
                        <a:pt x="1691" y="33258"/>
                      </a:cubicBezTo>
                      <a:lnTo>
                        <a:pt x="1691" y="33258"/>
                      </a:lnTo>
                      <a:cubicBezTo>
                        <a:pt x="1702" y="33258"/>
                        <a:pt x="1779" y="33445"/>
                        <a:pt x="1796" y="33445"/>
                      </a:cubicBezTo>
                      <a:cubicBezTo>
                        <a:pt x="1802" y="33445"/>
                        <a:pt x="1800" y="33417"/>
                        <a:pt x="1780" y="33336"/>
                      </a:cubicBezTo>
                      <a:cubicBezTo>
                        <a:pt x="1664" y="33045"/>
                        <a:pt x="1559" y="32790"/>
                        <a:pt x="1478" y="32557"/>
                      </a:cubicBezTo>
                      <a:cubicBezTo>
                        <a:pt x="1396" y="32313"/>
                        <a:pt x="1338" y="32080"/>
                        <a:pt x="1292" y="31859"/>
                      </a:cubicBezTo>
                      <a:cubicBezTo>
                        <a:pt x="1152" y="31429"/>
                        <a:pt x="1082" y="30998"/>
                        <a:pt x="931" y="30521"/>
                      </a:cubicBezTo>
                      <a:cubicBezTo>
                        <a:pt x="931" y="30324"/>
                        <a:pt x="885" y="30056"/>
                        <a:pt x="838" y="29742"/>
                      </a:cubicBezTo>
                      <a:cubicBezTo>
                        <a:pt x="803" y="29440"/>
                        <a:pt x="722" y="29091"/>
                        <a:pt x="675" y="28730"/>
                      </a:cubicBezTo>
                      <a:cubicBezTo>
                        <a:pt x="629" y="28358"/>
                        <a:pt x="571" y="27997"/>
                        <a:pt x="524" y="27660"/>
                      </a:cubicBezTo>
                      <a:cubicBezTo>
                        <a:pt x="489" y="27311"/>
                        <a:pt x="489" y="26985"/>
                        <a:pt x="489" y="26730"/>
                      </a:cubicBezTo>
                      <a:lnTo>
                        <a:pt x="454" y="26788"/>
                      </a:lnTo>
                      <a:cubicBezTo>
                        <a:pt x="431" y="26613"/>
                        <a:pt x="431" y="26439"/>
                        <a:pt x="454" y="26264"/>
                      </a:cubicBezTo>
                      <a:lnTo>
                        <a:pt x="454" y="26264"/>
                      </a:lnTo>
                      <a:cubicBezTo>
                        <a:pt x="436" y="26282"/>
                        <a:pt x="432" y="26444"/>
                        <a:pt x="421" y="26444"/>
                      </a:cubicBezTo>
                      <a:cubicBezTo>
                        <a:pt x="417" y="26444"/>
                        <a:pt x="413" y="26430"/>
                        <a:pt x="408" y="26392"/>
                      </a:cubicBezTo>
                      <a:cubicBezTo>
                        <a:pt x="350" y="25206"/>
                        <a:pt x="373" y="24031"/>
                        <a:pt x="512" y="22856"/>
                      </a:cubicBezTo>
                      <a:cubicBezTo>
                        <a:pt x="640" y="21670"/>
                        <a:pt x="861" y="20495"/>
                        <a:pt x="1164" y="19344"/>
                      </a:cubicBezTo>
                      <a:cubicBezTo>
                        <a:pt x="1373" y="18506"/>
                        <a:pt x="1117" y="18820"/>
                        <a:pt x="1478" y="17797"/>
                      </a:cubicBezTo>
                      <a:lnTo>
                        <a:pt x="1478" y="17797"/>
                      </a:lnTo>
                      <a:lnTo>
                        <a:pt x="1455" y="18111"/>
                      </a:lnTo>
                      <a:cubicBezTo>
                        <a:pt x="1885" y="16412"/>
                        <a:pt x="2653" y="14761"/>
                        <a:pt x="3432" y="13237"/>
                      </a:cubicBezTo>
                      <a:lnTo>
                        <a:pt x="3432" y="13237"/>
                      </a:lnTo>
                      <a:cubicBezTo>
                        <a:pt x="3409" y="13330"/>
                        <a:pt x="3374" y="13412"/>
                        <a:pt x="3327" y="13493"/>
                      </a:cubicBezTo>
                      <a:cubicBezTo>
                        <a:pt x="3537" y="13202"/>
                        <a:pt x="3990" y="12341"/>
                        <a:pt x="3955" y="12307"/>
                      </a:cubicBezTo>
                      <a:cubicBezTo>
                        <a:pt x="4024" y="12206"/>
                        <a:pt x="4045" y="12190"/>
                        <a:pt x="4057" y="12190"/>
                      </a:cubicBezTo>
                      <a:cubicBezTo>
                        <a:pt x="4062" y="12190"/>
                        <a:pt x="4066" y="12194"/>
                        <a:pt x="4072" y="12194"/>
                      </a:cubicBezTo>
                      <a:cubicBezTo>
                        <a:pt x="4081" y="12194"/>
                        <a:pt x="4096" y="12185"/>
                        <a:pt x="4130" y="12144"/>
                      </a:cubicBezTo>
                      <a:cubicBezTo>
                        <a:pt x="4351" y="11853"/>
                        <a:pt x="4560" y="11353"/>
                        <a:pt x="4711" y="11225"/>
                      </a:cubicBezTo>
                      <a:cubicBezTo>
                        <a:pt x="4714" y="11223"/>
                        <a:pt x="4715" y="11221"/>
                        <a:pt x="4716" y="11221"/>
                      </a:cubicBezTo>
                      <a:lnTo>
                        <a:pt x="4716" y="11221"/>
                      </a:lnTo>
                      <a:cubicBezTo>
                        <a:pt x="4720" y="11221"/>
                        <a:pt x="4683" y="11278"/>
                        <a:pt x="4652" y="11328"/>
                      </a:cubicBezTo>
                      <a:lnTo>
                        <a:pt x="4652" y="11328"/>
                      </a:lnTo>
                      <a:cubicBezTo>
                        <a:pt x="4786" y="11119"/>
                        <a:pt x="5169" y="10610"/>
                        <a:pt x="5127" y="10610"/>
                      </a:cubicBezTo>
                      <a:cubicBezTo>
                        <a:pt x="5123" y="10610"/>
                        <a:pt x="5112" y="10617"/>
                        <a:pt x="5095" y="10632"/>
                      </a:cubicBezTo>
                      <a:lnTo>
                        <a:pt x="5654" y="9899"/>
                      </a:lnTo>
                      <a:cubicBezTo>
                        <a:pt x="5805" y="9678"/>
                        <a:pt x="5979" y="9468"/>
                        <a:pt x="6165" y="9271"/>
                      </a:cubicBezTo>
                      <a:cubicBezTo>
                        <a:pt x="6340" y="8980"/>
                        <a:pt x="6898" y="8457"/>
                        <a:pt x="6921" y="8329"/>
                      </a:cubicBezTo>
                      <a:cubicBezTo>
                        <a:pt x="6923" y="8333"/>
                        <a:pt x="6927" y="8335"/>
                        <a:pt x="6932" y="8335"/>
                      </a:cubicBezTo>
                      <a:cubicBezTo>
                        <a:pt x="7033" y="8335"/>
                        <a:pt x="7750" y="7535"/>
                        <a:pt x="8015" y="7258"/>
                      </a:cubicBezTo>
                      <a:lnTo>
                        <a:pt x="8015" y="7258"/>
                      </a:lnTo>
                      <a:cubicBezTo>
                        <a:pt x="8002" y="7276"/>
                        <a:pt x="8000" y="7283"/>
                        <a:pt x="8005" y="7283"/>
                      </a:cubicBezTo>
                      <a:cubicBezTo>
                        <a:pt x="8027" y="7283"/>
                        <a:pt x="8186" y="7143"/>
                        <a:pt x="8213" y="7143"/>
                      </a:cubicBezTo>
                      <a:cubicBezTo>
                        <a:pt x="8220" y="7143"/>
                        <a:pt x="8217" y="7152"/>
                        <a:pt x="8201" y="7177"/>
                      </a:cubicBezTo>
                      <a:cubicBezTo>
                        <a:pt x="8509" y="6869"/>
                        <a:pt x="8806" y="6593"/>
                        <a:pt x="8759" y="6593"/>
                      </a:cubicBezTo>
                      <a:cubicBezTo>
                        <a:pt x="8757" y="6593"/>
                        <a:pt x="8753" y="6594"/>
                        <a:pt x="8748" y="6595"/>
                      </a:cubicBezTo>
                      <a:cubicBezTo>
                        <a:pt x="9457" y="6107"/>
                        <a:pt x="10027" y="5432"/>
                        <a:pt x="10492" y="5246"/>
                      </a:cubicBezTo>
                      <a:cubicBezTo>
                        <a:pt x="11504" y="4444"/>
                        <a:pt x="12586" y="3734"/>
                        <a:pt x="13726" y="3118"/>
                      </a:cubicBezTo>
                      <a:lnTo>
                        <a:pt x="13726" y="3118"/>
                      </a:lnTo>
                      <a:cubicBezTo>
                        <a:pt x="13726" y="3176"/>
                        <a:pt x="13423" y="3315"/>
                        <a:pt x="13144" y="3490"/>
                      </a:cubicBezTo>
                      <a:cubicBezTo>
                        <a:pt x="12853" y="3653"/>
                        <a:pt x="12586" y="3816"/>
                        <a:pt x="12632" y="3839"/>
                      </a:cubicBezTo>
                      <a:lnTo>
                        <a:pt x="13307" y="3420"/>
                      </a:lnTo>
                      <a:lnTo>
                        <a:pt x="13935" y="3048"/>
                      </a:lnTo>
                      <a:cubicBezTo>
                        <a:pt x="14366" y="2792"/>
                        <a:pt x="14819" y="2571"/>
                        <a:pt x="15284" y="2385"/>
                      </a:cubicBezTo>
                      <a:cubicBezTo>
                        <a:pt x="15341" y="2361"/>
                        <a:pt x="15369" y="2352"/>
                        <a:pt x="15376" y="2352"/>
                      </a:cubicBezTo>
                      <a:cubicBezTo>
                        <a:pt x="15403" y="2352"/>
                        <a:pt x="15117" y="2501"/>
                        <a:pt x="15052" y="2548"/>
                      </a:cubicBezTo>
                      <a:cubicBezTo>
                        <a:pt x="15575" y="2269"/>
                        <a:pt x="16110" y="2094"/>
                        <a:pt x="16622" y="1885"/>
                      </a:cubicBezTo>
                      <a:cubicBezTo>
                        <a:pt x="17143" y="1711"/>
                        <a:pt x="17641" y="1514"/>
                        <a:pt x="18139" y="1363"/>
                      </a:cubicBezTo>
                      <a:lnTo>
                        <a:pt x="18139" y="1363"/>
                      </a:lnTo>
                      <a:cubicBezTo>
                        <a:pt x="18139" y="1364"/>
                        <a:pt x="18140" y="1364"/>
                        <a:pt x="18141" y="1364"/>
                      </a:cubicBezTo>
                      <a:lnTo>
                        <a:pt x="18141" y="1364"/>
                      </a:lnTo>
                      <a:cubicBezTo>
                        <a:pt x="18143" y="1363"/>
                        <a:pt x="18144" y="1362"/>
                        <a:pt x="18146" y="1361"/>
                      </a:cubicBezTo>
                      <a:lnTo>
                        <a:pt x="18146" y="1361"/>
                      </a:lnTo>
                      <a:cubicBezTo>
                        <a:pt x="18143" y="1362"/>
                        <a:pt x="18141" y="1363"/>
                        <a:pt x="18139" y="1363"/>
                      </a:cubicBezTo>
                      <a:lnTo>
                        <a:pt x="18139" y="1363"/>
                      </a:lnTo>
                      <a:cubicBezTo>
                        <a:pt x="17982" y="1356"/>
                        <a:pt x="18845" y="1054"/>
                        <a:pt x="18960" y="996"/>
                      </a:cubicBezTo>
                      <a:lnTo>
                        <a:pt x="18960" y="996"/>
                      </a:lnTo>
                      <a:cubicBezTo>
                        <a:pt x="18908" y="1029"/>
                        <a:pt x="18915" y="1041"/>
                        <a:pt x="18955" y="1041"/>
                      </a:cubicBezTo>
                      <a:cubicBezTo>
                        <a:pt x="19067" y="1041"/>
                        <a:pt x="19433" y="951"/>
                        <a:pt x="19553" y="951"/>
                      </a:cubicBezTo>
                      <a:cubicBezTo>
                        <a:pt x="19614" y="951"/>
                        <a:pt x="19610" y="975"/>
                        <a:pt x="19472" y="1047"/>
                      </a:cubicBezTo>
                      <a:cubicBezTo>
                        <a:pt x="19600" y="1012"/>
                        <a:pt x="19763" y="954"/>
                        <a:pt x="19728" y="931"/>
                      </a:cubicBezTo>
                      <a:cubicBezTo>
                        <a:pt x="19806" y="917"/>
                        <a:pt x="19864" y="909"/>
                        <a:pt x="19894" y="909"/>
                      </a:cubicBezTo>
                      <a:cubicBezTo>
                        <a:pt x="19939" y="909"/>
                        <a:pt x="19917" y="928"/>
                        <a:pt x="19797" y="977"/>
                      </a:cubicBezTo>
                      <a:cubicBezTo>
                        <a:pt x="20507" y="780"/>
                        <a:pt x="20251" y="815"/>
                        <a:pt x="20914" y="687"/>
                      </a:cubicBezTo>
                      <a:lnTo>
                        <a:pt x="20914" y="687"/>
                      </a:lnTo>
                      <a:cubicBezTo>
                        <a:pt x="20914" y="710"/>
                        <a:pt x="20774" y="745"/>
                        <a:pt x="20716" y="780"/>
                      </a:cubicBezTo>
                      <a:cubicBezTo>
                        <a:pt x="21112" y="640"/>
                        <a:pt x="21519" y="559"/>
                        <a:pt x="21938" y="524"/>
                      </a:cubicBezTo>
                      <a:lnTo>
                        <a:pt x="21938" y="524"/>
                      </a:lnTo>
                      <a:cubicBezTo>
                        <a:pt x="21908" y="543"/>
                        <a:pt x="21953" y="547"/>
                        <a:pt x="21864" y="561"/>
                      </a:cubicBezTo>
                      <a:lnTo>
                        <a:pt x="21864" y="561"/>
                      </a:lnTo>
                      <a:cubicBezTo>
                        <a:pt x="22323" y="494"/>
                        <a:pt x="22702" y="429"/>
                        <a:pt x="23112" y="384"/>
                      </a:cubicBezTo>
                      <a:cubicBezTo>
                        <a:pt x="23508" y="323"/>
                        <a:pt x="23913" y="289"/>
                        <a:pt x="24319" y="289"/>
                      </a:cubicBezTo>
                      <a:cubicBezTo>
                        <a:pt x="24378" y="289"/>
                        <a:pt x="24437" y="290"/>
                        <a:pt x="24497" y="291"/>
                      </a:cubicBezTo>
                      <a:cubicBezTo>
                        <a:pt x="24194" y="384"/>
                        <a:pt x="24869" y="303"/>
                        <a:pt x="24927" y="384"/>
                      </a:cubicBezTo>
                      <a:cubicBezTo>
                        <a:pt x="25113" y="361"/>
                        <a:pt x="25299" y="361"/>
                        <a:pt x="25497" y="361"/>
                      </a:cubicBezTo>
                      <a:lnTo>
                        <a:pt x="25264" y="314"/>
                      </a:lnTo>
                      <a:lnTo>
                        <a:pt x="25264" y="314"/>
                      </a:lnTo>
                      <a:cubicBezTo>
                        <a:pt x="25356" y="319"/>
                        <a:pt x="25446" y="320"/>
                        <a:pt x="25535" y="320"/>
                      </a:cubicBezTo>
                      <a:cubicBezTo>
                        <a:pt x="25753" y="320"/>
                        <a:pt x="25962" y="311"/>
                        <a:pt x="26165" y="311"/>
                      </a:cubicBezTo>
                      <a:cubicBezTo>
                        <a:pt x="26325" y="311"/>
                        <a:pt x="26482" y="317"/>
                        <a:pt x="26637" y="338"/>
                      </a:cubicBezTo>
                      <a:cubicBezTo>
                        <a:pt x="26520" y="338"/>
                        <a:pt x="26392" y="338"/>
                        <a:pt x="26265" y="349"/>
                      </a:cubicBezTo>
                      <a:cubicBezTo>
                        <a:pt x="26579" y="349"/>
                        <a:pt x="26893" y="384"/>
                        <a:pt x="27207" y="396"/>
                      </a:cubicBezTo>
                      <a:lnTo>
                        <a:pt x="26672" y="326"/>
                      </a:lnTo>
                      <a:cubicBezTo>
                        <a:pt x="27044" y="326"/>
                        <a:pt x="26850" y="277"/>
                        <a:pt x="26972" y="277"/>
                      </a:cubicBezTo>
                      <a:cubicBezTo>
                        <a:pt x="27017" y="277"/>
                        <a:pt x="27107" y="284"/>
                        <a:pt x="27288" y="303"/>
                      </a:cubicBezTo>
                      <a:cubicBezTo>
                        <a:pt x="27544" y="326"/>
                        <a:pt x="27800" y="361"/>
                        <a:pt x="28056" y="419"/>
                      </a:cubicBezTo>
                      <a:cubicBezTo>
                        <a:pt x="28347" y="419"/>
                        <a:pt x="28637" y="454"/>
                        <a:pt x="28928" y="501"/>
                      </a:cubicBezTo>
                      <a:cubicBezTo>
                        <a:pt x="29021" y="535"/>
                        <a:pt x="28835" y="570"/>
                        <a:pt x="28893" y="594"/>
                      </a:cubicBezTo>
                      <a:cubicBezTo>
                        <a:pt x="28907" y="592"/>
                        <a:pt x="28924" y="592"/>
                        <a:pt x="28942" y="592"/>
                      </a:cubicBezTo>
                      <a:cubicBezTo>
                        <a:pt x="29235" y="592"/>
                        <a:pt x="30004" y="754"/>
                        <a:pt x="30330" y="777"/>
                      </a:cubicBezTo>
                      <a:lnTo>
                        <a:pt x="30330" y="777"/>
                      </a:lnTo>
                      <a:cubicBezTo>
                        <a:pt x="30263" y="778"/>
                        <a:pt x="30259" y="806"/>
                        <a:pt x="30289" y="826"/>
                      </a:cubicBezTo>
                      <a:lnTo>
                        <a:pt x="30498" y="826"/>
                      </a:lnTo>
                      <a:cubicBezTo>
                        <a:pt x="30719" y="896"/>
                        <a:pt x="30754" y="908"/>
                        <a:pt x="30708" y="931"/>
                      </a:cubicBezTo>
                      <a:cubicBezTo>
                        <a:pt x="30860" y="968"/>
                        <a:pt x="30933" y="980"/>
                        <a:pt x="30965" y="980"/>
                      </a:cubicBezTo>
                      <a:cubicBezTo>
                        <a:pt x="31033" y="980"/>
                        <a:pt x="30911" y="923"/>
                        <a:pt x="30957" y="923"/>
                      </a:cubicBezTo>
                      <a:cubicBezTo>
                        <a:pt x="30986" y="923"/>
                        <a:pt x="31077" y="944"/>
                        <a:pt x="31313" y="1012"/>
                      </a:cubicBezTo>
                      <a:cubicBezTo>
                        <a:pt x="31243" y="1001"/>
                        <a:pt x="31278" y="1012"/>
                        <a:pt x="31138" y="989"/>
                      </a:cubicBezTo>
                      <a:lnTo>
                        <a:pt x="31138" y="989"/>
                      </a:lnTo>
                      <a:cubicBezTo>
                        <a:pt x="31941" y="1210"/>
                        <a:pt x="32708" y="1385"/>
                        <a:pt x="33418" y="1664"/>
                      </a:cubicBezTo>
                      <a:cubicBezTo>
                        <a:pt x="33454" y="1692"/>
                        <a:pt x="33456" y="1703"/>
                        <a:pt x="33435" y="1703"/>
                      </a:cubicBezTo>
                      <a:cubicBezTo>
                        <a:pt x="33362" y="1703"/>
                        <a:pt x="33023" y="1572"/>
                        <a:pt x="32975" y="1572"/>
                      </a:cubicBezTo>
                      <a:cubicBezTo>
                        <a:pt x="32962" y="1572"/>
                        <a:pt x="32970" y="1581"/>
                        <a:pt x="33011" y="1606"/>
                      </a:cubicBezTo>
                      <a:cubicBezTo>
                        <a:pt x="34081" y="1920"/>
                        <a:pt x="35128" y="2327"/>
                        <a:pt x="36140" y="2815"/>
                      </a:cubicBezTo>
                      <a:lnTo>
                        <a:pt x="35965" y="2711"/>
                      </a:lnTo>
                      <a:cubicBezTo>
                        <a:pt x="35970" y="2710"/>
                        <a:pt x="35975" y="2710"/>
                        <a:pt x="35980" y="2710"/>
                      </a:cubicBezTo>
                      <a:cubicBezTo>
                        <a:pt x="36160" y="2710"/>
                        <a:pt x="36633" y="3097"/>
                        <a:pt x="37105" y="3307"/>
                      </a:cubicBezTo>
                      <a:lnTo>
                        <a:pt x="37105" y="3307"/>
                      </a:lnTo>
                      <a:cubicBezTo>
                        <a:pt x="37068" y="3294"/>
                        <a:pt x="37039" y="3289"/>
                        <a:pt x="37019" y="3289"/>
                      </a:cubicBezTo>
                      <a:cubicBezTo>
                        <a:pt x="36992" y="3289"/>
                        <a:pt x="36983" y="3298"/>
                        <a:pt x="37000" y="3304"/>
                      </a:cubicBezTo>
                      <a:cubicBezTo>
                        <a:pt x="37314" y="3490"/>
                        <a:pt x="37640" y="3676"/>
                        <a:pt x="38024" y="3874"/>
                      </a:cubicBezTo>
                      <a:cubicBezTo>
                        <a:pt x="38396" y="4071"/>
                        <a:pt x="38792" y="4316"/>
                        <a:pt x="39257" y="4618"/>
                      </a:cubicBezTo>
                      <a:lnTo>
                        <a:pt x="39129" y="4560"/>
                      </a:lnTo>
                      <a:lnTo>
                        <a:pt x="39129" y="4560"/>
                      </a:lnTo>
                      <a:cubicBezTo>
                        <a:pt x="39466" y="4839"/>
                        <a:pt x="40059" y="5223"/>
                        <a:pt x="40408" y="5525"/>
                      </a:cubicBezTo>
                      <a:cubicBezTo>
                        <a:pt x="40502" y="5577"/>
                        <a:pt x="40640" y="5678"/>
                        <a:pt x="40665" y="5678"/>
                      </a:cubicBezTo>
                      <a:cubicBezTo>
                        <a:pt x="40675" y="5678"/>
                        <a:pt x="40669" y="5664"/>
                        <a:pt x="40641" y="5630"/>
                      </a:cubicBezTo>
                      <a:lnTo>
                        <a:pt x="40641" y="5630"/>
                      </a:lnTo>
                      <a:cubicBezTo>
                        <a:pt x="41665" y="6630"/>
                        <a:pt x="42770" y="7363"/>
                        <a:pt x="43549" y="8387"/>
                      </a:cubicBezTo>
                      <a:cubicBezTo>
                        <a:pt x="43468" y="8306"/>
                        <a:pt x="43353" y="8205"/>
                        <a:pt x="43342" y="8205"/>
                      </a:cubicBezTo>
                      <a:lnTo>
                        <a:pt x="43342" y="8205"/>
                      </a:lnTo>
                      <a:cubicBezTo>
                        <a:pt x="43338" y="8205"/>
                        <a:pt x="43344" y="8214"/>
                        <a:pt x="43363" y="8236"/>
                      </a:cubicBezTo>
                      <a:cubicBezTo>
                        <a:pt x="43619" y="8480"/>
                        <a:pt x="43851" y="8759"/>
                        <a:pt x="44107" y="9026"/>
                      </a:cubicBezTo>
                      <a:cubicBezTo>
                        <a:pt x="44084" y="8933"/>
                        <a:pt x="44026" y="8899"/>
                        <a:pt x="43909" y="8701"/>
                      </a:cubicBezTo>
                      <a:lnTo>
                        <a:pt x="43909" y="8701"/>
                      </a:lnTo>
                      <a:cubicBezTo>
                        <a:pt x="44084" y="8864"/>
                        <a:pt x="44258" y="9038"/>
                        <a:pt x="44410" y="9213"/>
                      </a:cubicBezTo>
                      <a:cubicBezTo>
                        <a:pt x="44309" y="9112"/>
                        <a:pt x="44263" y="9074"/>
                        <a:pt x="44250" y="9074"/>
                      </a:cubicBezTo>
                      <a:cubicBezTo>
                        <a:pt x="44218" y="9074"/>
                        <a:pt x="44393" y="9313"/>
                        <a:pt x="44468" y="9445"/>
                      </a:cubicBezTo>
                      <a:cubicBezTo>
                        <a:pt x="44464" y="9435"/>
                        <a:pt x="44467" y="9432"/>
                        <a:pt x="44472" y="9432"/>
                      </a:cubicBezTo>
                      <a:cubicBezTo>
                        <a:pt x="44481" y="9432"/>
                        <a:pt x="44498" y="9440"/>
                        <a:pt x="44507" y="9440"/>
                      </a:cubicBezTo>
                      <a:cubicBezTo>
                        <a:pt x="44512" y="9440"/>
                        <a:pt x="44514" y="9439"/>
                        <a:pt x="44514" y="9434"/>
                      </a:cubicBezTo>
                      <a:cubicBezTo>
                        <a:pt x="44805" y="9934"/>
                        <a:pt x="44642" y="9457"/>
                        <a:pt x="45084" y="10097"/>
                      </a:cubicBezTo>
                      <a:lnTo>
                        <a:pt x="45038" y="10073"/>
                      </a:lnTo>
                      <a:lnTo>
                        <a:pt x="45038" y="10073"/>
                      </a:lnTo>
                      <a:cubicBezTo>
                        <a:pt x="45235" y="10294"/>
                        <a:pt x="45410" y="10527"/>
                        <a:pt x="45584" y="10760"/>
                      </a:cubicBezTo>
                      <a:cubicBezTo>
                        <a:pt x="45590" y="10782"/>
                        <a:pt x="45589" y="10791"/>
                        <a:pt x="45583" y="10791"/>
                      </a:cubicBezTo>
                      <a:cubicBezTo>
                        <a:pt x="45550" y="10791"/>
                        <a:pt x="45379" y="10527"/>
                        <a:pt x="45340" y="10527"/>
                      </a:cubicBezTo>
                      <a:lnTo>
                        <a:pt x="45340" y="10527"/>
                      </a:lnTo>
                      <a:cubicBezTo>
                        <a:pt x="45596" y="10887"/>
                        <a:pt x="45933" y="11178"/>
                        <a:pt x="46096" y="11550"/>
                      </a:cubicBezTo>
                      <a:cubicBezTo>
                        <a:pt x="45980" y="11399"/>
                        <a:pt x="45840" y="11178"/>
                        <a:pt x="45712" y="11027"/>
                      </a:cubicBezTo>
                      <a:lnTo>
                        <a:pt x="45712" y="11027"/>
                      </a:lnTo>
                      <a:cubicBezTo>
                        <a:pt x="45829" y="11271"/>
                        <a:pt x="45968" y="11504"/>
                        <a:pt x="46108" y="11737"/>
                      </a:cubicBezTo>
                      <a:lnTo>
                        <a:pt x="46096" y="11702"/>
                      </a:lnTo>
                      <a:lnTo>
                        <a:pt x="46096" y="11702"/>
                      </a:lnTo>
                      <a:cubicBezTo>
                        <a:pt x="46224" y="11923"/>
                        <a:pt x="46352" y="12132"/>
                        <a:pt x="46468" y="12341"/>
                      </a:cubicBezTo>
                      <a:cubicBezTo>
                        <a:pt x="46445" y="12283"/>
                        <a:pt x="46410" y="12237"/>
                        <a:pt x="46387" y="12179"/>
                      </a:cubicBezTo>
                      <a:lnTo>
                        <a:pt x="46387" y="12179"/>
                      </a:lnTo>
                      <a:cubicBezTo>
                        <a:pt x="46585" y="12388"/>
                        <a:pt x="46748" y="12621"/>
                        <a:pt x="46887" y="12888"/>
                      </a:cubicBezTo>
                      <a:cubicBezTo>
                        <a:pt x="47038" y="13144"/>
                        <a:pt x="47190" y="13435"/>
                        <a:pt x="47399" y="13760"/>
                      </a:cubicBezTo>
                      <a:cubicBezTo>
                        <a:pt x="47246" y="13534"/>
                        <a:pt x="47193" y="13464"/>
                        <a:pt x="47183" y="13464"/>
                      </a:cubicBezTo>
                      <a:lnTo>
                        <a:pt x="47183" y="13464"/>
                      </a:lnTo>
                      <a:cubicBezTo>
                        <a:pt x="47167" y="13464"/>
                        <a:pt x="47261" y="13645"/>
                        <a:pt x="47229" y="13645"/>
                      </a:cubicBezTo>
                      <a:cubicBezTo>
                        <a:pt x="47227" y="13645"/>
                        <a:pt x="47226" y="13645"/>
                        <a:pt x="47224" y="13644"/>
                      </a:cubicBezTo>
                      <a:lnTo>
                        <a:pt x="47224" y="13644"/>
                      </a:lnTo>
                      <a:cubicBezTo>
                        <a:pt x="47287" y="13812"/>
                        <a:pt x="47388" y="14036"/>
                        <a:pt x="47365" y="14036"/>
                      </a:cubicBezTo>
                      <a:cubicBezTo>
                        <a:pt x="47362" y="14036"/>
                        <a:pt x="47358" y="14034"/>
                        <a:pt x="47352" y="14028"/>
                      </a:cubicBezTo>
                      <a:lnTo>
                        <a:pt x="47352" y="14028"/>
                      </a:lnTo>
                      <a:cubicBezTo>
                        <a:pt x="47562" y="14319"/>
                        <a:pt x="47585" y="14563"/>
                        <a:pt x="47841" y="14982"/>
                      </a:cubicBezTo>
                      <a:cubicBezTo>
                        <a:pt x="47841" y="15003"/>
                        <a:pt x="47972" y="15277"/>
                        <a:pt x="47934" y="15277"/>
                      </a:cubicBezTo>
                      <a:cubicBezTo>
                        <a:pt x="47931" y="15277"/>
                        <a:pt x="47927" y="15276"/>
                        <a:pt x="47922" y="15273"/>
                      </a:cubicBezTo>
                      <a:lnTo>
                        <a:pt x="47922" y="15273"/>
                      </a:lnTo>
                      <a:cubicBezTo>
                        <a:pt x="47978" y="15388"/>
                        <a:pt x="48002" y="15428"/>
                        <a:pt x="48007" y="15428"/>
                      </a:cubicBezTo>
                      <a:cubicBezTo>
                        <a:pt x="48021" y="15428"/>
                        <a:pt x="47929" y="15189"/>
                        <a:pt x="47943" y="15189"/>
                      </a:cubicBezTo>
                      <a:lnTo>
                        <a:pt x="47943" y="15189"/>
                      </a:lnTo>
                      <a:cubicBezTo>
                        <a:pt x="47944" y="15189"/>
                        <a:pt x="47944" y="15190"/>
                        <a:pt x="47946" y="15191"/>
                      </a:cubicBezTo>
                      <a:cubicBezTo>
                        <a:pt x="48295" y="15808"/>
                        <a:pt x="48492" y="16738"/>
                        <a:pt x="48888" y="17669"/>
                      </a:cubicBezTo>
                      <a:cubicBezTo>
                        <a:pt x="49039" y="18076"/>
                        <a:pt x="49132" y="18320"/>
                        <a:pt x="49225" y="18553"/>
                      </a:cubicBezTo>
                      <a:cubicBezTo>
                        <a:pt x="49341" y="18832"/>
                        <a:pt x="49434" y="19111"/>
                        <a:pt x="49516" y="19402"/>
                      </a:cubicBezTo>
                      <a:cubicBezTo>
                        <a:pt x="49521" y="19465"/>
                        <a:pt x="49518" y="19489"/>
                        <a:pt x="49510" y="19489"/>
                      </a:cubicBezTo>
                      <a:cubicBezTo>
                        <a:pt x="49483" y="19489"/>
                        <a:pt x="49400" y="19204"/>
                        <a:pt x="49399" y="19204"/>
                      </a:cubicBezTo>
                      <a:lnTo>
                        <a:pt x="49399" y="19204"/>
                      </a:lnTo>
                      <a:cubicBezTo>
                        <a:pt x="49458" y="19634"/>
                        <a:pt x="49551" y="19960"/>
                        <a:pt x="49655" y="20367"/>
                      </a:cubicBezTo>
                      <a:cubicBezTo>
                        <a:pt x="49646" y="20346"/>
                        <a:pt x="49640" y="20337"/>
                        <a:pt x="49635" y="20337"/>
                      </a:cubicBezTo>
                      <a:cubicBezTo>
                        <a:pt x="49620" y="20337"/>
                        <a:pt x="49620" y="20412"/>
                        <a:pt x="49620" y="20507"/>
                      </a:cubicBezTo>
                      <a:cubicBezTo>
                        <a:pt x="49690" y="20832"/>
                        <a:pt x="49725" y="20704"/>
                        <a:pt x="49783" y="21146"/>
                      </a:cubicBezTo>
                      <a:cubicBezTo>
                        <a:pt x="49725" y="21042"/>
                        <a:pt x="49679" y="20937"/>
                        <a:pt x="49644" y="20832"/>
                      </a:cubicBezTo>
                      <a:lnTo>
                        <a:pt x="49644" y="20832"/>
                      </a:lnTo>
                      <a:cubicBezTo>
                        <a:pt x="49690" y="21018"/>
                        <a:pt x="49737" y="21216"/>
                        <a:pt x="49783" y="21402"/>
                      </a:cubicBezTo>
                      <a:cubicBezTo>
                        <a:pt x="49830" y="21600"/>
                        <a:pt x="49853" y="21798"/>
                        <a:pt x="49888" y="21984"/>
                      </a:cubicBezTo>
                      <a:cubicBezTo>
                        <a:pt x="49886" y="22000"/>
                        <a:pt x="49884" y="22007"/>
                        <a:pt x="49880" y="22007"/>
                      </a:cubicBezTo>
                      <a:cubicBezTo>
                        <a:pt x="49858" y="22007"/>
                        <a:pt x="49802" y="21732"/>
                        <a:pt x="49772" y="21612"/>
                      </a:cubicBezTo>
                      <a:lnTo>
                        <a:pt x="49772" y="21612"/>
                      </a:lnTo>
                      <a:cubicBezTo>
                        <a:pt x="49841" y="22065"/>
                        <a:pt x="49958" y="22775"/>
                        <a:pt x="50004" y="22914"/>
                      </a:cubicBezTo>
                      <a:lnTo>
                        <a:pt x="50004" y="22722"/>
                      </a:lnTo>
                      <a:lnTo>
                        <a:pt x="50004" y="22722"/>
                      </a:lnTo>
                      <a:cubicBezTo>
                        <a:pt x="50003" y="22724"/>
                        <a:pt x="50001" y="22724"/>
                        <a:pt x="50000" y="22724"/>
                      </a:cubicBezTo>
                      <a:cubicBezTo>
                        <a:pt x="49985" y="22724"/>
                        <a:pt x="49960" y="22668"/>
                        <a:pt x="49946" y="22600"/>
                      </a:cubicBezTo>
                      <a:cubicBezTo>
                        <a:pt x="49853" y="22217"/>
                        <a:pt x="49900" y="22042"/>
                        <a:pt x="49911" y="22019"/>
                      </a:cubicBezTo>
                      <a:lnTo>
                        <a:pt x="49911" y="22019"/>
                      </a:lnTo>
                      <a:lnTo>
                        <a:pt x="49958" y="22310"/>
                      </a:lnTo>
                      <a:cubicBezTo>
                        <a:pt x="49981" y="22054"/>
                        <a:pt x="49958" y="21798"/>
                        <a:pt x="49900" y="21542"/>
                      </a:cubicBezTo>
                      <a:cubicBezTo>
                        <a:pt x="49841" y="21228"/>
                        <a:pt x="49737" y="20867"/>
                        <a:pt x="49690" y="20588"/>
                      </a:cubicBezTo>
                      <a:lnTo>
                        <a:pt x="49690" y="20588"/>
                      </a:lnTo>
                      <a:lnTo>
                        <a:pt x="49807" y="20809"/>
                      </a:lnTo>
                      <a:lnTo>
                        <a:pt x="49644" y="20228"/>
                      </a:lnTo>
                      <a:cubicBezTo>
                        <a:pt x="49644" y="20161"/>
                        <a:pt x="49650" y="20104"/>
                        <a:pt x="49664" y="20104"/>
                      </a:cubicBezTo>
                      <a:cubicBezTo>
                        <a:pt x="49677" y="20104"/>
                        <a:pt x="49697" y="20152"/>
                        <a:pt x="49725" y="20286"/>
                      </a:cubicBezTo>
                      <a:cubicBezTo>
                        <a:pt x="49690" y="19867"/>
                        <a:pt x="49620" y="19925"/>
                        <a:pt x="49586" y="19565"/>
                      </a:cubicBezTo>
                      <a:cubicBezTo>
                        <a:pt x="49586" y="19550"/>
                        <a:pt x="49586" y="19543"/>
                        <a:pt x="49586" y="19543"/>
                      </a:cubicBezTo>
                      <a:cubicBezTo>
                        <a:pt x="49588" y="19543"/>
                        <a:pt x="49590" y="19556"/>
                        <a:pt x="49597" y="19576"/>
                      </a:cubicBezTo>
                      <a:lnTo>
                        <a:pt x="49481" y="19192"/>
                      </a:lnTo>
                      <a:lnTo>
                        <a:pt x="49481" y="19192"/>
                      </a:lnTo>
                      <a:cubicBezTo>
                        <a:pt x="49489" y="19209"/>
                        <a:pt x="49496" y="19213"/>
                        <a:pt x="49502" y="19213"/>
                      </a:cubicBezTo>
                      <a:cubicBezTo>
                        <a:pt x="49509" y="19213"/>
                        <a:pt x="49515" y="19208"/>
                        <a:pt x="49522" y="19208"/>
                      </a:cubicBezTo>
                      <a:cubicBezTo>
                        <a:pt x="49535" y="19208"/>
                        <a:pt x="49550" y="19229"/>
                        <a:pt x="49574" y="19355"/>
                      </a:cubicBezTo>
                      <a:cubicBezTo>
                        <a:pt x="49458" y="18634"/>
                        <a:pt x="49202" y="18227"/>
                        <a:pt x="49190" y="17936"/>
                      </a:cubicBezTo>
                      <a:lnTo>
                        <a:pt x="49190" y="17936"/>
                      </a:lnTo>
                      <a:lnTo>
                        <a:pt x="49213" y="17994"/>
                      </a:lnTo>
                      <a:cubicBezTo>
                        <a:pt x="49071" y="17571"/>
                        <a:pt x="49037" y="17506"/>
                        <a:pt x="49020" y="17506"/>
                      </a:cubicBezTo>
                      <a:cubicBezTo>
                        <a:pt x="49012" y="17506"/>
                        <a:pt x="49007" y="17519"/>
                        <a:pt x="48996" y="17519"/>
                      </a:cubicBezTo>
                      <a:cubicBezTo>
                        <a:pt x="48977" y="17519"/>
                        <a:pt x="48940" y="17474"/>
                        <a:pt x="48830" y="17215"/>
                      </a:cubicBezTo>
                      <a:lnTo>
                        <a:pt x="48795" y="16680"/>
                      </a:lnTo>
                      <a:lnTo>
                        <a:pt x="48713" y="16610"/>
                      </a:lnTo>
                      <a:cubicBezTo>
                        <a:pt x="48680" y="16512"/>
                        <a:pt x="48606" y="16341"/>
                        <a:pt x="48637" y="16341"/>
                      </a:cubicBezTo>
                      <a:cubicBezTo>
                        <a:pt x="48638" y="16341"/>
                        <a:pt x="48641" y="16341"/>
                        <a:pt x="48643" y="16343"/>
                      </a:cubicBezTo>
                      <a:cubicBezTo>
                        <a:pt x="48584" y="16231"/>
                        <a:pt x="48563" y="16198"/>
                        <a:pt x="48557" y="16198"/>
                      </a:cubicBezTo>
                      <a:lnTo>
                        <a:pt x="48557" y="16198"/>
                      </a:lnTo>
                      <a:cubicBezTo>
                        <a:pt x="48548" y="16198"/>
                        <a:pt x="48573" y="16271"/>
                        <a:pt x="48561" y="16271"/>
                      </a:cubicBezTo>
                      <a:cubicBezTo>
                        <a:pt x="48555" y="16271"/>
                        <a:pt x="48542" y="16256"/>
                        <a:pt x="48516" y="16215"/>
                      </a:cubicBezTo>
                      <a:cubicBezTo>
                        <a:pt x="48434" y="15924"/>
                        <a:pt x="48329" y="15645"/>
                        <a:pt x="48201" y="15366"/>
                      </a:cubicBezTo>
                      <a:cubicBezTo>
                        <a:pt x="48074" y="15098"/>
                        <a:pt x="47980" y="14865"/>
                        <a:pt x="48004" y="14796"/>
                      </a:cubicBezTo>
                      <a:cubicBezTo>
                        <a:pt x="47990" y="14778"/>
                        <a:pt x="47982" y="14771"/>
                        <a:pt x="47978" y="14771"/>
                      </a:cubicBezTo>
                      <a:lnTo>
                        <a:pt x="47978" y="14771"/>
                      </a:lnTo>
                      <a:cubicBezTo>
                        <a:pt x="47956" y="14771"/>
                        <a:pt x="48034" y="14959"/>
                        <a:pt x="48021" y="14959"/>
                      </a:cubicBezTo>
                      <a:cubicBezTo>
                        <a:pt x="48015" y="14959"/>
                        <a:pt x="47986" y="14912"/>
                        <a:pt x="47911" y="14772"/>
                      </a:cubicBezTo>
                      <a:cubicBezTo>
                        <a:pt x="47899" y="14621"/>
                        <a:pt x="47853" y="14482"/>
                        <a:pt x="47771" y="14365"/>
                      </a:cubicBezTo>
                      <a:cubicBezTo>
                        <a:pt x="47655" y="14179"/>
                        <a:pt x="47550" y="13981"/>
                        <a:pt x="47469" y="13784"/>
                      </a:cubicBezTo>
                      <a:lnTo>
                        <a:pt x="47469" y="13784"/>
                      </a:lnTo>
                      <a:cubicBezTo>
                        <a:pt x="47538" y="13853"/>
                        <a:pt x="47643" y="14055"/>
                        <a:pt x="47655" y="14055"/>
                      </a:cubicBezTo>
                      <a:cubicBezTo>
                        <a:pt x="47662" y="14055"/>
                        <a:pt x="47644" y="14003"/>
                        <a:pt x="47585" y="13854"/>
                      </a:cubicBezTo>
                      <a:cubicBezTo>
                        <a:pt x="47376" y="13644"/>
                        <a:pt x="47190" y="13039"/>
                        <a:pt x="46969" y="12714"/>
                      </a:cubicBezTo>
                      <a:cubicBezTo>
                        <a:pt x="46967" y="12714"/>
                        <a:pt x="46966" y="12714"/>
                        <a:pt x="46965" y="12714"/>
                      </a:cubicBezTo>
                      <a:cubicBezTo>
                        <a:pt x="46927" y="12714"/>
                        <a:pt x="46824" y="12532"/>
                        <a:pt x="46678" y="12295"/>
                      </a:cubicBezTo>
                      <a:cubicBezTo>
                        <a:pt x="46538" y="12039"/>
                        <a:pt x="46329" y="11725"/>
                        <a:pt x="46143" y="11457"/>
                      </a:cubicBezTo>
                      <a:lnTo>
                        <a:pt x="46143" y="11457"/>
                      </a:lnTo>
                      <a:cubicBezTo>
                        <a:pt x="46143" y="11458"/>
                        <a:pt x="46144" y="11458"/>
                        <a:pt x="46144" y="11458"/>
                      </a:cubicBezTo>
                      <a:cubicBezTo>
                        <a:pt x="46174" y="11458"/>
                        <a:pt x="45476" y="10405"/>
                        <a:pt x="45119" y="9922"/>
                      </a:cubicBezTo>
                      <a:lnTo>
                        <a:pt x="45142" y="9922"/>
                      </a:lnTo>
                      <a:cubicBezTo>
                        <a:pt x="45003" y="9876"/>
                        <a:pt x="44642" y="9352"/>
                        <a:pt x="44328" y="9026"/>
                      </a:cubicBezTo>
                      <a:cubicBezTo>
                        <a:pt x="44333" y="9025"/>
                        <a:pt x="44337" y="9025"/>
                        <a:pt x="44342" y="9025"/>
                      </a:cubicBezTo>
                      <a:cubicBezTo>
                        <a:pt x="44389" y="9025"/>
                        <a:pt x="44461" y="9078"/>
                        <a:pt x="44619" y="9236"/>
                      </a:cubicBezTo>
                      <a:cubicBezTo>
                        <a:pt x="44526" y="9120"/>
                        <a:pt x="44433" y="9015"/>
                        <a:pt x="44340" y="8910"/>
                      </a:cubicBezTo>
                      <a:cubicBezTo>
                        <a:pt x="44200" y="8805"/>
                        <a:pt x="44084" y="8678"/>
                        <a:pt x="43968" y="8550"/>
                      </a:cubicBezTo>
                      <a:lnTo>
                        <a:pt x="43968" y="8550"/>
                      </a:lnTo>
                      <a:lnTo>
                        <a:pt x="44084" y="8596"/>
                      </a:lnTo>
                      <a:cubicBezTo>
                        <a:pt x="43886" y="8375"/>
                        <a:pt x="43677" y="8154"/>
                        <a:pt x="43456" y="7956"/>
                      </a:cubicBezTo>
                      <a:cubicBezTo>
                        <a:pt x="43235" y="7747"/>
                        <a:pt x="43014" y="7503"/>
                        <a:pt x="42758" y="7235"/>
                      </a:cubicBezTo>
                      <a:lnTo>
                        <a:pt x="42758" y="7235"/>
                      </a:lnTo>
                      <a:cubicBezTo>
                        <a:pt x="42712" y="7235"/>
                        <a:pt x="42869" y="7454"/>
                        <a:pt x="42813" y="7454"/>
                      </a:cubicBezTo>
                      <a:cubicBezTo>
                        <a:pt x="42784" y="7454"/>
                        <a:pt x="42699" y="7397"/>
                        <a:pt x="42502" y="7224"/>
                      </a:cubicBezTo>
                      <a:cubicBezTo>
                        <a:pt x="42502" y="7200"/>
                        <a:pt x="42502" y="7176"/>
                        <a:pt x="42524" y="7176"/>
                      </a:cubicBezTo>
                      <a:cubicBezTo>
                        <a:pt x="42536" y="7176"/>
                        <a:pt x="42555" y="7182"/>
                        <a:pt x="42583" y="7200"/>
                      </a:cubicBezTo>
                      <a:lnTo>
                        <a:pt x="42583" y="7200"/>
                      </a:lnTo>
                      <a:cubicBezTo>
                        <a:pt x="42511" y="7144"/>
                        <a:pt x="42445" y="7082"/>
                        <a:pt x="42386" y="7014"/>
                      </a:cubicBezTo>
                      <a:lnTo>
                        <a:pt x="42386" y="7014"/>
                      </a:lnTo>
                      <a:lnTo>
                        <a:pt x="42642" y="7200"/>
                      </a:lnTo>
                      <a:cubicBezTo>
                        <a:pt x="42409" y="6944"/>
                        <a:pt x="42490" y="7107"/>
                        <a:pt x="42293" y="6910"/>
                      </a:cubicBezTo>
                      <a:cubicBezTo>
                        <a:pt x="42328" y="6886"/>
                        <a:pt x="42165" y="6758"/>
                        <a:pt x="42223" y="6758"/>
                      </a:cubicBezTo>
                      <a:cubicBezTo>
                        <a:pt x="42269" y="6805"/>
                        <a:pt x="42374" y="6933"/>
                        <a:pt x="42467" y="6991"/>
                      </a:cubicBezTo>
                      <a:cubicBezTo>
                        <a:pt x="42246" y="6782"/>
                        <a:pt x="42002" y="6514"/>
                        <a:pt x="41920" y="6409"/>
                      </a:cubicBezTo>
                      <a:cubicBezTo>
                        <a:pt x="41920" y="6422"/>
                        <a:pt x="41916" y="6432"/>
                        <a:pt x="41902" y="6432"/>
                      </a:cubicBezTo>
                      <a:cubicBezTo>
                        <a:pt x="41877" y="6432"/>
                        <a:pt x="41823" y="6401"/>
                        <a:pt x="41711" y="6305"/>
                      </a:cubicBezTo>
                      <a:cubicBezTo>
                        <a:pt x="41281" y="5932"/>
                        <a:pt x="41595" y="6142"/>
                        <a:pt x="41362" y="5909"/>
                      </a:cubicBezTo>
                      <a:cubicBezTo>
                        <a:pt x="41243" y="5844"/>
                        <a:pt x="41001" y="5627"/>
                        <a:pt x="40932" y="5627"/>
                      </a:cubicBezTo>
                      <a:cubicBezTo>
                        <a:pt x="40927" y="5627"/>
                        <a:pt x="40923" y="5628"/>
                        <a:pt x="40920" y="5630"/>
                      </a:cubicBezTo>
                      <a:cubicBezTo>
                        <a:pt x="40850" y="5572"/>
                        <a:pt x="40781" y="5502"/>
                        <a:pt x="40734" y="5432"/>
                      </a:cubicBezTo>
                      <a:cubicBezTo>
                        <a:pt x="40618" y="5351"/>
                        <a:pt x="40339" y="5130"/>
                        <a:pt x="40118" y="4979"/>
                      </a:cubicBezTo>
                      <a:cubicBezTo>
                        <a:pt x="39966" y="4875"/>
                        <a:pt x="39847" y="4793"/>
                        <a:pt x="39825" y="4793"/>
                      </a:cubicBezTo>
                      <a:cubicBezTo>
                        <a:pt x="39815" y="4793"/>
                        <a:pt x="39825" y="4811"/>
                        <a:pt x="39862" y="4851"/>
                      </a:cubicBezTo>
                      <a:lnTo>
                        <a:pt x="39920" y="4897"/>
                      </a:lnTo>
                      <a:lnTo>
                        <a:pt x="39920" y="4897"/>
                      </a:lnTo>
                      <a:lnTo>
                        <a:pt x="39873" y="4874"/>
                      </a:lnTo>
                      <a:cubicBezTo>
                        <a:pt x="39466" y="4607"/>
                        <a:pt x="39059" y="4316"/>
                        <a:pt x="38640" y="4037"/>
                      </a:cubicBezTo>
                      <a:cubicBezTo>
                        <a:pt x="38233" y="3757"/>
                        <a:pt x="37803" y="3490"/>
                        <a:pt x="37361" y="3257"/>
                      </a:cubicBezTo>
                      <a:lnTo>
                        <a:pt x="37373" y="3246"/>
                      </a:lnTo>
                      <a:cubicBezTo>
                        <a:pt x="36884" y="2978"/>
                        <a:pt x="36372" y="2734"/>
                        <a:pt x="35849" y="2513"/>
                      </a:cubicBezTo>
                      <a:cubicBezTo>
                        <a:pt x="35693" y="2446"/>
                        <a:pt x="35516" y="2326"/>
                        <a:pt x="35562" y="2326"/>
                      </a:cubicBezTo>
                      <a:cubicBezTo>
                        <a:pt x="35564" y="2326"/>
                        <a:pt x="35567" y="2326"/>
                        <a:pt x="35570" y="2327"/>
                      </a:cubicBezTo>
                      <a:cubicBezTo>
                        <a:pt x="35163" y="2164"/>
                        <a:pt x="35116" y="2152"/>
                        <a:pt x="34534" y="1896"/>
                      </a:cubicBezTo>
                      <a:lnTo>
                        <a:pt x="34534" y="1896"/>
                      </a:lnTo>
                      <a:cubicBezTo>
                        <a:pt x="34650" y="1932"/>
                        <a:pt x="34692" y="1941"/>
                        <a:pt x="34704" y="1941"/>
                      </a:cubicBezTo>
                      <a:cubicBezTo>
                        <a:pt x="34718" y="1941"/>
                        <a:pt x="34691" y="1928"/>
                        <a:pt x="34693" y="1928"/>
                      </a:cubicBezTo>
                      <a:lnTo>
                        <a:pt x="34693" y="1928"/>
                      </a:lnTo>
                      <a:cubicBezTo>
                        <a:pt x="34695" y="1928"/>
                        <a:pt x="34743" y="1948"/>
                        <a:pt x="34965" y="2036"/>
                      </a:cubicBezTo>
                      <a:cubicBezTo>
                        <a:pt x="34569" y="1850"/>
                        <a:pt x="34162" y="1687"/>
                        <a:pt x="33744" y="1559"/>
                      </a:cubicBezTo>
                      <a:lnTo>
                        <a:pt x="33744" y="1559"/>
                      </a:lnTo>
                      <a:cubicBezTo>
                        <a:pt x="33754" y="1560"/>
                        <a:pt x="33762" y="1561"/>
                        <a:pt x="33769" y="1561"/>
                      </a:cubicBezTo>
                      <a:cubicBezTo>
                        <a:pt x="33894" y="1561"/>
                        <a:pt x="33335" y="1358"/>
                        <a:pt x="33092" y="1292"/>
                      </a:cubicBezTo>
                      <a:lnTo>
                        <a:pt x="33092" y="1292"/>
                      </a:lnTo>
                      <a:lnTo>
                        <a:pt x="33453" y="1454"/>
                      </a:lnTo>
                      <a:cubicBezTo>
                        <a:pt x="33162" y="1361"/>
                        <a:pt x="32906" y="1268"/>
                        <a:pt x="32650" y="1187"/>
                      </a:cubicBezTo>
                      <a:lnTo>
                        <a:pt x="32813" y="1164"/>
                      </a:lnTo>
                      <a:cubicBezTo>
                        <a:pt x="31708" y="745"/>
                        <a:pt x="30743" y="733"/>
                        <a:pt x="29894" y="442"/>
                      </a:cubicBezTo>
                      <a:cubicBezTo>
                        <a:pt x="29882" y="442"/>
                        <a:pt x="29872" y="442"/>
                        <a:pt x="29864" y="442"/>
                      </a:cubicBezTo>
                      <a:cubicBezTo>
                        <a:pt x="29647" y="442"/>
                        <a:pt x="30500" y="582"/>
                        <a:pt x="30231" y="582"/>
                      </a:cubicBezTo>
                      <a:cubicBezTo>
                        <a:pt x="29696" y="489"/>
                        <a:pt x="29161" y="291"/>
                        <a:pt x="28986" y="268"/>
                      </a:cubicBezTo>
                      <a:cubicBezTo>
                        <a:pt x="28689" y="215"/>
                        <a:pt x="28518" y="206"/>
                        <a:pt x="28367" y="206"/>
                      </a:cubicBezTo>
                      <a:cubicBezTo>
                        <a:pt x="28284" y="206"/>
                        <a:pt x="28208" y="209"/>
                        <a:pt x="28119" y="209"/>
                      </a:cubicBezTo>
                      <a:cubicBezTo>
                        <a:pt x="27975" y="209"/>
                        <a:pt x="27801" y="201"/>
                        <a:pt x="27521" y="163"/>
                      </a:cubicBezTo>
                      <a:lnTo>
                        <a:pt x="27521" y="163"/>
                      </a:lnTo>
                      <a:cubicBezTo>
                        <a:pt x="27611" y="183"/>
                        <a:pt x="27684" y="238"/>
                        <a:pt x="27339" y="238"/>
                      </a:cubicBezTo>
                      <a:cubicBezTo>
                        <a:pt x="27283" y="238"/>
                        <a:pt x="27216" y="236"/>
                        <a:pt x="27137" y="233"/>
                      </a:cubicBezTo>
                      <a:cubicBezTo>
                        <a:pt x="26602" y="187"/>
                        <a:pt x="26474" y="94"/>
                        <a:pt x="26823" y="94"/>
                      </a:cubicBezTo>
                      <a:cubicBezTo>
                        <a:pt x="26951" y="94"/>
                        <a:pt x="27009" y="117"/>
                        <a:pt x="27009" y="117"/>
                      </a:cubicBezTo>
                      <a:cubicBezTo>
                        <a:pt x="27079" y="117"/>
                        <a:pt x="27156" y="119"/>
                        <a:pt x="27210" y="119"/>
                      </a:cubicBezTo>
                      <a:cubicBezTo>
                        <a:pt x="27291" y="119"/>
                        <a:pt x="27321" y="114"/>
                        <a:pt x="27195" y="94"/>
                      </a:cubicBezTo>
                      <a:lnTo>
                        <a:pt x="27125" y="105"/>
                      </a:lnTo>
                      <a:cubicBezTo>
                        <a:pt x="26997" y="82"/>
                        <a:pt x="26741" y="59"/>
                        <a:pt x="26544" y="35"/>
                      </a:cubicBezTo>
                      <a:cubicBezTo>
                        <a:pt x="26346" y="12"/>
                        <a:pt x="26206" y="12"/>
                        <a:pt x="26288"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31"/>
                <p:cNvSpPr/>
                <p:nvPr/>
              </p:nvSpPr>
              <p:spPr>
                <a:xfrm>
                  <a:off x="5572875" y="3903425"/>
                  <a:ext cx="4100" cy="2650"/>
                </a:xfrm>
                <a:custGeom>
                  <a:avLst/>
                  <a:gdLst/>
                  <a:ahLst/>
                  <a:cxnLst/>
                  <a:rect l="l" t="t" r="r" b="b"/>
                  <a:pathLst>
                    <a:path w="164" h="106" extrusionOk="0">
                      <a:moveTo>
                        <a:pt x="164" y="1"/>
                      </a:moveTo>
                      <a:lnTo>
                        <a:pt x="59" y="47"/>
                      </a:lnTo>
                      <a:lnTo>
                        <a:pt x="1" y="106"/>
                      </a:lnTo>
                      <a:lnTo>
                        <a:pt x="1" y="106"/>
                      </a:lnTo>
                      <a:lnTo>
                        <a:pt x="94" y="47"/>
                      </a:lnTo>
                      <a:lnTo>
                        <a:pt x="164"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31"/>
                <p:cNvSpPr/>
                <p:nvPr/>
              </p:nvSpPr>
              <p:spPr>
                <a:xfrm>
                  <a:off x="5616200" y="2857175"/>
                  <a:ext cx="900" cy="900"/>
                </a:xfrm>
                <a:custGeom>
                  <a:avLst/>
                  <a:gdLst/>
                  <a:ahLst/>
                  <a:cxnLst/>
                  <a:rect l="l" t="t" r="r" b="b"/>
                  <a:pathLst>
                    <a:path w="36" h="36" extrusionOk="0">
                      <a:moveTo>
                        <a:pt x="1" y="1"/>
                      </a:moveTo>
                      <a:cubicBezTo>
                        <a:pt x="12" y="13"/>
                        <a:pt x="24" y="24"/>
                        <a:pt x="36" y="36"/>
                      </a:cubicBezTo>
                      <a:lnTo>
                        <a:pt x="24" y="13"/>
                      </a:lnTo>
                      <a:lnTo>
                        <a:pt x="1"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31"/>
                <p:cNvSpPr/>
                <p:nvPr/>
              </p:nvSpPr>
              <p:spPr>
                <a:xfrm>
                  <a:off x="5110250" y="3969150"/>
                  <a:ext cx="2625" cy="600"/>
                </a:xfrm>
                <a:custGeom>
                  <a:avLst/>
                  <a:gdLst/>
                  <a:ahLst/>
                  <a:cxnLst/>
                  <a:rect l="l" t="t" r="r" b="b"/>
                  <a:pathLst>
                    <a:path w="105" h="24" extrusionOk="0">
                      <a:moveTo>
                        <a:pt x="0" y="1"/>
                      </a:moveTo>
                      <a:lnTo>
                        <a:pt x="0" y="12"/>
                      </a:lnTo>
                      <a:lnTo>
                        <a:pt x="105" y="24"/>
                      </a:lnTo>
                      <a:lnTo>
                        <a:pt x="0"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31"/>
                <p:cNvSpPr/>
                <p:nvPr/>
              </p:nvSpPr>
              <p:spPr>
                <a:xfrm>
                  <a:off x="5732225" y="2972925"/>
                  <a:ext cx="1200" cy="2050"/>
                </a:xfrm>
                <a:custGeom>
                  <a:avLst/>
                  <a:gdLst/>
                  <a:ahLst/>
                  <a:cxnLst/>
                  <a:rect l="l" t="t" r="r" b="b"/>
                  <a:pathLst>
                    <a:path w="48" h="82" extrusionOk="0">
                      <a:moveTo>
                        <a:pt x="1" y="0"/>
                      </a:moveTo>
                      <a:cubicBezTo>
                        <a:pt x="12" y="23"/>
                        <a:pt x="24" y="47"/>
                        <a:pt x="47" y="82"/>
                      </a:cubicBezTo>
                      <a:cubicBezTo>
                        <a:pt x="24" y="47"/>
                        <a:pt x="12" y="23"/>
                        <a:pt x="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31"/>
                <p:cNvSpPr/>
                <p:nvPr/>
              </p:nvSpPr>
              <p:spPr>
                <a:xfrm>
                  <a:off x="5773225" y="3029900"/>
                  <a:ext cx="4975" cy="8750"/>
                </a:xfrm>
                <a:custGeom>
                  <a:avLst/>
                  <a:gdLst/>
                  <a:ahLst/>
                  <a:cxnLst/>
                  <a:rect l="l" t="t" r="r" b="b"/>
                  <a:pathLst>
                    <a:path w="199" h="350" extrusionOk="0">
                      <a:moveTo>
                        <a:pt x="1" y="1"/>
                      </a:moveTo>
                      <a:lnTo>
                        <a:pt x="199" y="35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31"/>
                <p:cNvSpPr/>
                <p:nvPr/>
              </p:nvSpPr>
              <p:spPr>
                <a:xfrm>
                  <a:off x="5799975" y="3077025"/>
                  <a:ext cx="900" cy="600"/>
                </a:xfrm>
                <a:custGeom>
                  <a:avLst/>
                  <a:gdLst/>
                  <a:ahLst/>
                  <a:cxnLst/>
                  <a:rect l="l" t="t" r="r" b="b"/>
                  <a:pathLst>
                    <a:path w="36" h="24" extrusionOk="0">
                      <a:moveTo>
                        <a:pt x="1" y="0"/>
                      </a:moveTo>
                      <a:lnTo>
                        <a:pt x="1" y="0"/>
                      </a:lnTo>
                      <a:cubicBezTo>
                        <a:pt x="13" y="12"/>
                        <a:pt x="24" y="24"/>
                        <a:pt x="36" y="24"/>
                      </a:cubicBezTo>
                      <a:lnTo>
                        <a:pt x="1"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31"/>
                <p:cNvSpPr/>
                <p:nvPr/>
              </p:nvSpPr>
              <p:spPr>
                <a:xfrm>
                  <a:off x="5064550" y="2772850"/>
                  <a:ext cx="4425" cy="1575"/>
                </a:xfrm>
                <a:custGeom>
                  <a:avLst/>
                  <a:gdLst/>
                  <a:ahLst/>
                  <a:cxnLst/>
                  <a:rect l="l" t="t" r="r" b="b"/>
                  <a:pathLst>
                    <a:path w="177" h="63" extrusionOk="0">
                      <a:moveTo>
                        <a:pt x="176" y="1"/>
                      </a:moveTo>
                      <a:cubicBezTo>
                        <a:pt x="83" y="32"/>
                        <a:pt x="1" y="63"/>
                        <a:pt x="8" y="63"/>
                      </a:cubicBezTo>
                      <a:cubicBezTo>
                        <a:pt x="11" y="63"/>
                        <a:pt x="37" y="55"/>
                        <a:pt x="95" y="36"/>
                      </a:cubicBezTo>
                      <a:lnTo>
                        <a:pt x="176"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31"/>
                <p:cNvSpPr/>
                <p:nvPr/>
              </p:nvSpPr>
              <p:spPr>
                <a:xfrm>
                  <a:off x="5313500" y="2746675"/>
                  <a:ext cx="8175" cy="925"/>
                </a:xfrm>
                <a:custGeom>
                  <a:avLst/>
                  <a:gdLst/>
                  <a:ahLst/>
                  <a:cxnLst/>
                  <a:rect l="l" t="t" r="r" b="b"/>
                  <a:pathLst>
                    <a:path w="327" h="37" extrusionOk="0">
                      <a:moveTo>
                        <a:pt x="0" y="1"/>
                      </a:moveTo>
                      <a:lnTo>
                        <a:pt x="0" y="1"/>
                      </a:lnTo>
                      <a:cubicBezTo>
                        <a:pt x="113" y="23"/>
                        <a:pt x="211" y="36"/>
                        <a:pt x="270" y="36"/>
                      </a:cubicBezTo>
                      <a:cubicBezTo>
                        <a:pt x="302" y="36"/>
                        <a:pt x="322" y="32"/>
                        <a:pt x="326" y="24"/>
                      </a:cubicBezTo>
                      <a:lnTo>
                        <a:pt x="0"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31"/>
                <p:cNvSpPr/>
                <p:nvPr/>
              </p:nvSpPr>
              <p:spPr>
                <a:xfrm>
                  <a:off x="4824675" y="2915925"/>
                  <a:ext cx="1200" cy="1175"/>
                </a:xfrm>
                <a:custGeom>
                  <a:avLst/>
                  <a:gdLst/>
                  <a:ahLst/>
                  <a:cxnLst/>
                  <a:rect l="l" t="t" r="r" b="b"/>
                  <a:pathLst>
                    <a:path w="48" h="47" extrusionOk="0">
                      <a:moveTo>
                        <a:pt x="48" y="0"/>
                      </a:moveTo>
                      <a:lnTo>
                        <a:pt x="48" y="0"/>
                      </a:lnTo>
                      <a:lnTo>
                        <a:pt x="1" y="47"/>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31"/>
                <p:cNvSpPr/>
                <p:nvPr/>
              </p:nvSpPr>
              <p:spPr>
                <a:xfrm>
                  <a:off x="5301575" y="2745825"/>
                  <a:ext cx="11950" cy="875"/>
                </a:xfrm>
                <a:custGeom>
                  <a:avLst/>
                  <a:gdLst/>
                  <a:ahLst/>
                  <a:cxnLst/>
                  <a:rect l="l" t="t" r="r" b="b"/>
                  <a:pathLst>
                    <a:path w="478" h="35" extrusionOk="0">
                      <a:moveTo>
                        <a:pt x="1" y="0"/>
                      </a:moveTo>
                      <a:cubicBezTo>
                        <a:pt x="163" y="23"/>
                        <a:pt x="315" y="35"/>
                        <a:pt x="477" y="35"/>
                      </a:cubicBezTo>
                      <a:cubicBezTo>
                        <a:pt x="326" y="23"/>
                        <a:pt x="152" y="0"/>
                        <a:pt x="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31"/>
                <p:cNvSpPr/>
                <p:nvPr/>
              </p:nvSpPr>
              <p:spPr>
                <a:xfrm>
                  <a:off x="5867150" y="3300050"/>
                  <a:ext cx="325" cy="2925"/>
                </a:xfrm>
                <a:custGeom>
                  <a:avLst/>
                  <a:gdLst/>
                  <a:ahLst/>
                  <a:cxnLst/>
                  <a:rect l="l" t="t" r="r" b="b"/>
                  <a:pathLst>
                    <a:path w="13" h="117" extrusionOk="0">
                      <a:moveTo>
                        <a:pt x="1" y="1"/>
                      </a:moveTo>
                      <a:lnTo>
                        <a:pt x="12" y="117"/>
                      </a:lnTo>
                      <a:lnTo>
                        <a:pt x="12" y="105"/>
                      </a:lnTo>
                      <a:lnTo>
                        <a:pt x="1"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31"/>
                <p:cNvSpPr/>
                <p:nvPr/>
              </p:nvSpPr>
              <p:spPr>
                <a:xfrm>
                  <a:off x="5867750" y="3302950"/>
                  <a:ext cx="300" cy="2650"/>
                </a:xfrm>
                <a:custGeom>
                  <a:avLst/>
                  <a:gdLst/>
                  <a:ahLst/>
                  <a:cxnLst/>
                  <a:rect l="l" t="t" r="r" b="b"/>
                  <a:pathLst>
                    <a:path w="12" h="106" extrusionOk="0">
                      <a:moveTo>
                        <a:pt x="0" y="1"/>
                      </a:moveTo>
                      <a:cubicBezTo>
                        <a:pt x="0" y="18"/>
                        <a:pt x="3" y="36"/>
                        <a:pt x="6" y="53"/>
                      </a:cubicBezTo>
                      <a:lnTo>
                        <a:pt x="6" y="53"/>
                      </a:lnTo>
                      <a:lnTo>
                        <a:pt x="0" y="1"/>
                      </a:lnTo>
                      <a:close/>
                      <a:moveTo>
                        <a:pt x="6" y="53"/>
                      </a:moveTo>
                      <a:lnTo>
                        <a:pt x="12" y="106"/>
                      </a:lnTo>
                      <a:cubicBezTo>
                        <a:pt x="12" y="88"/>
                        <a:pt x="9" y="71"/>
                        <a:pt x="6" y="53"/>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31"/>
                <p:cNvSpPr/>
                <p:nvPr/>
              </p:nvSpPr>
              <p:spPr>
                <a:xfrm>
                  <a:off x="5868025" y="3305575"/>
                  <a:ext cx="900" cy="6125"/>
                </a:xfrm>
                <a:custGeom>
                  <a:avLst/>
                  <a:gdLst/>
                  <a:ahLst/>
                  <a:cxnLst/>
                  <a:rect l="l" t="t" r="r" b="b"/>
                  <a:pathLst>
                    <a:path w="36" h="245" extrusionOk="0">
                      <a:moveTo>
                        <a:pt x="1" y="1"/>
                      </a:moveTo>
                      <a:lnTo>
                        <a:pt x="1" y="1"/>
                      </a:lnTo>
                      <a:cubicBezTo>
                        <a:pt x="1" y="82"/>
                        <a:pt x="12" y="163"/>
                        <a:pt x="36" y="245"/>
                      </a:cubicBezTo>
                      <a:lnTo>
                        <a:pt x="1"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31"/>
                <p:cNvSpPr/>
                <p:nvPr/>
              </p:nvSpPr>
              <p:spPr>
                <a:xfrm>
                  <a:off x="5855225" y="3228525"/>
                  <a:ext cx="900" cy="900"/>
                </a:xfrm>
                <a:custGeom>
                  <a:avLst/>
                  <a:gdLst/>
                  <a:ahLst/>
                  <a:cxnLst/>
                  <a:rect l="l" t="t" r="r" b="b"/>
                  <a:pathLst>
                    <a:path w="36" h="36" extrusionOk="0">
                      <a:moveTo>
                        <a:pt x="1" y="0"/>
                      </a:moveTo>
                      <a:lnTo>
                        <a:pt x="1" y="0"/>
                      </a:lnTo>
                      <a:cubicBezTo>
                        <a:pt x="12" y="24"/>
                        <a:pt x="24" y="35"/>
                        <a:pt x="36" y="35"/>
                      </a:cubicBezTo>
                      <a:lnTo>
                        <a:pt x="1"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31"/>
                <p:cNvSpPr/>
                <p:nvPr/>
              </p:nvSpPr>
              <p:spPr>
                <a:xfrm>
                  <a:off x="5850875" y="3208175"/>
                  <a:ext cx="4375" cy="20375"/>
                </a:xfrm>
                <a:custGeom>
                  <a:avLst/>
                  <a:gdLst/>
                  <a:ahLst/>
                  <a:cxnLst/>
                  <a:rect l="l" t="t" r="r" b="b"/>
                  <a:pathLst>
                    <a:path w="175" h="815" extrusionOk="0">
                      <a:moveTo>
                        <a:pt x="0" y="0"/>
                      </a:moveTo>
                      <a:cubicBezTo>
                        <a:pt x="47" y="198"/>
                        <a:pt x="82" y="523"/>
                        <a:pt x="163" y="791"/>
                      </a:cubicBezTo>
                      <a:lnTo>
                        <a:pt x="175" y="814"/>
                      </a:lnTo>
                      <a:cubicBezTo>
                        <a:pt x="117" y="698"/>
                        <a:pt x="82" y="186"/>
                        <a:pt x="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1"/>
                <p:cNvSpPr/>
                <p:nvPr/>
              </p:nvSpPr>
              <p:spPr>
                <a:xfrm>
                  <a:off x="5827025" y="3120050"/>
                  <a:ext cx="8175" cy="17475"/>
                </a:xfrm>
                <a:custGeom>
                  <a:avLst/>
                  <a:gdLst/>
                  <a:ahLst/>
                  <a:cxnLst/>
                  <a:rect l="l" t="t" r="r" b="b"/>
                  <a:pathLst>
                    <a:path w="327" h="699" extrusionOk="0">
                      <a:moveTo>
                        <a:pt x="1" y="1"/>
                      </a:moveTo>
                      <a:cubicBezTo>
                        <a:pt x="18" y="44"/>
                        <a:pt x="34" y="82"/>
                        <a:pt x="48" y="116"/>
                      </a:cubicBezTo>
                      <a:lnTo>
                        <a:pt x="48" y="116"/>
                      </a:lnTo>
                      <a:cubicBezTo>
                        <a:pt x="32" y="77"/>
                        <a:pt x="17" y="39"/>
                        <a:pt x="1" y="1"/>
                      </a:cubicBezTo>
                      <a:close/>
                      <a:moveTo>
                        <a:pt x="48" y="116"/>
                      </a:moveTo>
                      <a:cubicBezTo>
                        <a:pt x="122" y="302"/>
                        <a:pt x="191" y="494"/>
                        <a:pt x="268" y="687"/>
                      </a:cubicBezTo>
                      <a:cubicBezTo>
                        <a:pt x="248" y="613"/>
                        <a:pt x="228" y="527"/>
                        <a:pt x="239" y="527"/>
                      </a:cubicBezTo>
                      <a:lnTo>
                        <a:pt x="239" y="527"/>
                      </a:lnTo>
                      <a:cubicBezTo>
                        <a:pt x="248" y="527"/>
                        <a:pt x="273" y="572"/>
                        <a:pt x="326" y="699"/>
                      </a:cubicBezTo>
                      <a:cubicBezTo>
                        <a:pt x="231" y="396"/>
                        <a:pt x="205" y="324"/>
                        <a:pt x="197" y="324"/>
                      </a:cubicBezTo>
                      <a:lnTo>
                        <a:pt x="197" y="324"/>
                      </a:lnTo>
                      <a:cubicBezTo>
                        <a:pt x="191" y="324"/>
                        <a:pt x="199" y="384"/>
                        <a:pt x="185" y="384"/>
                      </a:cubicBezTo>
                      <a:cubicBezTo>
                        <a:pt x="171" y="384"/>
                        <a:pt x="137" y="329"/>
                        <a:pt x="48" y="116"/>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31"/>
                <p:cNvSpPr/>
                <p:nvPr/>
              </p:nvSpPr>
              <p:spPr>
                <a:xfrm>
                  <a:off x="5801050" y="3063700"/>
                  <a:ext cx="4625" cy="8375"/>
                </a:xfrm>
                <a:custGeom>
                  <a:avLst/>
                  <a:gdLst/>
                  <a:ahLst/>
                  <a:cxnLst/>
                  <a:rect l="l" t="t" r="r" b="b"/>
                  <a:pathLst>
                    <a:path w="185" h="335" extrusionOk="0">
                      <a:moveTo>
                        <a:pt x="6" y="1"/>
                      </a:moveTo>
                      <a:cubicBezTo>
                        <a:pt x="1" y="1"/>
                        <a:pt x="25" y="57"/>
                        <a:pt x="86" y="184"/>
                      </a:cubicBezTo>
                      <a:cubicBezTo>
                        <a:pt x="146" y="297"/>
                        <a:pt x="170" y="334"/>
                        <a:pt x="175" y="334"/>
                      </a:cubicBezTo>
                      <a:cubicBezTo>
                        <a:pt x="185" y="334"/>
                        <a:pt x="120" y="185"/>
                        <a:pt x="120" y="183"/>
                      </a:cubicBezTo>
                      <a:lnTo>
                        <a:pt x="120" y="183"/>
                      </a:lnTo>
                      <a:cubicBezTo>
                        <a:pt x="120" y="184"/>
                        <a:pt x="121" y="184"/>
                        <a:pt x="121" y="184"/>
                      </a:cubicBezTo>
                      <a:cubicBezTo>
                        <a:pt x="120" y="184"/>
                        <a:pt x="120" y="183"/>
                        <a:pt x="120" y="183"/>
                      </a:cubicBezTo>
                      <a:lnTo>
                        <a:pt x="120" y="183"/>
                      </a:lnTo>
                      <a:cubicBezTo>
                        <a:pt x="120" y="183"/>
                        <a:pt x="120" y="183"/>
                        <a:pt x="120" y="183"/>
                      </a:cubicBezTo>
                      <a:lnTo>
                        <a:pt x="120" y="183"/>
                      </a:lnTo>
                      <a:cubicBezTo>
                        <a:pt x="53" y="68"/>
                        <a:pt x="12" y="1"/>
                        <a:pt x="6"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1"/>
                <p:cNvSpPr/>
                <p:nvPr/>
              </p:nvSpPr>
              <p:spPr>
                <a:xfrm>
                  <a:off x="5503750" y="2790425"/>
                  <a:ext cx="3725" cy="1950"/>
                </a:xfrm>
                <a:custGeom>
                  <a:avLst/>
                  <a:gdLst/>
                  <a:ahLst/>
                  <a:cxnLst/>
                  <a:rect l="l" t="t" r="r" b="b"/>
                  <a:pathLst>
                    <a:path w="149" h="78" extrusionOk="0">
                      <a:moveTo>
                        <a:pt x="16" y="0"/>
                      </a:moveTo>
                      <a:cubicBezTo>
                        <a:pt x="0" y="0"/>
                        <a:pt x="113" y="64"/>
                        <a:pt x="94" y="76"/>
                      </a:cubicBezTo>
                      <a:lnTo>
                        <a:pt x="94" y="76"/>
                      </a:lnTo>
                      <a:lnTo>
                        <a:pt x="149" y="54"/>
                      </a:lnTo>
                      <a:cubicBezTo>
                        <a:pt x="58" y="14"/>
                        <a:pt x="23" y="0"/>
                        <a:pt x="16" y="0"/>
                      </a:cubicBezTo>
                      <a:close/>
                      <a:moveTo>
                        <a:pt x="94" y="76"/>
                      </a:moveTo>
                      <a:lnTo>
                        <a:pt x="90" y="77"/>
                      </a:lnTo>
                      <a:cubicBezTo>
                        <a:pt x="92" y="77"/>
                        <a:pt x="93" y="76"/>
                        <a:pt x="94" y="76"/>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1"/>
                <p:cNvSpPr/>
                <p:nvPr/>
              </p:nvSpPr>
              <p:spPr>
                <a:xfrm>
                  <a:off x="5430100" y="2770825"/>
                  <a:ext cx="10500" cy="2925"/>
                </a:xfrm>
                <a:custGeom>
                  <a:avLst/>
                  <a:gdLst/>
                  <a:ahLst/>
                  <a:cxnLst/>
                  <a:rect l="l" t="t" r="r" b="b"/>
                  <a:pathLst>
                    <a:path w="420" h="117" extrusionOk="0">
                      <a:moveTo>
                        <a:pt x="1" y="0"/>
                      </a:moveTo>
                      <a:lnTo>
                        <a:pt x="1" y="0"/>
                      </a:lnTo>
                      <a:cubicBezTo>
                        <a:pt x="94" y="35"/>
                        <a:pt x="187" y="70"/>
                        <a:pt x="280" y="117"/>
                      </a:cubicBezTo>
                      <a:lnTo>
                        <a:pt x="419" y="117"/>
                      </a:lnTo>
                      <a:cubicBezTo>
                        <a:pt x="280" y="70"/>
                        <a:pt x="152" y="35"/>
                        <a:pt x="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31"/>
                <p:cNvSpPr/>
                <p:nvPr/>
              </p:nvSpPr>
              <p:spPr>
                <a:xfrm>
                  <a:off x="5378350" y="2748725"/>
                  <a:ext cx="12525" cy="2350"/>
                </a:xfrm>
                <a:custGeom>
                  <a:avLst/>
                  <a:gdLst/>
                  <a:ahLst/>
                  <a:cxnLst/>
                  <a:rect l="l" t="t" r="r" b="b"/>
                  <a:pathLst>
                    <a:path w="501" h="94" extrusionOk="0">
                      <a:moveTo>
                        <a:pt x="0" y="0"/>
                      </a:moveTo>
                      <a:lnTo>
                        <a:pt x="372" y="70"/>
                      </a:lnTo>
                      <a:lnTo>
                        <a:pt x="500" y="93"/>
                      </a:lnTo>
                      <a:lnTo>
                        <a:pt x="0"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31"/>
                <p:cNvSpPr/>
                <p:nvPr/>
              </p:nvSpPr>
              <p:spPr>
                <a:xfrm>
                  <a:off x="4762750" y="2961575"/>
                  <a:ext cx="4975" cy="4400"/>
                </a:xfrm>
                <a:custGeom>
                  <a:avLst/>
                  <a:gdLst/>
                  <a:ahLst/>
                  <a:cxnLst/>
                  <a:rect l="l" t="t" r="r" b="b"/>
                  <a:pathLst>
                    <a:path w="199" h="176" extrusionOk="0">
                      <a:moveTo>
                        <a:pt x="176" y="0"/>
                      </a:moveTo>
                      <a:cubicBezTo>
                        <a:pt x="157" y="0"/>
                        <a:pt x="99" y="49"/>
                        <a:pt x="0" y="175"/>
                      </a:cubicBezTo>
                      <a:lnTo>
                        <a:pt x="105" y="140"/>
                      </a:lnTo>
                      <a:cubicBezTo>
                        <a:pt x="173" y="60"/>
                        <a:pt x="198" y="0"/>
                        <a:pt x="176"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1"/>
                <p:cNvSpPr/>
                <p:nvPr/>
              </p:nvSpPr>
              <p:spPr>
                <a:xfrm>
                  <a:off x="4631325" y="3234325"/>
                  <a:ext cx="3800" cy="16325"/>
                </a:xfrm>
                <a:custGeom>
                  <a:avLst/>
                  <a:gdLst/>
                  <a:ahLst/>
                  <a:cxnLst/>
                  <a:rect l="l" t="t" r="r" b="b"/>
                  <a:pathLst>
                    <a:path w="152" h="653" extrusionOk="0">
                      <a:moveTo>
                        <a:pt x="151" y="1"/>
                      </a:moveTo>
                      <a:cubicBezTo>
                        <a:pt x="58" y="210"/>
                        <a:pt x="12" y="431"/>
                        <a:pt x="0" y="652"/>
                      </a:cubicBezTo>
                      <a:cubicBezTo>
                        <a:pt x="47" y="385"/>
                        <a:pt x="116" y="129"/>
                        <a:pt x="15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1"/>
                <p:cNvSpPr/>
                <p:nvPr/>
              </p:nvSpPr>
              <p:spPr>
                <a:xfrm>
                  <a:off x="5025325" y="3956650"/>
                  <a:ext cx="11075" cy="3500"/>
                </a:xfrm>
                <a:custGeom>
                  <a:avLst/>
                  <a:gdLst/>
                  <a:ahLst/>
                  <a:cxnLst/>
                  <a:rect l="l" t="t" r="r" b="b"/>
                  <a:pathLst>
                    <a:path w="443" h="140" extrusionOk="0">
                      <a:moveTo>
                        <a:pt x="1" y="0"/>
                      </a:moveTo>
                      <a:cubicBezTo>
                        <a:pt x="152" y="47"/>
                        <a:pt x="291" y="105"/>
                        <a:pt x="443" y="140"/>
                      </a:cubicBezTo>
                      <a:cubicBezTo>
                        <a:pt x="373" y="117"/>
                        <a:pt x="303" y="93"/>
                        <a:pt x="233" y="70"/>
                      </a:cubicBezTo>
                      <a:lnTo>
                        <a:pt x="1"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1"/>
                <p:cNvSpPr/>
                <p:nvPr/>
              </p:nvSpPr>
              <p:spPr>
                <a:xfrm>
                  <a:off x="5980275" y="2925800"/>
                  <a:ext cx="1975" cy="6225"/>
                </a:xfrm>
                <a:custGeom>
                  <a:avLst/>
                  <a:gdLst/>
                  <a:ahLst/>
                  <a:cxnLst/>
                  <a:rect l="l" t="t" r="r" b="b"/>
                  <a:pathLst>
                    <a:path w="79" h="249" extrusionOk="0">
                      <a:moveTo>
                        <a:pt x="0" y="1"/>
                      </a:moveTo>
                      <a:lnTo>
                        <a:pt x="24" y="222"/>
                      </a:lnTo>
                      <a:cubicBezTo>
                        <a:pt x="31" y="240"/>
                        <a:pt x="39" y="249"/>
                        <a:pt x="47" y="249"/>
                      </a:cubicBezTo>
                      <a:cubicBezTo>
                        <a:pt x="64" y="249"/>
                        <a:pt x="78" y="202"/>
                        <a:pt x="70" y="106"/>
                      </a:cubicBezTo>
                      <a:lnTo>
                        <a:pt x="0"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1"/>
                <p:cNvSpPr/>
                <p:nvPr/>
              </p:nvSpPr>
              <p:spPr>
                <a:xfrm>
                  <a:off x="5978825" y="2900625"/>
                  <a:ext cx="4375" cy="23175"/>
                </a:xfrm>
                <a:custGeom>
                  <a:avLst/>
                  <a:gdLst/>
                  <a:ahLst/>
                  <a:cxnLst/>
                  <a:rect l="l" t="t" r="r" b="b"/>
                  <a:pathLst>
                    <a:path w="175" h="927" extrusionOk="0">
                      <a:moveTo>
                        <a:pt x="31" y="0"/>
                      </a:moveTo>
                      <a:cubicBezTo>
                        <a:pt x="20" y="0"/>
                        <a:pt x="10" y="10"/>
                        <a:pt x="0" y="31"/>
                      </a:cubicBezTo>
                      <a:cubicBezTo>
                        <a:pt x="70" y="194"/>
                        <a:pt x="47" y="240"/>
                        <a:pt x="128" y="403"/>
                      </a:cubicBezTo>
                      <a:cubicBezTo>
                        <a:pt x="139" y="540"/>
                        <a:pt x="121" y="639"/>
                        <a:pt x="100" y="639"/>
                      </a:cubicBezTo>
                      <a:cubicBezTo>
                        <a:pt x="98" y="639"/>
                        <a:pt x="95" y="638"/>
                        <a:pt x="93" y="636"/>
                      </a:cubicBezTo>
                      <a:lnTo>
                        <a:pt x="93" y="636"/>
                      </a:lnTo>
                      <a:cubicBezTo>
                        <a:pt x="117" y="682"/>
                        <a:pt x="93" y="857"/>
                        <a:pt x="140" y="926"/>
                      </a:cubicBezTo>
                      <a:cubicBezTo>
                        <a:pt x="175" y="705"/>
                        <a:pt x="163" y="473"/>
                        <a:pt x="117" y="263"/>
                      </a:cubicBezTo>
                      <a:cubicBezTo>
                        <a:pt x="120" y="250"/>
                        <a:pt x="123" y="245"/>
                        <a:pt x="127" y="245"/>
                      </a:cubicBezTo>
                      <a:cubicBezTo>
                        <a:pt x="135" y="245"/>
                        <a:pt x="143" y="275"/>
                        <a:pt x="151" y="275"/>
                      </a:cubicBezTo>
                      <a:cubicBezTo>
                        <a:pt x="124" y="145"/>
                        <a:pt x="74" y="0"/>
                        <a:pt x="3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1"/>
                <p:cNvSpPr/>
                <p:nvPr/>
              </p:nvSpPr>
              <p:spPr>
                <a:xfrm>
                  <a:off x="5821200" y="2612050"/>
                  <a:ext cx="1775" cy="1475"/>
                </a:xfrm>
                <a:custGeom>
                  <a:avLst/>
                  <a:gdLst/>
                  <a:ahLst/>
                  <a:cxnLst/>
                  <a:rect l="l" t="t" r="r" b="b"/>
                  <a:pathLst>
                    <a:path w="71" h="59" extrusionOk="0">
                      <a:moveTo>
                        <a:pt x="1" y="1"/>
                      </a:moveTo>
                      <a:lnTo>
                        <a:pt x="71" y="59"/>
                      </a:lnTo>
                      <a:cubicBezTo>
                        <a:pt x="48" y="35"/>
                        <a:pt x="24" y="12"/>
                        <a:pt x="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1"/>
                <p:cNvSpPr/>
                <p:nvPr/>
              </p:nvSpPr>
              <p:spPr>
                <a:xfrm>
                  <a:off x="5619700" y="2539350"/>
                  <a:ext cx="2925" cy="325"/>
                </a:xfrm>
                <a:custGeom>
                  <a:avLst/>
                  <a:gdLst/>
                  <a:ahLst/>
                  <a:cxnLst/>
                  <a:rect l="l" t="t" r="r" b="b"/>
                  <a:pathLst>
                    <a:path w="117" h="13" extrusionOk="0">
                      <a:moveTo>
                        <a:pt x="117" y="1"/>
                      </a:moveTo>
                      <a:cubicBezTo>
                        <a:pt x="47" y="1"/>
                        <a:pt x="0" y="1"/>
                        <a:pt x="12" y="12"/>
                      </a:cubicBezTo>
                      <a:cubicBezTo>
                        <a:pt x="82" y="12"/>
                        <a:pt x="105" y="12"/>
                        <a:pt x="117"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1"/>
                <p:cNvSpPr/>
                <p:nvPr/>
              </p:nvSpPr>
              <p:spPr>
                <a:xfrm>
                  <a:off x="5583050" y="2536800"/>
                  <a:ext cx="2350" cy="250"/>
                </a:xfrm>
                <a:custGeom>
                  <a:avLst/>
                  <a:gdLst/>
                  <a:ahLst/>
                  <a:cxnLst/>
                  <a:rect l="l" t="t" r="r" b="b"/>
                  <a:pathLst>
                    <a:path w="94" h="10" extrusionOk="0">
                      <a:moveTo>
                        <a:pt x="47" y="1"/>
                      </a:moveTo>
                      <a:cubicBezTo>
                        <a:pt x="33" y="1"/>
                        <a:pt x="18" y="4"/>
                        <a:pt x="1" y="10"/>
                      </a:cubicBezTo>
                      <a:lnTo>
                        <a:pt x="94" y="10"/>
                      </a:lnTo>
                      <a:cubicBezTo>
                        <a:pt x="76" y="4"/>
                        <a:pt x="62" y="1"/>
                        <a:pt x="47"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1"/>
                <p:cNvSpPr/>
                <p:nvPr/>
              </p:nvSpPr>
              <p:spPr>
                <a:xfrm>
                  <a:off x="5816275" y="2608275"/>
                  <a:ext cx="4950" cy="3800"/>
                </a:xfrm>
                <a:custGeom>
                  <a:avLst/>
                  <a:gdLst/>
                  <a:ahLst/>
                  <a:cxnLst/>
                  <a:rect l="l" t="t" r="r" b="b"/>
                  <a:pathLst>
                    <a:path w="198" h="152" extrusionOk="0">
                      <a:moveTo>
                        <a:pt x="24" y="0"/>
                      </a:moveTo>
                      <a:cubicBezTo>
                        <a:pt x="0" y="0"/>
                        <a:pt x="117" y="82"/>
                        <a:pt x="198" y="152"/>
                      </a:cubicBezTo>
                      <a:lnTo>
                        <a:pt x="24"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1"/>
                <p:cNvSpPr/>
                <p:nvPr/>
              </p:nvSpPr>
              <p:spPr>
                <a:xfrm>
                  <a:off x="5973300" y="2860675"/>
                  <a:ext cx="900" cy="2925"/>
                </a:xfrm>
                <a:custGeom>
                  <a:avLst/>
                  <a:gdLst/>
                  <a:ahLst/>
                  <a:cxnLst/>
                  <a:rect l="l" t="t" r="r" b="b"/>
                  <a:pathLst>
                    <a:path w="36" h="117" extrusionOk="0">
                      <a:moveTo>
                        <a:pt x="0" y="0"/>
                      </a:moveTo>
                      <a:lnTo>
                        <a:pt x="0" y="0"/>
                      </a:lnTo>
                      <a:cubicBezTo>
                        <a:pt x="12" y="47"/>
                        <a:pt x="23" y="82"/>
                        <a:pt x="35" y="117"/>
                      </a:cubicBezTo>
                      <a:lnTo>
                        <a:pt x="12" y="12"/>
                      </a:lnTo>
                      <a:lnTo>
                        <a:pt x="0"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31"/>
                <p:cNvSpPr/>
                <p:nvPr/>
              </p:nvSpPr>
              <p:spPr>
                <a:xfrm>
                  <a:off x="5892750" y="2675450"/>
                  <a:ext cx="2625" cy="1750"/>
                </a:xfrm>
                <a:custGeom>
                  <a:avLst/>
                  <a:gdLst/>
                  <a:ahLst/>
                  <a:cxnLst/>
                  <a:rect l="l" t="t" r="r" b="b"/>
                  <a:pathLst>
                    <a:path w="105" h="70" extrusionOk="0">
                      <a:moveTo>
                        <a:pt x="0" y="0"/>
                      </a:moveTo>
                      <a:lnTo>
                        <a:pt x="47" y="47"/>
                      </a:lnTo>
                      <a:cubicBezTo>
                        <a:pt x="58" y="58"/>
                        <a:pt x="82" y="70"/>
                        <a:pt x="105" y="70"/>
                      </a:cubicBezTo>
                      <a:lnTo>
                        <a:pt x="0"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31"/>
                <p:cNvSpPr/>
                <p:nvPr/>
              </p:nvSpPr>
              <p:spPr>
                <a:xfrm>
                  <a:off x="5932000" y="2733600"/>
                  <a:ext cx="3225" cy="2650"/>
                </a:xfrm>
                <a:custGeom>
                  <a:avLst/>
                  <a:gdLst/>
                  <a:ahLst/>
                  <a:cxnLst/>
                  <a:rect l="l" t="t" r="r" b="b"/>
                  <a:pathLst>
                    <a:path w="129" h="106" extrusionOk="0">
                      <a:moveTo>
                        <a:pt x="1" y="1"/>
                      </a:moveTo>
                      <a:cubicBezTo>
                        <a:pt x="47" y="24"/>
                        <a:pt x="82" y="59"/>
                        <a:pt x="105" y="105"/>
                      </a:cubicBezTo>
                      <a:cubicBezTo>
                        <a:pt x="117" y="105"/>
                        <a:pt x="129" y="94"/>
                        <a:pt x="129" y="59"/>
                      </a:cubicBezTo>
                      <a:cubicBezTo>
                        <a:pt x="94" y="1"/>
                        <a:pt x="35" y="12"/>
                        <a:pt x="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1"/>
                <p:cNvSpPr/>
                <p:nvPr/>
              </p:nvSpPr>
              <p:spPr>
                <a:xfrm>
                  <a:off x="5975325" y="2843800"/>
                  <a:ext cx="600" cy="2075"/>
                </a:xfrm>
                <a:custGeom>
                  <a:avLst/>
                  <a:gdLst/>
                  <a:ahLst/>
                  <a:cxnLst/>
                  <a:rect l="l" t="t" r="r" b="b"/>
                  <a:pathLst>
                    <a:path w="24" h="83" extrusionOk="0">
                      <a:moveTo>
                        <a:pt x="1" y="1"/>
                      </a:moveTo>
                      <a:lnTo>
                        <a:pt x="24" y="82"/>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1"/>
                <p:cNvSpPr/>
                <p:nvPr/>
              </p:nvSpPr>
              <p:spPr>
                <a:xfrm>
                  <a:off x="5855825" y="2636775"/>
                  <a:ext cx="25" cy="900"/>
                </a:xfrm>
                <a:custGeom>
                  <a:avLst/>
                  <a:gdLst/>
                  <a:ahLst/>
                  <a:cxnLst/>
                  <a:rect l="l" t="t" r="r" b="b"/>
                  <a:pathLst>
                    <a:path w="1" h="36" extrusionOk="0">
                      <a:moveTo>
                        <a:pt x="0" y="35"/>
                      </a:moveTo>
                      <a:cubicBezTo>
                        <a:pt x="0" y="23"/>
                        <a:pt x="0" y="12"/>
                        <a:pt x="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1"/>
                <p:cNvSpPr/>
                <p:nvPr/>
              </p:nvSpPr>
              <p:spPr>
                <a:xfrm>
                  <a:off x="5968350" y="3013650"/>
                  <a:ext cx="500" cy="300"/>
                </a:xfrm>
                <a:custGeom>
                  <a:avLst/>
                  <a:gdLst/>
                  <a:ahLst/>
                  <a:cxnLst/>
                  <a:rect l="l" t="t" r="r" b="b"/>
                  <a:pathLst>
                    <a:path w="20" h="12" extrusionOk="0">
                      <a:moveTo>
                        <a:pt x="11" y="1"/>
                      </a:moveTo>
                      <a:cubicBezTo>
                        <a:pt x="8" y="1"/>
                        <a:pt x="4" y="3"/>
                        <a:pt x="0" y="11"/>
                      </a:cubicBezTo>
                      <a:lnTo>
                        <a:pt x="12" y="11"/>
                      </a:lnTo>
                      <a:cubicBezTo>
                        <a:pt x="20" y="11"/>
                        <a:pt x="17" y="1"/>
                        <a:pt x="1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1"/>
                <p:cNvSpPr/>
                <p:nvPr/>
              </p:nvSpPr>
              <p:spPr>
                <a:xfrm>
                  <a:off x="5984625" y="2931325"/>
                  <a:ext cx="625" cy="1500"/>
                </a:xfrm>
                <a:custGeom>
                  <a:avLst/>
                  <a:gdLst/>
                  <a:ahLst/>
                  <a:cxnLst/>
                  <a:rect l="l" t="t" r="r" b="b"/>
                  <a:pathLst>
                    <a:path w="25" h="60" extrusionOk="0">
                      <a:moveTo>
                        <a:pt x="1" y="1"/>
                      </a:moveTo>
                      <a:lnTo>
                        <a:pt x="1" y="47"/>
                      </a:lnTo>
                      <a:cubicBezTo>
                        <a:pt x="1" y="59"/>
                        <a:pt x="12" y="59"/>
                        <a:pt x="24" y="59"/>
                      </a:cubicBezTo>
                      <a:lnTo>
                        <a:pt x="1"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1"/>
                <p:cNvSpPr/>
                <p:nvPr/>
              </p:nvSpPr>
              <p:spPr>
                <a:xfrm>
                  <a:off x="5515025" y="2542325"/>
                  <a:ext cx="1400" cy="250"/>
                </a:xfrm>
                <a:custGeom>
                  <a:avLst/>
                  <a:gdLst/>
                  <a:ahLst/>
                  <a:cxnLst/>
                  <a:rect l="l" t="t" r="r" b="b"/>
                  <a:pathLst>
                    <a:path w="56" h="10" extrusionOk="0">
                      <a:moveTo>
                        <a:pt x="49" y="1"/>
                      </a:moveTo>
                      <a:cubicBezTo>
                        <a:pt x="44" y="1"/>
                        <a:pt x="23" y="4"/>
                        <a:pt x="0" y="10"/>
                      </a:cubicBezTo>
                      <a:lnTo>
                        <a:pt x="12" y="10"/>
                      </a:lnTo>
                      <a:cubicBezTo>
                        <a:pt x="47" y="4"/>
                        <a:pt x="55" y="1"/>
                        <a:pt x="49"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1"/>
                <p:cNvSpPr/>
                <p:nvPr/>
              </p:nvSpPr>
              <p:spPr>
                <a:xfrm>
                  <a:off x="5206925" y="3011525"/>
                  <a:ext cx="3725" cy="7350"/>
                </a:xfrm>
                <a:custGeom>
                  <a:avLst/>
                  <a:gdLst/>
                  <a:ahLst/>
                  <a:cxnLst/>
                  <a:rect l="l" t="t" r="r" b="b"/>
                  <a:pathLst>
                    <a:path w="149" h="294" extrusionOk="0">
                      <a:moveTo>
                        <a:pt x="18" y="0"/>
                      </a:moveTo>
                      <a:cubicBezTo>
                        <a:pt x="4" y="0"/>
                        <a:pt x="0" y="36"/>
                        <a:pt x="18" y="143"/>
                      </a:cubicBezTo>
                      <a:cubicBezTo>
                        <a:pt x="14" y="92"/>
                        <a:pt x="17" y="72"/>
                        <a:pt x="23" y="72"/>
                      </a:cubicBezTo>
                      <a:cubicBezTo>
                        <a:pt x="47" y="72"/>
                        <a:pt x="117" y="293"/>
                        <a:pt x="139" y="293"/>
                      </a:cubicBezTo>
                      <a:cubicBezTo>
                        <a:pt x="147" y="293"/>
                        <a:pt x="148" y="257"/>
                        <a:pt x="134" y="154"/>
                      </a:cubicBezTo>
                      <a:cubicBezTo>
                        <a:pt x="134" y="157"/>
                        <a:pt x="134" y="158"/>
                        <a:pt x="133" y="158"/>
                      </a:cubicBezTo>
                      <a:cubicBezTo>
                        <a:pt x="121" y="158"/>
                        <a:pt x="48" y="0"/>
                        <a:pt x="18"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31"/>
                <p:cNvSpPr/>
                <p:nvPr/>
              </p:nvSpPr>
              <p:spPr>
                <a:xfrm>
                  <a:off x="5972700" y="2856025"/>
                  <a:ext cx="625" cy="2925"/>
                </a:xfrm>
                <a:custGeom>
                  <a:avLst/>
                  <a:gdLst/>
                  <a:ahLst/>
                  <a:cxnLst/>
                  <a:rect l="l" t="t" r="r" b="b"/>
                  <a:pathLst>
                    <a:path w="25" h="117" extrusionOk="0">
                      <a:moveTo>
                        <a:pt x="1" y="0"/>
                      </a:moveTo>
                      <a:cubicBezTo>
                        <a:pt x="1" y="35"/>
                        <a:pt x="13" y="70"/>
                        <a:pt x="24" y="117"/>
                      </a:cubicBezTo>
                      <a:lnTo>
                        <a:pt x="1"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31"/>
                <p:cNvSpPr/>
                <p:nvPr/>
              </p:nvSpPr>
              <p:spPr>
                <a:xfrm>
                  <a:off x="5210275" y="3014200"/>
                  <a:ext cx="25" cy="1200"/>
                </a:xfrm>
                <a:custGeom>
                  <a:avLst/>
                  <a:gdLst/>
                  <a:ahLst/>
                  <a:cxnLst/>
                  <a:rect l="l" t="t" r="r" b="b"/>
                  <a:pathLst>
                    <a:path w="1" h="48" extrusionOk="0">
                      <a:moveTo>
                        <a:pt x="0" y="47"/>
                      </a:moveTo>
                      <a:lnTo>
                        <a:pt x="0" y="47"/>
                      </a:lnTo>
                      <a:lnTo>
                        <a:pt x="0" y="1"/>
                      </a:lnTo>
                      <a:cubicBezTo>
                        <a:pt x="0" y="24"/>
                        <a:pt x="0" y="36"/>
                        <a:pt x="0" y="47"/>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31"/>
                <p:cNvSpPr/>
                <p:nvPr/>
              </p:nvSpPr>
              <p:spPr>
                <a:xfrm>
                  <a:off x="5371075" y="2603625"/>
                  <a:ext cx="1775" cy="600"/>
                </a:xfrm>
                <a:custGeom>
                  <a:avLst/>
                  <a:gdLst/>
                  <a:ahLst/>
                  <a:cxnLst/>
                  <a:rect l="l" t="t" r="r" b="b"/>
                  <a:pathLst>
                    <a:path w="71" h="24" extrusionOk="0">
                      <a:moveTo>
                        <a:pt x="70" y="0"/>
                      </a:moveTo>
                      <a:cubicBezTo>
                        <a:pt x="70" y="0"/>
                        <a:pt x="47" y="0"/>
                        <a:pt x="0" y="24"/>
                      </a:cubicBezTo>
                      <a:cubicBezTo>
                        <a:pt x="24" y="24"/>
                        <a:pt x="47" y="12"/>
                        <a:pt x="7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1"/>
                <p:cNvSpPr/>
                <p:nvPr/>
              </p:nvSpPr>
              <p:spPr>
                <a:xfrm>
                  <a:off x="5474025" y="2555050"/>
                  <a:ext cx="2925" cy="900"/>
                </a:xfrm>
                <a:custGeom>
                  <a:avLst/>
                  <a:gdLst/>
                  <a:ahLst/>
                  <a:cxnLst/>
                  <a:rect l="l" t="t" r="r" b="b"/>
                  <a:pathLst>
                    <a:path w="117" h="36" extrusionOk="0">
                      <a:moveTo>
                        <a:pt x="116" y="1"/>
                      </a:moveTo>
                      <a:lnTo>
                        <a:pt x="0" y="36"/>
                      </a:lnTo>
                      <a:cubicBezTo>
                        <a:pt x="47" y="24"/>
                        <a:pt x="81" y="12"/>
                        <a:pt x="116"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1"/>
                <p:cNvSpPr/>
                <p:nvPr/>
              </p:nvSpPr>
              <p:spPr>
                <a:xfrm>
                  <a:off x="5321925" y="2643750"/>
                  <a:ext cx="3225" cy="2925"/>
                </a:xfrm>
                <a:custGeom>
                  <a:avLst/>
                  <a:gdLst/>
                  <a:ahLst/>
                  <a:cxnLst/>
                  <a:rect l="l" t="t" r="r" b="b"/>
                  <a:pathLst>
                    <a:path w="129" h="117" extrusionOk="0">
                      <a:moveTo>
                        <a:pt x="129" y="0"/>
                      </a:moveTo>
                      <a:lnTo>
                        <a:pt x="129" y="0"/>
                      </a:lnTo>
                      <a:cubicBezTo>
                        <a:pt x="82" y="35"/>
                        <a:pt x="36" y="70"/>
                        <a:pt x="1" y="117"/>
                      </a:cubicBezTo>
                      <a:lnTo>
                        <a:pt x="24" y="105"/>
                      </a:lnTo>
                      <a:cubicBezTo>
                        <a:pt x="47" y="70"/>
                        <a:pt x="82" y="35"/>
                        <a:pt x="129"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1"/>
                <p:cNvSpPr/>
                <p:nvPr/>
              </p:nvSpPr>
              <p:spPr>
                <a:xfrm>
                  <a:off x="5282975" y="2687950"/>
                  <a:ext cx="2050" cy="2350"/>
                </a:xfrm>
                <a:custGeom>
                  <a:avLst/>
                  <a:gdLst/>
                  <a:ahLst/>
                  <a:cxnLst/>
                  <a:rect l="l" t="t" r="r" b="b"/>
                  <a:pathLst>
                    <a:path w="82" h="94" extrusionOk="0">
                      <a:moveTo>
                        <a:pt x="82" y="0"/>
                      </a:moveTo>
                      <a:lnTo>
                        <a:pt x="0" y="93"/>
                      </a:lnTo>
                      <a:lnTo>
                        <a:pt x="35" y="70"/>
                      </a:lnTo>
                      <a:lnTo>
                        <a:pt x="82"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1"/>
                <p:cNvSpPr/>
                <p:nvPr/>
              </p:nvSpPr>
              <p:spPr>
                <a:xfrm>
                  <a:off x="5887225" y="3175725"/>
                  <a:ext cx="3850" cy="3975"/>
                </a:xfrm>
                <a:custGeom>
                  <a:avLst/>
                  <a:gdLst/>
                  <a:ahLst/>
                  <a:cxnLst/>
                  <a:rect l="l" t="t" r="r" b="b"/>
                  <a:pathLst>
                    <a:path w="154" h="159" extrusionOk="0">
                      <a:moveTo>
                        <a:pt x="146" y="0"/>
                      </a:moveTo>
                      <a:cubicBezTo>
                        <a:pt x="142" y="0"/>
                        <a:pt x="107" y="38"/>
                        <a:pt x="0" y="158"/>
                      </a:cubicBezTo>
                      <a:cubicBezTo>
                        <a:pt x="35" y="135"/>
                        <a:pt x="70" y="123"/>
                        <a:pt x="117" y="112"/>
                      </a:cubicBezTo>
                      <a:cubicBezTo>
                        <a:pt x="73" y="112"/>
                        <a:pt x="154" y="0"/>
                        <a:pt x="146"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1"/>
                <p:cNvSpPr/>
                <p:nvPr/>
              </p:nvSpPr>
              <p:spPr>
                <a:xfrm>
                  <a:off x="5973300" y="2858925"/>
                  <a:ext cx="600" cy="2325"/>
                </a:xfrm>
                <a:custGeom>
                  <a:avLst/>
                  <a:gdLst/>
                  <a:ahLst/>
                  <a:cxnLst/>
                  <a:rect l="l" t="t" r="r" b="b"/>
                  <a:pathLst>
                    <a:path w="24" h="93" extrusionOk="0">
                      <a:moveTo>
                        <a:pt x="0" y="1"/>
                      </a:moveTo>
                      <a:cubicBezTo>
                        <a:pt x="0" y="24"/>
                        <a:pt x="0" y="59"/>
                        <a:pt x="12" y="82"/>
                      </a:cubicBezTo>
                      <a:cubicBezTo>
                        <a:pt x="12" y="89"/>
                        <a:pt x="13" y="92"/>
                        <a:pt x="15" y="92"/>
                      </a:cubicBezTo>
                      <a:cubicBezTo>
                        <a:pt x="18" y="92"/>
                        <a:pt x="23" y="78"/>
                        <a:pt x="23" y="70"/>
                      </a:cubicBezTo>
                      <a:cubicBezTo>
                        <a:pt x="12" y="47"/>
                        <a:pt x="0" y="24"/>
                        <a:pt x="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1"/>
                <p:cNvSpPr/>
                <p:nvPr/>
              </p:nvSpPr>
              <p:spPr>
                <a:xfrm>
                  <a:off x="5323375" y="2653350"/>
                  <a:ext cx="7300" cy="6425"/>
                </a:xfrm>
                <a:custGeom>
                  <a:avLst/>
                  <a:gdLst/>
                  <a:ahLst/>
                  <a:cxnLst/>
                  <a:rect l="l" t="t" r="r" b="b"/>
                  <a:pathLst>
                    <a:path w="292" h="257" extrusionOk="0">
                      <a:moveTo>
                        <a:pt x="292" y="0"/>
                      </a:moveTo>
                      <a:lnTo>
                        <a:pt x="1" y="256"/>
                      </a:lnTo>
                      <a:cubicBezTo>
                        <a:pt x="82" y="186"/>
                        <a:pt x="199" y="93"/>
                        <a:pt x="292"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1"/>
                <p:cNvSpPr/>
                <p:nvPr/>
              </p:nvSpPr>
              <p:spPr>
                <a:xfrm>
                  <a:off x="5487675" y="3300925"/>
                  <a:ext cx="2350" cy="325"/>
                </a:xfrm>
                <a:custGeom>
                  <a:avLst/>
                  <a:gdLst/>
                  <a:ahLst/>
                  <a:cxnLst/>
                  <a:rect l="l" t="t" r="r" b="b"/>
                  <a:pathLst>
                    <a:path w="94" h="13" extrusionOk="0">
                      <a:moveTo>
                        <a:pt x="1" y="0"/>
                      </a:moveTo>
                      <a:lnTo>
                        <a:pt x="94" y="12"/>
                      </a:lnTo>
                      <a:cubicBezTo>
                        <a:pt x="59" y="0"/>
                        <a:pt x="36" y="0"/>
                        <a:pt x="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1"/>
                <p:cNvSpPr/>
                <p:nvPr/>
              </p:nvSpPr>
              <p:spPr>
                <a:xfrm>
                  <a:off x="5299250" y="2681250"/>
                  <a:ext cx="4975" cy="4675"/>
                </a:xfrm>
                <a:custGeom>
                  <a:avLst/>
                  <a:gdLst/>
                  <a:ahLst/>
                  <a:cxnLst/>
                  <a:rect l="l" t="t" r="r" b="b"/>
                  <a:pathLst>
                    <a:path w="199" h="187" extrusionOk="0">
                      <a:moveTo>
                        <a:pt x="198" y="1"/>
                      </a:moveTo>
                      <a:cubicBezTo>
                        <a:pt x="128" y="47"/>
                        <a:pt x="70" y="94"/>
                        <a:pt x="12" y="152"/>
                      </a:cubicBezTo>
                      <a:cubicBezTo>
                        <a:pt x="12" y="164"/>
                        <a:pt x="1" y="175"/>
                        <a:pt x="1" y="187"/>
                      </a:cubicBezTo>
                      <a:lnTo>
                        <a:pt x="198"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1"/>
                <p:cNvSpPr/>
                <p:nvPr/>
              </p:nvSpPr>
              <p:spPr>
                <a:xfrm>
                  <a:off x="5890125" y="3178500"/>
                  <a:ext cx="25" cy="25"/>
                </a:xfrm>
                <a:custGeom>
                  <a:avLst/>
                  <a:gdLst/>
                  <a:ahLst/>
                  <a:cxnLst/>
                  <a:rect l="l" t="t" r="r" b="b"/>
                  <a:pathLst>
                    <a:path w="1" h="1" extrusionOk="0">
                      <a:moveTo>
                        <a:pt x="1" y="1"/>
                      </a:move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1"/>
                <p:cNvSpPr/>
                <p:nvPr/>
              </p:nvSpPr>
              <p:spPr>
                <a:xfrm>
                  <a:off x="5198650" y="2536750"/>
                  <a:ext cx="789200" cy="789950"/>
                </a:xfrm>
                <a:custGeom>
                  <a:avLst/>
                  <a:gdLst/>
                  <a:ahLst/>
                  <a:cxnLst/>
                  <a:rect l="l" t="t" r="r" b="b"/>
                  <a:pathLst>
                    <a:path w="31568" h="31598" extrusionOk="0">
                      <a:moveTo>
                        <a:pt x="12643" y="244"/>
                      </a:moveTo>
                      <a:cubicBezTo>
                        <a:pt x="12637" y="244"/>
                        <a:pt x="12630" y="245"/>
                        <a:pt x="12623" y="247"/>
                      </a:cubicBezTo>
                      <a:lnTo>
                        <a:pt x="12623" y="247"/>
                      </a:lnTo>
                      <a:cubicBezTo>
                        <a:pt x="12630" y="246"/>
                        <a:pt x="12637" y="245"/>
                        <a:pt x="12643" y="244"/>
                      </a:cubicBezTo>
                      <a:close/>
                      <a:moveTo>
                        <a:pt x="13777" y="460"/>
                      </a:moveTo>
                      <a:cubicBezTo>
                        <a:pt x="13752" y="466"/>
                        <a:pt x="13727" y="471"/>
                        <a:pt x="13702" y="477"/>
                      </a:cubicBezTo>
                      <a:cubicBezTo>
                        <a:pt x="13752" y="471"/>
                        <a:pt x="13770" y="466"/>
                        <a:pt x="13777" y="460"/>
                      </a:cubicBezTo>
                      <a:close/>
                      <a:moveTo>
                        <a:pt x="10998" y="810"/>
                      </a:moveTo>
                      <a:lnTo>
                        <a:pt x="10998" y="810"/>
                      </a:lnTo>
                      <a:cubicBezTo>
                        <a:pt x="10997" y="810"/>
                        <a:pt x="10991" y="811"/>
                        <a:pt x="10980" y="814"/>
                      </a:cubicBezTo>
                      <a:cubicBezTo>
                        <a:pt x="10976" y="817"/>
                        <a:pt x="10971" y="820"/>
                        <a:pt x="10967" y="822"/>
                      </a:cubicBezTo>
                      <a:lnTo>
                        <a:pt x="10967" y="822"/>
                      </a:lnTo>
                      <a:cubicBezTo>
                        <a:pt x="10986" y="815"/>
                        <a:pt x="11000" y="810"/>
                        <a:pt x="10998" y="810"/>
                      </a:cubicBezTo>
                      <a:close/>
                      <a:moveTo>
                        <a:pt x="10967" y="822"/>
                      </a:moveTo>
                      <a:lnTo>
                        <a:pt x="10967" y="822"/>
                      </a:lnTo>
                      <a:cubicBezTo>
                        <a:pt x="10934" y="835"/>
                        <a:pt x="10886" y="855"/>
                        <a:pt x="10869" y="870"/>
                      </a:cubicBezTo>
                      <a:lnTo>
                        <a:pt x="10869" y="870"/>
                      </a:lnTo>
                      <a:cubicBezTo>
                        <a:pt x="10904" y="856"/>
                        <a:pt x="10936" y="840"/>
                        <a:pt x="10967" y="822"/>
                      </a:cubicBezTo>
                      <a:close/>
                      <a:moveTo>
                        <a:pt x="26690" y="4568"/>
                      </a:moveTo>
                      <a:cubicBezTo>
                        <a:pt x="26703" y="4577"/>
                        <a:pt x="26716" y="4586"/>
                        <a:pt x="26729" y="4594"/>
                      </a:cubicBezTo>
                      <a:cubicBezTo>
                        <a:pt x="26715" y="4583"/>
                        <a:pt x="26702" y="4574"/>
                        <a:pt x="26690" y="4568"/>
                      </a:cubicBezTo>
                      <a:close/>
                      <a:moveTo>
                        <a:pt x="133" y="14097"/>
                      </a:moveTo>
                      <a:lnTo>
                        <a:pt x="133" y="14097"/>
                      </a:lnTo>
                      <a:cubicBezTo>
                        <a:pt x="130" y="14132"/>
                        <a:pt x="128" y="14167"/>
                        <a:pt x="128" y="14202"/>
                      </a:cubicBezTo>
                      <a:cubicBezTo>
                        <a:pt x="129" y="14167"/>
                        <a:pt x="131" y="14132"/>
                        <a:pt x="133" y="14097"/>
                      </a:cubicBezTo>
                      <a:close/>
                      <a:moveTo>
                        <a:pt x="31289" y="14190"/>
                      </a:moveTo>
                      <a:lnTo>
                        <a:pt x="31286" y="14229"/>
                      </a:lnTo>
                      <a:lnTo>
                        <a:pt x="31286" y="14229"/>
                      </a:lnTo>
                      <a:cubicBezTo>
                        <a:pt x="31288" y="14220"/>
                        <a:pt x="31289" y="14207"/>
                        <a:pt x="31289" y="14190"/>
                      </a:cubicBezTo>
                      <a:close/>
                      <a:moveTo>
                        <a:pt x="31161" y="16342"/>
                      </a:moveTo>
                      <a:lnTo>
                        <a:pt x="31161" y="16342"/>
                      </a:lnTo>
                      <a:cubicBezTo>
                        <a:pt x="31136" y="16449"/>
                        <a:pt x="31129" y="16555"/>
                        <a:pt x="31139" y="16658"/>
                      </a:cubicBezTo>
                      <a:lnTo>
                        <a:pt x="31139" y="16658"/>
                      </a:lnTo>
                      <a:lnTo>
                        <a:pt x="31161" y="16342"/>
                      </a:lnTo>
                      <a:close/>
                      <a:moveTo>
                        <a:pt x="2687" y="23833"/>
                      </a:moveTo>
                      <a:cubicBezTo>
                        <a:pt x="2687" y="23833"/>
                        <a:pt x="2686" y="23833"/>
                        <a:pt x="2686" y="23833"/>
                      </a:cubicBezTo>
                      <a:lnTo>
                        <a:pt x="2686" y="23833"/>
                      </a:lnTo>
                      <a:cubicBezTo>
                        <a:pt x="2694" y="23845"/>
                        <a:pt x="2702" y="23856"/>
                        <a:pt x="2710" y="23868"/>
                      </a:cubicBezTo>
                      <a:lnTo>
                        <a:pt x="2687" y="23833"/>
                      </a:lnTo>
                      <a:close/>
                      <a:moveTo>
                        <a:pt x="27674" y="25666"/>
                      </a:moveTo>
                      <a:lnTo>
                        <a:pt x="27674" y="25666"/>
                      </a:lnTo>
                      <a:cubicBezTo>
                        <a:pt x="27669" y="25667"/>
                        <a:pt x="27664" y="25669"/>
                        <a:pt x="27660" y="25671"/>
                      </a:cubicBezTo>
                      <a:cubicBezTo>
                        <a:pt x="27664" y="25671"/>
                        <a:pt x="27669" y="25669"/>
                        <a:pt x="27674" y="25666"/>
                      </a:cubicBezTo>
                      <a:close/>
                      <a:moveTo>
                        <a:pt x="22542" y="29695"/>
                      </a:moveTo>
                      <a:cubicBezTo>
                        <a:pt x="22565" y="29695"/>
                        <a:pt x="22553" y="29730"/>
                        <a:pt x="22484" y="29765"/>
                      </a:cubicBezTo>
                      <a:cubicBezTo>
                        <a:pt x="22490" y="29758"/>
                        <a:pt x="22490" y="29755"/>
                        <a:pt x="22484" y="29755"/>
                      </a:cubicBezTo>
                      <a:cubicBezTo>
                        <a:pt x="22458" y="29755"/>
                        <a:pt x="22336" y="29806"/>
                        <a:pt x="22251" y="29835"/>
                      </a:cubicBezTo>
                      <a:lnTo>
                        <a:pt x="22542" y="29695"/>
                      </a:lnTo>
                      <a:close/>
                      <a:moveTo>
                        <a:pt x="10379" y="30116"/>
                      </a:moveTo>
                      <a:cubicBezTo>
                        <a:pt x="10404" y="30123"/>
                        <a:pt x="10433" y="30130"/>
                        <a:pt x="10468" y="30137"/>
                      </a:cubicBezTo>
                      <a:cubicBezTo>
                        <a:pt x="10440" y="30129"/>
                        <a:pt x="10410" y="30122"/>
                        <a:pt x="10379" y="30116"/>
                      </a:cubicBezTo>
                      <a:close/>
                      <a:moveTo>
                        <a:pt x="19717" y="31011"/>
                      </a:moveTo>
                      <a:cubicBezTo>
                        <a:pt x="19699" y="31015"/>
                        <a:pt x="19679" y="31018"/>
                        <a:pt x="19657" y="31021"/>
                      </a:cubicBezTo>
                      <a:cubicBezTo>
                        <a:pt x="19682" y="31019"/>
                        <a:pt x="19702" y="31015"/>
                        <a:pt x="19717" y="31011"/>
                      </a:cubicBezTo>
                      <a:close/>
                      <a:moveTo>
                        <a:pt x="16493" y="0"/>
                      </a:moveTo>
                      <a:lnTo>
                        <a:pt x="16493" y="0"/>
                      </a:lnTo>
                      <a:cubicBezTo>
                        <a:pt x="16238" y="12"/>
                        <a:pt x="16389" y="35"/>
                        <a:pt x="16575" y="58"/>
                      </a:cubicBezTo>
                      <a:cubicBezTo>
                        <a:pt x="16302" y="24"/>
                        <a:pt x="16030" y="3"/>
                        <a:pt x="15753" y="3"/>
                      </a:cubicBezTo>
                      <a:cubicBezTo>
                        <a:pt x="15651" y="3"/>
                        <a:pt x="15549" y="5"/>
                        <a:pt x="15447" y="12"/>
                      </a:cubicBezTo>
                      <a:cubicBezTo>
                        <a:pt x="15528" y="23"/>
                        <a:pt x="15586" y="47"/>
                        <a:pt x="15516" y="47"/>
                      </a:cubicBezTo>
                      <a:cubicBezTo>
                        <a:pt x="14865" y="47"/>
                        <a:pt x="15226" y="105"/>
                        <a:pt x="14795" y="140"/>
                      </a:cubicBezTo>
                      <a:cubicBezTo>
                        <a:pt x="14611" y="123"/>
                        <a:pt x="14734" y="82"/>
                        <a:pt x="14653" y="82"/>
                      </a:cubicBezTo>
                      <a:cubicBezTo>
                        <a:pt x="14622" y="82"/>
                        <a:pt x="14559" y="88"/>
                        <a:pt x="14435" y="105"/>
                      </a:cubicBezTo>
                      <a:cubicBezTo>
                        <a:pt x="14156" y="93"/>
                        <a:pt x="14365" y="47"/>
                        <a:pt x="14481" y="12"/>
                      </a:cubicBezTo>
                      <a:lnTo>
                        <a:pt x="14481" y="12"/>
                      </a:lnTo>
                      <a:cubicBezTo>
                        <a:pt x="14377" y="35"/>
                        <a:pt x="14283" y="35"/>
                        <a:pt x="14190" y="47"/>
                      </a:cubicBezTo>
                      <a:cubicBezTo>
                        <a:pt x="14086" y="58"/>
                        <a:pt x="14004" y="70"/>
                        <a:pt x="13911" y="70"/>
                      </a:cubicBezTo>
                      <a:cubicBezTo>
                        <a:pt x="13748" y="81"/>
                        <a:pt x="13597" y="93"/>
                        <a:pt x="13481" y="105"/>
                      </a:cubicBezTo>
                      <a:lnTo>
                        <a:pt x="13690" y="47"/>
                      </a:lnTo>
                      <a:lnTo>
                        <a:pt x="13690" y="47"/>
                      </a:lnTo>
                      <a:cubicBezTo>
                        <a:pt x="13562" y="81"/>
                        <a:pt x="13458" y="93"/>
                        <a:pt x="13353" y="116"/>
                      </a:cubicBezTo>
                      <a:lnTo>
                        <a:pt x="13481" y="140"/>
                      </a:lnTo>
                      <a:cubicBezTo>
                        <a:pt x="13390" y="148"/>
                        <a:pt x="13312" y="156"/>
                        <a:pt x="13273" y="156"/>
                      </a:cubicBezTo>
                      <a:cubicBezTo>
                        <a:pt x="13257" y="156"/>
                        <a:pt x="13248" y="155"/>
                        <a:pt x="13248" y="151"/>
                      </a:cubicBezTo>
                      <a:lnTo>
                        <a:pt x="13248" y="151"/>
                      </a:lnTo>
                      <a:cubicBezTo>
                        <a:pt x="13120" y="198"/>
                        <a:pt x="13365" y="209"/>
                        <a:pt x="13109" y="291"/>
                      </a:cubicBezTo>
                      <a:cubicBezTo>
                        <a:pt x="12962" y="291"/>
                        <a:pt x="12699" y="357"/>
                        <a:pt x="12585" y="357"/>
                      </a:cubicBezTo>
                      <a:cubicBezTo>
                        <a:pt x="12564" y="357"/>
                        <a:pt x="12548" y="354"/>
                        <a:pt x="12539" y="349"/>
                      </a:cubicBezTo>
                      <a:cubicBezTo>
                        <a:pt x="13062" y="279"/>
                        <a:pt x="12469" y="302"/>
                        <a:pt x="12911" y="221"/>
                      </a:cubicBezTo>
                      <a:lnTo>
                        <a:pt x="12911" y="221"/>
                      </a:lnTo>
                      <a:cubicBezTo>
                        <a:pt x="12806" y="233"/>
                        <a:pt x="12690" y="256"/>
                        <a:pt x="12585" y="268"/>
                      </a:cubicBezTo>
                      <a:cubicBezTo>
                        <a:pt x="12576" y="268"/>
                        <a:pt x="12597" y="253"/>
                        <a:pt x="12623" y="247"/>
                      </a:cubicBezTo>
                      <a:lnTo>
                        <a:pt x="12623" y="247"/>
                      </a:lnTo>
                      <a:cubicBezTo>
                        <a:pt x="12139" y="304"/>
                        <a:pt x="12416" y="362"/>
                        <a:pt x="11911" y="489"/>
                      </a:cubicBezTo>
                      <a:cubicBezTo>
                        <a:pt x="11938" y="467"/>
                        <a:pt x="11909" y="458"/>
                        <a:pt x="11863" y="458"/>
                      </a:cubicBezTo>
                      <a:cubicBezTo>
                        <a:pt x="11810" y="458"/>
                        <a:pt x="11733" y="470"/>
                        <a:pt x="11690" y="489"/>
                      </a:cubicBezTo>
                      <a:cubicBezTo>
                        <a:pt x="11732" y="479"/>
                        <a:pt x="11763" y="475"/>
                        <a:pt x="11782" y="475"/>
                      </a:cubicBezTo>
                      <a:cubicBezTo>
                        <a:pt x="11858" y="475"/>
                        <a:pt x="11770" y="538"/>
                        <a:pt x="11631" y="593"/>
                      </a:cubicBezTo>
                      <a:cubicBezTo>
                        <a:pt x="11445" y="628"/>
                        <a:pt x="11271" y="675"/>
                        <a:pt x="11108" y="744"/>
                      </a:cubicBezTo>
                      <a:lnTo>
                        <a:pt x="11306" y="698"/>
                      </a:lnTo>
                      <a:lnTo>
                        <a:pt x="11306" y="698"/>
                      </a:lnTo>
                      <a:cubicBezTo>
                        <a:pt x="11166" y="768"/>
                        <a:pt x="11015" y="826"/>
                        <a:pt x="10864" y="884"/>
                      </a:cubicBezTo>
                      <a:cubicBezTo>
                        <a:pt x="10860" y="880"/>
                        <a:pt x="10863" y="876"/>
                        <a:pt x="10869" y="870"/>
                      </a:cubicBezTo>
                      <a:lnTo>
                        <a:pt x="10869" y="870"/>
                      </a:lnTo>
                      <a:cubicBezTo>
                        <a:pt x="10652" y="958"/>
                        <a:pt x="10360" y="979"/>
                        <a:pt x="10085" y="1117"/>
                      </a:cubicBezTo>
                      <a:cubicBezTo>
                        <a:pt x="10056" y="1122"/>
                        <a:pt x="10036" y="1125"/>
                        <a:pt x="10021" y="1125"/>
                      </a:cubicBezTo>
                      <a:cubicBezTo>
                        <a:pt x="9959" y="1125"/>
                        <a:pt x="9993" y="1085"/>
                        <a:pt x="9948" y="1085"/>
                      </a:cubicBezTo>
                      <a:cubicBezTo>
                        <a:pt x="9937" y="1085"/>
                        <a:pt x="9921" y="1088"/>
                        <a:pt x="9898" y="1093"/>
                      </a:cubicBezTo>
                      <a:cubicBezTo>
                        <a:pt x="9526" y="1268"/>
                        <a:pt x="9468" y="1221"/>
                        <a:pt x="9096" y="1442"/>
                      </a:cubicBezTo>
                      <a:cubicBezTo>
                        <a:pt x="9134" y="1439"/>
                        <a:pt x="9163" y="1434"/>
                        <a:pt x="9178" y="1434"/>
                      </a:cubicBezTo>
                      <a:cubicBezTo>
                        <a:pt x="9213" y="1434"/>
                        <a:pt x="9171" y="1459"/>
                        <a:pt x="8991" y="1582"/>
                      </a:cubicBezTo>
                      <a:lnTo>
                        <a:pt x="9608" y="1256"/>
                      </a:lnTo>
                      <a:lnTo>
                        <a:pt x="9235" y="1512"/>
                      </a:lnTo>
                      <a:cubicBezTo>
                        <a:pt x="9398" y="1407"/>
                        <a:pt x="9573" y="1326"/>
                        <a:pt x="9747" y="1245"/>
                      </a:cubicBezTo>
                      <a:lnTo>
                        <a:pt x="9747" y="1245"/>
                      </a:lnTo>
                      <a:cubicBezTo>
                        <a:pt x="9617" y="1326"/>
                        <a:pt x="9589" y="1345"/>
                        <a:pt x="9620" y="1345"/>
                      </a:cubicBezTo>
                      <a:cubicBezTo>
                        <a:pt x="9633" y="1345"/>
                        <a:pt x="9657" y="1341"/>
                        <a:pt x="9689" y="1338"/>
                      </a:cubicBezTo>
                      <a:lnTo>
                        <a:pt x="9689" y="1338"/>
                      </a:lnTo>
                      <a:cubicBezTo>
                        <a:pt x="9398" y="1396"/>
                        <a:pt x="9189" y="1628"/>
                        <a:pt x="8863" y="1721"/>
                      </a:cubicBezTo>
                      <a:lnTo>
                        <a:pt x="8828" y="1617"/>
                      </a:lnTo>
                      <a:cubicBezTo>
                        <a:pt x="8596" y="1698"/>
                        <a:pt x="8375" y="1815"/>
                        <a:pt x="8177" y="1942"/>
                      </a:cubicBezTo>
                      <a:cubicBezTo>
                        <a:pt x="7956" y="2105"/>
                        <a:pt x="7723" y="2257"/>
                        <a:pt x="7479" y="2396"/>
                      </a:cubicBezTo>
                      <a:lnTo>
                        <a:pt x="7665" y="2303"/>
                      </a:lnTo>
                      <a:lnTo>
                        <a:pt x="7665" y="2303"/>
                      </a:lnTo>
                      <a:cubicBezTo>
                        <a:pt x="7619" y="2384"/>
                        <a:pt x="7328" y="2524"/>
                        <a:pt x="7153" y="2652"/>
                      </a:cubicBezTo>
                      <a:cubicBezTo>
                        <a:pt x="7153" y="2639"/>
                        <a:pt x="7145" y="2634"/>
                        <a:pt x="7130" y="2634"/>
                      </a:cubicBezTo>
                      <a:cubicBezTo>
                        <a:pt x="7092" y="2634"/>
                        <a:pt x="7012" y="2670"/>
                        <a:pt x="6944" y="2687"/>
                      </a:cubicBezTo>
                      <a:cubicBezTo>
                        <a:pt x="6967" y="2710"/>
                        <a:pt x="6549" y="2978"/>
                        <a:pt x="6549" y="3071"/>
                      </a:cubicBezTo>
                      <a:lnTo>
                        <a:pt x="6293" y="3210"/>
                      </a:lnTo>
                      <a:cubicBezTo>
                        <a:pt x="5851" y="3513"/>
                        <a:pt x="5862" y="3641"/>
                        <a:pt x="5490" y="3978"/>
                      </a:cubicBezTo>
                      <a:cubicBezTo>
                        <a:pt x="5571" y="3838"/>
                        <a:pt x="5385" y="3978"/>
                        <a:pt x="5618" y="3722"/>
                      </a:cubicBezTo>
                      <a:lnTo>
                        <a:pt x="5618" y="3722"/>
                      </a:lnTo>
                      <a:cubicBezTo>
                        <a:pt x="5490" y="3838"/>
                        <a:pt x="5374" y="3943"/>
                        <a:pt x="5385" y="3955"/>
                      </a:cubicBezTo>
                      <a:cubicBezTo>
                        <a:pt x="5304" y="4013"/>
                        <a:pt x="5071" y="4315"/>
                        <a:pt x="4932" y="4397"/>
                      </a:cubicBezTo>
                      <a:cubicBezTo>
                        <a:pt x="4897" y="4490"/>
                        <a:pt x="4839" y="4560"/>
                        <a:pt x="4757" y="4629"/>
                      </a:cubicBezTo>
                      <a:cubicBezTo>
                        <a:pt x="4746" y="4629"/>
                        <a:pt x="4746" y="4606"/>
                        <a:pt x="4746" y="4606"/>
                      </a:cubicBezTo>
                      <a:cubicBezTo>
                        <a:pt x="4746" y="4606"/>
                        <a:pt x="4611" y="4775"/>
                        <a:pt x="4657" y="4775"/>
                      </a:cubicBezTo>
                      <a:cubicBezTo>
                        <a:pt x="4665" y="4775"/>
                        <a:pt x="4678" y="4769"/>
                        <a:pt x="4699" y="4757"/>
                      </a:cubicBezTo>
                      <a:lnTo>
                        <a:pt x="4699" y="4757"/>
                      </a:lnTo>
                      <a:cubicBezTo>
                        <a:pt x="4443" y="4955"/>
                        <a:pt x="4211" y="5188"/>
                        <a:pt x="4001" y="5444"/>
                      </a:cubicBezTo>
                      <a:lnTo>
                        <a:pt x="3664" y="5827"/>
                      </a:lnTo>
                      <a:cubicBezTo>
                        <a:pt x="3583" y="5932"/>
                        <a:pt x="3478" y="6037"/>
                        <a:pt x="3385" y="6130"/>
                      </a:cubicBezTo>
                      <a:cubicBezTo>
                        <a:pt x="3164" y="6432"/>
                        <a:pt x="2908" y="6804"/>
                        <a:pt x="2722" y="7072"/>
                      </a:cubicBezTo>
                      <a:cubicBezTo>
                        <a:pt x="2722" y="7049"/>
                        <a:pt x="2710" y="7060"/>
                        <a:pt x="2745" y="7014"/>
                      </a:cubicBezTo>
                      <a:lnTo>
                        <a:pt x="2745" y="7014"/>
                      </a:lnTo>
                      <a:cubicBezTo>
                        <a:pt x="2466" y="7386"/>
                        <a:pt x="2687" y="7316"/>
                        <a:pt x="2384" y="7735"/>
                      </a:cubicBezTo>
                      <a:cubicBezTo>
                        <a:pt x="2348" y="7771"/>
                        <a:pt x="2329" y="7786"/>
                        <a:pt x="2321" y="7786"/>
                      </a:cubicBezTo>
                      <a:cubicBezTo>
                        <a:pt x="2293" y="7786"/>
                        <a:pt x="2425" y="7584"/>
                        <a:pt x="2410" y="7584"/>
                      </a:cubicBezTo>
                      <a:lnTo>
                        <a:pt x="2410" y="7584"/>
                      </a:lnTo>
                      <a:cubicBezTo>
                        <a:pt x="2407" y="7584"/>
                        <a:pt x="2399" y="7591"/>
                        <a:pt x="2384" y="7607"/>
                      </a:cubicBezTo>
                      <a:cubicBezTo>
                        <a:pt x="2245" y="7607"/>
                        <a:pt x="2059" y="8154"/>
                        <a:pt x="1838" y="8433"/>
                      </a:cubicBezTo>
                      <a:lnTo>
                        <a:pt x="1873" y="8351"/>
                      </a:lnTo>
                      <a:lnTo>
                        <a:pt x="1873" y="8351"/>
                      </a:lnTo>
                      <a:cubicBezTo>
                        <a:pt x="1710" y="8584"/>
                        <a:pt x="1628" y="8979"/>
                        <a:pt x="1431" y="9375"/>
                      </a:cubicBezTo>
                      <a:cubicBezTo>
                        <a:pt x="1431" y="9375"/>
                        <a:pt x="1431" y="9360"/>
                        <a:pt x="1419" y="9360"/>
                      </a:cubicBezTo>
                      <a:cubicBezTo>
                        <a:pt x="1416" y="9360"/>
                        <a:pt x="1412" y="9361"/>
                        <a:pt x="1407" y="9363"/>
                      </a:cubicBezTo>
                      <a:cubicBezTo>
                        <a:pt x="1314" y="9654"/>
                        <a:pt x="1163" y="10212"/>
                        <a:pt x="1024" y="10608"/>
                      </a:cubicBezTo>
                      <a:cubicBezTo>
                        <a:pt x="1024" y="10508"/>
                        <a:pt x="1048" y="10455"/>
                        <a:pt x="1035" y="10455"/>
                      </a:cubicBezTo>
                      <a:cubicBezTo>
                        <a:pt x="1030" y="10455"/>
                        <a:pt x="1020" y="10464"/>
                        <a:pt x="1000" y="10480"/>
                      </a:cubicBezTo>
                      <a:cubicBezTo>
                        <a:pt x="942" y="10666"/>
                        <a:pt x="1093" y="10457"/>
                        <a:pt x="977" y="10817"/>
                      </a:cubicBezTo>
                      <a:cubicBezTo>
                        <a:pt x="907" y="10945"/>
                        <a:pt x="826" y="11073"/>
                        <a:pt x="733" y="11189"/>
                      </a:cubicBezTo>
                      <a:cubicBezTo>
                        <a:pt x="756" y="11073"/>
                        <a:pt x="814" y="10968"/>
                        <a:pt x="849" y="10852"/>
                      </a:cubicBezTo>
                      <a:lnTo>
                        <a:pt x="849" y="10852"/>
                      </a:lnTo>
                      <a:cubicBezTo>
                        <a:pt x="779" y="10934"/>
                        <a:pt x="733" y="11038"/>
                        <a:pt x="710" y="11155"/>
                      </a:cubicBezTo>
                      <a:cubicBezTo>
                        <a:pt x="686" y="11271"/>
                        <a:pt x="675" y="11387"/>
                        <a:pt x="651" y="11480"/>
                      </a:cubicBezTo>
                      <a:lnTo>
                        <a:pt x="628" y="11445"/>
                      </a:lnTo>
                      <a:cubicBezTo>
                        <a:pt x="500" y="11980"/>
                        <a:pt x="570" y="12004"/>
                        <a:pt x="419" y="12574"/>
                      </a:cubicBezTo>
                      <a:lnTo>
                        <a:pt x="454" y="12527"/>
                      </a:lnTo>
                      <a:lnTo>
                        <a:pt x="454" y="12527"/>
                      </a:lnTo>
                      <a:cubicBezTo>
                        <a:pt x="454" y="12853"/>
                        <a:pt x="361" y="12783"/>
                        <a:pt x="361" y="13109"/>
                      </a:cubicBezTo>
                      <a:lnTo>
                        <a:pt x="279" y="13190"/>
                      </a:lnTo>
                      <a:cubicBezTo>
                        <a:pt x="256" y="13399"/>
                        <a:pt x="221" y="13934"/>
                        <a:pt x="198" y="14318"/>
                      </a:cubicBezTo>
                      <a:cubicBezTo>
                        <a:pt x="151" y="14097"/>
                        <a:pt x="209" y="13655"/>
                        <a:pt x="209" y="13376"/>
                      </a:cubicBezTo>
                      <a:lnTo>
                        <a:pt x="209" y="13376"/>
                      </a:lnTo>
                      <a:cubicBezTo>
                        <a:pt x="169" y="13610"/>
                        <a:pt x="146" y="13853"/>
                        <a:pt x="133" y="14097"/>
                      </a:cubicBezTo>
                      <a:lnTo>
                        <a:pt x="133" y="14097"/>
                      </a:lnTo>
                      <a:cubicBezTo>
                        <a:pt x="138" y="14039"/>
                        <a:pt x="148" y="13981"/>
                        <a:pt x="163" y="13923"/>
                      </a:cubicBezTo>
                      <a:cubicBezTo>
                        <a:pt x="175" y="14260"/>
                        <a:pt x="186" y="14597"/>
                        <a:pt x="175" y="14935"/>
                      </a:cubicBezTo>
                      <a:cubicBezTo>
                        <a:pt x="169" y="14932"/>
                        <a:pt x="165" y="14931"/>
                        <a:pt x="160" y="14931"/>
                      </a:cubicBezTo>
                      <a:cubicBezTo>
                        <a:pt x="26" y="14931"/>
                        <a:pt x="56" y="16039"/>
                        <a:pt x="0" y="16342"/>
                      </a:cubicBezTo>
                      <a:cubicBezTo>
                        <a:pt x="47" y="16714"/>
                        <a:pt x="58" y="17087"/>
                        <a:pt x="70" y="17470"/>
                      </a:cubicBezTo>
                      <a:cubicBezTo>
                        <a:pt x="116" y="17854"/>
                        <a:pt x="163" y="18261"/>
                        <a:pt x="233" y="18692"/>
                      </a:cubicBezTo>
                      <a:cubicBezTo>
                        <a:pt x="248" y="18618"/>
                        <a:pt x="259" y="18590"/>
                        <a:pt x="268" y="18590"/>
                      </a:cubicBezTo>
                      <a:cubicBezTo>
                        <a:pt x="296" y="18590"/>
                        <a:pt x="302" y="18872"/>
                        <a:pt x="367" y="18872"/>
                      </a:cubicBezTo>
                      <a:cubicBezTo>
                        <a:pt x="372" y="18872"/>
                        <a:pt x="378" y="18870"/>
                        <a:pt x="384" y="18866"/>
                      </a:cubicBezTo>
                      <a:cubicBezTo>
                        <a:pt x="419" y="19064"/>
                        <a:pt x="442" y="19134"/>
                        <a:pt x="442" y="19157"/>
                      </a:cubicBezTo>
                      <a:lnTo>
                        <a:pt x="523" y="19762"/>
                      </a:lnTo>
                      <a:cubicBezTo>
                        <a:pt x="523" y="19791"/>
                        <a:pt x="521" y="19802"/>
                        <a:pt x="517" y="19802"/>
                      </a:cubicBezTo>
                      <a:cubicBezTo>
                        <a:pt x="499" y="19802"/>
                        <a:pt x="453" y="19609"/>
                        <a:pt x="433" y="19609"/>
                      </a:cubicBezTo>
                      <a:cubicBezTo>
                        <a:pt x="432" y="19609"/>
                        <a:pt x="431" y="19610"/>
                        <a:pt x="430" y="19611"/>
                      </a:cubicBezTo>
                      <a:cubicBezTo>
                        <a:pt x="535" y="20041"/>
                        <a:pt x="430" y="19808"/>
                        <a:pt x="465" y="20099"/>
                      </a:cubicBezTo>
                      <a:cubicBezTo>
                        <a:pt x="470" y="20090"/>
                        <a:pt x="476" y="20085"/>
                        <a:pt x="482" y="20085"/>
                      </a:cubicBezTo>
                      <a:cubicBezTo>
                        <a:pt x="519" y="20085"/>
                        <a:pt x="576" y="20262"/>
                        <a:pt x="616" y="20483"/>
                      </a:cubicBezTo>
                      <a:lnTo>
                        <a:pt x="582" y="20122"/>
                      </a:lnTo>
                      <a:lnTo>
                        <a:pt x="582" y="20122"/>
                      </a:lnTo>
                      <a:cubicBezTo>
                        <a:pt x="640" y="20309"/>
                        <a:pt x="698" y="20495"/>
                        <a:pt x="721" y="20681"/>
                      </a:cubicBezTo>
                      <a:cubicBezTo>
                        <a:pt x="756" y="20878"/>
                        <a:pt x="814" y="21065"/>
                        <a:pt x="907" y="21239"/>
                      </a:cubicBezTo>
                      <a:lnTo>
                        <a:pt x="803" y="21065"/>
                      </a:lnTo>
                      <a:lnTo>
                        <a:pt x="803" y="21065"/>
                      </a:lnTo>
                      <a:cubicBezTo>
                        <a:pt x="872" y="21216"/>
                        <a:pt x="977" y="21495"/>
                        <a:pt x="1082" y="21774"/>
                      </a:cubicBezTo>
                      <a:cubicBezTo>
                        <a:pt x="1175" y="22007"/>
                        <a:pt x="1303" y="22228"/>
                        <a:pt x="1454" y="22425"/>
                      </a:cubicBezTo>
                      <a:cubicBezTo>
                        <a:pt x="1461" y="22461"/>
                        <a:pt x="1468" y="22505"/>
                        <a:pt x="1457" y="22505"/>
                      </a:cubicBezTo>
                      <a:cubicBezTo>
                        <a:pt x="1449" y="22505"/>
                        <a:pt x="1435" y="22487"/>
                        <a:pt x="1407" y="22437"/>
                      </a:cubicBezTo>
                      <a:lnTo>
                        <a:pt x="1407" y="22437"/>
                      </a:lnTo>
                      <a:cubicBezTo>
                        <a:pt x="1570" y="22809"/>
                        <a:pt x="1768" y="23170"/>
                        <a:pt x="1989" y="23507"/>
                      </a:cubicBezTo>
                      <a:cubicBezTo>
                        <a:pt x="2210" y="23798"/>
                        <a:pt x="2408" y="24112"/>
                        <a:pt x="2582" y="24426"/>
                      </a:cubicBezTo>
                      <a:lnTo>
                        <a:pt x="2536" y="24391"/>
                      </a:lnTo>
                      <a:lnTo>
                        <a:pt x="2536" y="24391"/>
                      </a:lnTo>
                      <a:cubicBezTo>
                        <a:pt x="2629" y="24496"/>
                        <a:pt x="2710" y="24612"/>
                        <a:pt x="2792" y="24740"/>
                      </a:cubicBezTo>
                      <a:cubicBezTo>
                        <a:pt x="2779" y="24740"/>
                        <a:pt x="2763" y="24730"/>
                        <a:pt x="2756" y="24730"/>
                      </a:cubicBezTo>
                      <a:cubicBezTo>
                        <a:pt x="2751" y="24730"/>
                        <a:pt x="2752" y="24737"/>
                        <a:pt x="2768" y="24763"/>
                      </a:cubicBezTo>
                      <a:cubicBezTo>
                        <a:pt x="2908" y="24891"/>
                        <a:pt x="3024" y="25043"/>
                        <a:pt x="3141" y="25194"/>
                      </a:cubicBezTo>
                      <a:lnTo>
                        <a:pt x="3013" y="25089"/>
                      </a:lnTo>
                      <a:lnTo>
                        <a:pt x="3013" y="25089"/>
                      </a:lnTo>
                      <a:cubicBezTo>
                        <a:pt x="3187" y="25345"/>
                        <a:pt x="3385" y="25589"/>
                        <a:pt x="3594" y="25810"/>
                      </a:cubicBezTo>
                      <a:cubicBezTo>
                        <a:pt x="3792" y="25996"/>
                        <a:pt x="4001" y="26171"/>
                        <a:pt x="4211" y="26392"/>
                      </a:cubicBezTo>
                      <a:cubicBezTo>
                        <a:pt x="4152" y="26438"/>
                        <a:pt x="4513" y="26915"/>
                        <a:pt x="4734" y="27125"/>
                      </a:cubicBezTo>
                      <a:lnTo>
                        <a:pt x="4711" y="27125"/>
                      </a:lnTo>
                      <a:cubicBezTo>
                        <a:pt x="5036" y="27415"/>
                        <a:pt x="5327" y="27660"/>
                        <a:pt x="5606" y="27881"/>
                      </a:cubicBezTo>
                      <a:cubicBezTo>
                        <a:pt x="5886" y="28113"/>
                        <a:pt x="6211" y="28288"/>
                        <a:pt x="6537" y="28520"/>
                      </a:cubicBezTo>
                      <a:cubicBezTo>
                        <a:pt x="6653" y="28637"/>
                        <a:pt x="6770" y="28741"/>
                        <a:pt x="6909" y="28846"/>
                      </a:cubicBezTo>
                      <a:cubicBezTo>
                        <a:pt x="7049" y="28962"/>
                        <a:pt x="7246" y="29079"/>
                        <a:pt x="7444" y="29207"/>
                      </a:cubicBezTo>
                      <a:cubicBezTo>
                        <a:pt x="7840" y="29439"/>
                        <a:pt x="8258" y="29730"/>
                        <a:pt x="8619" y="29904"/>
                      </a:cubicBezTo>
                      <a:cubicBezTo>
                        <a:pt x="8572" y="29873"/>
                        <a:pt x="8579" y="29860"/>
                        <a:pt x="8613" y="29860"/>
                      </a:cubicBezTo>
                      <a:cubicBezTo>
                        <a:pt x="8654" y="29860"/>
                        <a:pt x="8735" y="29879"/>
                        <a:pt x="8805" y="29904"/>
                      </a:cubicBezTo>
                      <a:cubicBezTo>
                        <a:pt x="8968" y="30009"/>
                        <a:pt x="9305" y="30079"/>
                        <a:pt x="9247" y="30137"/>
                      </a:cubicBezTo>
                      <a:lnTo>
                        <a:pt x="9177" y="30102"/>
                      </a:lnTo>
                      <a:lnTo>
                        <a:pt x="9177" y="30102"/>
                      </a:lnTo>
                      <a:cubicBezTo>
                        <a:pt x="9282" y="30230"/>
                        <a:pt x="9631" y="30393"/>
                        <a:pt x="9922" y="30498"/>
                      </a:cubicBezTo>
                      <a:lnTo>
                        <a:pt x="10003" y="30416"/>
                      </a:lnTo>
                      <a:cubicBezTo>
                        <a:pt x="10422" y="30637"/>
                        <a:pt x="10852" y="30812"/>
                        <a:pt x="11306" y="30916"/>
                      </a:cubicBezTo>
                      <a:cubicBezTo>
                        <a:pt x="11771" y="31021"/>
                        <a:pt x="12190" y="31114"/>
                        <a:pt x="12388" y="31230"/>
                      </a:cubicBezTo>
                      <a:cubicBezTo>
                        <a:pt x="12597" y="31265"/>
                        <a:pt x="12795" y="31289"/>
                        <a:pt x="13004" y="31300"/>
                      </a:cubicBezTo>
                      <a:lnTo>
                        <a:pt x="12981" y="31358"/>
                      </a:lnTo>
                      <a:cubicBezTo>
                        <a:pt x="13458" y="31451"/>
                        <a:pt x="13946" y="31521"/>
                        <a:pt x="14423" y="31556"/>
                      </a:cubicBezTo>
                      <a:lnTo>
                        <a:pt x="14295" y="31591"/>
                      </a:lnTo>
                      <a:cubicBezTo>
                        <a:pt x="14320" y="31593"/>
                        <a:pt x="14344" y="31593"/>
                        <a:pt x="14366" y="31593"/>
                      </a:cubicBezTo>
                      <a:cubicBezTo>
                        <a:pt x="14660" y="31593"/>
                        <a:pt x="14777" y="31472"/>
                        <a:pt x="15044" y="31472"/>
                      </a:cubicBezTo>
                      <a:cubicBezTo>
                        <a:pt x="15065" y="31472"/>
                        <a:pt x="15087" y="31473"/>
                        <a:pt x="15109" y="31475"/>
                      </a:cubicBezTo>
                      <a:lnTo>
                        <a:pt x="15214" y="31556"/>
                      </a:lnTo>
                      <a:cubicBezTo>
                        <a:pt x="15474" y="31584"/>
                        <a:pt x="15735" y="31597"/>
                        <a:pt x="15997" y="31597"/>
                      </a:cubicBezTo>
                      <a:cubicBezTo>
                        <a:pt x="16381" y="31597"/>
                        <a:pt x="16765" y="31570"/>
                        <a:pt x="17145" y="31521"/>
                      </a:cubicBezTo>
                      <a:lnTo>
                        <a:pt x="17145" y="31521"/>
                      </a:lnTo>
                      <a:cubicBezTo>
                        <a:pt x="17133" y="31533"/>
                        <a:pt x="17122" y="31556"/>
                        <a:pt x="17017" y="31556"/>
                      </a:cubicBezTo>
                      <a:cubicBezTo>
                        <a:pt x="17046" y="31558"/>
                        <a:pt x="17080" y="31559"/>
                        <a:pt x="17118" y="31559"/>
                      </a:cubicBezTo>
                      <a:cubicBezTo>
                        <a:pt x="17463" y="31559"/>
                        <a:pt x="18125" y="31473"/>
                        <a:pt x="18074" y="31392"/>
                      </a:cubicBezTo>
                      <a:lnTo>
                        <a:pt x="18074" y="31392"/>
                      </a:lnTo>
                      <a:cubicBezTo>
                        <a:pt x="18084" y="31397"/>
                        <a:pt x="18103" y="31399"/>
                        <a:pt x="18129" y="31399"/>
                      </a:cubicBezTo>
                      <a:cubicBezTo>
                        <a:pt x="18304" y="31399"/>
                        <a:pt x="18786" y="31282"/>
                        <a:pt x="19064" y="31196"/>
                      </a:cubicBezTo>
                      <a:lnTo>
                        <a:pt x="19064" y="31196"/>
                      </a:lnTo>
                      <a:lnTo>
                        <a:pt x="19029" y="31265"/>
                      </a:lnTo>
                      <a:cubicBezTo>
                        <a:pt x="19238" y="31137"/>
                        <a:pt x="19459" y="31044"/>
                        <a:pt x="19692" y="30986"/>
                      </a:cubicBezTo>
                      <a:cubicBezTo>
                        <a:pt x="19710" y="30982"/>
                        <a:pt x="19725" y="30980"/>
                        <a:pt x="19736" y="30980"/>
                      </a:cubicBezTo>
                      <a:cubicBezTo>
                        <a:pt x="19770" y="30980"/>
                        <a:pt x="19766" y="30998"/>
                        <a:pt x="19717" y="31011"/>
                      </a:cubicBezTo>
                      <a:lnTo>
                        <a:pt x="19717" y="31011"/>
                      </a:lnTo>
                      <a:cubicBezTo>
                        <a:pt x="19962" y="30966"/>
                        <a:pt x="19916" y="30912"/>
                        <a:pt x="20274" y="30847"/>
                      </a:cubicBezTo>
                      <a:lnTo>
                        <a:pt x="20274" y="30847"/>
                      </a:lnTo>
                      <a:lnTo>
                        <a:pt x="20146" y="30916"/>
                      </a:lnTo>
                      <a:cubicBezTo>
                        <a:pt x="20309" y="30893"/>
                        <a:pt x="20460" y="30823"/>
                        <a:pt x="20599" y="30730"/>
                      </a:cubicBezTo>
                      <a:cubicBezTo>
                        <a:pt x="20762" y="30649"/>
                        <a:pt x="21095" y="30550"/>
                        <a:pt x="21214" y="30550"/>
                      </a:cubicBezTo>
                      <a:cubicBezTo>
                        <a:pt x="21231" y="30550"/>
                        <a:pt x="21243" y="30552"/>
                        <a:pt x="21251" y="30556"/>
                      </a:cubicBezTo>
                      <a:cubicBezTo>
                        <a:pt x="21367" y="30451"/>
                        <a:pt x="21495" y="30393"/>
                        <a:pt x="21635" y="30358"/>
                      </a:cubicBezTo>
                      <a:cubicBezTo>
                        <a:pt x="21669" y="30358"/>
                        <a:pt x="21600" y="30393"/>
                        <a:pt x="21576" y="30416"/>
                      </a:cubicBezTo>
                      <a:cubicBezTo>
                        <a:pt x="21704" y="30381"/>
                        <a:pt x="21821" y="30335"/>
                        <a:pt x="21925" y="30288"/>
                      </a:cubicBezTo>
                      <a:cubicBezTo>
                        <a:pt x="22018" y="30253"/>
                        <a:pt x="22100" y="30195"/>
                        <a:pt x="22181" y="30149"/>
                      </a:cubicBezTo>
                      <a:cubicBezTo>
                        <a:pt x="22344" y="30056"/>
                        <a:pt x="22507" y="29974"/>
                        <a:pt x="22670" y="29916"/>
                      </a:cubicBezTo>
                      <a:cubicBezTo>
                        <a:pt x="22681" y="29922"/>
                        <a:pt x="22693" y="29925"/>
                        <a:pt x="22705" y="29925"/>
                      </a:cubicBezTo>
                      <a:cubicBezTo>
                        <a:pt x="22715" y="29925"/>
                        <a:pt x="22725" y="29923"/>
                        <a:pt x="22735" y="29918"/>
                      </a:cubicBezTo>
                      <a:lnTo>
                        <a:pt x="22735" y="29918"/>
                      </a:lnTo>
                      <a:cubicBezTo>
                        <a:pt x="22356" y="30097"/>
                        <a:pt x="22042" y="30242"/>
                        <a:pt x="22051" y="30242"/>
                      </a:cubicBezTo>
                      <a:cubicBezTo>
                        <a:pt x="22051" y="30242"/>
                        <a:pt x="22052" y="30242"/>
                        <a:pt x="22053" y="30242"/>
                      </a:cubicBezTo>
                      <a:cubicBezTo>
                        <a:pt x="22055" y="30249"/>
                        <a:pt x="22064" y="30251"/>
                        <a:pt x="22077" y="30251"/>
                      </a:cubicBezTo>
                      <a:cubicBezTo>
                        <a:pt x="22116" y="30251"/>
                        <a:pt x="22194" y="30228"/>
                        <a:pt x="22231" y="30228"/>
                      </a:cubicBezTo>
                      <a:cubicBezTo>
                        <a:pt x="22265" y="30228"/>
                        <a:pt x="22264" y="30247"/>
                        <a:pt x="22170" y="30323"/>
                      </a:cubicBezTo>
                      <a:cubicBezTo>
                        <a:pt x="22472" y="30102"/>
                        <a:pt x="22809" y="29904"/>
                        <a:pt x="23147" y="29742"/>
                      </a:cubicBezTo>
                      <a:lnTo>
                        <a:pt x="23193" y="29742"/>
                      </a:lnTo>
                      <a:lnTo>
                        <a:pt x="23170" y="29765"/>
                      </a:lnTo>
                      <a:cubicBezTo>
                        <a:pt x="23240" y="29742"/>
                        <a:pt x="23298" y="29707"/>
                        <a:pt x="23356" y="29660"/>
                      </a:cubicBezTo>
                      <a:cubicBezTo>
                        <a:pt x="23461" y="29614"/>
                        <a:pt x="23519" y="29579"/>
                        <a:pt x="23612" y="29521"/>
                      </a:cubicBezTo>
                      <a:cubicBezTo>
                        <a:pt x="23613" y="29521"/>
                        <a:pt x="23615" y="29521"/>
                        <a:pt x="23617" y="29521"/>
                      </a:cubicBezTo>
                      <a:cubicBezTo>
                        <a:pt x="23635" y="29521"/>
                        <a:pt x="23667" y="29508"/>
                        <a:pt x="23707" y="29488"/>
                      </a:cubicBezTo>
                      <a:lnTo>
                        <a:pt x="23707" y="29488"/>
                      </a:lnTo>
                      <a:lnTo>
                        <a:pt x="23658" y="29521"/>
                      </a:lnTo>
                      <a:cubicBezTo>
                        <a:pt x="23670" y="29521"/>
                        <a:pt x="23717" y="29509"/>
                        <a:pt x="23821" y="29439"/>
                      </a:cubicBezTo>
                      <a:lnTo>
                        <a:pt x="23810" y="29439"/>
                      </a:lnTo>
                      <a:cubicBezTo>
                        <a:pt x="23819" y="29434"/>
                        <a:pt x="23825" y="29427"/>
                        <a:pt x="23829" y="29420"/>
                      </a:cubicBezTo>
                      <a:lnTo>
                        <a:pt x="23829" y="29420"/>
                      </a:lnTo>
                      <a:cubicBezTo>
                        <a:pt x="23785" y="29447"/>
                        <a:pt x="23743" y="29470"/>
                        <a:pt x="23707" y="29488"/>
                      </a:cubicBezTo>
                      <a:lnTo>
                        <a:pt x="23707" y="29488"/>
                      </a:lnTo>
                      <a:lnTo>
                        <a:pt x="23833" y="29404"/>
                      </a:lnTo>
                      <a:lnTo>
                        <a:pt x="23844" y="29393"/>
                      </a:lnTo>
                      <a:lnTo>
                        <a:pt x="23844" y="29393"/>
                      </a:lnTo>
                      <a:cubicBezTo>
                        <a:pt x="23838" y="29399"/>
                        <a:pt x="23835" y="29410"/>
                        <a:pt x="23829" y="29420"/>
                      </a:cubicBezTo>
                      <a:lnTo>
                        <a:pt x="23829" y="29420"/>
                      </a:lnTo>
                      <a:cubicBezTo>
                        <a:pt x="23936" y="29357"/>
                        <a:pt x="24057" y="29278"/>
                        <a:pt x="24135" y="29230"/>
                      </a:cubicBezTo>
                      <a:cubicBezTo>
                        <a:pt x="24099" y="29202"/>
                        <a:pt x="24221" y="29131"/>
                        <a:pt x="24172" y="29131"/>
                      </a:cubicBezTo>
                      <a:cubicBezTo>
                        <a:pt x="24159" y="29131"/>
                        <a:pt x="24135" y="29136"/>
                        <a:pt x="24095" y="29147"/>
                      </a:cubicBezTo>
                      <a:lnTo>
                        <a:pt x="24095" y="29147"/>
                      </a:lnTo>
                      <a:cubicBezTo>
                        <a:pt x="24095" y="29146"/>
                        <a:pt x="24095" y="29146"/>
                        <a:pt x="24094" y="29146"/>
                      </a:cubicBezTo>
                      <a:lnTo>
                        <a:pt x="24094" y="29146"/>
                      </a:lnTo>
                      <a:cubicBezTo>
                        <a:pt x="24094" y="29146"/>
                        <a:pt x="24092" y="29147"/>
                        <a:pt x="24089" y="29148"/>
                      </a:cubicBezTo>
                      <a:cubicBezTo>
                        <a:pt x="24091" y="29148"/>
                        <a:pt x="24093" y="29147"/>
                        <a:pt x="24095" y="29147"/>
                      </a:cubicBezTo>
                      <a:lnTo>
                        <a:pt x="24095" y="29147"/>
                      </a:lnTo>
                      <a:cubicBezTo>
                        <a:pt x="24092" y="29152"/>
                        <a:pt x="24045" y="29185"/>
                        <a:pt x="23961" y="29241"/>
                      </a:cubicBezTo>
                      <a:cubicBezTo>
                        <a:pt x="23938" y="29253"/>
                        <a:pt x="23914" y="29265"/>
                        <a:pt x="23903" y="29288"/>
                      </a:cubicBezTo>
                      <a:lnTo>
                        <a:pt x="23903" y="29276"/>
                      </a:lnTo>
                      <a:lnTo>
                        <a:pt x="23530" y="29509"/>
                      </a:lnTo>
                      <a:cubicBezTo>
                        <a:pt x="23647" y="29393"/>
                        <a:pt x="23786" y="29300"/>
                        <a:pt x="23938" y="29241"/>
                      </a:cubicBezTo>
                      <a:cubicBezTo>
                        <a:pt x="23996" y="29160"/>
                        <a:pt x="24066" y="29079"/>
                        <a:pt x="24100" y="29032"/>
                      </a:cubicBezTo>
                      <a:cubicBezTo>
                        <a:pt x="24345" y="28974"/>
                        <a:pt x="24775" y="28765"/>
                        <a:pt x="24845" y="28741"/>
                      </a:cubicBezTo>
                      <a:lnTo>
                        <a:pt x="25531" y="28183"/>
                      </a:lnTo>
                      <a:cubicBezTo>
                        <a:pt x="25647" y="28090"/>
                        <a:pt x="25764" y="27997"/>
                        <a:pt x="25845" y="27916"/>
                      </a:cubicBezTo>
                      <a:cubicBezTo>
                        <a:pt x="25927" y="27834"/>
                        <a:pt x="25996" y="27741"/>
                        <a:pt x="26054" y="27648"/>
                      </a:cubicBezTo>
                      <a:cubicBezTo>
                        <a:pt x="26101" y="27590"/>
                        <a:pt x="26171" y="27543"/>
                        <a:pt x="26252" y="27520"/>
                      </a:cubicBezTo>
                      <a:lnTo>
                        <a:pt x="26252" y="27520"/>
                      </a:lnTo>
                      <a:cubicBezTo>
                        <a:pt x="26194" y="27590"/>
                        <a:pt x="26113" y="27671"/>
                        <a:pt x="26089" y="27706"/>
                      </a:cubicBezTo>
                      <a:cubicBezTo>
                        <a:pt x="26299" y="27474"/>
                        <a:pt x="26764" y="27078"/>
                        <a:pt x="26764" y="26985"/>
                      </a:cubicBezTo>
                      <a:cubicBezTo>
                        <a:pt x="26838" y="26926"/>
                        <a:pt x="26869" y="26907"/>
                        <a:pt x="26880" y="26907"/>
                      </a:cubicBezTo>
                      <a:cubicBezTo>
                        <a:pt x="26899" y="26907"/>
                        <a:pt x="26857" y="26963"/>
                        <a:pt x="26864" y="26963"/>
                      </a:cubicBezTo>
                      <a:cubicBezTo>
                        <a:pt x="26870" y="26963"/>
                        <a:pt x="26907" y="26928"/>
                        <a:pt x="27032" y="26799"/>
                      </a:cubicBezTo>
                      <a:lnTo>
                        <a:pt x="27032" y="26799"/>
                      </a:lnTo>
                      <a:lnTo>
                        <a:pt x="26997" y="26869"/>
                      </a:lnTo>
                      <a:cubicBezTo>
                        <a:pt x="27334" y="26555"/>
                        <a:pt x="27648" y="26194"/>
                        <a:pt x="27916" y="25810"/>
                      </a:cubicBezTo>
                      <a:cubicBezTo>
                        <a:pt x="28171" y="25391"/>
                        <a:pt x="28462" y="24984"/>
                        <a:pt x="28800" y="24624"/>
                      </a:cubicBezTo>
                      <a:lnTo>
                        <a:pt x="28800" y="24624"/>
                      </a:lnTo>
                      <a:cubicBezTo>
                        <a:pt x="28741" y="24682"/>
                        <a:pt x="28718" y="24717"/>
                        <a:pt x="28695" y="24717"/>
                      </a:cubicBezTo>
                      <a:cubicBezTo>
                        <a:pt x="29497" y="23658"/>
                        <a:pt x="30079" y="22356"/>
                        <a:pt x="30591" y="21158"/>
                      </a:cubicBezTo>
                      <a:cubicBezTo>
                        <a:pt x="30672" y="20960"/>
                        <a:pt x="30730" y="20751"/>
                        <a:pt x="30754" y="20530"/>
                      </a:cubicBezTo>
                      <a:lnTo>
                        <a:pt x="30835" y="20471"/>
                      </a:lnTo>
                      <a:cubicBezTo>
                        <a:pt x="30858" y="20343"/>
                        <a:pt x="30858" y="20204"/>
                        <a:pt x="30870" y="20076"/>
                      </a:cubicBezTo>
                      <a:cubicBezTo>
                        <a:pt x="30928" y="19820"/>
                        <a:pt x="30998" y="19576"/>
                        <a:pt x="31103" y="19343"/>
                      </a:cubicBezTo>
                      <a:cubicBezTo>
                        <a:pt x="31149" y="19227"/>
                        <a:pt x="31196" y="19099"/>
                        <a:pt x="31242" y="18959"/>
                      </a:cubicBezTo>
                      <a:cubicBezTo>
                        <a:pt x="31265" y="18796"/>
                        <a:pt x="31289" y="18645"/>
                        <a:pt x="31289" y="18482"/>
                      </a:cubicBezTo>
                      <a:lnTo>
                        <a:pt x="31289" y="18482"/>
                      </a:lnTo>
                      <a:lnTo>
                        <a:pt x="31230" y="18564"/>
                      </a:lnTo>
                      <a:cubicBezTo>
                        <a:pt x="31275" y="18329"/>
                        <a:pt x="31330" y="17817"/>
                        <a:pt x="31366" y="17817"/>
                      </a:cubicBezTo>
                      <a:cubicBezTo>
                        <a:pt x="31367" y="17817"/>
                        <a:pt x="31369" y="17818"/>
                        <a:pt x="31370" y="17819"/>
                      </a:cubicBezTo>
                      <a:cubicBezTo>
                        <a:pt x="31347" y="17761"/>
                        <a:pt x="31347" y="17703"/>
                        <a:pt x="31370" y="17645"/>
                      </a:cubicBezTo>
                      <a:lnTo>
                        <a:pt x="31405" y="17645"/>
                      </a:lnTo>
                      <a:cubicBezTo>
                        <a:pt x="31417" y="17436"/>
                        <a:pt x="31417" y="17226"/>
                        <a:pt x="31405" y="17028"/>
                      </a:cubicBezTo>
                      <a:cubicBezTo>
                        <a:pt x="31451" y="16552"/>
                        <a:pt x="31521" y="17110"/>
                        <a:pt x="31568" y="16412"/>
                      </a:cubicBezTo>
                      <a:cubicBezTo>
                        <a:pt x="31568" y="16170"/>
                        <a:pt x="31520" y="15757"/>
                        <a:pt x="31494" y="15757"/>
                      </a:cubicBezTo>
                      <a:cubicBezTo>
                        <a:pt x="31491" y="15757"/>
                        <a:pt x="31489" y="15762"/>
                        <a:pt x="31486" y="15772"/>
                      </a:cubicBezTo>
                      <a:cubicBezTo>
                        <a:pt x="31463" y="15865"/>
                        <a:pt x="31451" y="16028"/>
                        <a:pt x="31417" y="16040"/>
                      </a:cubicBezTo>
                      <a:lnTo>
                        <a:pt x="31417" y="15807"/>
                      </a:lnTo>
                      <a:cubicBezTo>
                        <a:pt x="31382" y="15788"/>
                        <a:pt x="31348" y="15745"/>
                        <a:pt x="31313" y="15745"/>
                      </a:cubicBezTo>
                      <a:cubicBezTo>
                        <a:pt x="31265" y="15745"/>
                        <a:pt x="31215" y="15826"/>
                        <a:pt x="31161" y="16156"/>
                      </a:cubicBezTo>
                      <a:lnTo>
                        <a:pt x="31196" y="16552"/>
                      </a:lnTo>
                      <a:lnTo>
                        <a:pt x="31141" y="16673"/>
                      </a:lnTo>
                      <a:lnTo>
                        <a:pt x="31141" y="16673"/>
                      </a:lnTo>
                      <a:cubicBezTo>
                        <a:pt x="31140" y="16668"/>
                        <a:pt x="31139" y="16663"/>
                        <a:pt x="31139" y="16658"/>
                      </a:cubicBezTo>
                      <a:lnTo>
                        <a:pt x="31139" y="16658"/>
                      </a:lnTo>
                      <a:lnTo>
                        <a:pt x="31137" y="16680"/>
                      </a:lnTo>
                      <a:lnTo>
                        <a:pt x="31141" y="16673"/>
                      </a:lnTo>
                      <a:lnTo>
                        <a:pt x="31141" y="16673"/>
                      </a:lnTo>
                      <a:cubicBezTo>
                        <a:pt x="31145" y="16711"/>
                        <a:pt x="31152" y="16748"/>
                        <a:pt x="31161" y="16784"/>
                      </a:cubicBezTo>
                      <a:cubicBezTo>
                        <a:pt x="31126" y="16842"/>
                        <a:pt x="31103" y="16889"/>
                        <a:pt x="31103" y="16947"/>
                      </a:cubicBezTo>
                      <a:lnTo>
                        <a:pt x="31172" y="17343"/>
                      </a:lnTo>
                      <a:cubicBezTo>
                        <a:pt x="31168" y="17347"/>
                        <a:pt x="31163" y="17349"/>
                        <a:pt x="31159" y="17349"/>
                      </a:cubicBezTo>
                      <a:cubicBezTo>
                        <a:pt x="31138" y="17349"/>
                        <a:pt x="31125" y="17298"/>
                        <a:pt x="31110" y="17298"/>
                      </a:cubicBezTo>
                      <a:cubicBezTo>
                        <a:pt x="31098" y="17298"/>
                        <a:pt x="31085" y="17326"/>
                        <a:pt x="31068" y="17424"/>
                      </a:cubicBezTo>
                      <a:cubicBezTo>
                        <a:pt x="31070" y="17468"/>
                        <a:pt x="31078" y="17482"/>
                        <a:pt x="31087" y="17482"/>
                      </a:cubicBezTo>
                      <a:cubicBezTo>
                        <a:pt x="31104" y="17482"/>
                        <a:pt x="31127" y="17434"/>
                        <a:pt x="31141" y="17434"/>
                      </a:cubicBezTo>
                      <a:cubicBezTo>
                        <a:pt x="31152" y="17434"/>
                        <a:pt x="31157" y="17463"/>
                        <a:pt x="31149" y="17564"/>
                      </a:cubicBezTo>
                      <a:cubicBezTo>
                        <a:pt x="31079" y="17750"/>
                        <a:pt x="31056" y="17680"/>
                        <a:pt x="31056" y="17912"/>
                      </a:cubicBezTo>
                      <a:cubicBezTo>
                        <a:pt x="31052" y="17916"/>
                        <a:pt x="31048" y="17918"/>
                        <a:pt x="31045" y="17918"/>
                      </a:cubicBezTo>
                      <a:cubicBezTo>
                        <a:pt x="31029" y="17918"/>
                        <a:pt x="31021" y="17873"/>
                        <a:pt x="31021" y="17796"/>
                      </a:cubicBezTo>
                      <a:cubicBezTo>
                        <a:pt x="31021" y="18006"/>
                        <a:pt x="30951" y="18320"/>
                        <a:pt x="30986" y="18436"/>
                      </a:cubicBezTo>
                      <a:cubicBezTo>
                        <a:pt x="30951" y="18564"/>
                        <a:pt x="30916" y="18692"/>
                        <a:pt x="30905" y="18831"/>
                      </a:cubicBezTo>
                      <a:cubicBezTo>
                        <a:pt x="30873" y="18958"/>
                        <a:pt x="30842" y="19056"/>
                        <a:pt x="30810" y="19056"/>
                      </a:cubicBezTo>
                      <a:cubicBezTo>
                        <a:pt x="30807" y="19056"/>
                        <a:pt x="30803" y="19055"/>
                        <a:pt x="30800" y="19052"/>
                      </a:cubicBezTo>
                      <a:cubicBezTo>
                        <a:pt x="30800" y="19238"/>
                        <a:pt x="30777" y="19413"/>
                        <a:pt x="30730" y="19587"/>
                      </a:cubicBezTo>
                      <a:cubicBezTo>
                        <a:pt x="30729" y="19536"/>
                        <a:pt x="30724" y="19514"/>
                        <a:pt x="30716" y="19514"/>
                      </a:cubicBezTo>
                      <a:cubicBezTo>
                        <a:pt x="30675" y="19514"/>
                        <a:pt x="30560" y="20143"/>
                        <a:pt x="30489" y="20143"/>
                      </a:cubicBezTo>
                      <a:cubicBezTo>
                        <a:pt x="30484" y="20143"/>
                        <a:pt x="30479" y="20140"/>
                        <a:pt x="30474" y="20134"/>
                      </a:cubicBezTo>
                      <a:lnTo>
                        <a:pt x="30474" y="20134"/>
                      </a:lnTo>
                      <a:cubicBezTo>
                        <a:pt x="30521" y="20402"/>
                        <a:pt x="30219" y="20983"/>
                        <a:pt x="30126" y="21414"/>
                      </a:cubicBezTo>
                      <a:cubicBezTo>
                        <a:pt x="30126" y="21367"/>
                        <a:pt x="30137" y="21332"/>
                        <a:pt x="30149" y="21297"/>
                      </a:cubicBezTo>
                      <a:lnTo>
                        <a:pt x="30149" y="21297"/>
                      </a:lnTo>
                      <a:cubicBezTo>
                        <a:pt x="30091" y="21448"/>
                        <a:pt x="30021" y="21588"/>
                        <a:pt x="29939" y="21728"/>
                      </a:cubicBezTo>
                      <a:cubicBezTo>
                        <a:pt x="29998" y="21786"/>
                        <a:pt x="29846" y="22135"/>
                        <a:pt x="29788" y="22344"/>
                      </a:cubicBezTo>
                      <a:cubicBezTo>
                        <a:pt x="29746" y="22393"/>
                        <a:pt x="29722" y="22412"/>
                        <a:pt x="29709" y="22412"/>
                      </a:cubicBezTo>
                      <a:cubicBezTo>
                        <a:pt x="29664" y="22412"/>
                        <a:pt x="29750" y="22187"/>
                        <a:pt x="29700" y="22187"/>
                      </a:cubicBezTo>
                      <a:cubicBezTo>
                        <a:pt x="29695" y="22187"/>
                        <a:pt x="29690" y="22189"/>
                        <a:pt x="29684" y="22193"/>
                      </a:cubicBezTo>
                      <a:cubicBezTo>
                        <a:pt x="29738" y="22204"/>
                        <a:pt x="29539" y="22630"/>
                        <a:pt x="29588" y="22630"/>
                      </a:cubicBezTo>
                      <a:cubicBezTo>
                        <a:pt x="29591" y="22630"/>
                        <a:pt x="29596" y="22628"/>
                        <a:pt x="29602" y="22623"/>
                      </a:cubicBezTo>
                      <a:lnTo>
                        <a:pt x="29602" y="22623"/>
                      </a:lnTo>
                      <a:cubicBezTo>
                        <a:pt x="29463" y="22809"/>
                        <a:pt x="29497" y="22786"/>
                        <a:pt x="29393" y="22867"/>
                      </a:cubicBezTo>
                      <a:cubicBezTo>
                        <a:pt x="29451" y="22949"/>
                        <a:pt x="29323" y="23077"/>
                        <a:pt x="29265" y="23263"/>
                      </a:cubicBezTo>
                      <a:cubicBezTo>
                        <a:pt x="29055" y="23519"/>
                        <a:pt x="29148" y="23286"/>
                        <a:pt x="28974" y="23623"/>
                      </a:cubicBezTo>
                      <a:cubicBezTo>
                        <a:pt x="28955" y="23655"/>
                        <a:pt x="28945" y="23667"/>
                        <a:pt x="28943" y="23667"/>
                      </a:cubicBezTo>
                      <a:cubicBezTo>
                        <a:pt x="28933" y="23667"/>
                        <a:pt x="29020" y="23484"/>
                        <a:pt x="29021" y="23484"/>
                      </a:cubicBezTo>
                      <a:lnTo>
                        <a:pt x="29021" y="23484"/>
                      </a:lnTo>
                      <a:cubicBezTo>
                        <a:pt x="28823" y="23798"/>
                        <a:pt x="28986" y="23670"/>
                        <a:pt x="28986" y="23763"/>
                      </a:cubicBezTo>
                      <a:cubicBezTo>
                        <a:pt x="28873" y="23959"/>
                        <a:pt x="28836" y="23991"/>
                        <a:pt x="28811" y="23991"/>
                      </a:cubicBezTo>
                      <a:cubicBezTo>
                        <a:pt x="28799" y="23991"/>
                        <a:pt x="28790" y="23984"/>
                        <a:pt x="28776" y="23984"/>
                      </a:cubicBezTo>
                      <a:cubicBezTo>
                        <a:pt x="28763" y="23984"/>
                        <a:pt x="28746" y="23991"/>
                        <a:pt x="28718" y="24019"/>
                      </a:cubicBezTo>
                      <a:cubicBezTo>
                        <a:pt x="28660" y="24135"/>
                        <a:pt x="28613" y="24252"/>
                        <a:pt x="28567" y="24368"/>
                      </a:cubicBezTo>
                      <a:cubicBezTo>
                        <a:pt x="28520" y="24461"/>
                        <a:pt x="28462" y="24554"/>
                        <a:pt x="28404" y="24635"/>
                      </a:cubicBezTo>
                      <a:cubicBezTo>
                        <a:pt x="28390" y="24635"/>
                        <a:pt x="28376" y="24648"/>
                        <a:pt x="28370" y="24648"/>
                      </a:cubicBezTo>
                      <a:cubicBezTo>
                        <a:pt x="28365" y="24648"/>
                        <a:pt x="28365" y="24642"/>
                        <a:pt x="28369" y="24624"/>
                      </a:cubicBezTo>
                      <a:lnTo>
                        <a:pt x="28369" y="24624"/>
                      </a:lnTo>
                      <a:cubicBezTo>
                        <a:pt x="28241" y="24891"/>
                        <a:pt x="27857" y="25333"/>
                        <a:pt x="27695" y="25647"/>
                      </a:cubicBezTo>
                      <a:cubicBezTo>
                        <a:pt x="27688" y="25654"/>
                        <a:pt x="27681" y="25661"/>
                        <a:pt x="27674" y="25666"/>
                      </a:cubicBezTo>
                      <a:lnTo>
                        <a:pt x="27674" y="25666"/>
                      </a:lnTo>
                      <a:cubicBezTo>
                        <a:pt x="27685" y="25662"/>
                        <a:pt x="27695" y="25661"/>
                        <a:pt x="27705" y="25661"/>
                      </a:cubicBezTo>
                      <a:cubicBezTo>
                        <a:pt x="27736" y="25661"/>
                        <a:pt x="27756" y="25677"/>
                        <a:pt x="27764" y="25694"/>
                      </a:cubicBezTo>
                      <a:cubicBezTo>
                        <a:pt x="27660" y="25822"/>
                        <a:pt x="27590" y="25950"/>
                        <a:pt x="27508" y="25973"/>
                      </a:cubicBezTo>
                      <a:cubicBezTo>
                        <a:pt x="27555" y="25927"/>
                        <a:pt x="27578" y="25880"/>
                        <a:pt x="27601" y="25822"/>
                      </a:cubicBezTo>
                      <a:lnTo>
                        <a:pt x="27601" y="25822"/>
                      </a:lnTo>
                      <a:lnTo>
                        <a:pt x="27497" y="25973"/>
                      </a:lnTo>
                      <a:cubicBezTo>
                        <a:pt x="27478" y="25981"/>
                        <a:pt x="27466" y="25985"/>
                        <a:pt x="27458" y="25985"/>
                      </a:cubicBezTo>
                      <a:cubicBezTo>
                        <a:pt x="27399" y="25985"/>
                        <a:pt x="27632" y="25771"/>
                        <a:pt x="27601" y="25740"/>
                      </a:cubicBezTo>
                      <a:lnTo>
                        <a:pt x="27601" y="25740"/>
                      </a:lnTo>
                      <a:cubicBezTo>
                        <a:pt x="27404" y="26020"/>
                        <a:pt x="27194" y="26275"/>
                        <a:pt x="26962" y="26531"/>
                      </a:cubicBezTo>
                      <a:cubicBezTo>
                        <a:pt x="26896" y="26531"/>
                        <a:pt x="27205" y="26217"/>
                        <a:pt x="27175" y="26217"/>
                      </a:cubicBezTo>
                      <a:lnTo>
                        <a:pt x="27175" y="26217"/>
                      </a:lnTo>
                      <a:cubicBezTo>
                        <a:pt x="27168" y="26217"/>
                        <a:pt x="27142" y="26234"/>
                        <a:pt x="27090" y="26275"/>
                      </a:cubicBezTo>
                      <a:lnTo>
                        <a:pt x="27380" y="25985"/>
                      </a:lnTo>
                      <a:lnTo>
                        <a:pt x="27380" y="25985"/>
                      </a:lnTo>
                      <a:cubicBezTo>
                        <a:pt x="27321" y="26018"/>
                        <a:pt x="27293" y="26030"/>
                        <a:pt x="27283" y="26030"/>
                      </a:cubicBezTo>
                      <a:cubicBezTo>
                        <a:pt x="27253" y="26030"/>
                        <a:pt x="27393" y="25915"/>
                        <a:pt x="27359" y="25915"/>
                      </a:cubicBezTo>
                      <a:cubicBezTo>
                        <a:pt x="27349" y="25915"/>
                        <a:pt x="27324" y="25925"/>
                        <a:pt x="27276" y="25950"/>
                      </a:cubicBezTo>
                      <a:cubicBezTo>
                        <a:pt x="26892" y="26322"/>
                        <a:pt x="26915" y="26427"/>
                        <a:pt x="26508" y="26776"/>
                      </a:cubicBezTo>
                      <a:cubicBezTo>
                        <a:pt x="26450" y="26880"/>
                        <a:pt x="26578" y="26787"/>
                        <a:pt x="26508" y="26892"/>
                      </a:cubicBezTo>
                      <a:cubicBezTo>
                        <a:pt x="25996" y="27450"/>
                        <a:pt x="25961" y="27171"/>
                        <a:pt x="25612" y="27613"/>
                      </a:cubicBezTo>
                      <a:cubicBezTo>
                        <a:pt x="25519" y="27799"/>
                        <a:pt x="25368" y="27950"/>
                        <a:pt x="25182" y="28032"/>
                      </a:cubicBezTo>
                      <a:lnTo>
                        <a:pt x="25252" y="27892"/>
                      </a:lnTo>
                      <a:lnTo>
                        <a:pt x="25252" y="27892"/>
                      </a:lnTo>
                      <a:cubicBezTo>
                        <a:pt x="24833" y="28195"/>
                        <a:pt x="25077" y="28148"/>
                        <a:pt x="24612" y="28439"/>
                      </a:cubicBezTo>
                      <a:cubicBezTo>
                        <a:pt x="24665" y="28354"/>
                        <a:pt x="24882" y="28202"/>
                        <a:pt x="24868" y="28202"/>
                      </a:cubicBezTo>
                      <a:lnTo>
                        <a:pt x="24868" y="28202"/>
                      </a:lnTo>
                      <a:cubicBezTo>
                        <a:pt x="24866" y="28202"/>
                        <a:pt x="24863" y="28203"/>
                        <a:pt x="24856" y="28206"/>
                      </a:cubicBezTo>
                      <a:cubicBezTo>
                        <a:pt x="24542" y="28369"/>
                        <a:pt x="24682" y="28392"/>
                        <a:pt x="24461" y="28555"/>
                      </a:cubicBezTo>
                      <a:lnTo>
                        <a:pt x="24380" y="28532"/>
                      </a:lnTo>
                      <a:cubicBezTo>
                        <a:pt x="24147" y="28672"/>
                        <a:pt x="23914" y="28834"/>
                        <a:pt x="23670" y="29009"/>
                      </a:cubicBezTo>
                      <a:cubicBezTo>
                        <a:pt x="23426" y="29183"/>
                        <a:pt x="23170" y="29346"/>
                        <a:pt x="22891" y="29486"/>
                      </a:cubicBezTo>
                      <a:cubicBezTo>
                        <a:pt x="22909" y="29459"/>
                        <a:pt x="22967" y="29412"/>
                        <a:pt x="22931" y="29412"/>
                      </a:cubicBezTo>
                      <a:cubicBezTo>
                        <a:pt x="22920" y="29412"/>
                        <a:pt x="22900" y="29417"/>
                        <a:pt x="22867" y="29428"/>
                      </a:cubicBezTo>
                      <a:cubicBezTo>
                        <a:pt x="22530" y="29614"/>
                        <a:pt x="22158" y="29788"/>
                        <a:pt x="21786" y="29951"/>
                      </a:cubicBezTo>
                      <a:cubicBezTo>
                        <a:pt x="21402" y="30079"/>
                        <a:pt x="21018" y="30195"/>
                        <a:pt x="20669" y="30312"/>
                      </a:cubicBezTo>
                      <a:lnTo>
                        <a:pt x="20413" y="30451"/>
                      </a:lnTo>
                      <a:cubicBezTo>
                        <a:pt x="20395" y="30458"/>
                        <a:pt x="20377" y="30461"/>
                        <a:pt x="20363" y="30461"/>
                      </a:cubicBezTo>
                      <a:cubicBezTo>
                        <a:pt x="20330" y="30461"/>
                        <a:pt x="20315" y="30448"/>
                        <a:pt x="20355" y="30440"/>
                      </a:cubicBezTo>
                      <a:lnTo>
                        <a:pt x="20355" y="30440"/>
                      </a:lnTo>
                      <a:cubicBezTo>
                        <a:pt x="20064" y="30486"/>
                        <a:pt x="20355" y="30474"/>
                        <a:pt x="20227" y="30533"/>
                      </a:cubicBezTo>
                      <a:cubicBezTo>
                        <a:pt x="20163" y="30546"/>
                        <a:pt x="20115" y="30553"/>
                        <a:pt x="20086" y="30553"/>
                      </a:cubicBezTo>
                      <a:cubicBezTo>
                        <a:pt x="20042" y="30553"/>
                        <a:pt x="20043" y="30537"/>
                        <a:pt x="20099" y="30509"/>
                      </a:cubicBezTo>
                      <a:lnTo>
                        <a:pt x="20099" y="30509"/>
                      </a:lnTo>
                      <a:cubicBezTo>
                        <a:pt x="19867" y="30591"/>
                        <a:pt x="19518" y="30707"/>
                        <a:pt x="19169" y="30812"/>
                      </a:cubicBezTo>
                      <a:cubicBezTo>
                        <a:pt x="18994" y="30870"/>
                        <a:pt x="18820" y="30905"/>
                        <a:pt x="18634" y="30928"/>
                      </a:cubicBezTo>
                      <a:cubicBezTo>
                        <a:pt x="18471" y="30951"/>
                        <a:pt x="18308" y="30963"/>
                        <a:pt x="18168" y="30975"/>
                      </a:cubicBezTo>
                      <a:lnTo>
                        <a:pt x="18273" y="30940"/>
                      </a:lnTo>
                      <a:lnTo>
                        <a:pt x="18273" y="30940"/>
                      </a:lnTo>
                      <a:cubicBezTo>
                        <a:pt x="17866" y="30975"/>
                        <a:pt x="17831" y="31126"/>
                        <a:pt x="17436" y="31126"/>
                      </a:cubicBezTo>
                      <a:lnTo>
                        <a:pt x="17505" y="31114"/>
                      </a:lnTo>
                      <a:lnTo>
                        <a:pt x="17505" y="31114"/>
                      </a:lnTo>
                      <a:cubicBezTo>
                        <a:pt x="17052" y="31149"/>
                        <a:pt x="16575" y="31161"/>
                        <a:pt x="16121" y="31184"/>
                      </a:cubicBezTo>
                      <a:cubicBezTo>
                        <a:pt x="16017" y="31184"/>
                        <a:pt x="15900" y="31196"/>
                        <a:pt x="15796" y="31196"/>
                      </a:cubicBezTo>
                      <a:lnTo>
                        <a:pt x="15481" y="31172"/>
                      </a:lnTo>
                      <a:cubicBezTo>
                        <a:pt x="15272" y="31161"/>
                        <a:pt x="15074" y="31137"/>
                        <a:pt x="14912" y="31103"/>
                      </a:cubicBezTo>
                      <a:cubicBezTo>
                        <a:pt x="14880" y="31120"/>
                        <a:pt x="14821" y="31126"/>
                        <a:pt x="14748" y="31126"/>
                      </a:cubicBezTo>
                      <a:cubicBezTo>
                        <a:pt x="14549" y="31126"/>
                        <a:pt x="14241" y="31079"/>
                        <a:pt x="14069" y="31079"/>
                      </a:cubicBezTo>
                      <a:cubicBezTo>
                        <a:pt x="14006" y="31079"/>
                        <a:pt x="13961" y="31085"/>
                        <a:pt x="13946" y="31103"/>
                      </a:cubicBezTo>
                      <a:cubicBezTo>
                        <a:pt x="13597" y="30986"/>
                        <a:pt x="13237" y="30893"/>
                        <a:pt x="12876" y="30823"/>
                      </a:cubicBezTo>
                      <a:cubicBezTo>
                        <a:pt x="12814" y="30816"/>
                        <a:pt x="12761" y="30814"/>
                        <a:pt x="12709" y="30814"/>
                      </a:cubicBezTo>
                      <a:cubicBezTo>
                        <a:pt x="12683" y="30814"/>
                        <a:pt x="12657" y="30815"/>
                        <a:pt x="12630" y="30815"/>
                      </a:cubicBezTo>
                      <a:cubicBezTo>
                        <a:pt x="12550" y="30815"/>
                        <a:pt x="12463" y="30812"/>
                        <a:pt x="12341" y="30788"/>
                      </a:cubicBezTo>
                      <a:lnTo>
                        <a:pt x="12353" y="30730"/>
                      </a:lnTo>
                      <a:lnTo>
                        <a:pt x="12027" y="30707"/>
                      </a:lnTo>
                      <a:lnTo>
                        <a:pt x="11876" y="30602"/>
                      </a:lnTo>
                      <a:lnTo>
                        <a:pt x="11655" y="30556"/>
                      </a:lnTo>
                      <a:lnTo>
                        <a:pt x="11655" y="30556"/>
                      </a:lnTo>
                      <a:cubicBezTo>
                        <a:pt x="11736" y="30579"/>
                        <a:pt x="11829" y="30626"/>
                        <a:pt x="11818" y="30649"/>
                      </a:cubicBezTo>
                      <a:cubicBezTo>
                        <a:pt x="11631" y="30602"/>
                        <a:pt x="11445" y="30556"/>
                        <a:pt x="11271" y="30486"/>
                      </a:cubicBezTo>
                      <a:cubicBezTo>
                        <a:pt x="11178" y="30451"/>
                        <a:pt x="11085" y="30405"/>
                        <a:pt x="11003" y="30335"/>
                      </a:cubicBezTo>
                      <a:lnTo>
                        <a:pt x="10201" y="30091"/>
                      </a:lnTo>
                      <a:lnTo>
                        <a:pt x="10201" y="30091"/>
                      </a:lnTo>
                      <a:cubicBezTo>
                        <a:pt x="10261" y="30098"/>
                        <a:pt x="10322" y="30106"/>
                        <a:pt x="10379" y="30116"/>
                      </a:cubicBezTo>
                      <a:lnTo>
                        <a:pt x="10379" y="30116"/>
                      </a:lnTo>
                      <a:cubicBezTo>
                        <a:pt x="10095" y="30045"/>
                        <a:pt x="10389" y="30048"/>
                        <a:pt x="10015" y="29963"/>
                      </a:cubicBezTo>
                      <a:lnTo>
                        <a:pt x="10015" y="29963"/>
                      </a:lnTo>
                      <a:cubicBezTo>
                        <a:pt x="10061" y="29998"/>
                        <a:pt x="9980" y="29986"/>
                        <a:pt x="9957" y="29998"/>
                      </a:cubicBezTo>
                      <a:cubicBezTo>
                        <a:pt x="9782" y="29904"/>
                        <a:pt x="9375" y="29683"/>
                        <a:pt x="9061" y="29556"/>
                      </a:cubicBezTo>
                      <a:lnTo>
                        <a:pt x="9131" y="29544"/>
                      </a:lnTo>
                      <a:cubicBezTo>
                        <a:pt x="8538" y="29265"/>
                        <a:pt x="7956" y="28939"/>
                        <a:pt x="7386" y="28590"/>
                      </a:cubicBezTo>
                      <a:lnTo>
                        <a:pt x="7386" y="28590"/>
                      </a:lnTo>
                      <a:cubicBezTo>
                        <a:pt x="7513" y="28675"/>
                        <a:pt x="7529" y="28721"/>
                        <a:pt x="7483" y="28721"/>
                      </a:cubicBezTo>
                      <a:cubicBezTo>
                        <a:pt x="7453" y="28721"/>
                        <a:pt x="7397" y="28701"/>
                        <a:pt x="7328" y="28660"/>
                      </a:cubicBezTo>
                      <a:lnTo>
                        <a:pt x="7293" y="28567"/>
                      </a:lnTo>
                      <a:cubicBezTo>
                        <a:pt x="7279" y="28563"/>
                        <a:pt x="7270" y="28562"/>
                        <a:pt x="7263" y="28562"/>
                      </a:cubicBezTo>
                      <a:cubicBezTo>
                        <a:pt x="7222" y="28562"/>
                        <a:pt x="7336" y="28631"/>
                        <a:pt x="7300" y="28631"/>
                      </a:cubicBezTo>
                      <a:cubicBezTo>
                        <a:pt x="7288" y="28631"/>
                        <a:pt x="7258" y="28623"/>
                        <a:pt x="7200" y="28602"/>
                      </a:cubicBezTo>
                      <a:cubicBezTo>
                        <a:pt x="7073" y="28503"/>
                        <a:pt x="7066" y="28464"/>
                        <a:pt x="7108" y="28464"/>
                      </a:cubicBezTo>
                      <a:cubicBezTo>
                        <a:pt x="7135" y="28464"/>
                        <a:pt x="7184" y="28481"/>
                        <a:pt x="7235" y="28509"/>
                      </a:cubicBezTo>
                      <a:lnTo>
                        <a:pt x="6967" y="28334"/>
                      </a:lnTo>
                      <a:cubicBezTo>
                        <a:pt x="6967" y="28328"/>
                        <a:pt x="6971" y="28326"/>
                        <a:pt x="6978" y="28326"/>
                      </a:cubicBezTo>
                      <a:cubicBezTo>
                        <a:pt x="6992" y="28326"/>
                        <a:pt x="7020" y="28337"/>
                        <a:pt x="7043" y="28337"/>
                      </a:cubicBezTo>
                      <a:cubicBezTo>
                        <a:pt x="7049" y="28337"/>
                        <a:pt x="7055" y="28336"/>
                        <a:pt x="7060" y="28334"/>
                      </a:cubicBezTo>
                      <a:cubicBezTo>
                        <a:pt x="6932" y="28288"/>
                        <a:pt x="6665" y="27962"/>
                        <a:pt x="6479" y="27904"/>
                      </a:cubicBezTo>
                      <a:lnTo>
                        <a:pt x="6479" y="27881"/>
                      </a:lnTo>
                      <a:lnTo>
                        <a:pt x="6107" y="27601"/>
                      </a:lnTo>
                      <a:cubicBezTo>
                        <a:pt x="6002" y="27520"/>
                        <a:pt x="5909" y="27439"/>
                        <a:pt x="5816" y="27369"/>
                      </a:cubicBezTo>
                      <a:lnTo>
                        <a:pt x="5257" y="26880"/>
                      </a:lnTo>
                      <a:cubicBezTo>
                        <a:pt x="5254" y="26884"/>
                        <a:pt x="5250" y="26885"/>
                        <a:pt x="5244" y="26885"/>
                      </a:cubicBezTo>
                      <a:cubicBezTo>
                        <a:pt x="5192" y="26885"/>
                        <a:pt x="5045" y="26745"/>
                        <a:pt x="4909" y="26671"/>
                      </a:cubicBezTo>
                      <a:cubicBezTo>
                        <a:pt x="4641" y="26345"/>
                        <a:pt x="4362" y="25985"/>
                        <a:pt x="4025" y="25612"/>
                      </a:cubicBezTo>
                      <a:cubicBezTo>
                        <a:pt x="3913" y="25506"/>
                        <a:pt x="3879" y="25483"/>
                        <a:pt x="3865" y="25483"/>
                      </a:cubicBezTo>
                      <a:cubicBezTo>
                        <a:pt x="3855" y="25483"/>
                        <a:pt x="3856" y="25495"/>
                        <a:pt x="3846" y="25495"/>
                      </a:cubicBezTo>
                      <a:cubicBezTo>
                        <a:pt x="3838" y="25495"/>
                        <a:pt x="3824" y="25487"/>
                        <a:pt x="3792" y="25461"/>
                      </a:cubicBezTo>
                      <a:cubicBezTo>
                        <a:pt x="3811" y="25423"/>
                        <a:pt x="3613" y="25145"/>
                        <a:pt x="3641" y="25145"/>
                      </a:cubicBezTo>
                      <a:cubicBezTo>
                        <a:pt x="3647" y="25145"/>
                        <a:pt x="3665" y="25159"/>
                        <a:pt x="3699" y="25194"/>
                      </a:cubicBezTo>
                      <a:lnTo>
                        <a:pt x="3268" y="24647"/>
                      </a:lnTo>
                      <a:lnTo>
                        <a:pt x="3047" y="24368"/>
                      </a:lnTo>
                      <a:lnTo>
                        <a:pt x="2780" y="23972"/>
                      </a:lnTo>
                      <a:lnTo>
                        <a:pt x="2780" y="23972"/>
                      </a:lnTo>
                      <a:cubicBezTo>
                        <a:pt x="2800" y="24042"/>
                        <a:pt x="2828" y="24120"/>
                        <a:pt x="2814" y="24120"/>
                      </a:cubicBezTo>
                      <a:cubicBezTo>
                        <a:pt x="2812" y="24120"/>
                        <a:pt x="2808" y="24117"/>
                        <a:pt x="2803" y="24112"/>
                      </a:cubicBezTo>
                      <a:cubicBezTo>
                        <a:pt x="2723" y="23997"/>
                        <a:pt x="2665" y="23837"/>
                        <a:pt x="2686" y="23833"/>
                      </a:cubicBezTo>
                      <a:lnTo>
                        <a:pt x="2686" y="23833"/>
                      </a:lnTo>
                      <a:cubicBezTo>
                        <a:pt x="2429" y="23459"/>
                        <a:pt x="2217" y="23063"/>
                        <a:pt x="2059" y="22635"/>
                      </a:cubicBezTo>
                      <a:cubicBezTo>
                        <a:pt x="1977" y="22414"/>
                        <a:pt x="1884" y="22204"/>
                        <a:pt x="1803" y="22007"/>
                      </a:cubicBezTo>
                      <a:cubicBezTo>
                        <a:pt x="1756" y="21914"/>
                        <a:pt x="1710" y="21821"/>
                        <a:pt x="1663" y="21739"/>
                      </a:cubicBezTo>
                      <a:cubicBezTo>
                        <a:pt x="1628" y="21646"/>
                        <a:pt x="1594" y="21565"/>
                        <a:pt x="1547" y="21495"/>
                      </a:cubicBezTo>
                      <a:lnTo>
                        <a:pt x="1547" y="21495"/>
                      </a:lnTo>
                      <a:lnTo>
                        <a:pt x="1570" y="21518"/>
                      </a:lnTo>
                      <a:lnTo>
                        <a:pt x="1279" y="20878"/>
                      </a:lnTo>
                      <a:cubicBezTo>
                        <a:pt x="1253" y="20801"/>
                        <a:pt x="1246" y="20774"/>
                        <a:pt x="1249" y="20774"/>
                      </a:cubicBezTo>
                      <a:lnTo>
                        <a:pt x="1249" y="20774"/>
                      </a:lnTo>
                      <a:cubicBezTo>
                        <a:pt x="1257" y="20774"/>
                        <a:pt x="1311" y="20887"/>
                        <a:pt x="1328" y="20887"/>
                      </a:cubicBezTo>
                      <a:cubicBezTo>
                        <a:pt x="1335" y="20887"/>
                        <a:pt x="1336" y="20869"/>
                        <a:pt x="1326" y="20820"/>
                      </a:cubicBezTo>
                      <a:cubicBezTo>
                        <a:pt x="1245" y="20646"/>
                        <a:pt x="1175" y="20483"/>
                        <a:pt x="1117" y="20343"/>
                      </a:cubicBezTo>
                      <a:cubicBezTo>
                        <a:pt x="1047" y="20192"/>
                        <a:pt x="1035" y="20053"/>
                        <a:pt x="1000" y="19901"/>
                      </a:cubicBezTo>
                      <a:cubicBezTo>
                        <a:pt x="942" y="19622"/>
                        <a:pt x="872" y="19343"/>
                        <a:pt x="779" y="19076"/>
                      </a:cubicBezTo>
                      <a:cubicBezTo>
                        <a:pt x="768" y="18692"/>
                        <a:pt x="721" y="18320"/>
                        <a:pt x="651" y="17959"/>
                      </a:cubicBezTo>
                      <a:cubicBezTo>
                        <a:pt x="616" y="17738"/>
                        <a:pt x="570" y="17505"/>
                        <a:pt x="547" y="17296"/>
                      </a:cubicBezTo>
                      <a:cubicBezTo>
                        <a:pt x="535" y="17098"/>
                        <a:pt x="535" y="16912"/>
                        <a:pt x="547" y="16714"/>
                      </a:cubicBezTo>
                      <a:lnTo>
                        <a:pt x="547" y="16714"/>
                      </a:lnTo>
                      <a:lnTo>
                        <a:pt x="512" y="16749"/>
                      </a:lnTo>
                      <a:cubicBezTo>
                        <a:pt x="465" y="16586"/>
                        <a:pt x="523" y="16552"/>
                        <a:pt x="523" y="16424"/>
                      </a:cubicBezTo>
                      <a:lnTo>
                        <a:pt x="523" y="16424"/>
                      </a:lnTo>
                      <a:cubicBezTo>
                        <a:pt x="497" y="16441"/>
                        <a:pt x="497" y="16540"/>
                        <a:pt x="489" y="16540"/>
                      </a:cubicBezTo>
                      <a:cubicBezTo>
                        <a:pt x="486" y="16540"/>
                        <a:pt x="482" y="16530"/>
                        <a:pt x="477" y="16505"/>
                      </a:cubicBezTo>
                      <a:cubicBezTo>
                        <a:pt x="384" y="15796"/>
                        <a:pt x="477" y="15051"/>
                        <a:pt x="523" y="14318"/>
                      </a:cubicBezTo>
                      <a:cubicBezTo>
                        <a:pt x="558" y="13946"/>
                        <a:pt x="651" y="13586"/>
                        <a:pt x="710" y="13225"/>
                      </a:cubicBezTo>
                      <a:lnTo>
                        <a:pt x="814" y="12678"/>
                      </a:lnTo>
                      <a:cubicBezTo>
                        <a:pt x="861" y="12504"/>
                        <a:pt x="919" y="12318"/>
                        <a:pt x="954" y="12143"/>
                      </a:cubicBezTo>
                      <a:cubicBezTo>
                        <a:pt x="1105" y="11631"/>
                        <a:pt x="861" y="11806"/>
                        <a:pt x="1105" y="11178"/>
                      </a:cubicBezTo>
                      <a:lnTo>
                        <a:pt x="1117" y="11376"/>
                      </a:lnTo>
                      <a:cubicBezTo>
                        <a:pt x="1256" y="10852"/>
                        <a:pt x="1431" y="10329"/>
                        <a:pt x="1628" y="9817"/>
                      </a:cubicBezTo>
                      <a:cubicBezTo>
                        <a:pt x="1861" y="9328"/>
                        <a:pt x="2105" y="8828"/>
                        <a:pt x="2315" y="8351"/>
                      </a:cubicBezTo>
                      <a:lnTo>
                        <a:pt x="2315" y="8351"/>
                      </a:lnTo>
                      <a:cubicBezTo>
                        <a:pt x="2303" y="8398"/>
                        <a:pt x="2291" y="8456"/>
                        <a:pt x="2268" y="8514"/>
                      </a:cubicBezTo>
                      <a:cubicBezTo>
                        <a:pt x="2408" y="8340"/>
                        <a:pt x="2687" y="7805"/>
                        <a:pt x="2652" y="7781"/>
                      </a:cubicBezTo>
                      <a:cubicBezTo>
                        <a:pt x="2690" y="7724"/>
                        <a:pt x="2707" y="7712"/>
                        <a:pt x="2718" y="7712"/>
                      </a:cubicBezTo>
                      <a:cubicBezTo>
                        <a:pt x="2726" y="7712"/>
                        <a:pt x="2731" y="7718"/>
                        <a:pt x="2740" y="7718"/>
                      </a:cubicBezTo>
                      <a:cubicBezTo>
                        <a:pt x="2748" y="7718"/>
                        <a:pt x="2760" y="7712"/>
                        <a:pt x="2780" y="7688"/>
                      </a:cubicBezTo>
                      <a:cubicBezTo>
                        <a:pt x="2920" y="7514"/>
                        <a:pt x="3013" y="7177"/>
                        <a:pt x="3129" y="7107"/>
                      </a:cubicBezTo>
                      <a:cubicBezTo>
                        <a:pt x="3130" y="7106"/>
                        <a:pt x="3130" y="7106"/>
                        <a:pt x="3131" y="7106"/>
                      </a:cubicBezTo>
                      <a:lnTo>
                        <a:pt x="3131" y="7106"/>
                      </a:lnTo>
                      <a:cubicBezTo>
                        <a:pt x="3134" y="7106"/>
                        <a:pt x="3093" y="7168"/>
                        <a:pt x="3082" y="7200"/>
                      </a:cubicBezTo>
                      <a:cubicBezTo>
                        <a:pt x="3135" y="7083"/>
                        <a:pt x="3429" y="6736"/>
                        <a:pt x="3394" y="6736"/>
                      </a:cubicBezTo>
                      <a:cubicBezTo>
                        <a:pt x="3390" y="6736"/>
                        <a:pt x="3384" y="6739"/>
                        <a:pt x="3373" y="6746"/>
                      </a:cubicBezTo>
                      <a:cubicBezTo>
                        <a:pt x="3629" y="6444"/>
                        <a:pt x="3792" y="6107"/>
                        <a:pt x="4025" y="5897"/>
                      </a:cubicBezTo>
                      <a:cubicBezTo>
                        <a:pt x="4129" y="5699"/>
                        <a:pt x="4513" y="5409"/>
                        <a:pt x="4490" y="5304"/>
                      </a:cubicBezTo>
                      <a:lnTo>
                        <a:pt x="4490" y="5304"/>
                      </a:lnTo>
                      <a:cubicBezTo>
                        <a:pt x="4493" y="5309"/>
                        <a:pt x="4498" y="5312"/>
                        <a:pt x="4505" y="5312"/>
                      </a:cubicBezTo>
                      <a:cubicBezTo>
                        <a:pt x="4598" y="5312"/>
                        <a:pt x="5013" y="4815"/>
                        <a:pt x="5176" y="4641"/>
                      </a:cubicBezTo>
                      <a:lnTo>
                        <a:pt x="5176" y="4641"/>
                      </a:lnTo>
                      <a:cubicBezTo>
                        <a:pt x="5168" y="4655"/>
                        <a:pt x="5168" y="4660"/>
                        <a:pt x="5173" y="4660"/>
                      </a:cubicBezTo>
                      <a:cubicBezTo>
                        <a:pt x="5191" y="4660"/>
                        <a:pt x="5283" y="4582"/>
                        <a:pt x="5305" y="4582"/>
                      </a:cubicBezTo>
                      <a:cubicBezTo>
                        <a:pt x="5312" y="4582"/>
                        <a:pt x="5313" y="4588"/>
                        <a:pt x="5304" y="4606"/>
                      </a:cubicBezTo>
                      <a:cubicBezTo>
                        <a:pt x="5513" y="4420"/>
                        <a:pt x="5699" y="4234"/>
                        <a:pt x="5630" y="4222"/>
                      </a:cubicBezTo>
                      <a:cubicBezTo>
                        <a:pt x="6072" y="3931"/>
                        <a:pt x="6409" y="3489"/>
                        <a:pt x="6723" y="3420"/>
                      </a:cubicBezTo>
                      <a:lnTo>
                        <a:pt x="7212" y="3013"/>
                      </a:lnTo>
                      <a:lnTo>
                        <a:pt x="7712" y="2675"/>
                      </a:lnTo>
                      <a:lnTo>
                        <a:pt x="8212" y="2350"/>
                      </a:lnTo>
                      <a:lnTo>
                        <a:pt x="8456" y="2187"/>
                      </a:lnTo>
                      <a:lnTo>
                        <a:pt x="8712" y="2059"/>
                      </a:lnTo>
                      <a:lnTo>
                        <a:pt x="8712" y="2059"/>
                      </a:lnTo>
                      <a:cubicBezTo>
                        <a:pt x="8724" y="2105"/>
                        <a:pt x="8526" y="2187"/>
                        <a:pt x="8351" y="2291"/>
                      </a:cubicBezTo>
                      <a:cubicBezTo>
                        <a:pt x="8177" y="2408"/>
                        <a:pt x="8014" y="2512"/>
                        <a:pt x="8049" y="2536"/>
                      </a:cubicBezTo>
                      <a:lnTo>
                        <a:pt x="8456" y="2245"/>
                      </a:lnTo>
                      <a:cubicBezTo>
                        <a:pt x="8584" y="2175"/>
                        <a:pt x="8712" y="2105"/>
                        <a:pt x="8840" y="2024"/>
                      </a:cubicBezTo>
                      <a:cubicBezTo>
                        <a:pt x="9107" y="1873"/>
                        <a:pt x="9387" y="1733"/>
                        <a:pt x="9666" y="1605"/>
                      </a:cubicBezTo>
                      <a:cubicBezTo>
                        <a:pt x="9698" y="1592"/>
                        <a:pt x="9715" y="1587"/>
                        <a:pt x="9722" y="1587"/>
                      </a:cubicBezTo>
                      <a:cubicBezTo>
                        <a:pt x="9753" y="1587"/>
                        <a:pt x="9576" y="1693"/>
                        <a:pt x="9538" y="1721"/>
                      </a:cubicBezTo>
                      <a:cubicBezTo>
                        <a:pt x="9852" y="1559"/>
                        <a:pt x="10178" y="1419"/>
                        <a:pt x="10503" y="1314"/>
                      </a:cubicBezTo>
                      <a:cubicBezTo>
                        <a:pt x="10829" y="1210"/>
                        <a:pt x="11131" y="1058"/>
                        <a:pt x="11445" y="977"/>
                      </a:cubicBezTo>
                      <a:lnTo>
                        <a:pt x="11445" y="977"/>
                      </a:lnTo>
                      <a:cubicBezTo>
                        <a:pt x="11410" y="1000"/>
                        <a:pt x="11364" y="1012"/>
                        <a:pt x="11317" y="1035"/>
                      </a:cubicBezTo>
                      <a:cubicBezTo>
                        <a:pt x="11445" y="1000"/>
                        <a:pt x="11608" y="965"/>
                        <a:pt x="11585" y="931"/>
                      </a:cubicBezTo>
                      <a:lnTo>
                        <a:pt x="11585" y="931"/>
                      </a:lnTo>
                      <a:lnTo>
                        <a:pt x="11469" y="977"/>
                      </a:lnTo>
                      <a:cubicBezTo>
                        <a:pt x="11256" y="977"/>
                        <a:pt x="11872" y="751"/>
                        <a:pt x="11940" y="703"/>
                      </a:cubicBezTo>
                      <a:lnTo>
                        <a:pt x="11940" y="703"/>
                      </a:lnTo>
                      <a:cubicBezTo>
                        <a:pt x="11902" y="738"/>
                        <a:pt x="11916" y="750"/>
                        <a:pt x="11956" y="750"/>
                      </a:cubicBezTo>
                      <a:cubicBezTo>
                        <a:pt x="12035" y="750"/>
                        <a:pt x="12216" y="704"/>
                        <a:pt x="12298" y="704"/>
                      </a:cubicBezTo>
                      <a:cubicBezTo>
                        <a:pt x="12352" y="704"/>
                        <a:pt x="12362" y="724"/>
                        <a:pt x="12271" y="791"/>
                      </a:cubicBezTo>
                      <a:cubicBezTo>
                        <a:pt x="12353" y="768"/>
                        <a:pt x="12446" y="721"/>
                        <a:pt x="12422" y="698"/>
                      </a:cubicBezTo>
                      <a:cubicBezTo>
                        <a:pt x="12465" y="689"/>
                        <a:pt x="12498" y="684"/>
                        <a:pt x="12518" y="684"/>
                      </a:cubicBezTo>
                      <a:cubicBezTo>
                        <a:pt x="12551" y="684"/>
                        <a:pt x="12543" y="700"/>
                        <a:pt x="12469" y="744"/>
                      </a:cubicBezTo>
                      <a:lnTo>
                        <a:pt x="12818" y="616"/>
                      </a:lnTo>
                      <a:cubicBezTo>
                        <a:pt x="12923" y="582"/>
                        <a:pt x="13039" y="558"/>
                        <a:pt x="13155" y="547"/>
                      </a:cubicBezTo>
                      <a:lnTo>
                        <a:pt x="13155" y="547"/>
                      </a:lnTo>
                      <a:cubicBezTo>
                        <a:pt x="13155" y="570"/>
                        <a:pt x="13074" y="582"/>
                        <a:pt x="13027" y="616"/>
                      </a:cubicBezTo>
                      <a:cubicBezTo>
                        <a:pt x="13272" y="523"/>
                        <a:pt x="13527" y="465"/>
                        <a:pt x="13783" y="442"/>
                      </a:cubicBezTo>
                      <a:lnTo>
                        <a:pt x="13783" y="442"/>
                      </a:lnTo>
                      <a:cubicBezTo>
                        <a:pt x="13777" y="448"/>
                        <a:pt x="13784" y="454"/>
                        <a:pt x="13777" y="460"/>
                      </a:cubicBezTo>
                      <a:lnTo>
                        <a:pt x="13777" y="460"/>
                      </a:lnTo>
                      <a:cubicBezTo>
                        <a:pt x="14310" y="343"/>
                        <a:pt x="14844" y="279"/>
                        <a:pt x="15388" y="279"/>
                      </a:cubicBezTo>
                      <a:cubicBezTo>
                        <a:pt x="15290" y="326"/>
                        <a:pt x="15345" y="329"/>
                        <a:pt x="15429" y="329"/>
                      </a:cubicBezTo>
                      <a:cubicBezTo>
                        <a:pt x="15441" y="329"/>
                        <a:pt x="15454" y="329"/>
                        <a:pt x="15467" y="329"/>
                      </a:cubicBezTo>
                      <a:cubicBezTo>
                        <a:pt x="15544" y="329"/>
                        <a:pt x="15629" y="331"/>
                        <a:pt x="15644" y="361"/>
                      </a:cubicBezTo>
                      <a:cubicBezTo>
                        <a:pt x="15727" y="352"/>
                        <a:pt x="15809" y="344"/>
                        <a:pt x="15895" y="344"/>
                      </a:cubicBezTo>
                      <a:cubicBezTo>
                        <a:pt x="15931" y="344"/>
                        <a:pt x="15967" y="346"/>
                        <a:pt x="16005" y="349"/>
                      </a:cubicBezTo>
                      <a:lnTo>
                        <a:pt x="15854" y="302"/>
                      </a:lnTo>
                      <a:lnTo>
                        <a:pt x="15854" y="302"/>
                      </a:lnTo>
                      <a:cubicBezTo>
                        <a:pt x="15922" y="308"/>
                        <a:pt x="15989" y="309"/>
                        <a:pt x="16053" y="309"/>
                      </a:cubicBezTo>
                      <a:cubicBezTo>
                        <a:pt x="16198" y="309"/>
                        <a:pt x="16334" y="301"/>
                        <a:pt x="16469" y="301"/>
                      </a:cubicBezTo>
                      <a:cubicBezTo>
                        <a:pt x="16551" y="301"/>
                        <a:pt x="16632" y="304"/>
                        <a:pt x="16714" y="314"/>
                      </a:cubicBezTo>
                      <a:lnTo>
                        <a:pt x="16482" y="337"/>
                      </a:lnTo>
                      <a:lnTo>
                        <a:pt x="17063" y="349"/>
                      </a:lnTo>
                      <a:lnTo>
                        <a:pt x="16726" y="314"/>
                      </a:lnTo>
                      <a:cubicBezTo>
                        <a:pt x="16989" y="295"/>
                        <a:pt x="16813" y="246"/>
                        <a:pt x="16954" y="246"/>
                      </a:cubicBezTo>
                      <a:cubicBezTo>
                        <a:pt x="16988" y="246"/>
                        <a:pt x="17040" y="249"/>
                        <a:pt x="17122" y="256"/>
                      </a:cubicBezTo>
                      <a:cubicBezTo>
                        <a:pt x="17028" y="256"/>
                        <a:pt x="17436" y="268"/>
                        <a:pt x="17587" y="349"/>
                      </a:cubicBezTo>
                      <a:cubicBezTo>
                        <a:pt x="17620" y="347"/>
                        <a:pt x="17652" y="346"/>
                        <a:pt x="17685" y="346"/>
                      </a:cubicBezTo>
                      <a:cubicBezTo>
                        <a:pt x="17835" y="346"/>
                        <a:pt x="17980" y="367"/>
                        <a:pt x="18133" y="395"/>
                      </a:cubicBezTo>
                      <a:cubicBezTo>
                        <a:pt x="18192" y="430"/>
                        <a:pt x="18075" y="465"/>
                        <a:pt x="18110" y="489"/>
                      </a:cubicBezTo>
                      <a:cubicBezTo>
                        <a:pt x="18125" y="486"/>
                        <a:pt x="18145" y="485"/>
                        <a:pt x="18168" y="485"/>
                      </a:cubicBezTo>
                      <a:cubicBezTo>
                        <a:pt x="18360" y="485"/>
                        <a:pt x="18796" y="559"/>
                        <a:pt x="18995" y="559"/>
                      </a:cubicBezTo>
                      <a:cubicBezTo>
                        <a:pt x="19002" y="559"/>
                        <a:pt x="19010" y="559"/>
                        <a:pt x="19017" y="559"/>
                      </a:cubicBezTo>
                      <a:lnTo>
                        <a:pt x="19017" y="559"/>
                      </a:lnTo>
                      <a:cubicBezTo>
                        <a:pt x="18969" y="563"/>
                        <a:pt x="18961" y="594"/>
                        <a:pt x="18983" y="605"/>
                      </a:cubicBezTo>
                      <a:lnTo>
                        <a:pt x="19111" y="593"/>
                      </a:lnTo>
                      <a:cubicBezTo>
                        <a:pt x="19250" y="640"/>
                        <a:pt x="19262" y="663"/>
                        <a:pt x="19238" y="686"/>
                      </a:cubicBezTo>
                      <a:cubicBezTo>
                        <a:pt x="19325" y="710"/>
                        <a:pt x="19371" y="719"/>
                        <a:pt x="19393" y="719"/>
                      </a:cubicBezTo>
                      <a:cubicBezTo>
                        <a:pt x="19451" y="719"/>
                        <a:pt x="19357" y="663"/>
                        <a:pt x="19401" y="663"/>
                      </a:cubicBezTo>
                      <a:cubicBezTo>
                        <a:pt x="19423" y="663"/>
                        <a:pt x="19480" y="678"/>
                        <a:pt x="19611" y="721"/>
                      </a:cubicBezTo>
                      <a:lnTo>
                        <a:pt x="19506" y="721"/>
                      </a:lnTo>
                      <a:cubicBezTo>
                        <a:pt x="20006" y="872"/>
                        <a:pt x="20495" y="931"/>
                        <a:pt x="20925" y="1140"/>
                      </a:cubicBezTo>
                      <a:cubicBezTo>
                        <a:pt x="20949" y="1163"/>
                        <a:pt x="20946" y="1172"/>
                        <a:pt x="20929" y="1172"/>
                      </a:cubicBezTo>
                      <a:cubicBezTo>
                        <a:pt x="20878" y="1172"/>
                        <a:pt x="20696" y="1096"/>
                        <a:pt x="20654" y="1096"/>
                      </a:cubicBezTo>
                      <a:cubicBezTo>
                        <a:pt x="20639" y="1096"/>
                        <a:pt x="20641" y="1105"/>
                        <a:pt x="20669" y="1128"/>
                      </a:cubicBezTo>
                      <a:cubicBezTo>
                        <a:pt x="20983" y="1233"/>
                        <a:pt x="21332" y="1338"/>
                        <a:pt x="21669" y="1442"/>
                      </a:cubicBezTo>
                      <a:cubicBezTo>
                        <a:pt x="21995" y="1559"/>
                        <a:pt x="22309" y="1698"/>
                        <a:pt x="22612" y="1861"/>
                      </a:cubicBezTo>
                      <a:lnTo>
                        <a:pt x="22507" y="1791"/>
                      </a:lnTo>
                      <a:cubicBezTo>
                        <a:pt x="22516" y="1788"/>
                        <a:pt x="22526" y="1786"/>
                        <a:pt x="22536" y="1786"/>
                      </a:cubicBezTo>
                      <a:cubicBezTo>
                        <a:pt x="22673" y="1786"/>
                        <a:pt x="22941" y="2038"/>
                        <a:pt x="23223" y="2153"/>
                      </a:cubicBezTo>
                      <a:lnTo>
                        <a:pt x="23223" y="2153"/>
                      </a:lnTo>
                      <a:cubicBezTo>
                        <a:pt x="23211" y="2149"/>
                        <a:pt x="23200" y="2148"/>
                        <a:pt x="23191" y="2148"/>
                      </a:cubicBezTo>
                      <a:cubicBezTo>
                        <a:pt x="23158" y="2148"/>
                        <a:pt x="23143" y="2163"/>
                        <a:pt x="23158" y="2163"/>
                      </a:cubicBezTo>
                      <a:cubicBezTo>
                        <a:pt x="23530" y="2419"/>
                        <a:pt x="23972" y="2617"/>
                        <a:pt x="24566" y="2966"/>
                      </a:cubicBezTo>
                      <a:lnTo>
                        <a:pt x="24484" y="2943"/>
                      </a:lnTo>
                      <a:lnTo>
                        <a:pt x="24484" y="2943"/>
                      </a:lnTo>
                      <a:cubicBezTo>
                        <a:pt x="24682" y="3117"/>
                        <a:pt x="25043" y="3373"/>
                        <a:pt x="25264" y="3559"/>
                      </a:cubicBezTo>
                      <a:cubicBezTo>
                        <a:pt x="25329" y="3576"/>
                        <a:pt x="25411" y="3632"/>
                        <a:pt x="25435" y="3632"/>
                      </a:cubicBezTo>
                      <a:cubicBezTo>
                        <a:pt x="25445" y="3632"/>
                        <a:pt x="25444" y="3622"/>
                        <a:pt x="25426" y="3594"/>
                      </a:cubicBezTo>
                      <a:lnTo>
                        <a:pt x="25426" y="3594"/>
                      </a:lnTo>
                      <a:lnTo>
                        <a:pt x="25892" y="4059"/>
                      </a:lnTo>
                      <a:cubicBezTo>
                        <a:pt x="26054" y="4199"/>
                        <a:pt x="26217" y="4339"/>
                        <a:pt x="26380" y="4466"/>
                      </a:cubicBezTo>
                      <a:cubicBezTo>
                        <a:pt x="26543" y="4594"/>
                        <a:pt x="26694" y="4722"/>
                        <a:pt x="26845" y="4862"/>
                      </a:cubicBezTo>
                      <a:cubicBezTo>
                        <a:pt x="26973" y="5013"/>
                        <a:pt x="27101" y="5176"/>
                        <a:pt x="27218" y="5339"/>
                      </a:cubicBezTo>
                      <a:cubicBezTo>
                        <a:pt x="27165" y="5286"/>
                        <a:pt x="27091" y="5226"/>
                        <a:pt x="27085" y="5226"/>
                      </a:cubicBezTo>
                      <a:lnTo>
                        <a:pt x="27085" y="5226"/>
                      </a:lnTo>
                      <a:cubicBezTo>
                        <a:pt x="27083" y="5226"/>
                        <a:pt x="27087" y="5232"/>
                        <a:pt x="27101" y="5246"/>
                      </a:cubicBezTo>
                      <a:lnTo>
                        <a:pt x="27567" y="5723"/>
                      </a:lnTo>
                      <a:cubicBezTo>
                        <a:pt x="27567" y="5653"/>
                        <a:pt x="27532" y="5641"/>
                        <a:pt x="27462" y="5513"/>
                      </a:cubicBezTo>
                      <a:lnTo>
                        <a:pt x="27462" y="5513"/>
                      </a:lnTo>
                      <a:cubicBezTo>
                        <a:pt x="27590" y="5595"/>
                        <a:pt x="27695" y="5699"/>
                        <a:pt x="27799" y="5816"/>
                      </a:cubicBezTo>
                      <a:cubicBezTo>
                        <a:pt x="27736" y="5758"/>
                        <a:pt x="27703" y="5736"/>
                        <a:pt x="27691" y="5736"/>
                      </a:cubicBezTo>
                      <a:cubicBezTo>
                        <a:pt x="27659" y="5736"/>
                        <a:pt x="27769" y="5894"/>
                        <a:pt x="27811" y="5979"/>
                      </a:cubicBezTo>
                      <a:cubicBezTo>
                        <a:pt x="27811" y="5970"/>
                        <a:pt x="27816" y="5968"/>
                        <a:pt x="27822" y="5968"/>
                      </a:cubicBezTo>
                      <a:cubicBezTo>
                        <a:pt x="27828" y="5968"/>
                        <a:pt x="27836" y="5970"/>
                        <a:pt x="27841" y="5970"/>
                      </a:cubicBezTo>
                      <a:cubicBezTo>
                        <a:pt x="27844" y="5970"/>
                        <a:pt x="27846" y="5970"/>
                        <a:pt x="27846" y="5967"/>
                      </a:cubicBezTo>
                      <a:cubicBezTo>
                        <a:pt x="27997" y="6293"/>
                        <a:pt x="27950" y="5955"/>
                        <a:pt x="28206" y="6374"/>
                      </a:cubicBezTo>
                      <a:lnTo>
                        <a:pt x="28171" y="6374"/>
                      </a:lnTo>
                      <a:cubicBezTo>
                        <a:pt x="28288" y="6502"/>
                        <a:pt x="28416" y="6642"/>
                        <a:pt x="28520" y="6793"/>
                      </a:cubicBezTo>
                      <a:cubicBezTo>
                        <a:pt x="28520" y="6808"/>
                        <a:pt x="28517" y="6814"/>
                        <a:pt x="28511" y="6814"/>
                      </a:cubicBezTo>
                      <a:cubicBezTo>
                        <a:pt x="28483" y="6814"/>
                        <a:pt x="28395" y="6663"/>
                        <a:pt x="28353" y="6663"/>
                      </a:cubicBezTo>
                      <a:cubicBezTo>
                        <a:pt x="28350" y="6663"/>
                        <a:pt x="28348" y="6664"/>
                        <a:pt x="28346" y="6665"/>
                      </a:cubicBezTo>
                      <a:cubicBezTo>
                        <a:pt x="28509" y="6886"/>
                        <a:pt x="28765" y="7037"/>
                        <a:pt x="28834" y="7281"/>
                      </a:cubicBezTo>
                      <a:cubicBezTo>
                        <a:pt x="28765" y="7177"/>
                        <a:pt x="28695" y="7072"/>
                        <a:pt x="28613" y="6979"/>
                      </a:cubicBezTo>
                      <a:lnTo>
                        <a:pt x="28613" y="6979"/>
                      </a:lnTo>
                      <a:cubicBezTo>
                        <a:pt x="28672" y="7130"/>
                        <a:pt x="28753" y="7281"/>
                        <a:pt x="28834" y="7433"/>
                      </a:cubicBezTo>
                      <a:lnTo>
                        <a:pt x="28834" y="7409"/>
                      </a:lnTo>
                      <a:lnTo>
                        <a:pt x="29044" y="7816"/>
                      </a:lnTo>
                      <a:lnTo>
                        <a:pt x="28997" y="7712"/>
                      </a:lnTo>
                      <a:lnTo>
                        <a:pt x="28997" y="7712"/>
                      </a:lnTo>
                      <a:cubicBezTo>
                        <a:pt x="29137" y="7828"/>
                        <a:pt x="29253" y="7968"/>
                        <a:pt x="29346" y="8130"/>
                      </a:cubicBezTo>
                      <a:lnTo>
                        <a:pt x="29497" y="8386"/>
                      </a:lnTo>
                      <a:cubicBezTo>
                        <a:pt x="29535" y="8462"/>
                        <a:pt x="29580" y="8537"/>
                        <a:pt x="29633" y="8612"/>
                      </a:cubicBezTo>
                      <a:lnTo>
                        <a:pt x="29633" y="8612"/>
                      </a:lnTo>
                      <a:cubicBezTo>
                        <a:pt x="29564" y="8519"/>
                        <a:pt x="29536" y="8487"/>
                        <a:pt x="29526" y="8487"/>
                      </a:cubicBezTo>
                      <a:lnTo>
                        <a:pt x="29526" y="8487"/>
                      </a:lnTo>
                      <a:cubicBezTo>
                        <a:pt x="29506" y="8487"/>
                        <a:pt x="29565" y="8619"/>
                        <a:pt x="29521" y="8619"/>
                      </a:cubicBezTo>
                      <a:cubicBezTo>
                        <a:pt x="29563" y="8714"/>
                        <a:pt x="29615" y="8868"/>
                        <a:pt x="29598" y="8868"/>
                      </a:cubicBezTo>
                      <a:cubicBezTo>
                        <a:pt x="29596" y="8868"/>
                        <a:pt x="29594" y="8866"/>
                        <a:pt x="29590" y="8863"/>
                      </a:cubicBezTo>
                      <a:lnTo>
                        <a:pt x="29590" y="8863"/>
                      </a:lnTo>
                      <a:cubicBezTo>
                        <a:pt x="29718" y="9038"/>
                        <a:pt x="29707" y="9200"/>
                        <a:pt x="29905" y="9445"/>
                      </a:cubicBezTo>
                      <a:cubicBezTo>
                        <a:pt x="29894" y="9467"/>
                        <a:pt x="29996" y="9633"/>
                        <a:pt x="29950" y="9633"/>
                      </a:cubicBezTo>
                      <a:cubicBezTo>
                        <a:pt x="29947" y="9633"/>
                        <a:pt x="29943" y="9632"/>
                        <a:pt x="29939" y="9631"/>
                      </a:cubicBezTo>
                      <a:lnTo>
                        <a:pt x="29939" y="9631"/>
                      </a:lnTo>
                      <a:cubicBezTo>
                        <a:pt x="29979" y="9700"/>
                        <a:pt x="29996" y="9724"/>
                        <a:pt x="30001" y="9724"/>
                      </a:cubicBezTo>
                      <a:cubicBezTo>
                        <a:pt x="30014" y="9724"/>
                        <a:pt x="29952" y="9572"/>
                        <a:pt x="29973" y="9572"/>
                      </a:cubicBezTo>
                      <a:lnTo>
                        <a:pt x="29973" y="9572"/>
                      </a:lnTo>
                      <a:cubicBezTo>
                        <a:pt x="29973" y="9572"/>
                        <a:pt x="29974" y="9572"/>
                        <a:pt x="29974" y="9573"/>
                      </a:cubicBezTo>
                      <a:cubicBezTo>
                        <a:pt x="30219" y="9945"/>
                        <a:pt x="30265" y="10550"/>
                        <a:pt x="30567" y="11108"/>
                      </a:cubicBezTo>
                      <a:cubicBezTo>
                        <a:pt x="30754" y="11620"/>
                        <a:pt x="30835" y="11701"/>
                        <a:pt x="30986" y="12178"/>
                      </a:cubicBezTo>
                      <a:cubicBezTo>
                        <a:pt x="30992" y="12218"/>
                        <a:pt x="30990" y="12234"/>
                        <a:pt x="30983" y="12234"/>
                      </a:cubicBezTo>
                      <a:cubicBezTo>
                        <a:pt x="30962" y="12234"/>
                        <a:pt x="30893" y="12062"/>
                        <a:pt x="30893" y="12062"/>
                      </a:cubicBezTo>
                      <a:lnTo>
                        <a:pt x="30893" y="12062"/>
                      </a:lnTo>
                      <a:cubicBezTo>
                        <a:pt x="30928" y="12306"/>
                        <a:pt x="30986" y="12550"/>
                        <a:pt x="31056" y="12783"/>
                      </a:cubicBezTo>
                      <a:cubicBezTo>
                        <a:pt x="31050" y="12772"/>
                        <a:pt x="31046" y="12766"/>
                        <a:pt x="31043" y="12766"/>
                      </a:cubicBezTo>
                      <a:cubicBezTo>
                        <a:pt x="31032" y="12766"/>
                        <a:pt x="31030" y="12815"/>
                        <a:pt x="31021" y="12876"/>
                      </a:cubicBezTo>
                      <a:cubicBezTo>
                        <a:pt x="31056" y="13074"/>
                        <a:pt x="31114" y="12992"/>
                        <a:pt x="31126" y="13271"/>
                      </a:cubicBezTo>
                      <a:cubicBezTo>
                        <a:pt x="31079" y="13213"/>
                        <a:pt x="31044" y="13144"/>
                        <a:pt x="31021" y="13085"/>
                      </a:cubicBezTo>
                      <a:lnTo>
                        <a:pt x="31021" y="13085"/>
                      </a:lnTo>
                      <a:cubicBezTo>
                        <a:pt x="31079" y="13318"/>
                        <a:pt x="31137" y="13551"/>
                        <a:pt x="31196" y="13795"/>
                      </a:cubicBezTo>
                      <a:cubicBezTo>
                        <a:pt x="31192" y="13805"/>
                        <a:pt x="31189" y="13809"/>
                        <a:pt x="31185" y="13809"/>
                      </a:cubicBezTo>
                      <a:cubicBezTo>
                        <a:pt x="31160" y="13809"/>
                        <a:pt x="31121" y="13644"/>
                        <a:pt x="31091" y="13574"/>
                      </a:cubicBezTo>
                      <a:lnTo>
                        <a:pt x="31091" y="13574"/>
                      </a:lnTo>
                      <a:cubicBezTo>
                        <a:pt x="31137" y="13841"/>
                        <a:pt x="31196" y="14109"/>
                        <a:pt x="31277" y="14376"/>
                      </a:cubicBezTo>
                      <a:lnTo>
                        <a:pt x="31286" y="14229"/>
                      </a:lnTo>
                      <a:lnTo>
                        <a:pt x="31286" y="14229"/>
                      </a:lnTo>
                      <a:cubicBezTo>
                        <a:pt x="31284" y="14245"/>
                        <a:pt x="31279" y="14252"/>
                        <a:pt x="31274" y="14252"/>
                      </a:cubicBezTo>
                      <a:cubicBezTo>
                        <a:pt x="31261" y="14252"/>
                        <a:pt x="31244" y="14219"/>
                        <a:pt x="31230" y="14179"/>
                      </a:cubicBezTo>
                      <a:cubicBezTo>
                        <a:pt x="31149" y="13934"/>
                        <a:pt x="31196" y="13830"/>
                        <a:pt x="31207" y="13807"/>
                      </a:cubicBezTo>
                      <a:lnTo>
                        <a:pt x="31207" y="13807"/>
                      </a:lnTo>
                      <a:lnTo>
                        <a:pt x="31254" y="13981"/>
                      </a:lnTo>
                      <a:cubicBezTo>
                        <a:pt x="31335" y="13783"/>
                        <a:pt x="31126" y="13271"/>
                        <a:pt x="31079" y="12911"/>
                      </a:cubicBezTo>
                      <a:lnTo>
                        <a:pt x="31079" y="12911"/>
                      </a:lnTo>
                      <a:lnTo>
                        <a:pt x="31172" y="13051"/>
                      </a:lnTo>
                      <a:lnTo>
                        <a:pt x="31056" y="12690"/>
                      </a:lnTo>
                      <a:cubicBezTo>
                        <a:pt x="31056" y="12647"/>
                        <a:pt x="31066" y="12611"/>
                        <a:pt x="31081" y="12611"/>
                      </a:cubicBezTo>
                      <a:cubicBezTo>
                        <a:pt x="31096" y="12611"/>
                        <a:pt x="31115" y="12641"/>
                        <a:pt x="31137" y="12725"/>
                      </a:cubicBezTo>
                      <a:cubicBezTo>
                        <a:pt x="31126" y="12457"/>
                        <a:pt x="31056" y="12504"/>
                        <a:pt x="31044" y="12271"/>
                      </a:cubicBezTo>
                      <a:cubicBezTo>
                        <a:pt x="31044" y="12261"/>
                        <a:pt x="31044" y="12258"/>
                        <a:pt x="31046" y="12258"/>
                      </a:cubicBezTo>
                      <a:cubicBezTo>
                        <a:pt x="31049" y="12258"/>
                        <a:pt x="31054" y="12264"/>
                        <a:pt x="31068" y="12271"/>
                      </a:cubicBezTo>
                      <a:lnTo>
                        <a:pt x="30975" y="12027"/>
                      </a:lnTo>
                      <a:lnTo>
                        <a:pt x="30975" y="12027"/>
                      </a:lnTo>
                      <a:cubicBezTo>
                        <a:pt x="30984" y="12039"/>
                        <a:pt x="30991" y="12042"/>
                        <a:pt x="30998" y="12042"/>
                      </a:cubicBezTo>
                      <a:cubicBezTo>
                        <a:pt x="31003" y="12042"/>
                        <a:pt x="31008" y="12040"/>
                        <a:pt x="31012" y="12040"/>
                      </a:cubicBezTo>
                      <a:cubicBezTo>
                        <a:pt x="31023" y="12040"/>
                        <a:pt x="31032" y="12051"/>
                        <a:pt x="31044" y="12131"/>
                      </a:cubicBezTo>
                      <a:lnTo>
                        <a:pt x="31044" y="12131"/>
                      </a:lnTo>
                      <a:cubicBezTo>
                        <a:pt x="30975" y="11679"/>
                        <a:pt x="30812" y="11435"/>
                        <a:pt x="30823" y="11249"/>
                      </a:cubicBezTo>
                      <a:lnTo>
                        <a:pt x="30823" y="11249"/>
                      </a:lnTo>
                      <a:cubicBezTo>
                        <a:pt x="30827" y="11260"/>
                        <a:pt x="30831" y="11271"/>
                        <a:pt x="30835" y="11283"/>
                      </a:cubicBezTo>
                      <a:lnTo>
                        <a:pt x="30823" y="11248"/>
                      </a:lnTo>
                      <a:lnTo>
                        <a:pt x="30823" y="11248"/>
                      </a:lnTo>
                      <a:cubicBezTo>
                        <a:pt x="30823" y="11248"/>
                        <a:pt x="30823" y="11248"/>
                        <a:pt x="30823" y="11249"/>
                      </a:cubicBezTo>
                      <a:lnTo>
                        <a:pt x="30823" y="11249"/>
                      </a:lnTo>
                      <a:cubicBezTo>
                        <a:pt x="30742" y="11016"/>
                        <a:pt x="30718" y="10976"/>
                        <a:pt x="30701" y="10976"/>
                      </a:cubicBezTo>
                      <a:cubicBezTo>
                        <a:pt x="30693" y="10976"/>
                        <a:pt x="30686" y="10986"/>
                        <a:pt x="30675" y="10986"/>
                      </a:cubicBezTo>
                      <a:cubicBezTo>
                        <a:pt x="30656" y="10986"/>
                        <a:pt x="30622" y="10958"/>
                        <a:pt x="30544" y="10806"/>
                      </a:cubicBezTo>
                      <a:lnTo>
                        <a:pt x="30579" y="10457"/>
                      </a:lnTo>
                      <a:lnTo>
                        <a:pt x="30498" y="10422"/>
                      </a:lnTo>
                      <a:cubicBezTo>
                        <a:pt x="30475" y="10366"/>
                        <a:pt x="30443" y="10247"/>
                        <a:pt x="30460" y="10247"/>
                      </a:cubicBezTo>
                      <a:lnTo>
                        <a:pt x="30460" y="10247"/>
                      </a:lnTo>
                      <a:cubicBezTo>
                        <a:pt x="30461" y="10247"/>
                        <a:pt x="30462" y="10247"/>
                        <a:pt x="30463" y="10247"/>
                      </a:cubicBezTo>
                      <a:cubicBezTo>
                        <a:pt x="30426" y="10182"/>
                        <a:pt x="30412" y="10162"/>
                        <a:pt x="30406" y="10162"/>
                      </a:cubicBezTo>
                      <a:lnTo>
                        <a:pt x="30406" y="10162"/>
                      </a:lnTo>
                      <a:cubicBezTo>
                        <a:pt x="30397" y="10162"/>
                        <a:pt x="30411" y="10209"/>
                        <a:pt x="30400" y="10209"/>
                      </a:cubicBezTo>
                      <a:cubicBezTo>
                        <a:pt x="30395" y="10209"/>
                        <a:pt x="30386" y="10201"/>
                        <a:pt x="30370" y="10178"/>
                      </a:cubicBezTo>
                      <a:cubicBezTo>
                        <a:pt x="30323" y="9991"/>
                        <a:pt x="30265" y="9817"/>
                        <a:pt x="30195" y="9642"/>
                      </a:cubicBezTo>
                      <a:cubicBezTo>
                        <a:pt x="30114" y="9480"/>
                        <a:pt x="30044" y="9328"/>
                        <a:pt x="30067" y="9282"/>
                      </a:cubicBezTo>
                      <a:cubicBezTo>
                        <a:pt x="30059" y="9274"/>
                        <a:pt x="30053" y="9270"/>
                        <a:pt x="30050" y="9270"/>
                      </a:cubicBezTo>
                      <a:lnTo>
                        <a:pt x="30050" y="9270"/>
                      </a:lnTo>
                      <a:cubicBezTo>
                        <a:pt x="30030" y="9270"/>
                        <a:pt x="30085" y="9395"/>
                        <a:pt x="30074" y="9395"/>
                      </a:cubicBezTo>
                      <a:cubicBezTo>
                        <a:pt x="30068" y="9395"/>
                        <a:pt x="30048" y="9366"/>
                        <a:pt x="29998" y="9282"/>
                      </a:cubicBezTo>
                      <a:cubicBezTo>
                        <a:pt x="30044" y="9154"/>
                        <a:pt x="29811" y="8933"/>
                        <a:pt x="29730" y="8654"/>
                      </a:cubicBezTo>
                      <a:lnTo>
                        <a:pt x="29730" y="8654"/>
                      </a:lnTo>
                      <a:cubicBezTo>
                        <a:pt x="29784" y="8692"/>
                        <a:pt x="29843" y="8817"/>
                        <a:pt x="29853" y="8817"/>
                      </a:cubicBezTo>
                      <a:cubicBezTo>
                        <a:pt x="29858" y="8817"/>
                        <a:pt x="29851" y="8784"/>
                        <a:pt x="29823" y="8689"/>
                      </a:cubicBezTo>
                      <a:cubicBezTo>
                        <a:pt x="29730" y="8596"/>
                        <a:pt x="29672" y="8491"/>
                        <a:pt x="29637" y="8363"/>
                      </a:cubicBezTo>
                      <a:cubicBezTo>
                        <a:pt x="29579" y="8223"/>
                        <a:pt x="29521" y="8096"/>
                        <a:pt x="29439" y="7979"/>
                      </a:cubicBezTo>
                      <a:cubicBezTo>
                        <a:pt x="29438" y="7980"/>
                        <a:pt x="29436" y="7980"/>
                        <a:pt x="29435" y="7980"/>
                      </a:cubicBezTo>
                      <a:cubicBezTo>
                        <a:pt x="29369" y="7980"/>
                        <a:pt x="29131" y="7529"/>
                        <a:pt x="28904" y="7200"/>
                      </a:cubicBezTo>
                      <a:cubicBezTo>
                        <a:pt x="28962" y="7200"/>
                        <a:pt x="28497" y="6549"/>
                        <a:pt x="28288" y="6223"/>
                      </a:cubicBezTo>
                      <a:lnTo>
                        <a:pt x="28299" y="6223"/>
                      </a:lnTo>
                      <a:cubicBezTo>
                        <a:pt x="28195" y="6223"/>
                        <a:pt x="27985" y="5874"/>
                        <a:pt x="27776" y="5676"/>
                      </a:cubicBezTo>
                      <a:cubicBezTo>
                        <a:pt x="27785" y="5674"/>
                        <a:pt x="27793" y="5673"/>
                        <a:pt x="27803" y="5673"/>
                      </a:cubicBezTo>
                      <a:cubicBezTo>
                        <a:pt x="27842" y="5673"/>
                        <a:pt x="27891" y="5698"/>
                        <a:pt x="27985" y="5792"/>
                      </a:cubicBezTo>
                      <a:cubicBezTo>
                        <a:pt x="27927" y="5723"/>
                        <a:pt x="27869" y="5665"/>
                        <a:pt x="27811" y="5595"/>
                      </a:cubicBezTo>
                      <a:cubicBezTo>
                        <a:pt x="27706" y="5537"/>
                        <a:pt x="27625" y="5467"/>
                        <a:pt x="27555" y="5385"/>
                      </a:cubicBezTo>
                      <a:lnTo>
                        <a:pt x="27555" y="5385"/>
                      </a:lnTo>
                      <a:lnTo>
                        <a:pt x="27636" y="5397"/>
                      </a:lnTo>
                      <a:cubicBezTo>
                        <a:pt x="27392" y="5141"/>
                        <a:pt x="27125" y="4897"/>
                        <a:pt x="26811" y="4548"/>
                      </a:cubicBezTo>
                      <a:lnTo>
                        <a:pt x="26811" y="4548"/>
                      </a:lnTo>
                      <a:cubicBezTo>
                        <a:pt x="26771" y="4564"/>
                        <a:pt x="26868" y="4722"/>
                        <a:pt x="26808" y="4722"/>
                      </a:cubicBezTo>
                      <a:cubicBezTo>
                        <a:pt x="26781" y="4722"/>
                        <a:pt x="26722" y="4689"/>
                        <a:pt x="26601" y="4594"/>
                      </a:cubicBezTo>
                      <a:cubicBezTo>
                        <a:pt x="26601" y="4574"/>
                        <a:pt x="26609" y="4549"/>
                        <a:pt x="26637" y="4549"/>
                      </a:cubicBezTo>
                      <a:cubicBezTo>
                        <a:pt x="26650" y="4549"/>
                        <a:pt x="26668" y="4554"/>
                        <a:pt x="26690" y="4568"/>
                      </a:cubicBezTo>
                      <a:lnTo>
                        <a:pt x="26690" y="4568"/>
                      </a:lnTo>
                      <a:cubicBezTo>
                        <a:pt x="26637" y="4530"/>
                        <a:pt x="26590" y="4490"/>
                        <a:pt x="26543" y="4443"/>
                      </a:cubicBezTo>
                      <a:lnTo>
                        <a:pt x="26543" y="4443"/>
                      </a:lnTo>
                      <a:lnTo>
                        <a:pt x="26729" y="4548"/>
                      </a:lnTo>
                      <a:cubicBezTo>
                        <a:pt x="26578" y="4385"/>
                        <a:pt x="26613" y="4501"/>
                        <a:pt x="26496" y="4385"/>
                      </a:cubicBezTo>
                      <a:cubicBezTo>
                        <a:pt x="26520" y="4362"/>
                        <a:pt x="26427" y="4280"/>
                        <a:pt x="26462" y="4269"/>
                      </a:cubicBezTo>
                      <a:lnTo>
                        <a:pt x="26462" y="4269"/>
                      </a:lnTo>
                      <a:cubicBezTo>
                        <a:pt x="26508" y="4327"/>
                        <a:pt x="26555" y="4373"/>
                        <a:pt x="26613" y="4420"/>
                      </a:cubicBezTo>
                      <a:cubicBezTo>
                        <a:pt x="26496" y="4304"/>
                        <a:pt x="26380" y="4176"/>
                        <a:pt x="26287" y="4036"/>
                      </a:cubicBezTo>
                      <a:cubicBezTo>
                        <a:pt x="26287" y="4051"/>
                        <a:pt x="26281" y="4062"/>
                        <a:pt x="26265" y="4062"/>
                      </a:cubicBezTo>
                      <a:cubicBezTo>
                        <a:pt x="26244" y="4062"/>
                        <a:pt x="26207" y="4043"/>
                        <a:pt x="26148" y="3990"/>
                      </a:cubicBezTo>
                      <a:cubicBezTo>
                        <a:pt x="25880" y="3745"/>
                        <a:pt x="26089" y="3873"/>
                        <a:pt x="25938" y="3722"/>
                      </a:cubicBezTo>
                      <a:cubicBezTo>
                        <a:pt x="25877" y="3681"/>
                        <a:pt x="25735" y="3551"/>
                        <a:pt x="25670" y="3551"/>
                      </a:cubicBezTo>
                      <a:cubicBezTo>
                        <a:pt x="25661" y="3551"/>
                        <a:pt x="25653" y="3554"/>
                        <a:pt x="25647" y="3559"/>
                      </a:cubicBezTo>
                      <a:cubicBezTo>
                        <a:pt x="25601" y="3524"/>
                        <a:pt x="25566" y="3478"/>
                        <a:pt x="25543" y="3420"/>
                      </a:cubicBezTo>
                      <a:cubicBezTo>
                        <a:pt x="25407" y="3352"/>
                        <a:pt x="25012" y="3041"/>
                        <a:pt x="24959" y="3041"/>
                      </a:cubicBezTo>
                      <a:cubicBezTo>
                        <a:pt x="24949" y="3041"/>
                        <a:pt x="24952" y="3053"/>
                        <a:pt x="24973" y="3082"/>
                      </a:cubicBezTo>
                      <a:lnTo>
                        <a:pt x="24984" y="3094"/>
                      </a:lnTo>
                      <a:cubicBezTo>
                        <a:pt x="24856" y="3024"/>
                        <a:pt x="24729" y="2931"/>
                        <a:pt x="24601" y="2838"/>
                      </a:cubicBezTo>
                      <a:cubicBezTo>
                        <a:pt x="24473" y="2745"/>
                        <a:pt x="24345" y="2664"/>
                        <a:pt x="24205" y="2582"/>
                      </a:cubicBezTo>
                      <a:cubicBezTo>
                        <a:pt x="23949" y="2408"/>
                        <a:pt x="23682" y="2233"/>
                        <a:pt x="23426" y="2082"/>
                      </a:cubicBezTo>
                      <a:lnTo>
                        <a:pt x="23426" y="2070"/>
                      </a:lnTo>
                      <a:cubicBezTo>
                        <a:pt x="23123" y="1908"/>
                        <a:pt x="22798" y="1756"/>
                        <a:pt x="22460" y="1640"/>
                      </a:cubicBezTo>
                      <a:cubicBezTo>
                        <a:pt x="22367" y="1594"/>
                        <a:pt x="22251" y="1500"/>
                        <a:pt x="22298" y="1500"/>
                      </a:cubicBezTo>
                      <a:cubicBezTo>
                        <a:pt x="22042" y="1396"/>
                        <a:pt x="22018" y="1384"/>
                        <a:pt x="21646" y="1221"/>
                      </a:cubicBezTo>
                      <a:lnTo>
                        <a:pt x="21646" y="1221"/>
                      </a:lnTo>
                      <a:cubicBezTo>
                        <a:pt x="21710" y="1235"/>
                        <a:pt x="21741" y="1239"/>
                        <a:pt x="21755" y="1239"/>
                      </a:cubicBezTo>
                      <a:cubicBezTo>
                        <a:pt x="21778" y="1239"/>
                        <a:pt x="21755" y="1228"/>
                        <a:pt x="21757" y="1228"/>
                      </a:cubicBezTo>
                      <a:lnTo>
                        <a:pt x="21757" y="1228"/>
                      </a:lnTo>
                      <a:cubicBezTo>
                        <a:pt x="21758" y="1228"/>
                        <a:pt x="21787" y="1240"/>
                        <a:pt x="21925" y="1291"/>
                      </a:cubicBezTo>
                      <a:cubicBezTo>
                        <a:pt x="21681" y="1163"/>
                        <a:pt x="21425" y="1070"/>
                        <a:pt x="21146" y="1012"/>
                      </a:cubicBezTo>
                      <a:cubicBezTo>
                        <a:pt x="21297" y="1012"/>
                        <a:pt x="20913" y="872"/>
                        <a:pt x="20751" y="814"/>
                      </a:cubicBezTo>
                      <a:lnTo>
                        <a:pt x="20751" y="814"/>
                      </a:lnTo>
                      <a:lnTo>
                        <a:pt x="20972" y="942"/>
                      </a:lnTo>
                      <a:cubicBezTo>
                        <a:pt x="20797" y="884"/>
                        <a:pt x="20634" y="814"/>
                        <a:pt x="20483" y="756"/>
                      </a:cubicBezTo>
                      <a:lnTo>
                        <a:pt x="20588" y="721"/>
                      </a:lnTo>
                      <a:cubicBezTo>
                        <a:pt x="20274" y="605"/>
                        <a:pt x="19936" y="523"/>
                        <a:pt x="19599" y="489"/>
                      </a:cubicBezTo>
                      <a:cubicBezTo>
                        <a:pt x="19308" y="442"/>
                        <a:pt x="19029" y="372"/>
                        <a:pt x="18750" y="268"/>
                      </a:cubicBezTo>
                      <a:lnTo>
                        <a:pt x="18750" y="268"/>
                      </a:lnTo>
                      <a:cubicBezTo>
                        <a:pt x="18552" y="291"/>
                        <a:pt x="19145" y="361"/>
                        <a:pt x="18959" y="384"/>
                      </a:cubicBezTo>
                      <a:cubicBezTo>
                        <a:pt x="18634" y="326"/>
                        <a:pt x="18296" y="186"/>
                        <a:pt x="18192" y="163"/>
                      </a:cubicBezTo>
                      <a:cubicBezTo>
                        <a:pt x="18044" y="133"/>
                        <a:pt x="17946" y="125"/>
                        <a:pt x="17865" y="125"/>
                      </a:cubicBezTo>
                      <a:cubicBezTo>
                        <a:pt x="17757" y="125"/>
                        <a:pt x="17680" y="140"/>
                        <a:pt x="17559" y="140"/>
                      </a:cubicBezTo>
                      <a:cubicBezTo>
                        <a:pt x="17486" y="140"/>
                        <a:pt x="17396" y="134"/>
                        <a:pt x="17273" y="116"/>
                      </a:cubicBezTo>
                      <a:lnTo>
                        <a:pt x="17273" y="116"/>
                      </a:lnTo>
                      <a:cubicBezTo>
                        <a:pt x="17331" y="140"/>
                        <a:pt x="17377" y="198"/>
                        <a:pt x="17017" y="209"/>
                      </a:cubicBezTo>
                      <a:cubicBezTo>
                        <a:pt x="16691" y="186"/>
                        <a:pt x="16610" y="93"/>
                        <a:pt x="16831" y="81"/>
                      </a:cubicBezTo>
                      <a:cubicBezTo>
                        <a:pt x="16912" y="81"/>
                        <a:pt x="16947" y="93"/>
                        <a:pt x="16947" y="105"/>
                      </a:cubicBezTo>
                      <a:cubicBezTo>
                        <a:pt x="17052" y="105"/>
                        <a:pt x="17203" y="105"/>
                        <a:pt x="17063" y="58"/>
                      </a:cubicBezTo>
                      <a:lnTo>
                        <a:pt x="17063" y="58"/>
                      </a:lnTo>
                      <a:lnTo>
                        <a:pt x="17017" y="81"/>
                      </a:lnTo>
                      <a:cubicBezTo>
                        <a:pt x="16854" y="47"/>
                        <a:pt x="16389" y="35"/>
                        <a:pt x="16493"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31"/>
                <p:cNvSpPr/>
                <p:nvPr/>
              </p:nvSpPr>
              <p:spPr>
                <a:xfrm>
                  <a:off x="5796200" y="3267775"/>
                  <a:ext cx="2350" cy="1475"/>
                </a:xfrm>
                <a:custGeom>
                  <a:avLst/>
                  <a:gdLst/>
                  <a:ahLst/>
                  <a:cxnLst/>
                  <a:rect l="l" t="t" r="r" b="b"/>
                  <a:pathLst>
                    <a:path w="94" h="59" extrusionOk="0">
                      <a:moveTo>
                        <a:pt x="94" y="0"/>
                      </a:moveTo>
                      <a:lnTo>
                        <a:pt x="36" y="24"/>
                      </a:lnTo>
                      <a:lnTo>
                        <a:pt x="1" y="59"/>
                      </a:lnTo>
                      <a:lnTo>
                        <a:pt x="59" y="24"/>
                      </a:lnTo>
                      <a:lnTo>
                        <a:pt x="94"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31"/>
                <p:cNvSpPr/>
                <p:nvPr/>
              </p:nvSpPr>
              <p:spPr>
                <a:xfrm>
                  <a:off x="5823250" y="2613800"/>
                  <a:ext cx="325" cy="300"/>
                </a:xfrm>
                <a:custGeom>
                  <a:avLst/>
                  <a:gdLst/>
                  <a:ahLst/>
                  <a:cxnLst/>
                  <a:rect l="l" t="t" r="r" b="b"/>
                  <a:pathLst>
                    <a:path w="13" h="12" extrusionOk="0">
                      <a:moveTo>
                        <a:pt x="0" y="0"/>
                      </a:moveTo>
                      <a:lnTo>
                        <a:pt x="0" y="0"/>
                      </a:lnTo>
                      <a:cubicBezTo>
                        <a:pt x="2" y="2"/>
                        <a:pt x="4" y="4"/>
                        <a:pt x="6" y="6"/>
                      </a:cubicBezTo>
                      <a:cubicBezTo>
                        <a:pt x="6" y="3"/>
                        <a:pt x="6" y="0"/>
                        <a:pt x="0" y="0"/>
                      </a:cubicBezTo>
                      <a:close/>
                      <a:moveTo>
                        <a:pt x="6" y="6"/>
                      </a:moveTo>
                      <a:cubicBezTo>
                        <a:pt x="6" y="9"/>
                        <a:pt x="6" y="12"/>
                        <a:pt x="12" y="12"/>
                      </a:cubicBezTo>
                      <a:cubicBezTo>
                        <a:pt x="10" y="10"/>
                        <a:pt x="8" y="8"/>
                        <a:pt x="6" y="6"/>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1"/>
                <p:cNvSpPr/>
                <p:nvPr/>
              </p:nvSpPr>
              <p:spPr>
                <a:xfrm>
                  <a:off x="5507750" y="3305275"/>
                  <a:ext cx="1475" cy="325"/>
                </a:xfrm>
                <a:custGeom>
                  <a:avLst/>
                  <a:gdLst/>
                  <a:ahLst/>
                  <a:cxnLst/>
                  <a:rect l="l" t="t" r="r" b="b"/>
                  <a:pathLst>
                    <a:path w="59" h="13" extrusionOk="0">
                      <a:moveTo>
                        <a:pt x="0" y="1"/>
                      </a:moveTo>
                      <a:lnTo>
                        <a:pt x="0" y="13"/>
                      </a:lnTo>
                      <a:lnTo>
                        <a:pt x="58" y="13"/>
                      </a:lnTo>
                      <a:lnTo>
                        <a:pt x="0"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1"/>
                <p:cNvSpPr/>
                <p:nvPr/>
              </p:nvSpPr>
              <p:spPr>
                <a:xfrm>
                  <a:off x="5894200" y="2686775"/>
                  <a:ext cx="600" cy="1200"/>
                </a:xfrm>
                <a:custGeom>
                  <a:avLst/>
                  <a:gdLst/>
                  <a:ahLst/>
                  <a:cxnLst/>
                  <a:rect l="l" t="t" r="r" b="b"/>
                  <a:pathLst>
                    <a:path w="24" h="48" extrusionOk="0">
                      <a:moveTo>
                        <a:pt x="1" y="1"/>
                      </a:moveTo>
                      <a:lnTo>
                        <a:pt x="1" y="1"/>
                      </a:lnTo>
                      <a:cubicBezTo>
                        <a:pt x="12" y="13"/>
                        <a:pt x="12" y="36"/>
                        <a:pt x="24" y="47"/>
                      </a:cubicBezTo>
                      <a:cubicBezTo>
                        <a:pt x="24" y="36"/>
                        <a:pt x="12" y="13"/>
                        <a:pt x="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1"/>
                <p:cNvSpPr/>
                <p:nvPr/>
              </p:nvSpPr>
              <p:spPr>
                <a:xfrm>
                  <a:off x="5919500" y="2722550"/>
                  <a:ext cx="2925" cy="5550"/>
                </a:xfrm>
                <a:custGeom>
                  <a:avLst/>
                  <a:gdLst/>
                  <a:ahLst/>
                  <a:cxnLst/>
                  <a:rect l="l" t="t" r="r" b="b"/>
                  <a:pathLst>
                    <a:path w="117" h="222" extrusionOk="0">
                      <a:moveTo>
                        <a:pt x="0" y="1"/>
                      </a:moveTo>
                      <a:lnTo>
                        <a:pt x="117" y="222"/>
                      </a:lnTo>
                      <a:cubicBezTo>
                        <a:pt x="70" y="128"/>
                        <a:pt x="35" y="47"/>
                        <a:pt x="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1"/>
                <p:cNvSpPr/>
                <p:nvPr/>
              </p:nvSpPr>
              <p:spPr>
                <a:xfrm>
                  <a:off x="5936075" y="2751925"/>
                  <a:ext cx="900" cy="300"/>
                </a:xfrm>
                <a:custGeom>
                  <a:avLst/>
                  <a:gdLst/>
                  <a:ahLst/>
                  <a:cxnLst/>
                  <a:rect l="l" t="t" r="r" b="b"/>
                  <a:pathLst>
                    <a:path w="36" h="12" extrusionOk="0">
                      <a:moveTo>
                        <a:pt x="0" y="0"/>
                      </a:moveTo>
                      <a:lnTo>
                        <a:pt x="18" y="6"/>
                      </a:lnTo>
                      <a:lnTo>
                        <a:pt x="18" y="6"/>
                      </a:lnTo>
                      <a:cubicBezTo>
                        <a:pt x="12" y="3"/>
                        <a:pt x="6" y="0"/>
                        <a:pt x="0" y="0"/>
                      </a:cubicBezTo>
                      <a:close/>
                      <a:moveTo>
                        <a:pt x="18" y="6"/>
                      </a:moveTo>
                      <a:lnTo>
                        <a:pt x="18" y="6"/>
                      </a:lnTo>
                      <a:cubicBezTo>
                        <a:pt x="24" y="9"/>
                        <a:pt x="29" y="12"/>
                        <a:pt x="35" y="12"/>
                      </a:cubicBezTo>
                      <a:lnTo>
                        <a:pt x="18" y="6"/>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1"/>
                <p:cNvSpPr/>
                <p:nvPr/>
              </p:nvSpPr>
              <p:spPr>
                <a:xfrm>
                  <a:off x="5479200" y="2563200"/>
                  <a:ext cx="2700" cy="1025"/>
                </a:xfrm>
                <a:custGeom>
                  <a:avLst/>
                  <a:gdLst/>
                  <a:ahLst/>
                  <a:cxnLst/>
                  <a:rect l="l" t="t" r="r" b="b"/>
                  <a:pathLst>
                    <a:path w="108" h="41" extrusionOk="0">
                      <a:moveTo>
                        <a:pt x="107" y="0"/>
                      </a:moveTo>
                      <a:cubicBezTo>
                        <a:pt x="54" y="23"/>
                        <a:pt x="1" y="41"/>
                        <a:pt x="3" y="41"/>
                      </a:cubicBezTo>
                      <a:cubicBezTo>
                        <a:pt x="3" y="41"/>
                        <a:pt x="20" y="36"/>
                        <a:pt x="61" y="24"/>
                      </a:cubicBezTo>
                      <a:lnTo>
                        <a:pt x="107"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1"/>
                <p:cNvSpPr/>
                <p:nvPr/>
              </p:nvSpPr>
              <p:spPr>
                <a:xfrm>
                  <a:off x="5633650" y="2546050"/>
                  <a:ext cx="5275" cy="575"/>
                </a:xfrm>
                <a:custGeom>
                  <a:avLst/>
                  <a:gdLst/>
                  <a:ahLst/>
                  <a:cxnLst/>
                  <a:rect l="l" t="t" r="r" b="b"/>
                  <a:pathLst>
                    <a:path w="211" h="23" extrusionOk="0">
                      <a:moveTo>
                        <a:pt x="1" y="0"/>
                      </a:moveTo>
                      <a:cubicBezTo>
                        <a:pt x="64" y="13"/>
                        <a:pt x="118" y="22"/>
                        <a:pt x="155" y="22"/>
                      </a:cubicBezTo>
                      <a:cubicBezTo>
                        <a:pt x="185" y="22"/>
                        <a:pt x="205" y="16"/>
                        <a:pt x="21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1"/>
                <p:cNvSpPr/>
                <p:nvPr/>
              </p:nvSpPr>
              <p:spPr>
                <a:xfrm>
                  <a:off x="5330650" y="2652750"/>
                  <a:ext cx="900" cy="625"/>
                </a:xfrm>
                <a:custGeom>
                  <a:avLst/>
                  <a:gdLst/>
                  <a:ahLst/>
                  <a:cxnLst/>
                  <a:rect l="l" t="t" r="r" b="b"/>
                  <a:pathLst>
                    <a:path w="36" h="25" extrusionOk="0">
                      <a:moveTo>
                        <a:pt x="36" y="1"/>
                      </a:moveTo>
                      <a:lnTo>
                        <a:pt x="36" y="1"/>
                      </a:lnTo>
                      <a:lnTo>
                        <a:pt x="1" y="24"/>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1"/>
                <p:cNvSpPr/>
                <p:nvPr/>
              </p:nvSpPr>
              <p:spPr>
                <a:xfrm>
                  <a:off x="5626375" y="2545625"/>
                  <a:ext cx="7300" cy="450"/>
                </a:xfrm>
                <a:custGeom>
                  <a:avLst/>
                  <a:gdLst/>
                  <a:ahLst/>
                  <a:cxnLst/>
                  <a:rect l="l" t="t" r="r" b="b"/>
                  <a:pathLst>
                    <a:path w="292" h="18" extrusionOk="0">
                      <a:moveTo>
                        <a:pt x="83" y="1"/>
                      </a:moveTo>
                      <a:cubicBezTo>
                        <a:pt x="55" y="1"/>
                        <a:pt x="28" y="2"/>
                        <a:pt x="1" y="6"/>
                      </a:cubicBezTo>
                      <a:cubicBezTo>
                        <a:pt x="94" y="17"/>
                        <a:pt x="187" y="17"/>
                        <a:pt x="292" y="17"/>
                      </a:cubicBezTo>
                      <a:cubicBezTo>
                        <a:pt x="218" y="9"/>
                        <a:pt x="149" y="1"/>
                        <a:pt x="83"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1"/>
                <p:cNvSpPr/>
                <p:nvPr/>
              </p:nvSpPr>
              <p:spPr>
                <a:xfrm>
                  <a:off x="5977650" y="2890325"/>
                  <a:ext cx="325" cy="1775"/>
                </a:xfrm>
                <a:custGeom>
                  <a:avLst/>
                  <a:gdLst/>
                  <a:ahLst/>
                  <a:cxnLst/>
                  <a:rect l="l" t="t" r="r" b="b"/>
                  <a:pathLst>
                    <a:path w="13" h="71" extrusionOk="0">
                      <a:moveTo>
                        <a:pt x="1" y="1"/>
                      </a:moveTo>
                      <a:lnTo>
                        <a:pt x="1" y="71"/>
                      </a:lnTo>
                      <a:lnTo>
                        <a:pt x="12" y="71"/>
                      </a:lnTo>
                      <a:lnTo>
                        <a:pt x="1"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1"/>
                <p:cNvSpPr/>
                <p:nvPr/>
              </p:nvSpPr>
              <p:spPr>
                <a:xfrm>
                  <a:off x="5977950" y="2892075"/>
                  <a:ext cx="300" cy="1775"/>
                </a:xfrm>
                <a:custGeom>
                  <a:avLst/>
                  <a:gdLst/>
                  <a:ahLst/>
                  <a:cxnLst/>
                  <a:rect l="l" t="t" r="r" b="b"/>
                  <a:pathLst>
                    <a:path w="12" h="71" extrusionOk="0">
                      <a:moveTo>
                        <a:pt x="0" y="1"/>
                      </a:moveTo>
                      <a:lnTo>
                        <a:pt x="12" y="70"/>
                      </a:lnTo>
                      <a:cubicBezTo>
                        <a:pt x="12" y="47"/>
                        <a:pt x="12" y="24"/>
                        <a:pt x="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1"/>
                <p:cNvSpPr/>
                <p:nvPr/>
              </p:nvSpPr>
              <p:spPr>
                <a:xfrm>
                  <a:off x="5978225" y="2894125"/>
                  <a:ext cx="625" cy="3500"/>
                </a:xfrm>
                <a:custGeom>
                  <a:avLst/>
                  <a:gdLst/>
                  <a:ahLst/>
                  <a:cxnLst/>
                  <a:rect l="l" t="t" r="r" b="b"/>
                  <a:pathLst>
                    <a:path w="25" h="140" extrusionOk="0">
                      <a:moveTo>
                        <a:pt x="1" y="0"/>
                      </a:moveTo>
                      <a:cubicBezTo>
                        <a:pt x="1" y="47"/>
                        <a:pt x="13" y="93"/>
                        <a:pt x="24" y="140"/>
                      </a:cubicBezTo>
                      <a:lnTo>
                        <a:pt x="1"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1"/>
                <p:cNvSpPr/>
                <p:nvPr/>
              </p:nvSpPr>
              <p:spPr>
                <a:xfrm>
                  <a:off x="5970100" y="2846125"/>
                  <a:ext cx="900" cy="325"/>
                </a:xfrm>
                <a:custGeom>
                  <a:avLst/>
                  <a:gdLst/>
                  <a:ahLst/>
                  <a:cxnLst/>
                  <a:rect l="l" t="t" r="r" b="b"/>
                  <a:pathLst>
                    <a:path w="36" h="13" extrusionOk="0">
                      <a:moveTo>
                        <a:pt x="0" y="1"/>
                      </a:moveTo>
                      <a:lnTo>
                        <a:pt x="0" y="1"/>
                      </a:lnTo>
                      <a:cubicBezTo>
                        <a:pt x="12" y="13"/>
                        <a:pt x="24" y="13"/>
                        <a:pt x="35" y="13"/>
                      </a:cubicBezTo>
                      <a:lnTo>
                        <a:pt x="0"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1"/>
                <p:cNvSpPr/>
                <p:nvPr/>
              </p:nvSpPr>
              <p:spPr>
                <a:xfrm>
                  <a:off x="5967475" y="2833350"/>
                  <a:ext cx="2650" cy="12800"/>
                </a:xfrm>
                <a:custGeom>
                  <a:avLst/>
                  <a:gdLst/>
                  <a:ahLst/>
                  <a:cxnLst/>
                  <a:rect l="l" t="t" r="r" b="b"/>
                  <a:pathLst>
                    <a:path w="106" h="512" extrusionOk="0">
                      <a:moveTo>
                        <a:pt x="1" y="0"/>
                      </a:moveTo>
                      <a:lnTo>
                        <a:pt x="1" y="0"/>
                      </a:lnTo>
                      <a:cubicBezTo>
                        <a:pt x="12" y="163"/>
                        <a:pt x="47" y="337"/>
                        <a:pt x="94" y="500"/>
                      </a:cubicBezTo>
                      <a:lnTo>
                        <a:pt x="105" y="512"/>
                      </a:lnTo>
                      <a:cubicBezTo>
                        <a:pt x="59" y="430"/>
                        <a:pt x="59" y="116"/>
                        <a:pt x="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1"/>
                <p:cNvSpPr/>
                <p:nvPr/>
              </p:nvSpPr>
              <p:spPr>
                <a:xfrm>
                  <a:off x="5954975" y="2777500"/>
                  <a:ext cx="5250" cy="11075"/>
                </a:xfrm>
                <a:custGeom>
                  <a:avLst/>
                  <a:gdLst/>
                  <a:ahLst/>
                  <a:cxnLst/>
                  <a:rect l="l" t="t" r="r" b="b"/>
                  <a:pathLst>
                    <a:path w="210" h="443" extrusionOk="0">
                      <a:moveTo>
                        <a:pt x="0" y="1"/>
                      </a:moveTo>
                      <a:lnTo>
                        <a:pt x="0" y="1"/>
                      </a:lnTo>
                      <a:cubicBezTo>
                        <a:pt x="10" y="27"/>
                        <a:pt x="19" y="50"/>
                        <a:pt x="27" y="71"/>
                      </a:cubicBezTo>
                      <a:lnTo>
                        <a:pt x="27" y="71"/>
                      </a:lnTo>
                      <a:cubicBezTo>
                        <a:pt x="18" y="48"/>
                        <a:pt x="10" y="24"/>
                        <a:pt x="0" y="1"/>
                      </a:cubicBezTo>
                      <a:close/>
                      <a:moveTo>
                        <a:pt x="27" y="71"/>
                      </a:moveTo>
                      <a:lnTo>
                        <a:pt x="27" y="71"/>
                      </a:lnTo>
                      <a:cubicBezTo>
                        <a:pt x="73" y="196"/>
                        <a:pt x="112" y="315"/>
                        <a:pt x="152" y="443"/>
                      </a:cubicBezTo>
                      <a:cubicBezTo>
                        <a:pt x="145" y="389"/>
                        <a:pt x="138" y="330"/>
                        <a:pt x="150" y="330"/>
                      </a:cubicBezTo>
                      <a:lnTo>
                        <a:pt x="150" y="330"/>
                      </a:lnTo>
                      <a:cubicBezTo>
                        <a:pt x="158" y="330"/>
                        <a:pt x="176" y="360"/>
                        <a:pt x="210" y="443"/>
                      </a:cubicBezTo>
                      <a:cubicBezTo>
                        <a:pt x="162" y="248"/>
                        <a:pt x="147" y="202"/>
                        <a:pt x="139" y="202"/>
                      </a:cubicBezTo>
                      <a:cubicBezTo>
                        <a:pt x="132" y="202"/>
                        <a:pt x="132" y="242"/>
                        <a:pt x="118" y="242"/>
                      </a:cubicBezTo>
                      <a:cubicBezTo>
                        <a:pt x="105" y="242"/>
                        <a:pt x="80" y="207"/>
                        <a:pt x="27" y="7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1"/>
                <p:cNvSpPr/>
                <p:nvPr/>
              </p:nvSpPr>
              <p:spPr>
                <a:xfrm>
                  <a:off x="5939075" y="2742100"/>
                  <a:ext cx="3050" cy="5250"/>
                </a:xfrm>
                <a:custGeom>
                  <a:avLst/>
                  <a:gdLst/>
                  <a:ahLst/>
                  <a:cxnLst/>
                  <a:rect l="l" t="t" r="r" b="b"/>
                  <a:pathLst>
                    <a:path w="122" h="210" extrusionOk="0">
                      <a:moveTo>
                        <a:pt x="6" y="1"/>
                      </a:moveTo>
                      <a:cubicBezTo>
                        <a:pt x="1" y="1"/>
                        <a:pt x="16" y="36"/>
                        <a:pt x="55" y="114"/>
                      </a:cubicBezTo>
                      <a:cubicBezTo>
                        <a:pt x="93" y="186"/>
                        <a:pt x="108" y="210"/>
                        <a:pt x="113" y="210"/>
                      </a:cubicBezTo>
                      <a:cubicBezTo>
                        <a:pt x="121" y="210"/>
                        <a:pt x="85" y="114"/>
                        <a:pt x="89" y="114"/>
                      </a:cubicBezTo>
                      <a:lnTo>
                        <a:pt x="89" y="114"/>
                      </a:lnTo>
                      <a:cubicBezTo>
                        <a:pt x="89" y="114"/>
                        <a:pt x="89" y="114"/>
                        <a:pt x="90" y="114"/>
                      </a:cubicBezTo>
                      <a:cubicBezTo>
                        <a:pt x="41" y="42"/>
                        <a:pt x="12" y="1"/>
                        <a:pt x="6"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1"/>
                <p:cNvSpPr/>
                <p:nvPr/>
              </p:nvSpPr>
              <p:spPr>
                <a:xfrm>
                  <a:off x="5752850" y="2571000"/>
                  <a:ext cx="2675" cy="1525"/>
                </a:xfrm>
                <a:custGeom>
                  <a:avLst/>
                  <a:gdLst/>
                  <a:ahLst/>
                  <a:cxnLst/>
                  <a:rect l="l" t="t" r="r" b="b"/>
                  <a:pathLst>
                    <a:path w="107" h="61" extrusionOk="0">
                      <a:moveTo>
                        <a:pt x="23" y="0"/>
                      </a:moveTo>
                      <a:cubicBezTo>
                        <a:pt x="1" y="0"/>
                        <a:pt x="71" y="43"/>
                        <a:pt x="64" y="57"/>
                      </a:cubicBezTo>
                      <a:lnTo>
                        <a:pt x="64" y="57"/>
                      </a:lnTo>
                      <a:lnTo>
                        <a:pt x="106" y="26"/>
                      </a:lnTo>
                      <a:cubicBezTo>
                        <a:pt x="56" y="7"/>
                        <a:pt x="32" y="0"/>
                        <a:pt x="23" y="0"/>
                      </a:cubicBezTo>
                      <a:close/>
                      <a:moveTo>
                        <a:pt x="64" y="57"/>
                      </a:moveTo>
                      <a:lnTo>
                        <a:pt x="60" y="61"/>
                      </a:lnTo>
                      <a:cubicBezTo>
                        <a:pt x="62" y="60"/>
                        <a:pt x="63" y="59"/>
                        <a:pt x="64" y="57"/>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1"/>
                <p:cNvSpPr/>
                <p:nvPr/>
              </p:nvSpPr>
              <p:spPr>
                <a:xfrm>
                  <a:off x="5706350" y="2561175"/>
                  <a:ext cx="6425" cy="2050"/>
                </a:xfrm>
                <a:custGeom>
                  <a:avLst/>
                  <a:gdLst/>
                  <a:ahLst/>
                  <a:cxnLst/>
                  <a:rect l="l" t="t" r="r" b="b"/>
                  <a:pathLst>
                    <a:path w="257" h="82" extrusionOk="0">
                      <a:moveTo>
                        <a:pt x="1" y="0"/>
                      </a:moveTo>
                      <a:lnTo>
                        <a:pt x="1" y="0"/>
                      </a:lnTo>
                      <a:cubicBezTo>
                        <a:pt x="59" y="35"/>
                        <a:pt x="105" y="58"/>
                        <a:pt x="163" y="81"/>
                      </a:cubicBezTo>
                      <a:lnTo>
                        <a:pt x="256" y="70"/>
                      </a:lnTo>
                      <a:cubicBezTo>
                        <a:pt x="175" y="47"/>
                        <a:pt x="82" y="23"/>
                        <a:pt x="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1"/>
                <p:cNvSpPr/>
                <p:nvPr/>
              </p:nvSpPr>
              <p:spPr>
                <a:xfrm>
                  <a:off x="5674650" y="2544300"/>
                  <a:ext cx="7875" cy="1475"/>
                </a:xfrm>
                <a:custGeom>
                  <a:avLst/>
                  <a:gdLst/>
                  <a:ahLst/>
                  <a:cxnLst/>
                  <a:rect l="l" t="t" r="r" b="b"/>
                  <a:pathLst>
                    <a:path w="315" h="59" extrusionOk="0">
                      <a:moveTo>
                        <a:pt x="1" y="0"/>
                      </a:moveTo>
                      <a:lnTo>
                        <a:pt x="233" y="47"/>
                      </a:lnTo>
                      <a:lnTo>
                        <a:pt x="315" y="59"/>
                      </a:lnTo>
                      <a:lnTo>
                        <a:pt x="315" y="59"/>
                      </a:lnTo>
                      <a:lnTo>
                        <a:pt x="1"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1"/>
                <p:cNvSpPr/>
                <p:nvPr/>
              </p:nvSpPr>
              <p:spPr>
                <a:xfrm>
                  <a:off x="5288775" y="2678025"/>
                  <a:ext cx="3350" cy="2675"/>
                </a:xfrm>
                <a:custGeom>
                  <a:avLst/>
                  <a:gdLst/>
                  <a:ahLst/>
                  <a:cxnLst/>
                  <a:rect l="l" t="t" r="r" b="b"/>
                  <a:pathLst>
                    <a:path w="134" h="107" extrusionOk="0">
                      <a:moveTo>
                        <a:pt x="109" y="0"/>
                      </a:moveTo>
                      <a:cubicBezTo>
                        <a:pt x="90" y="0"/>
                        <a:pt x="52" y="30"/>
                        <a:pt x="1" y="107"/>
                      </a:cubicBezTo>
                      <a:lnTo>
                        <a:pt x="82" y="107"/>
                      </a:lnTo>
                      <a:cubicBezTo>
                        <a:pt x="128" y="48"/>
                        <a:pt x="133" y="0"/>
                        <a:pt x="109"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1"/>
                <p:cNvSpPr/>
                <p:nvPr/>
              </p:nvSpPr>
              <p:spPr>
                <a:xfrm>
                  <a:off x="5206500" y="2849050"/>
                  <a:ext cx="2625" cy="10200"/>
                </a:xfrm>
                <a:custGeom>
                  <a:avLst/>
                  <a:gdLst/>
                  <a:ahLst/>
                  <a:cxnLst/>
                  <a:rect l="l" t="t" r="r" b="b"/>
                  <a:pathLst>
                    <a:path w="105" h="408" extrusionOk="0">
                      <a:moveTo>
                        <a:pt x="105" y="0"/>
                      </a:moveTo>
                      <a:lnTo>
                        <a:pt x="105" y="0"/>
                      </a:lnTo>
                      <a:cubicBezTo>
                        <a:pt x="35" y="117"/>
                        <a:pt x="0" y="268"/>
                        <a:pt x="12" y="407"/>
                      </a:cubicBezTo>
                      <a:cubicBezTo>
                        <a:pt x="35" y="233"/>
                        <a:pt x="93" y="82"/>
                        <a:pt x="105"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1"/>
                <p:cNvSpPr/>
                <p:nvPr/>
              </p:nvSpPr>
              <p:spPr>
                <a:xfrm>
                  <a:off x="5453375" y="3301800"/>
                  <a:ext cx="6700" cy="2050"/>
                </a:xfrm>
                <a:custGeom>
                  <a:avLst/>
                  <a:gdLst/>
                  <a:ahLst/>
                  <a:cxnLst/>
                  <a:rect l="l" t="t" r="r" b="b"/>
                  <a:pathLst>
                    <a:path w="268" h="82" extrusionOk="0">
                      <a:moveTo>
                        <a:pt x="0" y="0"/>
                      </a:moveTo>
                      <a:lnTo>
                        <a:pt x="268" y="82"/>
                      </a:lnTo>
                      <a:lnTo>
                        <a:pt x="151" y="35"/>
                      </a:lnTo>
                      <a:lnTo>
                        <a:pt x="0"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1"/>
                <p:cNvSpPr/>
                <p:nvPr/>
              </p:nvSpPr>
              <p:spPr>
                <a:xfrm>
                  <a:off x="6176250" y="3690275"/>
                  <a:ext cx="2000" cy="7950"/>
                </a:xfrm>
                <a:custGeom>
                  <a:avLst/>
                  <a:gdLst/>
                  <a:ahLst/>
                  <a:cxnLst/>
                  <a:rect l="l" t="t" r="r" b="b"/>
                  <a:pathLst>
                    <a:path w="80" h="318" extrusionOk="0">
                      <a:moveTo>
                        <a:pt x="1" y="1"/>
                      </a:moveTo>
                      <a:lnTo>
                        <a:pt x="24" y="292"/>
                      </a:lnTo>
                      <a:cubicBezTo>
                        <a:pt x="31" y="309"/>
                        <a:pt x="39" y="318"/>
                        <a:pt x="46" y="318"/>
                      </a:cubicBezTo>
                      <a:cubicBezTo>
                        <a:pt x="64" y="318"/>
                        <a:pt x="79" y="264"/>
                        <a:pt x="71" y="141"/>
                      </a:cubicBezTo>
                      <a:lnTo>
                        <a:pt x="1"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1"/>
                <p:cNvSpPr/>
                <p:nvPr/>
              </p:nvSpPr>
              <p:spPr>
                <a:xfrm>
                  <a:off x="6174225" y="3657850"/>
                  <a:ext cx="4675" cy="29850"/>
                </a:xfrm>
                <a:custGeom>
                  <a:avLst/>
                  <a:gdLst/>
                  <a:ahLst/>
                  <a:cxnLst/>
                  <a:rect l="l" t="t" r="r" b="b"/>
                  <a:pathLst>
                    <a:path w="187" h="1194" extrusionOk="0">
                      <a:moveTo>
                        <a:pt x="37" y="1"/>
                      </a:moveTo>
                      <a:cubicBezTo>
                        <a:pt x="25" y="1"/>
                        <a:pt x="12" y="13"/>
                        <a:pt x="1" y="42"/>
                      </a:cubicBezTo>
                      <a:cubicBezTo>
                        <a:pt x="82" y="251"/>
                        <a:pt x="59" y="309"/>
                        <a:pt x="140" y="530"/>
                      </a:cubicBezTo>
                      <a:cubicBezTo>
                        <a:pt x="151" y="692"/>
                        <a:pt x="142" y="824"/>
                        <a:pt x="113" y="824"/>
                      </a:cubicBezTo>
                      <a:cubicBezTo>
                        <a:pt x="110" y="824"/>
                        <a:pt x="108" y="823"/>
                        <a:pt x="105" y="821"/>
                      </a:cubicBezTo>
                      <a:lnTo>
                        <a:pt x="105" y="821"/>
                      </a:lnTo>
                      <a:cubicBezTo>
                        <a:pt x="117" y="949"/>
                        <a:pt x="129" y="1077"/>
                        <a:pt x="152" y="1193"/>
                      </a:cubicBezTo>
                      <a:cubicBezTo>
                        <a:pt x="187" y="914"/>
                        <a:pt x="175" y="623"/>
                        <a:pt x="117" y="344"/>
                      </a:cubicBezTo>
                      <a:cubicBezTo>
                        <a:pt x="121" y="322"/>
                        <a:pt x="126" y="314"/>
                        <a:pt x="131" y="314"/>
                      </a:cubicBezTo>
                      <a:cubicBezTo>
                        <a:pt x="142" y="314"/>
                        <a:pt x="156" y="348"/>
                        <a:pt x="163" y="356"/>
                      </a:cubicBezTo>
                      <a:cubicBezTo>
                        <a:pt x="136" y="189"/>
                        <a:pt x="86" y="1"/>
                        <a:pt x="37"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1"/>
                <p:cNvSpPr/>
                <p:nvPr/>
              </p:nvSpPr>
              <p:spPr>
                <a:xfrm>
                  <a:off x="5970375" y="3286975"/>
                  <a:ext cx="2075" cy="1750"/>
                </a:xfrm>
                <a:custGeom>
                  <a:avLst/>
                  <a:gdLst/>
                  <a:ahLst/>
                  <a:cxnLst/>
                  <a:rect l="l" t="t" r="r" b="b"/>
                  <a:pathLst>
                    <a:path w="83" h="70" extrusionOk="0">
                      <a:moveTo>
                        <a:pt x="1" y="0"/>
                      </a:moveTo>
                      <a:cubicBezTo>
                        <a:pt x="13" y="12"/>
                        <a:pt x="27" y="23"/>
                        <a:pt x="42" y="35"/>
                      </a:cubicBezTo>
                      <a:lnTo>
                        <a:pt x="42" y="35"/>
                      </a:lnTo>
                      <a:lnTo>
                        <a:pt x="1" y="0"/>
                      </a:lnTo>
                      <a:close/>
                      <a:moveTo>
                        <a:pt x="42" y="35"/>
                      </a:moveTo>
                      <a:lnTo>
                        <a:pt x="82" y="70"/>
                      </a:lnTo>
                      <a:cubicBezTo>
                        <a:pt x="71" y="58"/>
                        <a:pt x="56" y="47"/>
                        <a:pt x="42" y="35"/>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1"/>
                <p:cNvSpPr/>
                <p:nvPr/>
              </p:nvSpPr>
              <p:spPr>
                <a:xfrm>
                  <a:off x="5711575" y="3193925"/>
                  <a:ext cx="3225" cy="225"/>
                </a:xfrm>
                <a:custGeom>
                  <a:avLst/>
                  <a:gdLst/>
                  <a:ahLst/>
                  <a:cxnLst/>
                  <a:rect l="l" t="t" r="r" b="b"/>
                  <a:pathLst>
                    <a:path w="129" h="9" extrusionOk="0">
                      <a:moveTo>
                        <a:pt x="1" y="0"/>
                      </a:moveTo>
                      <a:cubicBezTo>
                        <a:pt x="24" y="6"/>
                        <a:pt x="45" y="9"/>
                        <a:pt x="65" y="9"/>
                      </a:cubicBezTo>
                      <a:cubicBezTo>
                        <a:pt x="85" y="9"/>
                        <a:pt x="106" y="6"/>
                        <a:pt x="129"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1"/>
                <p:cNvSpPr/>
                <p:nvPr/>
              </p:nvSpPr>
              <p:spPr>
                <a:xfrm>
                  <a:off x="5664175" y="3191300"/>
                  <a:ext cx="2650" cy="25"/>
                </a:xfrm>
                <a:custGeom>
                  <a:avLst/>
                  <a:gdLst/>
                  <a:ahLst/>
                  <a:cxnLst/>
                  <a:rect l="l" t="t" r="r" b="b"/>
                  <a:pathLst>
                    <a:path w="106" h="1" extrusionOk="0">
                      <a:moveTo>
                        <a:pt x="1" y="0"/>
                      </a:moveTo>
                      <a:lnTo>
                        <a:pt x="106" y="0"/>
                      </a:lnTo>
                      <a:cubicBezTo>
                        <a:pt x="71" y="0"/>
                        <a:pt x="36" y="0"/>
                        <a:pt x="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1"/>
                <p:cNvSpPr/>
                <p:nvPr/>
              </p:nvSpPr>
              <p:spPr>
                <a:xfrm>
                  <a:off x="5964000" y="3282025"/>
                  <a:ext cx="6400" cy="4975"/>
                </a:xfrm>
                <a:custGeom>
                  <a:avLst/>
                  <a:gdLst/>
                  <a:ahLst/>
                  <a:cxnLst/>
                  <a:rect l="l" t="t" r="r" b="b"/>
                  <a:pathLst>
                    <a:path w="256" h="199" extrusionOk="0">
                      <a:moveTo>
                        <a:pt x="23" y="0"/>
                      </a:moveTo>
                      <a:cubicBezTo>
                        <a:pt x="0" y="12"/>
                        <a:pt x="140" y="105"/>
                        <a:pt x="256" y="198"/>
                      </a:cubicBezTo>
                      <a:lnTo>
                        <a:pt x="23"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1"/>
                <p:cNvSpPr/>
                <p:nvPr/>
              </p:nvSpPr>
              <p:spPr>
                <a:xfrm>
                  <a:off x="6167250" y="3606250"/>
                  <a:ext cx="1175" cy="4100"/>
                </a:xfrm>
                <a:custGeom>
                  <a:avLst/>
                  <a:gdLst/>
                  <a:ahLst/>
                  <a:cxnLst/>
                  <a:rect l="l" t="t" r="r" b="b"/>
                  <a:pathLst>
                    <a:path w="47" h="164" extrusionOk="0">
                      <a:moveTo>
                        <a:pt x="0" y="1"/>
                      </a:moveTo>
                      <a:cubicBezTo>
                        <a:pt x="12" y="59"/>
                        <a:pt x="24" y="105"/>
                        <a:pt x="47" y="163"/>
                      </a:cubicBezTo>
                      <a:lnTo>
                        <a:pt x="12" y="12"/>
                      </a:lnTo>
                      <a:lnTo>
                        <a:pt x="0"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1"/>
                <p:cNvSpPr/>
                <p:nvPr/>
              </p:nvSpPr>
              <p:spPr>
                <a:xfrm>
                  <a:off x="6061700" y="3368675"/>
                  <a:ext cx="3225" cy="2650"/>
                </a:xfrm>
                <a:custGeom>
                  <a:avLst/>
                  <a:gdLst/>
                  <a:ahLst/>
                  <a:cxnLst/>
                  <a:rect l="l" t="t" r="r" b="b"/>
                  <a:pathLst>
                    <a:path w="129" h="106" extrusionOk="0">
                      <a:moveTo>
                        <a:pt x="0" y="1"/>
                      </a:moveTo>
                      <a:lnTo>
                        <a:pt x="58" y="59"/>
                      </a:lnTo>
                      <a:lnTo>
                        <a:pt x="128" y="105"/>
                      </a:lnTo>
                      <a:lnTo>
                        <a:pt x="0"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1"/>
                <p:cNvSpPr/>
                <p:nvPr/>
              </p:nvSpPr>
              <p:spPr>
                <a:xfrm>
                  <a:off x="6112575" y="3443125"/>
                  <a:ext cx="3800" cy="3800"/>
                </a:xfrm>
                <a:custGeom>
                  <a:avLst/>
                  <a:gdLst/>
                  <a:ahLst/>
                  <a:cxnLst/>
                  <a:rect l="l" t="t" r="r" b="b"/>
                  <a:pathLst>
                    <a:path w="152" h="152" extrusionOk="0">
                      <a:moveTo>
                        <a:pt x="1" y="0"/>
                      </a:moveTo>
                      <a:lnTo>
                        <a:pt x="1" y="0"/>
                      </a:lnTo>
                      <a:cubicBezTo>
                        <a:pt x="47" y="47"/>
                        <a:pt x="94" y="93"/>
                        <a:pt x="129" y="151"/>
                      </a:cubicBezTo>
                      <a:cubicBezTo>
                        <a:pt x="140" y="140"/>
                        <a:pt x="152" y="128"/>
                        <a:pt x="152" y="93"/>
                      </a:cubicBezTo>
                      <a:cubicBezTo>
                        <a:pt x="105" y="24"/>
                        <a:pt x="47" y="24"/>
                        <a:pt x="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1"/>
                <p:cNvSpPr/>
                <p:nvPr/>
              </p:nvSpPr>
              <p:spPr>
                <a:xfrm>
                  <a:off x="6168400" y="3584725"/>
                  <a:ext cx="900" cy="2650"/>
                </a:xfrm>
                <a:custGeom>
                  <a:avLst/>
                  <a:gdLst/>
                  <a:ahLst/>
                  <a:cxnLst/>
                  <a:rect l="l" t="t" r="r" b="b"/>
                  <a:pathLst>
                    <a:path w="36" h="106" extrusionOk="0">
                      <a:moveTo>
                        <a:pt x="1" y="1"/>
                      </a:moveTo>
                      <a:lnTo>
                        <a:pt x="36" y="105"/>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1"/>
                <p:cNvSpPr/>
                <p:nvPr/>
              </p:nvSpPr>
              <p:spPr>
                <a:xfrm>
                  <a:off x="6014000" y="3319250"/>
                  <a:ext cx="325" cy="1175"/>
                </a:xfrm>
                <a:custGeom>
                  <a:avLst/>
                  <a:gdLst/>
                  <a:ahLst/>
                  <a:cxnLst/>
                  <a:rect l="l" t="t" r="r" b="b"/>
                  <a:pathLst>
                    <a:path w="13" h="47" extrusionOk="0">
                      <a:moveTo>
                        <a:pt x="1" y="0"/>
                      </a:moveTo>
                      <a:cubicBezTo>
                        <a:pt x="1" y="0"/>
                        <a:pt x="12" y="24"/>
                        <a:pt x="12" y="47"/>
                      </a:cubicBezTo>
                      <a:cubicBezTo>
                        <a:pt x="12" y="24"/>
                        <a:pt x="12" y="12"/>
                        <a:pt x="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1"/>
                <p:cNvSpPr/>
                <p:nvPr/>
              </p:nvSpPr>
              <p:spPr>
                <a:xfrm>
                  <a:off x="6162025" y="3803425"/>
                  <a:ext cx="300" cy="575"/>
                </a:xfrm>
                <a:custGeom>
                  <a:avLst/>
                  <a:gdLst/>
                  <a:ahLst/>
                  <a:cxnLst/>
                  <a:rect l="l" t="t" r="r" b="b"/>
                  <a:pathLst>
                    <a:path w="12" h="23" extrusionOk="0">
                      <a:moveTo>
                        <a:pt x="10" y="1"/>
                      </a:moveTo>
                      <a:cubicBezTo>
                        <a:pt x="8" y="1"/>
                        <a:pt x="5" y="7"/>
                        <a:pt x="0" y="23"/>
                      </a:cubicBezTo>
                      <a:lnTo>
                        <a:pt x="12" y="23"/>
                      </a:lnTo>
                      <a:cubicBezTo>
                        <a:pt x="12" y="10"/>
                        <a:pt x="12" y="1"/>
                        <a:pt x="1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1"/>
                <p:cNvSpPr/>
                <p:nvPr/>
              </p:nvSpPr>
              <p:spPr>
                <a:xfrm>
                  <a:off x="6180625" y="3697550"/>
                  <a:ext cx="600" cy="1775"/>
                </a:xfrm>
                <a:custGeom>
                  <a:avLst/>
                  <a:gdLst/>
                  <a:ahLst/>
                  <a:cxnLst/>
                  <a:rect l="l" t="t" r="r" b="b"/>
                  <a:pathLst>
                    <a:path w="24" h="71" extrusionOk="0">
                      <a:moveTo>
                        <a:pt x="0" y="1"/>
                      </a:moveTo>
                      <a:lnTo>
                        <a:pt x="0" y="59"/>
                      </a:lnTo>
                      <a:cubicBezTo>
                        <a:pt x="0" y="59"/>
                        <a:pt x="12" y="71"/>
                        <a:pt x="24" y="71"/>
                      </a:cubicBezTo>
                      <a:lnTo>
                        <a:pt x="0"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1"/>
                <p:cNvSpPr/>
                <p:nvPr/>
              </p:nvSpPr>
              <p:spPr>
                <a:xfrm>
                  <a:off x="5576950" y="3198650"/>
                  <a:ext cx="1775" cy="225"/>
                </a:xfrm>
                <a:custGeom>
                  <a:avLst/>
                  <a:gdLst/>
                  <a:ahLst/>
                  <a:cxnLst/>
                  <a:rect l="l" t="t" r="r" b="b"/>
                  <a:pathLst>
                    <a:path w="71" h="9" extrusionOk="0">
                      <a:moveTo>
                        <a:pt x="63" y="0"/>
                      </a:moveTo>
                      <a:cubicBezTo>
                        <a:pt x="56" y="0"/>
                        <a:pt x="30" y="3"/>
                        <a:pt x="1" y="9"/>
                      </a:cubicBezTo>
                      <a:lnTo>
                        <a:pt x="12" y="9"/>
                      </a:lnTo>
                      <a:cubicBezTo>
                        <a:pt x="59" y="3"/>
                        <a:pt x="70" y="0"/>
                        <a:pt x="63"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1"/>
                <p:cNvSpPr/>
                <p:nvPr/>
              </p:nvSpPr>
              <p:spPr>
                <a:xfrm>
                  <a:off x="5181725" y="3800325"/>
                  <a:ext cx="4075" cy="9425"/>
                </a:xfrm>
                <a:custGeom>
                  <a:avLst/>
                  <a:gdLst/>
                  <a:ahLst/>
                  <a:cxnLst/>
                  <a:rect l="l" t="t" r="r" b="b"/>
                  <a:pathLst>
                    <a:path w="163" h="377" extrusionOk="0">
                      <a:moveTo>
                        <a:pt x="16" y="1"/>
                      </a:moveTo>
                      <a:cubicBezTo>
                        <a:pt x="2" y="1"/>
                        <a:pt x="1" y="47"/>
                        <a:pt x="26" y="182"/>
                      </a:cubicBezTo>
                      <a:cubicBezTo>
                        <a:pt x="18" y="119"/>
                        <a:pt x="18" y="95"/>
                        <a:pt x="24" y="95"/>
                      </a:cubicBezTo>
                      <a:cubicBezTo>
                        <a:pt x="45" y="95"/>
                        <a:pt x="131" y="377"/>
                        <a:pt x="153" y="377"/>
                      </a:cubicBezTo>
                      <a:cubicBezTo>
                        <a:pt x="162" y="377"/>
                        <a:pt x="161" y="332"/>
                        <a:pt x="142" y="205"/>
                      </a:cubicBezTo>
                      <a:cubicBezTo>
                        <a:pt x="142" y="207"/>
                        <a:pt x="142" y="208"/>
                        <a:pt x="141" y="208"/>
                      </a:cubicBezTo>
                      <a:cubicBezTo>
                        <a:pt x="130" y="208"/>
                        <a:pt x="45" y="1"/>
                        <a:pt x="16"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1"/>
                <p:cNvSpPr/>
                <p:nvPr/>
              </p:nvSpPr>
              <p:spPr>
                <a:xfrm>
                  <a:off x="6166675" y="3600150"/>
                  <a:ext cx="600" cy="3800"/>
                </a:xfrm>
                <a:custGeom>
                  <a:avLst/>
                  <a:gdLst/>
                  <a:ahLst/>
                  <a:cxnLst/>
                  <a:rect l="l" t="t" r="r" b="b"/>
                  <a:pathLst>
                    <a:path w="24" h="152" extrusionOk="0">
                      <a:moveTo>
                        <a:pt x="0" y="0"/>
                      </a:moveTo>
                      <a:cubicBezTo>
                        <a:pt x="0" y="58"/>
                        <a:pt x="12" y="105"/>
                        <a:pt x="23" y="151"/>
                      </a:cubicBezTo>
                      <a:lnTo>
                        <a:pt x="0"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1"/>
                <p:cNvSpPr/>
                <p:nvPr/>
              </p:nvSpPr>
              <p:spPr>
                <a:xfrm>
                  <a:off x="5185250" y="3803975"/>
                  <a:ext cx="25" cy="1200"/>
                </a:xfrm>
                <a:custGeom>
                  <a:avLst/>
                  <a:gdLst/>
                  <a:ahLst/>
                  <a:cxnLst/>
                  <a:rect l="l" t="t" r="r" b="b"/>
                  <a:pathLst>
                    <a:path w="1" h="48" extrusionOk="0">
                      <a:moveTo>
                        <a:pt x="1" y="47"/>
                      </a:moveTo>
                      <a:lnTo>
                        <a:pt x="1" y="47"/>
                      </a:lnTo>
                      <a:lnTo>
                        <a:pt x="1" y="1"/>
                      </a:lnTo>
                      <a:cubicBezTo>
                        <a:pt x="1" y="24"/>
                        <a:pt x="1" y="36"/>
                        <a:pt x="1" y="47"/>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1"/>
                <p:cNvSpPr/>
                <p:nvPr/>
              </p:nvSpPr>
              <p:spPr>
                <a:xfrm>
                  <a:off x="5392300" y="3277075"/>
                  <a:ext cx="2050" cy="600"/>
                </a:xfrm>
                <a:custGeom>
                  <a:avLst/>
                  <a:gdLst/>
                  <a:ahLst/>
                  <a:cxnLst/>
                  <a:rect l="l" t="t" r="r" b="b"/>
                  <a:pathLst>
                    <a:path w="82" h="24" extrusionOk="0">
                      <a:moveTo>
                        <a:pt x="82" y="1"/>
                      </a:moveTo>
                      <a:cubicBezTo>
                        <a:pt x="82" y="1"/>
                        <a:pt x="59" y="1"/>
                        <a:pt x="1" y="24"/>
                      </a:cubicBezTo>
                      <a:cubicBezTo>
                        <a:pt x="35" y="24"/>
                        <a:pt x="59" y="12"/>
                        <a:pt x="82"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1"/>
                <p:cNvSpPr/>
                <p:nvPr/>
              </p:nvSpPr>
              <p:spPr>
                <a:xfrm>
                  <a:off x="5524325" y="3214275"/>
                  <a:ext cx="3500" cy="1175"/>
                </a:xfrm>
                <a:custGeom>
                  <a:avLst/>
                  <a:gdLst/>
                  <a:ahLst/>
                  <a:cxnLst/>
                  <a:rect l="l" t="t" r="r" b="b"/>
                  <a:pathLst>
                    <a:path w="140" h="47" extrusionOk="0">
                      <a:moveTo>
                        <a:pt x="140" y="0"/>
                      </a:moveTo>
                      <a:lnTo>
                        <a:pt x="0" y="47"/>
                      </a:lnTo>
                      <a:cubicBezTo>
                        <a:pt x="58" y="35"/>
                        <a:pt x="105" y="12"/>
                        <a:pt x="14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1"/>
                <p:cNvSpPr/>
                <p:nvPr/>
              </p:nvSpPr>
              <p:spPr>
                <a:xfrm>
                  <a:off x="5328900" y="3328250"/>
                  <a:ext cx="4400" cy="3825"/>
                </a:xfrm>
                <a:custGeom>
                  <a:avLst/>
                  <a:gdLst/>
                  <a:ahLst/>
                  <a:cxnLst/>
                  <a:rect l="l" t="t" r="r" b="b"/>
                  <a:pathLst>
                    <a:path w="176" h="153" extrusionOk="0">
                      <a:moveTo>
                        <a:pt x="175" y="1"/>
                      </a:moveTo>
                      <a:cubicBezTo>
                        <a:pt x="146" y="19"/>
                        <a:pt x="119" y="40"/>
                        <a:pt x="95" y="62"/>
                      </a:cubicBezTo>
                      <a:lnTo>
                        <a:pt x="95" y="62"/>
                      </a:lnTo>
                      <a:cubicBezTo>
                        <a:pt x="119" y="41"/>
                        <a:pt x="145" y="21"/>
                        <a:pt x="175" y="1"/>
                      </a:cubicBezTo>
                      <a:close/>
                      <a:moveTo>
                        <a:pt x="95" y="62"/>
                      </a:moveTo>
                      <a:cubicBezTo>
                        <a:pt x="63" y="90"/>
                        <a:pt x="34" y="119"/>
                        <a:pt x="1" y="152"/>
                      </a:cubicBezTo>
                      <a:lnTo>
                        <a:pt x="36" y="129"/>
                      </a:lnTo>
                      <a:cubicBezTo>
                        <a:pt x="53" y="106"/>
                        <a:pt x="73" y="83"/>
                        <a:pt x="95" y="62"/>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1"/>
                <p:cNvSpPr/>
                <p:nvPr/>
              </p:nvSpPr>
              <p:spPr>
                <a:xfrm>
                  <a:off x="5278600" y="3384675"/>
                  <a:ext cx="2650" cy="3225"/>
                </a:xfrm>
                <a:custGeom>
                  <a:avLst/>
                  <a:gdLst/>
                  <a:ahLst/>
                  <a:cxnLst/>
                  <a:rect l="l" t="t" r="r" b="b"/>
                  <a:pathLst>
                    <a:path w="106" h="129" extrusionOk="0">
                      <a:moveTo>
                        <a:pt x="105" y="0"/>
                      </a:moveTo>
                      <a:lnTo>
                        <a:pt x="1" y="128"/>
                      </a:lnTo>
                      <a:lnTo>
                        <a:pt x="47" y="93"/>
                      </a:lnTo>
                      <a:lnTo>
                        <a:pt x="105"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1"/>
                <p:cNvSpPr/>
                <p:nvPr/>
              </p:nvSpPr>
              <p:spPr>
                <a:xfrm>
                  <a:off x="6056750" y="4012825"/>
                  <a:ext cx="4900" cy="5200"/>
                </a:xfrm>
                <a:custGeom>
                  <a:avLst/>
                  <a:gdLst/>
                  <a:ahLst/>
                  <a:cxnLst/>
                  <a:rect l="l" t="t" r="r" b="b"/>
                  <a:pathLst>
                    <a:path w="196" h="208" extrusionOk="0">
                      <a:moveTo>
                        <a:pt x="189" y="1"/>
                      </a:moveTo>
                      <a:cubicBezTo>
                        <a:pt x="185" y="1"/>
                        <a:pt x="141" y="50"/>
                        <a:pt x="0" y="208"/>
                      </a:cubicBezTo>
                      <a:cubicBezTo>
                        <a:pt x="35" y="173"/>
                        <a:pt x="82" y="149"/>
                        <a:pt x="128" y="126"/>
                      </a:cubicBezTo>
                      <a:lnTo>
                        <a:pt x="128" y="126"/>
                      </a:lnTo>
                      <a:cubicBezTo>
                        <a:pt x="127" y="126"/>
                        <a:pt x="127" y="127"/>
                        <a:pt x="126" y="127"/>
                      </a:cubicBezTo>
                      <a:cubicBezTo>
                        <a:pt x="98" y="127"/>
                        <a:pt x="196" y="1"/>
                        <a:pt x="189"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1"/>
                <p:cNvSpPr/>
                <p:nvPr/>
              </p:nvSpPr>
              <p:spPr>
                <a:xfrm>
                  <a:off x="6167250" y="3603925"/>
                  <a:ext cx="900" cy="2825"/>
                </a:xfrm>
                <a:custGeom>
                  <a:avLst/>
                  <a:gdLst/>
                  <a:ahLst/>
                  <a:cxnLst/>
                  <a:rect l="l" t="t" r="r" b="b"/>
                  <a:pathLst>
                    <a:path w="36" h="113" extrusionOk="0">
                      <a:moveTo>
                        <a:pt x="0" y="0"/>
                      </a:moveTo>
                      <a:lnTo>
                        <a:pt x="0" y="0"/>
                      </a:lnTo>
                      <a:cubicBezTo>
                        <a:pt x="0" y="11"/>
                        <a:pt x="2" y="21"/>
                        <a:pt x="4" y="30"/>
                      </a:cubicBezTo>
                      <a:lnTo>
                        <a:pt x="4" y="30"/>
                      </a:lnTo>
                      <a:lnTo>
                        <a:pt x="0" y="0"/>
                      </a:lnTo>
                      <a:close/>
                      <a:moveTo>
                        <a:pt x="4" y="30"/>
                      </a:moveTo>
                      <a:lnTo>
                        <a:pt x="12" y="105"/>
                      </a:lnTo>
                      <a:cubicBezTo>
                        <a:pt x="17" y="110"/>
                        <a:pt x="22" y="113"/>
                        <a:pt x="26" y="113"/>
                      </a:cubicBezTo>
                      <a:cubicBezTo>
                        <a:pt x="31" y="113"/>
                        <a:pt x="35" y="107"/>
                        <a:pt x="35" y="94"/>
                      </a:cubicBezTo>
                      <a:cubicBezTo>
                        <a:pt x="19" y="69"/>
                        <a:pt x="9" y="51"/>
                        <a:pt x="4" y="3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1"/>
                <p:cNvSpPr/>
                <p:nvPr/>
              </p:nvSpPr>
              <p:spPr>
                <a:xfrm>
                  <a:off x="5328625" y="3338150"/>
                  <a:ext cx="9625" cy="8450"/>
                </a:xfrm>
                <a:custGeom>
                  <a:avLst/>
                  <a:gdLst/>
                  <a:ahLst/>
                  <a:cxnLst/>
                  <a:rect l="l" t="t" r="r" b="b"/>
                  <a:pathLst>
                    <a:path w="385" h="338" extrusionOk="0">
                      <a:moveTo>
                        <a:pt x="384" y="0"/>
                      </a:moveTo>
                      <a:lnTo>
                        <a:pt x="55" y="289"/>
                      </a:lnTo>
                      <a:lnTo>
                        <a:pt x="55" y="289"/>
                      </a:lnTo>
                      <a:cubicBezTo>
                        <a:pt x="151" y="205"/>
                        <a:pt x="268" y="107"/>
                        <a:pt x="384" y="0"/>
                      </a:cubicBezTo>
                      <a:close/>
                      <a:moveTo>
                        <a:pt x="55" y="289"/>
                      </a:moveTo>
                      <a:cubicBezTo>
                        <a:pt x="36" y="306"/>
                        <a:pt x="18" y="322"/>
                        <a:pt x="0" y="338"/>
                      </a:cubicBezTo>
                      <a:lnTo>
                        <a:pt x="55" y="289"/>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1"/>
                <p:cNvSpPr/>
                <p:nvPr/>
              </p:nvSpPr>
              <p:spPr>
                <a:xfrm>
                  <a:off x="5541175" y="4174150"/>
                  <a:ext cx="2650" cy="600"/>
                </a:xfrm>
                <a:custGeom>
                  <a:avLst/>
                  <a:gdLst/>
                  <a:ahLst/>
                  <a:cxnLst/>
                  <a:rect l="l" t="t" r="r" b="b"/>
                  <a:pathLst>
                    <a:path w="106" h="24" extrusionOk="0">
                      <a:moveTo>
                        <a:pt x="1" y="1"/>
                      </a:moveTo>
                      <a:lnTo>
                        <a:pt x="1" y="1"/>
                      </a:lnTo>
                      <a:cubicBezTo>
                        <a:pt x="18" y="7"/>
                        <a:pt x="36" y="9"/>
                        <a:pt x="53" y="12"/>
                      </a:cubicBezTo>
                      <a:lnTo>
                        <a:pt x="53" y="12"/>
                      </a:lnTo>
                      <a:lnTo>
                        <a:pt x="1" y="1"/>
                      </a:lnTo>
                      <a:close/>
                      <a:moveTo>
                        <a:pt x="53" y="12"/>
                      </a:moveTo>
                      <a:lnTo>
                        <a:pt x="106" y="24"/>
                      </a:lnTo>
                      <a:cubicBezTo>
                        <a:pt x="88" y="18"/>
                        <a:pt x="71" y="15"/>
                        <a:pt x="53" y="12"/>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1"/>
                <p:cNvSpPr/>
                <p:nvPr/>
              </p:nvSpPr>
              <p:spPr>
                <a:xfrm>
                  <a:off x="5297500" y="3374200"/>
                  <a:ext cx="6125" cy="6125"/>
                </a:xfrm>
                <a:custGeom>
                  <a:avLst/>
                  <a:gdLst/>
                  <a:ahLst/>
                  <a:cxnLst/>
                  <a:rect l="l" t="t" r="r" b="b"/>
                  <a:pathLst>
                    <a:path w="245" h="245" extrusionOk="0">
                      <a:moveTo>
                        <a:pt x="245" y="1"/>
                      </a:moveTo>
                      <a:lnTo>
                        <a:pt x="245" y="1"/>
                      </a:lnTo>
                      <a:cubicBezTo>
                        <a:pt x="164" y="59"/>
                        <a:pt x="94" y="129"/>
                        <a:pt x="24" y="187"/>
                      </a:cubicBezTo>
                      <a:cubicBezTo>
                        <a:pt x="12" y="210"/>
                        <a:pt x="1" y="222"/>
                        <a:pt x="1" y="245"/>
                      </a:cubicBezTo>
                      <a:lnTo>
                        <a:pt x="245"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1"/>
                <p:cNvSpPr/>
                <p:nvPr/>
              </p:nvSpPr>
              <p:spPr>
                <a:xfrm>
                  <a:off x="6059950" y="4015975"/>
                  <a:ext cx="25" cy="25"/>
                </a:xfrm>
                <a:custGeom>
                  <a:avLst/>
                  <a:gdLst/>
                  <a:ahLst/>
                  <a:cxnLst/>
                  <a:rect l="l" t="t" r="r" b="b"/>
                  <a:pathLst>
                    <a:path w="1" h="1" extrusionOk="0">
                      <a:moveTo>
                        <a:pt x="0" y="0"/>
                      </a:move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1"/>
                <p:cNvSpPr/>
                <p:nvPr/>
              </p:nvSpPr>
              <p:spPr>
                <a:xfrm>
                  <a:off x="5171875" y="3190425"/>
                  <a:ext cx="1012550" cy="1014775"/>
                </a:xfrm>
                <a:custGeom>
                  <a:avLst/>
                  <a:gdLst/>
                  <a:ahLst/>
                  <a:cxnLst/>
                  <a:rect l="l" t="t" r="r" b="b"/>
                  <a:pathLst>
                    <a:path w="40502" h="40591" extrusionOk="0">
                      <a:moveTo>
                        <a:pt x="16541" y="280"/>
                      </a:moveTo>
                      <a:lnTo>
                        <a:pt x="16541" y="280"/>
                      </a:lnTo>
                      <a:cubicBezTo>
                        <a:pt x="16477" y="291"/>
                        <a:pt x="16430" y="301"/>
                        <a:pt x="16396" y="310"/>
                      </a:cubicBezTo>
                      <a:lnTo>
                        <a:pt x="16396" y="310"/>
                      </a:lnTo>
                      <a:cubicBezTo>
                        <a:pt x="16444" y="301"/>
                        <a:pt x="16491" y="292"/>
                        <a:pt x="16541" y="280"/>
                      </a:cubicBezTo>
                      <a:close/>
                      <a:moveTo>
                        <a:pt x="17624" y="556"/>
                      </a:moveTo>
                      <a:cubicBezTo>
                        <a:pt x="17600" y="560"/>
                        <a:pt x="17577" y="565"/>
                        <a:pt x="17553" y="570"/>
                      </a:cubicBezTo>
                      <a:cubicBezTo>
                        <a:pt x="17588" y="564"/>
                        <a:pt x="17610" y="559"/>
                        <a:pt x="17624" y="556"/>
                      </a:cubicBezTo>
                      <a:close/>
                      <a:moveTo>
                        <a:pt x="14096" y="1009"/>
                      </a:moveTo>
                      <a:cubicBezTo>
                        <a:pt x="14093" y="1009"/>
                        <a:pt x="14086" y="1010"/>
                        <a:pt x="14075" y="1012"/>
                      </a:cubicBezTo>
                      <a:cubicBezTo>
                        <a:pt x="14053" y="1026"/>
                        <a:pt x="14029" y="1038"/>
                        <a:pt x="14005" y="1050"/>
                      </a:cubicBezTo>
                      <a:lnTo>
                        <a:pt x="14005" y="1050"/>
                      </a:lnTo>
                      <a:cubicBezTo>
                        <a:pt x="14056" y="1028"/>
                        <a:pt x="14108" y="1009"/>
                        <a:pt x="14096" y="1009"/>
                      </a:cubicBezTo>
                      <a:close/>
                      <a:moveTo>
                        <a:pt x="14005" y="1050"/>
                      </a:moveTo>
                      <a:lnTo>
                        <a:pt x="14005" y="1050"/>
                      </a:lnTo>
                      <a:cubicBezTo>
                        <a:pt x="13990" y="1057"/>
                        <a:pt x="13975" y="1064"/>
                        <a:pt x="13961" y="1070"/>
                      </a:cubicBezTo>
                      <a:lnTo>
                        <a:pt x="13961" y="1070"/>
                      </a:lnTo>
                      <a:cubicBezTo>
                        <a:pt x="13976" y="1064"/>
                        <a:pt x="13991" y="1057"/>
                        <a:pt x="14005" y="1050"/>
                      </a:cubicBezTo>
                      <a:close/>
                      <a:moveTo>
                        <a:pt x="14506" y="1252"/>
                      </a:moveTo>
                      <a:cubicBezTo>
                        <a:pt x="14486" y="1258"/>
                        <a:pt x="14466" y="1263"/>
                        <a:pt x="14447" y="1268"/>
                      </a:cubicBezTo>
                      <a:cubicBezTo>
                        <a:pt x="14467" y="1264"/>
                        <a:pt x="14487" y="1259"/>
                        <a:pt x="14506" y="1252"/>
                      </a:cubicBezTo>
                      <a:close/>
                      <a:moveTo>
                        <a:pt x="28906" y="2278"/>
                      </a:moveTo>
                      <a:cubicBezTo>
                        <a:pt x="28902" y="2279"/>
                        <a:pt x="28897" y="2279"/>
                        <a:pt x="28893" y="2280"/>
                      </a:cubicBezTo>
                      <a:lnTo>
                        <a:pt x="29045" y="2350"/>
                      </a:lnTo>
                      <a:cubicBezTo>
                        <a:pt x="28999" y="2326"/>
                        <a:pt x="28952" y="2302"/>
                        <a:pt x="28906" y="2278"/>
                      </a:cubicBezTo>
                      <a:close/>
                      <a:moveTo>
                        <a:pt x="34250" y="5824"/>
                      </a:moveTo>
                      <a:lnTo>
                        <a:pt x="34250" y="5824"/>
                      </a:lnTo>
                      <a:cubicBezTo>
                        <a:pt x="34267" y="5837"/>
                        <a:pt x="34285" y="5850"/>
                        <a:pt x="34302" y="5863"/>
                      </a:cubicBezTo>
                      <a:cubicBezTo>
                        <a:pt x="34282" y="5846"/>
                        <a:pt x="34265" y="5834"/>
                        <a:pt x="34250" y="5824"/>
                      </a:cubicBezTo>
                      <a:close/>
                      <a:moveTo>
                        <a:pt x="39961" y="16805"/>
                      </a:moveTo>
                      <a:lnTo>
                        <a:pt x="39961" y="16805"/>
                      </a:lnTo>
                      <a:cubicBezTo>
                        <a:pt x="39964" y="16825"/>
                        <a:pt x="39968" y="16844"/>
                        <a:pt x="39973" y="16864"/>
                      </a:cubicBezTo>
                      <a:lnTo>
                        <a:pt x="39973" y="16864"/>
                      </a:lnTo>
                      <a:cubicBezTo>
                        <a:pt x="39969" y="16841"/>
                        <a:pt x="39965" y="16822"/>
                        <a:pt x="39961" y="16805"/>
                      </a:cubicBezTo>
                      <a:close/>
                      <a:moveTo>
                        <a:pt x="39874" y="16773"/>
                      </a:moveTo>
                      <a:lnTo>
                        <a:pt x="40083" y="17704"/>
                      </a:lnTo>
                      <a:cubicBezTo>
                        <a:pt x="40081" y="17717"/>
                        <a:pt x="40079" y="17722"/>
                        <a:pt x="40075" y="17722"/>
                      </a:cubicBezTo>
                      <a:cubicBezTo>
                        <a:pt x="40053" y="17722"/>
                        <a:pt x="39997" y="17501"/>
                        <a:pt x="39967" y="17401"/>
                      </a:cubicBezTo>
                      <a:lnTo>
                        <a:pt x="39967" y="17401"/>
                      </a:lnTo>
                      <a:cubicBezTo>
                        <a:pt x="39999" y="17568"/>
                        <a:pt x="40041" y="17779"/>
                        <a:pt x="40080" y="17969"/>
                      </a:cubicBezTo>
                      <a:lnTo>
                        <a:pt x="40080" y="17969"/>
                      </a:lnTo>
                      <a:cubicBezTo>
                        <a:pt x="40060" y="17809"/>
                        <a:pt x="40086" y="17732"/>
                        <a:pt x="40095" y="17715"/>
                      </a:cubicBezTo>
                      <a:lnTo>
                        <a:pt x="40095" y="17715"/>
                      </a:lnTo>
                      <a:lnTo>
                        <a:pt x="40141" y="17948"/>
                      </a:lnTo>
                      <a:cubicBezTo>
                        <a:pt x="40197" y="17744"/>
                        <a:pt x="40060" y="17280"/>
                        <a:pt x="39973" y="16864"/>
                      </a:cubicBezTo>
                      <a:lnTo>
                        <a:pt x="39973" y="16864"/>
                      </a:lnTo>
                      <a:cubicBezTo>
                        <a:pt x="39979" y="16905"/>
                        <a:pt x="39985" y="16958"/>
                        <a:pt x="39990" y="17029"/>
                      </a:cubicBezTo>
                      <a:cubicBezTo>
                        <a:pt x="39943" y="16948"/>
                        <a:pt x="39908" y="16866"/>
                        <a:pt x="39874" y="16773"/>
                      </a:cubicBezTo>
                      <a:close/>
                      <a:moveTo>
                        <a:pt x="40080" y="17969"/>
                      </a:moveTo>
                      <a:cubicBezTo>
                        <a:pt x="40088" y="18025"/>
                        <a:pt x="40101" y="18090"/>
                        <a:pt x="40122" y="18165"/>
                      </a:cubicBezTo>
                      <a:lnTo>
                        <a:pt x="40122" y="18165"/>
                      </a:lnTo>
                      <a:cubicBezTo>
                        <a:pt x="40109" y="18105"/>
                        <a:pt x="40095" y="18038"/>
                        <a:pt x="40080" y="17969"/>
                      </a:cubicBezTo>
                      <a:close/>
                      <a:moveTo>
                        <a:pt x="160" y="18046"/>
                      </a:moveTo>
                      <a:lnTo>
                        <a:pt x="160" y="18046"/>
                      </a:lnTo>
                      <a:cubicBezTo>
                        <a:pt x="155" y="18102"/>
                        <a:pt x="152" y="18159"/>
                        <a:pt x="152" y="18215"/>
                      </a:cubicBezTo>
                      <a:cubicBezTo>
                        <a:pt x="154" y="18159"/>
                        <a:pt x="157" y="18102"/>
                        <a:pt x="160" y="18046"/>
                      </a:cubicBezTo>
                      <a:close/>
                      <a:moveTo>
                        <a:pt x="40188" y="18215"/>
                      </a:moveTo>
                      <a:lnTo>
                        <a:pt x="40188" y="18275"/>
                      </a:lnTo>
                      <a:lnTo>
                        <a:pt x="40188" y="18275"/>
                      </a:lnTo>
                      <a:cubicBezTo>
                        <a:pt x="40190" y="18263"/>
                        <a:pt x="40190" y="18244"/>
                        <a:pt x="40188" y="18215"/>
                      </a:cubicBezTo>
                      <a:close/>
                      <a:moveTo>
                        <a:pt x="40122" y="18165"/>
                      </a:moveTo>
                      <a:cubicBezTo>
                        <a:pt x="40151" y="18299"/>
                        <a:pt x="40175" y="18405"/>
                        <a:pt x="40188" y="18448"/>
                      </a:cubicBezTo>
                      <a:lnTo>
                        <a:pt x="40188" y="18275"/>
                      </a:lnTo>
                      <a:lnTo>
                        <a:pt x="40188" y="18275"/>
                      </a:lnTo>
                      <a:cubicBezTo>
                        <a:pt x="40186" y="18285"/>
                        <a:pt x="40182" y="18289"/>
                        <a:pt x="40178" y="18289"/>
                      </a:cubicBezTo>
                      <a:cubicBezTo>
                        <a:pt x="40165" y="18289"/>
                        <a:pt x="40143" y="18247"/>
                        <a:pt x="40129" y="18192"/>
                      </a:cubicBezTo>
                      <a:cubicBezTo>
                        <a:pt x="40127" y="18183"/>
                        <a:pt x="40124" y="18174"/>
                        <a:pt x="40122" y="18165"/>
                      </a:cubicBezTo>
                      <a:close/>
                      <a:moveTo>
                        <a:pt x="39920" y="22926"/>
                      </a:moveTo>
                      <a:cubicBezTo>
                        <a:pt x="39918" y="22952"/>
                        <a:pt x="39916" y="22975"/>
                        <a:pt x="39916" y="22995"/>
                      </a:cubicBezTo>
                      <a:lnTo>
                        <a:pt x="39916" y="22995"/>
                      </a:lnTo>
                      <a:cubicBezTo>
                        <a:pt x="39918" y="22971"/>
                        <a:pt x="39919" y="22948"/>
                        <a:pt x="39920" y="22926"/>
                      </a:cubicBezTo>
                      <a:close/>
                      <a:moveTo>
                        <a:pt x="38792" y="27427"/>
                      </a:moveTo>
                      <a:cubicBezTo>
                        <a:pt x="38783" y="27444"/>
                        <a:pt x="38777" y="27461"/>
                        <a:pt x="38771" y="27478"/>
                      </a:cubicBezTo>
                      <a:lnTo>
                        <a:pt x="38771" y="27478"/>
                      </a:lnTo>
                      <a:cubicBezTo>
                        <a:pt x="38778" y="27462"/>
                        <a:pt x="38785" y="27445"/>
                        <a:pt x="38792" y="27427"/>
                      </a:cubicBezTo>
                      <a:close/>
                      <a:moveTo>
                        <a:pt x="3326" y="30696"/>
                      </a:moveTo>
                      <a:cubicBezTo>
                        <a:pt x="3334" y="30707"/>
                        <a:pt x="3342" y="30719"/>
                        <a:pt x="3351" y="30731"/>
                      </a:cubicBezTo>
                      <a:lnTo>
                        <a:pt x="3328" y="30696"/>
                      </a:lnTo>
                      <a:cubicBezTo>
                        <a:pt x="3327" y="30696"/>
                        <a:pt x="3326" y="30696"/>
                        <a:pt x="3326" y="30696"/>
                      </a:cubicBezTo>
                      <a:close/>
                      <a:moveTo>
                        <a:pt x="36942" y="31673"/>
                      </a:moveTo>
                      <a:lnTo>
                        <a:pt x="36942" y="31673"/>
                      </a:lnTo>
                      <a:cubicBezTo>
                        <a:pt x="36923" y="31696"/>
                        <a:pt x="36903" y="31718"/>
                        <a:pt x="36883" y="31741"/>
                      </a:cubicBezTo>
                      <a:lnTo>
                        <a:pt x="36883" y="31741"/>
                      </a:lnTo>
                      <a:cubicBezTo>
                        <a:pt x="36905" y="31719"/>
                        <a:pt x="36925" y="31696"/>
                        <a:pt x="36942" y="31673"/>
                      </a:cubicBezTo>
                      <a:close/>
                      <a:moveTo>
                        <a:pt x="30557" y="37733"/>
                      </a:moveTo>
                      <a:lnTo>
                        <a:pt x="30557" y="37733"/>
                      </a:lnTo>
                      <a:cubicBezTo>
                        <a:pt x="30545" y="37756"/>
                        <a:pt x="30534" y="37779"/>
                        <a:pt x="30510" y="37791"/>
                      </a:cubicBezTo>
                      <a:cubicBezTo>
                        <a:pt x="30382" y="37873"/>
                        <a:pt x="30336" y="37896"/>
                        <a:pt x="30313" y="37896"/>
                      </a:cubicBezTo>
                      <a:lnTo>
                        <a:pt x="30545" y="37745"/>
                      </a:lnTo>
                      <a:lnTo>
                        <a:pt x="30557" y="37733"/>
                      </a:lnTo>
                      <a:close/>
                      <a:moveTo>
                        <a:pt x="28917" y="38210"/>
                      </a:moveTo>
                      <a:cubicBezTo>
                        <a:pt x="28952" y="38210"/>
                        <a:pt x="28928" y="38256"/>
                        <a:pt x="28847" y="38291"/>
                      </a:cubicBezTo>
                      <a:cubicBezTo>
                        <a:pt x="28854" y="38286"/>
                        <a:pt x="28855" y="38284"/>
                        <a:pt x="28852" y="38284"/>
                      </a:cubicBezTo>
                      <a:cubicBezTo>
                        <a:pt x="28831" y="38284"/>
                        <a:pt x="28663" y="38357"/>
                        <a:pt x="28545" y="38396"/>
                      </a:cubicBezTo>
                      <a:lnTo>
                        <a:pt x="28917" y="38210"/>
                      </a:lnTo>
                      <a:close/>
                      <a:moveTo>
                        <a:pt x="13188" y="38817"/>
                      </a:moveTo>
                      <a:cubicBezTo>
                        <a:pt x="13228" y="38829"/>
                        <a:pt x="13278" y="38844"/>
                        <a:pt x="13342" y="38861"/>
                      </a:cubicBezTo>
                      <a:cubicBezTo>
                        <a:pt x="13289" y="38845"/>
                        <a:pt x="13238" y="38829"/>
                        <a:pt x="13188" y="38817"/>
                      </a:cubicBezTo>
                      <a:close/>
                      <a:moveTo>
                        <a:pt x="21147" y="1"/>
                      </a:moveTo>
                      <a:cubicBezTo>
                        <a:pt x="20883" y="1"/>
                        <a:pt x="20939" y="22"/>
                        <a:pt x="21093" y="42"/>
                      </a:cubicBezTo>
                      <a:lnTo>
                        <a:pt x="21093" y="42"/>
                      </a:lnTo>
                      <a:cubicBezTo>
                        <a:pt x="20815" y="14"/>
                        <a:pt x="20533" y="1"/>
                        <a:pt x="20253" y="1"/>
                      </a:cubicBezTo>
                      <a:cubicBezTo>
                        <a:pt x="20101" y="1"/>
                        <a:pt x="19949" y="5"/>
                        <a:pt x="19798" y="12"/>
                      </a:cubicBezTo>
                      <a:cubicBezTo>
                        <a:pt x="19891" y="24"/>
                        <a:pt x="19972" y="35"/>
                        <a:pt x="19879" y="47"/>
                      </a:cubicBezTo>
                      <a:cubicBezTo>
                        <a:pt x="19042" y="59"/>
                        <a:pt x="19519" y="105"/>
                        <a:pt x="18949" y="152"/>
                      </a:cubicBezTo>
                      <a:cubicBezTo>
                        <a:pt x="18714" y="135"/>
                        <a:pt x="18871" y="94"/>
                        <a:pt x="18766" y="94"/>
                      </a:cubicBezTo>
                      <a:cubicBezTo>
                        <a:pt x="18725" y="94"/>
                        <a:pt x="18644" y="100"/>
                        <a:pt x="18483" y="117"/>
                      </a:cubicBezTo>
                      <a:cubicBezTo>
                        <a:pt x="18134" y="117"/>
                        <a:pt x="18402" y="59"/>
                        <a:pt x="18541" y="35"/>
                      </a:cubicBezTo>
                      <a:lnTo>
                        <a:pt x="18541" y="35"/>
                      </a:lnTo>
                      <a:cubicBezTo>
                        <a:pt x="18414" y="47"/>
                        <a:pt x="18286" y="59"/>
                        <a:pt x="18169" y="70"/>
                      </a:cubicBezTo>
                      <a:cubicBezTo>
                        <a:pt x="18041" y="70"/>
                        <a:pt x="17937" y="94"/>
                        <a:pt x="17820" y="105"/>
                      </a:cubicBezTo>
                      <a:cubicBezTo>
                        <a:pt x="17611" y="128"/>
                        <a:pt x="17413" y="128"/>
                        <a:pt x="17274" y="152"/>
                      </a:cubicBezTo>
                      <a:lnTo>
                        <a:pt x="17541" y="94"/>
                      </a:lnTo>
                      <a:lnTo>
                        <a:pt x="17541" y="94"/>
                      </a:lnTo>
                      <a:cubicBezTo>
                        <a:pt x="17378" y="128"/>
                        <a:pt x="17250" y="152"/>
                        <a:pt x="17099" y="163"/>
                      </a:cubicBezTo>
                      <a:lnTo>
                        <a:pt x="17274" y="187"/>
                      </a:lnTo>
                      <a:cubicBezTo>
                        <a:pt x="17197" y="204"/>
                        <a:pt x="17120" y="214"/>
                        <a:pt x="17048" y="214"/>
                      </a:cubicBezTo>
                      <a:cubicBezTo>
                        <a:pt x="17022" y="214"/>
                        <a:pt x="16996" y="213"/>
                        <a:pt x="16971" y="210"/>
                      </a:cubicBezTo>
                      <a:lnTo>
                        <a:pt x="16971" y="210"/>
                      </a:lnTo>
                      <a:cubicBezTo>
                        <a:pt x="16808" y="268"/>
                        <a:pt x="17111" y="268"/>
                        <a:pt x="16785" y="349"/>
                      </a:cubicBezTo>
                      <a:cubicBezTo>
                        <a:pt x="16599" y="370"/>
                        <a:pt x="16237" y="446"/>
                        <a:pt x="16103" y="446"/>
                      </a:cubicBezTo>
                      <a:cubicBezTo>
                        <a:pt x="16086" y="446"/>
                        <a:pt x="16073" y="445"/>
                        <a:pt x="16064" y="443"/>
                      </a:cubicBezTo>
                      <a:cubicBezTo>
                        <a:pt x="16663" y="350"/>
                        <a:pt x="16124" y="376"/>
                        <a:pt x="16396" y="310"/>
                      </a:cubicBezTo>
                      <a:lnTo>
                        <a:pt x="16396" y="310"/>
                      </a:lnTo>
                      <a:cubicBezTo>
                        <a:pt x="16309" y="324"/>
                        <a:pt x="16224" y="334"/>
                        <a:pt x="16134" y="349"/>
                      </a:cubicBezTo>
                      <a:cubicBezTo>
                        <a:pt x="16111" y="349"/>
                        <a:pt x="16157" y="326"/>
                        <a:pt x="16204" y="315"/>
                      </a:cubicBezTo>
                      <a:lnTo>
                        <a:pt x="16204" y="315"/>
                      </a:lnTo>
                      <a:cubicBezTo>
                        <a:pt x="15552" y="419"/>
                        <a:pt x="15924" y="466"/>
                        <a:pt x="15273" y="617"/>
                      </a:cubicBezTo>
                      <a:cubicBezTo>
                        <a:pt x="15301" y="598"/>
                        <a:pt x="15279" y="591"/>
                        <a:pt x="15235" y="591"/>
                      </a:cubicBezTo>
                      <a:cubicBezTo>
                        <a:pt x="15170" y="591"/>
                        <a:pt x="15057" y="608"/>
                        <a:pt x="14994" y="629"/>
                      </a:cubicBezTo>
                      <a:cubicBezTo>
                        <a:pt x="15059" y="612"/>
                        <a:pt x="15102" y="604"/>
                        <a:pt x="15125" y="604"/>
                      </a:cubicBezTo>
                      <a:cubicBezTo>
                        <a:pt x="15197" y="604"/>
                        <a:pt x="15085" y="675"/>
                        <a:pt x="14901" y="745"/>
                      </a:cubicBezTo>
                      <a:cubicBezTo>
                        <a:pt x="14680" y="791"/>
                        <a:pt x="14447" y="850"/>
                        <a:pt x="14238" y="931"/>
                      </a:cubicBezTo>
                      <a:lnTo>
                        <a:pt x="14482" y="885"/>
                      </a:lnTo>
                      <a:lnTo>
                        <a:pt x="14482" y="885"/>
                      </a:lnTo>
                      <a:cubicBezTo>
                        <a:pt x="14412" y="931"/>
                        <a:pt x="14191" y="978"/>
                        <a:pt x="13924" y="1106"/>
                      </a:cubicBezTo>
                      <a:cubicBezTo>
                        <a:pt x="13913" y="1098"/>
                        <a:pt x="13932" y="1085"/>
                        <a:pt x="13961" y="1070"/>
                      </a:cubicBezTo>
                      <a:lnTo>
                        <a:pt x="13961" y="1070"/>
                      </a:lnTo>
                      <a:cubicBezTo>
                        <a:pt x="13676" y="1195"/>
                        <a:pt x="13291" y="1234"/>
                        <a:pt x="12923" y="1408"/>
                      </a:cubicBezTo>
                      <a:cubicBezTo>
                        <a:pt x="12875" y="1421"/>
                        <a:pt x="12847" y="1426"/>
                        <a:pt x="12829" y="1426"/>
                      </a:cubicBezTo>
                      <a:cubicBezTo>
                        <a:pt x="12785" y="1426"/>
                        <a:pt x="12810" y="1396"/>
                        <a:pt x="12765" y="1396"/>
                      </a:cubicBezTo>
                      <a:cubicBezTo>
                        <a:pt x="12750" y="1396"/>
                        <a:pt x="12727" y="1399"/>
                        <a:pt x="12691" y="1408"/>
                      </a:cubicBezTo>
                      <a:cubicBezTo>
                        <a:pt x="12214" y="1629"/>
                        <a:pt x="12156" y="1594"/>
                        <a:pt x="11667" y="1850"/>
                      </a:cubicBezTo>
                      <a:cubicBezTo>
                        <a:pt x="11719" y="1843"/>
                        <a:pt x="11756" y="1835"/>
                        <a:pt x="11773" y="1835"/>
                      </a:cubicBezTo>
                      <a:cubicBezTo>
                        <a:pt x="11809" y="1835"/>
                        <a:pt x="11747" y="1870"/>
                        <a:pt x="11516" y="2013"/>
                      </a:cubicBezTo>
                      <a:lnTo>
                        <a:pt x="12319" y="1582"/>
                      </a:lnTo>
                      <a:lnTo>
                        <a:pt x="12319" y="1582"/>
                      </a:lnTo>
                      <a:lnTo>
                        <a:pt x="11830" y="1896"/>
                      </a:lnTo>
                      <a:cubicBezTo>
                        <a:pt x="12039" y="1780"/>
                        <a:pt x="12260" y="1664"/>
                        <a:pt x="12481" y="1571"/>
                      </a:cubicBezTo>
                      <a:lnTo>
                        <a:pt x="12481" y="1571"/>
                      </a:lnTo>
                      <a:cubicBezTo>
                        <a:pt x="12318" y="1660"/>
                        <a:pt x="12281" y="1687"/>
                        <a:pt x="12317" y="1687"/>
                      </a:cubicBezTo>
                      <a:cubicBezTo>
                        <a:pt x="12333" y="1687"/>
                        <a:pt x="12362" y="1682"/>
                        <a:pt x="12400" y="1675"/>
                      </a:cubicBezTo>
                      <a:lnTo>
                        <a:pt x="12400" y="1675"/>
                      </a:lnTo>
                      <a:cubicBezTo>
                        <a:pt x="12039" y="1769"/>
                        <a:pt x="11760" y="2024"/>
                        <a:pt x="11353" y="2176"/>
                      </a:cubicBezTo>
                      <a:lnTo>
                        <a:pt x="11307" y="2059"/>
                      </a:lnTo>
                      <a:cubicBezTo>
                        <a:pt x="11028" y="2176"/>
                        <a:pt x="10748" y="2315"/>
                        <a:pt x="10481" y="2478"/>
                      </a:cubicBezTo>
                      <a:cubicBezTo>
                        <a:pt x="10225" y="2652"/>
                        <a:pt x="9946" y="2850"/>
                        <a:pt x="9585" y="3060"/>
                      </a:cubicBezTo>
                      <a:lnTo>
                        <a:pt x="9830" y="2932"/>
                      </a:lnTo>
                      <a:lnTo>
                        <a:pt x="9830" y="2932"/>
                      </a:lnTo>
                      <a:cubicBezTo>
                        <a:pt x="9748" y="3036"/>
                        <a:pt x="9388" y="3211"/>
                        <a:pt x="9167" y="3374"/>
                      </a:cubicBezTo>
                      <a:cubicBezTo>
                        <a:pt x="9167" y="3364"/>
                        <a:pt x="9160" y="3360"/>
                        <a:pt x="9148" y="3360"/>
                      </a:cubicBezTo>
                      <a:cubicBezTo>
                        <a:pt x="9104" y="3360"/>
                        <a:pt x="8991" y="3416"/>
                        <a:pt x="8899" y="3443"/>
                      </a:cubicBezTo>
                      <a:cubicBezTo>
                        <a:pt x="8922" y="3455"/>
                        <a:pt x="8399" y="3816"/>
                        <a:pt x="8387" y="3920"/>
                      </a:cubicBezTo>
                      <a:lnTo>
                        <a:pt x="8062" y="4106"/>
                      </a:lnTo>
                      <a:cubicBezTo>
                        <a:pt x="7503" y="4502"/>
                        <a:pt x="7492" y="4641"/>
                        <a:pt x="7015" y="5072"/>
                      </a:cubicBezTo>
                      <a:cubicBezTo>
                        <a:pt x="7131" y="4909"/>
                        <a:pt x="6887" y="5083"/>
                        <a:pt x="7189" y="4769"/>
                      </a:cubicBezTo>
                      <a:lnTo>
                        <a:pt x="7189" y="4769"/>
                      </a:lnTo>
                      <a:cubicBezTo>
                        <a:pt x="7038" y="4921"/>
                        <a:pt x="6887" y="5049"/>
                        <a:pt x="6898" y="5060"/>
                      </a:cubicBezTo>
                      <a:cubicBezTo>
                        <a:pt x="6794" y="5130"/>
                        <a:pt x="6491" y="5502"/>
                        <a:pt x="6317" y="5619"/>
                      </a:cubicBezTo>
                      <a:cubicBezTo>
                        <a:pt x="6259" y="5723"/>
                        <a:pt x="6189" y="5828"/>
                        <a:pt x="6084" y="5909"/>
                      </a:cubicBezTo>
                      <a:cubicBezTo>
                        <a:pt x="6081" y="5911"/>
                        <a:pt x="6078" y="5912"/>
                        <a:pt x="6076" y="5912"/>
                      </a:cubicBezTo>
                      <a:cubicBezTo>
                        <a:pt x="6064" y="5912"/>
                        <a:pt x="6073" y="5886"/>
                        <a:pt x="6073" y="5886"/>
                      </a:cubicBezTo>
                      <a:lnTo>
                        <a:pt x="6073" y="5886"/>
                      </a:lnTo>
                      <a:cubicBezTo>
                        <a:pt x="6072" y="5886"/>
                        <a:pt x="5903" y="6088"/>
                        <a:pt x="5947" y="6088"/>
                      </a:cubicBezTo>
                      <a:cubicBezTo>
                        <a:pt x="5956" y="6088"/>
                        <a:pt x="5974" y="6080"/>
                        <a:pt x="6003" y="6061"/>
                      </a:cubicBezTo>
                      <a:lnTo>
                        <a:pt x="6003" y="6061"/>
                      </a:lnTo>
                      <a:cubicBezTo>
                        <a:pt x="5677" y="6328"/>
                        <a:pt x="5386" y="6630"/>
                        <a:pt x="5119" y="6945"/>
                      </a:cubicBezTo>
                      <a:lnTo>
                        <a:pt x="4677" y="7433"/>
                      </a:lnTo>
                      <a:cubicBezTo>
                        <a:pt x="4572" y="7584"/>
                        <a:pt x="4456" y="7712"/>
                        <a:pt x="4328" y="7840"/>
                      </a:cubicBezTo>
                      <a:cubicBezTo>
                        <a:pt x="4060" y="8236"/>
                        <a:pt x="3711" y="8689"/>
                        <a:pt x="3479" y="9050"/>
                      </a:cubicBezTo>
                      <a:cubicBezTo>
                        <a:pt x="3479" y="9015"/>
                        <a:pt x="3455" y="9038"/>
                        <a:pt x="3502" y="8968"/>
                      </a:cubicBezTo>
                      <a:lnTo>
                        <a:pt x="3502" y="8968"/>
                      </a:lnTo>
                      <a:cubicBezTo>
                        <a:pt x="3165" y="9457"/>
                        <a:pt x="3409" y="9341"/>
                        <a:pt x="3025" y="9887"/>
                      </a:cubicBezTo>
                      <a:cubicBezTo>
                        <a:pt x="2980" y="9939"/>
                        <a:pt x="2958" y="9959"/>
                        <a:pt x="2951" y="9959"/>
                      </a:cubicBezTo>
                      <a:cubicBezTo>
                        <a:pt x="2926" y="9959"/>
                        <a:pt x="3082" y="9714"/>
                        <a:pt x="3075" y="9714"/>
                      </a:cubicBezTo>
                      <a:lnTo>
                        <a:pt x="3075" y="9714"/>
                      </a:lnTo>
                      <a:cubicBezTo>
                        <a:pt x="3074" y="9714"/>
                        <a:pt x="3066" y="9724"/>
                        <a:pt x="3048" y="9748"/>
                      </a:cubicBezTo>
                      <a:cubicBezTo>
                        <a:pt x="2909" y="9771"/>
                        <a:pt x="2618" y="10446"/>
                        <a:pt x="2362" y="10818"/>
                      </a:cubicBezTo>
                      <a:lnTo>
                        <a:pt x="2397" y="10713"/>
                      </a:lnTo>
                      <a:lnTo>
                        <a:pt x="2397" y="10713"/>
                      </a:lnTo>
                      <a:cubicBezTo>
                        <a:pt x="2211" y="11004"/>
                        <a:pt x="2071" y="11504"/>
                        <a:pt x="1815" y="12016"/>
                      </a:cubicBezTo>
                      <a:cubicBezTo>
                        <a:pt x="1815" y="12016"/>
                        <a:pt x="1815" y="11990"/>
                        <a:pt x="1808" y="11990"/>
                      </a:cubicBezTo>
                      <a:cubicBezTo>
                        <a:pt x="1807" y="11990"/>
                        <a:pt x="1805" y="11991"/>
                        <a:pt x="1804" y="11993"/>
                      </a:cubicBezTo>
                      <a:cubicBezTo>
                        <a:pt x="1664" y="12365"/>
                        <a:pt x="1466" y="13074"/>
                        <a:pt x="1280" y="13586"/>
                      </a:cubicBezTo>
                      <a:cubicBezTo>
                        <a:pt x="1297" y="13461"/>
                        <a:pt x="1326" y="13389"/>
                        <a:pt x="1310" y="13389"/>
                      </a:cubicBezTo>
                      <a:cubicBezTo>
                        <a:pt x="1304" y="13389"/>
                        <a:pt x="1292" y="13400"/>
                        <a:pt x="1269" y="13423"/>
                      </a:cubicBezTo>
                      <a:cubicBezTo>
                        <a:pt x="1187" y="13656"/>
                        <a:pt x="1362" y="13388"/>
                        <a:pt x="1211" y="13854"/>
                      </a:cubicBezTo>
                      <a:cubicBezTo>
                        <a:pt x="1129" y="14016"/>
                        <a:pt x="1036" y="14191"/>
                        <a:pt x="931" y="14342"/>
                      </a:cubicBezTo>
                      <a:cubicBezTo>
                        <a:pt x="966" y="14203"/>
                        <a:pt x="1025" y="14051"/>
                        <a:pt x="1071" y="13912"/>
                      </a:cubicBezTo>
                      <a:lnTo>
                        <a:pt x="1071" y="13912"/>
                      </a:lnTo>
                      <a:cubicBezTo>
                        <a:pt x="990" y="14028"/>
                        <a:pt x="943" y="14156"/>
                        <a:pt x="908" y="14296"/>
                      </a:cubicBezTo>
                      <a:cubicBezTo>
                        <a:pt x="885" y="14435"/>
                        <a:pt x="862" y="14586"/>
                        <a:pt x="815" y="14703"/>
                      </a:cubicBezTo>
                      <a:lnTo>
                        <a:pt x="804" y="14668"/>
                      </a:lnTo>
                      <a:cubicBezTo>
                        <a:pt x="629" y="15354"/>
                        <a:pt x="699" y="15389"/>
                        <a:pt x="513" y="16122"/>
                      </a:cubicBezTo>
                      <a:lnTo>
                        <a:pt x="548" y="16052"/>
                      </a:lnTo>
                      <a:lnTo>
                        <a:pt x="548" y="16052"/>
                      </a:lnTo>
                      <a:cubicBezTo>
                        <a:pt x="524" y="16471"/>
                        <a:pt x="443" y="16389"/>
                        <a:pt x="431" y="16808"/>
                      </a:cubicBezTo>
                      <a:lnTo>
                        <a:pt x="338" y="16913"/>
                      </a:lnTo>
                      <a:cubicBezTo>
                        <a:pt x="327" y="17192"/>
                        <a:pt x="257" y="17866"/>
                        <a:pt x="222" y="18367"/>
                      </a:cubicBezTo>
                      <a:cubicBezTo>
                        <a:pt x="175" y="18087"/>
                        <a:pt x="257" y="17517"/>
                        <a:pt x="268" y="17157"/>
                      </a:cubicBezTo>
                      <a:lnTo>
                        <a:pt x="268" y="17157"/>
                      </a:lnTo>
                      <a:cubicBezTo>
                        <a:pt x="220" y="17450"/>
                        <a:pt x="179" y="17750"/>
                        <a:pt x="160" y="18046"/>
                      </a:cubicBezTo>
                      <a:lnTo>
                        <a:pt x="160" y="18046"/>
                      </a:lnTo>
                      <a:cubicBezTo>
                        <a:pt x="166" y="17986"/>
                        <a:pt x="175" y="17926"/>
                        <a:pt x="187" y="17866"/>
                      </a:cubicBezTo>
                      <a:lnTo>
                        <a:pt x="187" y="17866"/>
                      </a:lnTo>
                      <a:cubicBezTo>
                        <a:pt x="187" y="18192"/>
                        <a:pt x="210" y="18634"/>
                        <a:pt x="175" y="19169"/>
                      </a:cubicBezTo>
                      <a:cubicBezTo>
                        <a:pt x="171" y="19166"/>
                        <a:pt x="167" y="19165"/>
                        <a:pt x="163" y="19165"/>
                      </a:cubicBezTo>
                      <a:cubicBezTo>
                        <a:pt x="103" y="19165"/>
                        <a:pt x="81" y="19497"/>
                        <a:pt x="59" y="19890"/>
                      </a:cubicBezTo>
                      <a:cubicBezTo>
                        <a:pt x="24" y="20297"/>
                        <a:pt x="59" y="20774"/>
                        <a:pt x="1" y="20972"/>
                      </a:cubicBezTo>
                      <a:cubicBezTo>
                        <a:pt x="59" y="21449"/>
                        <a:pt x="71" y="21926"/>
                        <a:pt x="94" y="22426"/>
                      </a:cubicBezTo>
                      <a:cubicBezTo>
                        <a:pt x="164" y="22914"/>
                        <a:pt x="222" y="23426"/>
                        <a:pt x="315" y="23985"/>
                      </a:cubicBezTo>
                      <a:cubicBezTo>
                        <a:pt x="325" y="23895"/>
                        <a:pt x="333" y="23860"/>
                        <a:pt x="341" y="23860"/>
                      </a:cubicBezTo>
                      <a:cubicBezTo>
                        <a:pt x="365" y="23860"/>
                        <a:pt x="382" y="24225"/>
                        <a:pt x="448" y="24225"/>
                      </a:cubicBezTo>
                      <a:cubicBezTo>
                        <a:pt x="454" y="24225"/>
                        <a:pt x="460" y="24223"/>
                        <a:pt x="466" y="24217"/>
                      </a:cubicBezTo>
                      <a:cubicBezTo>
                        <a:pt x="513" y="24473"/>
                        <a:pt x="559" y="24566"/>
                        <a:pt x="548" y="24589"/>
                      </a:cubicBezTo>
                      <a:lnTo>
                        <a:pt x="676" y="25369"/>
                      </a:lnTo>
                      <a:cubicBezTo>
                        <a:pt x="678" y="25403"/>
                        <a:pt x="676" y="25417"/>
                        <a:pt x="672" y="25417"/>
                      </a:cubicBezTo>
                      <a:cubicBezTo>
                        <a:pt x="656" y="25417"/>
                        <a:pt x="596" y="25169"/>
                        <a:pt x="574" y="25169"/>
                      </a:cubicBezTo>
                      <a:cubicBezTo>
                        <a:pt x="573" y="25169"/>
                        <a:pt x="572" y="25170"/>
                        <a:pt x="571" y="25171"/>
                      </a:cubicBezTo>
                      <a:cubicBezTo>
                        <a:pt x="699" y="25718"/>
                        <a:pt x="583" y="25415"/>
                        <a:pt x="641" y="25787"/>
                      </a:cubicBezTo>
                      <a:cubicBezTo>
                        <a:pt x="644" y="25775"/>
                        <a:pt x="648" y="25769"/>
                        <a:pt x="654" y="25769"/>
                      </a:cubicBezTo>
                      <a:cubicBezTo>
                        <a:pt x="689" y="25769"/>
                        <a:pt x="765" y="26007"/>
                        <a:pt x="815" y="26288"/>
                      </a:cubicBezTo>
                      <a:lnTo>
                        <a:pt x="757" y="25822"/>
                      </a:lnTo>
                      <a:lnTo>
                        <a:pt x="757" y="25822"/>
                      </a:lnTo>
                      <a:cubicBezTo>
                        <a:pt x="838" y="26067"/>
                        <a:pt x="897" y="26299"/>
                        <a:pt x="943" y="26555"/>
                      </a:cubicBezTo>
                      <a:cubicBezTo>
                        <a:pt x="990" y="26799"/>
                        <a:pt x="1071" y="27032"/>
                        <a:pt x="1187" y="27265"/>
                      </a:cubicBezTo>
                      <a:lnTo>
                        <a:pt x="1059" y="27032"/>
                      </a:lnTo>
                      <a:lnTo>
                        <a:pt x="1059" y="27032"/>
                      </a:lnTo>
                      <a:cubicBezTo>
                        <a:pt x="1141" y="27230"/>
                        <a:pt x="1280" y="27579"/>
                        <a:pt x="1420" y="27939"/>
                      </a:cubicBezTo>
                      <a:cubicBezTo>
                        <a:pt x="1455" y="28021"/>
                        <a:pt x="1490" y="28114"/>
                        <a:pt x="1525" y="28195"/>
                      </a:cubicBezTo>
                      <a:cubicBezTo>
                        <a:pt x="1560" y="28288"/>
                        <a:pt x="1606" y="28358"/>
                        <a:pt x="1653" y="28439"/>
                      </a:cubicBezTo>
                      <a:cubicBezTo>
                        <a:pt x="1711" y="28556"/>
                        <a:pt x="1792" y="28672"/>
                        <a:pt x="1874" y="28788"/>
                      </a:cubicBezTo>
                      <a:cubicBezTo>
                        <a:pt x="1888" y="28831"/>
                        <a:pt x="1898" y="28886"/>
                        <a:pt x="1885" y="28886"/>
                      </a:cubicBezTo>
                      <a:cubicBezTo>
                        <a:pt x="1876" y="28886"/>
                        <a:pt x="1859" y="28864"/>
                        <a:pt x="1827" y="28800"/>
                      </a:cubicBezTo>
                      <a:lnTo>
                        <a:pt x="1827" y="28800"/>
                      </a:lnTo>
                      <a:cubicBezTo>
                        <a:pt x="1932" y="29021"/>
                        <a:pt x="2048" y="29254"/>
                        <a:pt x="2164" y="29486"/>
                      </a:cubicBezTo>
                      <a:cubicBezTo>
                        <a:pt x="2281" y="29731"/>
                        <a:pt x="2409" y="29963"/>
                        <a:pt x="2560" y="30184"/>
                      </a:cubicBezTo>
                      <a:cubicBezTo>
                        <a:pt x="2816" y="30568"/>
                        <a:pt x="3060" y="30963"/>
                        <a:pt x="3281" y="31371"/>
                      </a:cubicBezTo>
                      <a:lnTo>
                        <a:pt x="3223" y="31324"/>
                      </a:lnTo>
                      <a:lnTo>
                        <a:pt x="3223" y="31324"/>
                      </a:lnTo>
                      <a:cubicBezTo>
                        <a:pt x="3339" y="31464"/>
                        <a:pt x="3444" y="31615"/>
                        <a:pt x="3537" y="31778"/>
                      </a:cubicBezTo>
                      <a:cubicBezTo>
                        <a:pt x="3530" y="31778"/>
                        <a:pt x="3512" y="31762"/>
                        <a:pt x="3507" y="31762"/>
                      </a:cubicBezTo>
                      <a:cubicBezTo>
                        <a:pt x="3502" y="31762"/>
                        <a:pt x="3505" y="31771"/>
                        <a:pt x="3525" y="31801"/>
                      </a:cubicBezTo>
                      <a:cubicBezTo>
                        <a:pt x="3688" y="31975"/>
                        <a:pt x="3851" y="32161"/>
                        <a:pt x="3991" y="32371"/>
                      </a:cubicBezTo>
                      <a:lnTo>
                        <a:pt x="3851" y="32220"/>
                      </a:lnTo>
                      <a:lnTo>
                        <a:pt x="3851" y="32220"/>
                      </a:lnTo>
                      <a:cubicBezTo>
                        <a:pt x="4072" y="32545"/>
                        <a:pt x="4316" y="32871"/>
                        <a:pt x="4584" y="33162"/>
                      </a:cubicBezTo>
                      <a:cubicBezTo>
                        <a:pt x="4840" y="33406"/>
                        <a:pt x="5084" y="33627"/>
                        <a:pt x="5363" y="33918"/>
                      </a:cubicBezTo>
                      <a:cubicBezTo>
                        <a:pt x="5305" y="33964"/>
                        <a:pt x="5770" y="34569"/>
                        <a:pt x="6049" y="34837"/>
                      </a:cubicBezTo>
                      <a:lnTo>
                        <a:pt x="6038" y="34837"/>
                      </a:lnTo>
                      <a:cubicBezTo>
                        <a:pt x="6445" y="35209"/>
                        <a:pt x="6817" y="35523"/>
                        <a:pt x="7178" y="35814"/>
                      </a:cubicBezTo>
                      <a:cubicBezTo>
                        <a:pt x="7526" y="36116"/>
                        <a:pt x="7934" y="36337"/>
                        <a:pt x="8352" y="36640"/>
                      </a:cubicBezTo>
                      <a:cubicBezTo>
                        <a:pt x="8469" y="36756"/>
                        <a:pt x="8631" y="36895"/>
                        <a:pt x="8829" y="37058"/>
                      </a:cubicBezTo>
                      <a:cubicBezTo>
                        <a:pt x="9027" y="37210"/>
                        <a:pt x="9283" y="37349"/>
                        <a:pt x="9527" y="37512"/>
                      </a:cubicBezTo>
                      <a:cubicBezTo>
                        <a:pt x="10039" y="37814"/>
                        <a:pt x="10574" y="38175"/>
                        <a:pt x="11039" y="38408"/>
                      </a:cubicBezTo>
                      <a:cubicBezTo>
                        <a:pt x="10987" y="38374"/>
                        <a:pt x="10987" y="38360"/>
                        <a:pt x="11017" y="38360"/>
                      </a:cubicBezTo>
                      <a:cubicBezTo>
                        <a:pt x="11061" y="38360"/>
                        <a:pt x="11169" y="38390"/>
                        <a:pt x="11272" y="38431"/>
                      </a:cubicBezTo>
                      <a:cubicBezTo>
                        <a:pt x="11481" y="38547"/>
                        <a:pt x="11900" y="38663"/>
                        <a:pt x="11830" y="38722"/>
                      </a:cubicBezTo>
                      <a:lnTo>
                        <a:pt x="11749" y="38687"/>
                      </a:lnTo>
                      <a:lnTo>
                        <a:pt x="11749" y="38687"/>
                      </a:lnTo>
                      <a:cubicBezTo>
                        <a:pt x="11888" y="38826"/>
                        <a:pt x="12330" y="39047"/>
                        <a:pt x="12714" y="39164"/>
                      </a:cubicBezTo>
                      <a:lnTo>
                        <a:pt x="12807" y="39094"/>
                      </a:lnTo>
                      <a:cubicBezTo>
                        <a:pt x="13063" y="39222"/>
                        <a:pt x="13331" y="39338"/>
                        <a:pt x="13598" y="39443"/>
                      </a:cubicBezTo>
                      <a:cubicBezTo>
                        <a:pt x="13877" y="39559"/>
                        <a:pt x="14180" y="39652"/>
                        <a:pt x="14482" y="39734"/>
                      </a:cubicBezTo>
                      <a:cubicBezTo>
                        <a:pt x="15075" y="39873"/>
                        <a:pt x="15610" y="39989"/>
                        <a:pt x="15866" y="40117"/>
                      </a:cubicBezTo>
                      <a:cubicBezTo>
                        <a:pt x="16134" y="40176"/>
                        <a:pt x="16390" y="40210"/>
                        <a:pt x="16657" y="40222"/>
                      </a:cubicBezTo>
                      <a:lnTo>
                        <a:pt x="16634" y="40280"/>
                      </a:lnTo>
                      <a:lnTo>
                        <a:pt x="17495" y="40420"/>
                      </a:lnTo>
                      <a:lnTo>
                        <a:pt x="17937" y="40490"/>
                      </a:lnTo>
                      <a:lnTo>
                        <a:pt x="18193" y="40525"/>
                      </a:lnTo>
                      <a:lnTo>
                        <a:pt x="18483" y="40536"/>
                      </a:lnTo>
                      <a:lnTo>
                        <a:pt x="18309" y="40571"/>
                      </a:lnTo>
                      <a:cubicBezTo>
                        <a:pt x="18343" y="40573"/>
                        <a:pt x="18375" y="40573"/>
                        <a:pt x="18406" y="40573"/>
                      </a:cubicBezTo>
                      <a:cubicBezTo>
                        <a:pt x="18790" y="40573"/>
                        <a:pt x="18934" y="40454"/>
                        <a:pt x="19308" y="40454"/>
                      </a:cubicBezTo>
                      <a:cubicBezTo>
                        <a:pt x="19323" y="40454"/>
                        <a:pt x="19339" y="40454"/>
                        <a:pt x="19356" y="40455"/>
                      </a:cubicBezTo>
                      <a:lnTo>
                        <a:pt x="19484" y="40548"/>
                      </a:lnTo>
                      <a:cubicBezTo>
                        <a:pt x="19818" y="40576"/>
                        <a:pt x="20155" y="40591"/>
                        <a:pt x="20491" y="40591"/>
                      </a:cubicBezTo>
                      <a:cubicBezTo>
                        <a:pt x="20984" y="40591"/>
                        <a:pt x="21477" y="40559"/>
                        <a:pt x="21961" y="40490"/>
                      </a:cubicBezTo>
                      <a:lnTo>
                        <a:pt x="21961" y="40490"/>
                      </a:lnTo>
                      <a:cubicBezTo>
                        <a:pt x="21949" y="40513"/>
                        <a:pt x="21926" y="40536"/>
                        <a:pt x="21798" y="40548"/>
                      </a:cubicBezTo>
                      <a:cubicBezTo>
                        <a:pt x="21814" y="40548"/>
                        <a:pt x="21831" y="40548"/>
                        <a:pt x="21848" y="40548"/>
                      </a:cubicBezTo>
                      <a:cubicBezTo>
                        <a:pt x="22266" y="40548"/>
                        <a:pt x="23239" y="40425"/>
                        <a:pt x="23159" y="40346"/>
                      </a:cubicBezTo>
                      <a:lnTo>
                        <a:pt x="23159" y="40346"/>
                      </a:lnTo>
                      <a:cubicBezTo>
                        <a:pt x="23168" y="40349"/>
                        <a:pt x="23181" y="40350"/>
                        <a:pt x="23199" y="40350"/>
                      </a:cubicBezTo>
                      <a:cubicBezTo>
                        <a:pt x="23389" y="40350"/>
                        <a:pt x="24055" y="40206"/>
                        <a:pt x="24427" y="40106"/>
                      </a:cubicBezTo>
                      <a:lnTo>
                        <a:pt x="24427" y="40106"/>
                      </a:lnTo>
                      <a:lnTo>
                        <a:pt x="24380" y="40176"/>
                      </a:lnTo>
                      <a:cubicBezTo>
                        <a:pt x="24648" y="40036"/>
                        <a:pt x="24939" y="39920"/>
                        <a:pt x="25241" y="39838"/>
                      </a:cubicBezTo>
                      <a:cubicBezTo>
                        <a:pt x="25267" y="39833"/>
                        <a:pt x="25288" y="39831"/>
                        <a:pt x="25302" y="39831"/>
                      </a:cubicBezTo>
                      <a:cubicBezTo>
                        <a:pt x="25349" y="39831"/>
                        <a:pt x="25321" y="39858"/>
                        <a:pt x="25195" y="39885"/>
                      </a:cubicBezTo>
                      <a:cubicBezTo>
                        <a:pt x="25602" y="39803"/>
                        <a:pt x="25485" y="39757"/>
                        <a:pt x="25986" y="39652"/>
                      </a:cubicBezTo>
                      <a:lnTo>
                        <a:pt x="25986" y="39652"/>
                      </a:lnTo>
                      <a:lnTo>
                        <a:pt x="25811" y="39734"/>
                      </a:lnTo>
                      <a:cubicBezTo>
                        <a:pt x="26230" y="39629"/>
                        <a:pt x="26195" y="39629"/>
                        <a:pt x="26393" y="39513"/>
                      </a:cubicBezTo>
                      <a:cubicBezTo>
                        <a:pt x="26620" y="39404"/>
                        <a:pt x="27089" y="39266"/>
                        <a:pt x="27219" y="39266"/>
                      </a:cubicBezTo>
                      <a:cubicBezTo>
                        <a:pt x="27228" y="39266"/>
                        <a:pt x="27236" y="39267"/>
                        <a:pt x="27242" y="39268"/>
                      </a:cubicBezTo>
                      <a:cubicBezTo>
                        <a:pt x="27381" y="39164"/>
                        <a:pt x="27556" y="39082"/>
                        <a:pt x="27730" y="39036"/>
                      </a:cubicBezTo>
                      <a:cubicBezTo>
                        <a:pt x="27765" y="39036"/>
                        <a:pt x="27684" y="39082"/>
                        <a:pt x="27649" y="39105"/>
                      </a:cubicBezTo>
                      <a:cubicBezTo>
                        <a:pt x="27812" y="39047"/>
                        <a:pt x="27963" y="39001"/>
                        <a:pt x="28091" y="38943"/>
                      </a:cubicBezTo>
                      <a:cubicBezTo>
                        <a:pt x="28219" y="38896"/>
                        <a:pt x="28335" y="38815"/>
                        <a:pt x="28440" y="38768"/>
                      </a:cubicBezTo>
                      <a:cubicBezTo>
                        <a:pt x="28638" y="38640"/>
                        <a:pt x="28847" y="38547"/>
                        <a:pt x="29056" y="38466"/>
                      </a:cubicBezTo>
                      <a:cubicBezTo>
                        <a:pt x="29063" y="38469"/>
                        <a:pt x="29071" y="38471"/>
                        <a:pt x="29079" y="38471"/>
                      </a:cubicBezTo>
                      <a:cubicBezTo>
                        <a:pt x="29100" y="38471"/>
                        <a:pt x="29125" y="38462"/>
                        <a:pt x="29149" y="38454"/>
                      </a:cubicBezTo>
                      <a:lnTo>
                        <a:pt x="29149" y="38454"/>
                      </a:lnTo>
                      <a:cubicBezTo>
                        <a:pt x="28691" y="38673"/>
                        <a:pt x="28306" y="38855"/>
                        <a:pt x="28265" y="38873"/>
                      </a:cubicBezTo>
                      <a:lnTo>
                        <a:pt x="28265" y="38873"/>
                      </a:lnTo>
                      <a:cubicBezTo>
                        <a:pt x="28265" y="38873"/>
                        <a:pt x="28265" y="38873"/>
                        <a:pt x="28265" y="38873"/>
                      </a:cubicBezTo>
                      <a:cubicBezTo>
                        <a:pt x="28263" y="38874"/>
                        <a:pt x="28262" y="38875"/>
                        <a:pt x="28262" y="38875"/>
                      </a:cubicBezTo>
                      <a:cubicBezTo>
                        <a:pt x="28262" y="38875"/>
                        <a:pt x="28263" y="38874"/>
                        <a:pt x="28265" y="38873"/>
                      </a:cubicBezTo>
                      <a:lnTo>
                        <a:pt x="28265" y="38873"/>
                      </a:lnTo>
                      <a:cubicBezTo>
                        <a:pt x="28267" y="38878"/>
                        <a:pt x="28274" y="38881"/>
                        <a:pt x="28285" y="38881"/>
                      </a:cubicBezTo>
                      <a:cubicBezTo>
                        <a:pt x="28330" y="38881"/>
                        <a:pt x="28441" y="38844"/>
                        <a:pt x="28484" y="38844"/>
                      </a:cubicBezTo>
                      <a:cubicBezTo>
                        <a:pt x="28520" y="38844"/>
                        <a:pt x="28512" y="38868"/>
                        <a:pt x="28393" y="38954"/>
                      </a:cubicBezTo>
                      <a:cubicBezTo>
                        <a:pt x="28800" y="38687"/>
                        <a:pt x="29219" y="38442"/>
                        <a:pt x="29661" y="38233"/>
                      </a:cubicBezTo>
                      <a:cubicBezTo>
                        <a:pt x="29684" y="38233"/>
                        <a:pt x="29696" y="38221"/>
                        <a:pt x="29719" y="38221"/>
                      </a:cubicBezTo>
                      <a:lnTo>
                        <a:pt x="29684" y="38245"/>
                      </a:lnTo>
                      <a:cubicBezTo>
                        <a:pt x="29766" y="38210"/>
                        <a:pt x="29859" y="38163"/>
                        <a:pt x="29940" y="38117"/>
                      </a:cubicBezTo>
                      <a:cubicBezTo>
                        <a:pt x="30057" y="38047"/>
                        <a:pt x="30138" y="38012"/>
                        <a:pt x="30254" y="37942"/>
                      </a:cubicBezTo>
                      <a:cubicBezTo>
                        <a:pt x="30324" y="37942"/>
                        <a:pt x="30720" y="37686"/>
                        <a:pt x="30917" y="37570"/>
                      </a:cubicBezTo>
                      <a:cubicBezTo>
                        <a:pt x="30883" y="37536"/>
                        <a:pt x="31020" y="37451"/>
                        <a:pt x="30986" y="37451"/>
                      </a:cubicBezTo>
                      <a:cubicBezTo>
                        <a:pt x="30974" y="37451"/>
                        <a:pt x="30941" y="37461"/>
                        <a:pt x="30871" y="37489"/>
                      </a:cubicBezTo>
                      <a:cubicBezTo>
                        <a:pt x="30875" y="37487"/>
                        <a:pt x="30878" y="37487"/>
                        <a:pt x="30879" y="37487"/>
                      </a:cubicBezTo>
                      <a:cubicBezTo>
                        <a:pt x="30887" y="37487"/>
                        <a:pt x="30820" y="37522"/>
                        <a:pt x="30708" y="37593"/>
                      </a:cubicBezTo>
                      <a:cubicBezTo>
                        <a:pt x="30685" y="37617"/>
                        <a:pt x="30650" y="37640"/>
                        <a:pt x="30627" y="37652"/>
                      </a:cubicBezTo>
                      <a:lnTo>
                        <a:pt x="30638" y="37640"/>
                      </a:lnTo>
                      <a:lnTo>
                        <a:pt x="30161" y="37942"/>
                      </a:lnTo>
                      <a:cubicBezTo>
                        <a:pt x="30313" y="37803"/>
                        <a:pt x="30487" y="37686"/>
                        <a:pt x="30673" y="37593"/>
                      </a:cubicBezTo>
                      <a:cubicBezTo>
                        <a:pt x="30755" y="37500"/>
                        <a:pt x="30848" y="37407"/>
                        <a:pt x="30906" y="37361"/>
                      </a:cubicBezTo>
                      <a:cubicBezTo>
                        <a:pt x="31045" y="37303"/>
                        <a:pt x="31266" y="37210"/>
                        <a:pt x="31452" y="37128"/>
                      </a:cubicBezTo>
                      <a:cubicBezTo>
                        <a:pt x="31638" y="37047"/>
                        <a:pt x="31790" y="36954"/>
                        <a:pt x="31836" y="36954"/>
                      </a:cubicBezTo>
                      <a:lnTo>
                        <a:pt x="32732" y="36221"/>
                      </a:lnTo>
                      <a:cubicBezTo>
                        <a:pt x="32883" y="36105"/>
                        <a:pt x="33023" y="35988"/>
                        <a:pt x="33139" y="35884"/>
                      </a:cubicBezTo>
                      <a:cubicBezTo>
                        <a:pt x="33244" y="35779"/>
                        <a:pt x="33325" y="35674"/>
                        <a:pt x="33406" y="35558"/>
                      </a:cubicBezTo>
                      <a:cubicBezTo>
                        <a:pt x="33476" y="35476"/>
                        <a:pt x="33569" y="35418"/>
                        <a:pt x="33662" y="35395"/>
                      </a:cubicBezTo>
                      <a:lnTo>
                        <a:pt x="33662" y="35395"/>
                      </a:lnTo>
                      <a:cubicBezTo>
                        <a:pt x="33593" y="35476"/>
                        <a:pt x="33488" y="35570"/>
                        <a:pt x="33453" y="35616"/>
                      </a:cubicBezTo>
                      <a:cubicBezTo>
                        <a:pt x="33721" y="35325"/>
                        <a:pt x="34325" y="34813"/>
                        <a:pt x="34337" y="34709"/>
                      </a:cubicBezTo>
                      <a:cubicBezTo>
                        <a:pt x="34433" y="34627"/>
                        <a:pt x="34471" y="34602"/>
                        <a:pt x="34483" y="34602"/>
                      </a:cubicBezTo>
                      <a:cubicBezTo>
                        <a:pt x="34502" y="34602"/>
                        <a:pt x="34445" y="34673"/>
                        <a:pt x="34452" y="34673"/>
                      </a:cubicBezTo>
                      <a:cubicBezTo>
                        <a:pt x="34457" y="34673"/>
                        <a:pt x="34504" y="34627"/>
                        <a:pt x="34663" y="34465"/>
                      </a:cubicBezTo>
                      <a:lnTo>
                        <a:pt x="34663" y="34465"/>
                      </a:lnTo>
                      <a:lnTo>
                        <a:pt x="34616" y="34546"/>
                      </a:lnTo>
                      <a:cubicBezTo>
                        <a:pt x="35047" y="34127"/>
                        <a:pt x="35442" y="33674"/>
                        <a:pt x="35803" y="33197"/>
                      </a:cubicBezTo>
                      <a:cubicBezTo>
                        <a:pt x="36124" y="32687"/>
                        <a:pt x="36487" y="32198"/>
                        <a:pt x="36883" y="31741"/>
                      </a:cubicBezTo>
                      <a:lnTo>
                        <a:pt x="36883" y="31741"/>
                      </a:lnTo>
                      <a:cubicBezTo>
                        <a:pt x="36861" y="31763"/>
                        <a:pt x="36838" y="31783"/>
                        <a:pt x="36814" y="31801"/>
                      </a:cubicBezTo>
                      <a:cubicBezTo>
                        <a:pt x="36884" y="31720"/>
                        <a:pt x="36954" y="31638"/>
                        <a:pt x="37012" y="31545"/>
                      </a:cubicBezTo>
                      <a:lnTo>
                        <a:pt x="37187" y="31278"/>
                      </a:lnTo>
                      <a:lnTo>
                        <a:pt x="37524" y="30719"/>
                      </a:lnTo>
                      <a:cubicBezTo>
                        <a:pt x="37768" y="30347"/>
                        <a:pt x="37978" y="29963"/>
                        <a:pt x="38164" y="29568"/>
                      </a:cubicBezTo>
                      <a:cubicBezTo>
                        <a:pt x="38361" y="29172"/>
                        <a:pt x="38548" y="28777"/>
                        <a:pt x="38734" y="28393"/>
                      </a:cubicBezTo>
                      <a:cubicBezTo>
                        <a:pt x="38827" y="28195"/>
                        <a:pt x="38920" y="27997"/>
                        <a:pt x="38990" y="27800"/>
                      </a:cubicBezTo>
                      <a:cubicBezTo>
                        <a:pt x="39071" y="27602"/>
                        <a:pt x="39152" y="27404"/>
                        <a:pt x="39234" y="27218"/>
                      </a:cubicBezTo>
                      <a:cubicBezTo>
                        <a:pt x="39339" y="26962"/>
                        <a:pt x="39420" y="26695"/>
                        <a:pt x="39466" y="26427"/>
                      </a:cubicBezTo>
                      <a:lnTo>
                        <a:pt x="39548" y="26346"/>
                      </a:lnTo>
                      <a:cubicBezTo>
                        <a:pt x="39583" y="26183"/>
                        <a:pt x="39594" y="26008"/>
                        <a:pt x="39618" y="25846"/>
                      </a:cubicBezTo>
                      <a:cubicBezTo>
                        <a:pt x="39687" y="25520"/>
                        <a:pt x="39781" y="25194"/>
                        <a:pt x="39908" y="24892"/>
                      </a:cubicBezTo>
                      <a:cubicBezTo>
                        <a:pt x="39967" y="24741"/>
                        <a:pt x="40025" y="24578"/>
                        <a:pt x="40071" y="24392"/>
                      </a:cubicBezTo>
                      <a:cubicBezTo>
                        <a:pt x="40106" y="24194"/>
                        <a:pt x="40129" y="23985"/>
                        <a:pt x="40141" y="23787"/>
                      </a:cubicBezTo>
                      <a:lnTo>
                        <a:pt x="40141" y="23787"/>
                      </a:lnTo>
                      <a:lnTo>
                        <a:pt x="40083" y="23892"/>
                      </a:lnTo>
                      <a:cubicBezTo>
                        <a:pt x="40139" y="23590"/>
                        <a:pt x="40205" y="22934"/>
                        <a:pt x="40252" y="22934"/>
                      </a:cubicBezTo>
                      <a:cubicBezTo>
                        <a:pt x="40254" y="22934"/>
                        <a:pt x="40256" y="22935"/>
                        <a:pt x="40257" y="22938"/>
                      </a:cubicBezTo>
                      <a:cubicBezTo>
                        <a:pt x="40234" y="22868"/>
                        <a:pt x="40246" y="22787"/>
                        <a:pt x="40269" y="22705"/>
                      </a:cubicBezTo>
                      <a:lnTo>
                        <a:pt x="40304" y="22705"/>
                      </a:lnTo>
                      <a:cubicBezTo>
                        <a:pt x="40304" y="22577"/>
                        <a:pt x="40327" y="22449"/>
                        <a:pt x="40327" y="22310"/>
                      </a:cubicBezTo>
                      <a:lnTo>
                        <a:pt x="40327" y="21914"/>
                      </a:lnTo>
                      <a:cubicBezTo>
                        <a:pt x="40385" y="21309"/>
                        <a:pt x="40444" y="22019"/>
                        <a:pt x="40502" y="21123"/>
                      </a:cubicBezTo>
                      <a:cubicBezTo>
                        <a:pt x="40502" y="20815"/>
                        <a:pt x="40463" y="20283"/>
                        <a:pt x="40438" y="20283"/>
                      </a:cubicBezTo>
                      <a:cubicBezTo>
                        <a:pt x="40436" y="20283"/>
                        <a:pt x="40434" y="20287"/>
                        <a:pt x="40432" y="20297"/>
                      </a:cubicBezTo>
                      <a:cubicBezTo>
                        <a:pt x="40432" y="20425"/>
                        <a:pt x="40409" y="20542"/>
                        <a:pt x="40362" y="20658"/>
                      </a:cubicBezTo>
                      <a:lnTo>
                        <a:pt x="40362" y="20344"/>
                      </a:lnTo>
                      <a:cubicBezTo>
                        <a:pt x="40327" y="20324"/>
                        <a:pt x="40291" y="20269"/>
                        <a:pt x="40253" y="20269"/>
                      </a:cubicBezTo>
                      <a:cubicBezTo>
                        <a:pt x="40201" y="20269"/>
                        <a:pt x="40148" y="20370"/>
                        <a:pt x="40095" y="20798"/>
                      </a:cubicBezTo>
                      <a:lnTo>
                        <a:pt x="40129" y="21309"/>
                      </a:lnTo>
                      <a:lnTo>
                        <a:pt x="40071" y="21472"/>
                      </a:lnTo>
                      <a:lnTo>
                        <a:pt x="40095" y="21042"/>
                      </a:lnTo>
                      <a:lnTo>
                        <a:pt x="40095" y="21042"/>
                      </a:lnTo>
                      <a:cubicBezTo>
                        <a:pt x="40048" y="21228"/>
                        <a:pt x="40048" y="21426"/>
                        <a:pt x="40083" y="21623"/>
                      </a:cubicBezTo>
                      <a:cubicBezTo>
                        <a:pt x="40048" y="21682"/>
                        <a:pt x="40025" y="21763"/>
                        <a:pt x="40025" y="21833"/>
                      </a:cubicBezTo>
                      <a:lnTo>
                        <a:pt x="40083" y="22345"/>
                      </a:lnTo>
                      <a:cubicBezTo>
                        <a:pt x="40078" y="22350"/>
                        <a:pt x="40074" y="22353"/>
                        <a:pt x="40071" y="22353"/>
                      </a:cubicBezTo>
                      <a:cubicBezTo>
                        <a:pt x="40051" y="22353"/>
                        <a:pt x="40040" y="22283"/>
                        <a:pt x="40025" y="22283"/>
                      </a:cubicBezTo>
                      <a:cubicBezTo>
                        <a:pt x="40014" y="22283"/>
                        <a:pt x="40000" y="22320"/>
                        <a:pt x="39978" y="22449"/>
                      </a:cubicBezTo>
                      <a:cubicBezTo>
                        <a:pt x="39978" y="22502"/>
                        <a:pt x="39984" y="22519"/>
                        <a:pt x="39993" y="22519"/>
                      </a:cubicBezTo>
                      <a:cubicBezTo>
                        <a:pt x="40010" y="22519"/>
                        <a:pt x="40039" y="22451"/>
                        <a:pt x="40055" y="22451"/>
                      </a:cubicBezTo>
                      <a:cubicBezTo>
                        <a:pt x="40066" y="22451"/>
                        <a:pt x="40071" y="22487"/>
                        <a:pt x="40060" y="22612"/>
                      </a:cubicBezTo>
                      <a:cubicBezTo>
                        <a:pt x="39978" y="22856"/>
                        <a:pt x="39955" y="22775"/>
                        <a:pt x="39943" y="23066"/>
                      </a:cubicBezTo>
                      <a:cubicBezTo>
                        <a:pt x="39938" y="23076"/>
                        <a:pt x="39934" y="23080"/>
                        <a:pt x="39930" y="23080"/>
                      </a:cubicBezTo>
                      <a:cubicBezTo>
                        <a:pt x="39920" y="23080"/>
                        <a:pt x="39915" y="23048"/>
                        <a:pt x="39916" y="22995"/>
                      </a:cubicBezTo>
                      <a:lnTo>
                        <a:pt x="39916" y="22995"/>
                      </a:lnTo>
                      <a:cubicBezTo>
                        <a:pt x="39895" y="23252"/>
                        <a:pt x="39830" y="23613"/>
                        <a:pt x="39862" y="23740"/>
                      </a:cubicBezTo>
                      <a:cubicBezTo>
                        <a:pt x="39815" y="23903"/>
                        <a:pt x="39781" y="24078"/>
                        <a:pt x="39757" y="24252"/>
                      </a:cubicBezTo>
                      <a:cubicBezTo>
                        <a:pt x="39725" y="24414"/>
                        <a:pt x="39673" y="24545"/>
                        <a:pt x="39637" y="24545"/>
                      </a:cubicBezTo>
                      <a:cubicBezTo>
                        <a:pt x="39635" y="24545"/>
                        <a:pt x="39632" y="24545"/>
                        <a:pt x="39629" y="24543"/>
                      </a:cubicBezTo>
                      <a:cubicBezTo>
                        <a:pt x="39618" y="24764"/>
                        <a:pt x="39583" y="24997"/>
                        <a:pt x="39536" y="25218"/>
                      </a:cubicBezTo>
                      <a:cubicBezTo>
                        <a:pt x="39536" y="25156"/>
                        <a:pt x="39531" y="25129"/>
                        <a:pt x="39523" y="25129"/>
                      </a:cubicBezTo>
                      <a:cubicBezTo>
                        <a:pt x="39476" y="25129"/>
                        <a:pt x="39316" y="25939"/>
                        <a:pt x="39247" y="25939"/>
                      </a:cubicBezTo>
                      <a:cubicBezTo>
                        <a:pt x="39242" y="25939"/>
                        <a:pt x="39238" y="25935"/>
                        <a:pt x="39234" y="25927"/>
                      </a:cubicBezTo>
                      <a:cubicBezTo>
                        <a:pt x="39211" y="26183"/>
                        <a:pt x="39152" y="26439"/>
                        <a:pt x="39048" y="26671"/>
                      </a:cubicBezTo>
                      <a:cubicBezTo>
                        <a:pt x="38943" y="26974"/>
                        <a:pt x="38827" y="27300"/>
                        <a:pt x="38757" y="27579"/>
                      </a:cubicBezTo>
                      <a:cubicBezTo>
                        <a:pt x="38757" y="27542"/>
                        <a:pt x="38762" y="27509"/>
                        <a:pt x="38771" y="27478"/>
                      </a:cubicBezTo>
                      <a:lnTo>
                        <a:pt x="38771" y="27478"/>
                      </a:lnTo>
                      <a:cubicBezTo>
                        <a:pt x="38668" y="27729"/>
                        <a:pt x="38612" y="27811"/>
                        <a:pt x="38536" y="27986"/>
                      </a:cubicBezTo>
                      <a:cubicBezTo>
                        <a:pt x="38582" y="28056"/>
                        <a:pt x="38385" y="28498"/>
                        <a:pt x="38315" y="28765"/>
                      </a:cubicBezTo>
                      <a:cubicBezTo>
                        <a:pt x="38264" y="28834"/>
                        <a:pt x="38236" y="28860"/>
                        <a:pt x="38223" y="28860"/>
                      </a:cubicBezTo>
                      <a:cubicBezTo>
                        <a:pt x="38181" y="28860"/>
                        <a:pt x="38290" y="28583"/>
                        <a:pt x="38241" y="28583"/>
                      </a:cubicBezTo>
                      <a:cubicBezTo>
                        <a:pt x="38236" y="28583"/>
                        <a:pt x="38230" y="28585"/>
                        <a:pt x="38222" y="28591"/>
                      </a:cubicBezTo>
                      <a:cubicBezTo>
                        <a:pt x="38276" y="28601"/>
                        <a:pt x="38022" y="29137"/>
                        <a:pt x="38065" y="29137"/>
                      </a:cubicBezTo>
                      <a:cubicBezTo>
                        <a:pt x="38069" y="29137"/>
                        <a:pt x="38074" y="29134"/>
                        <a:pt x="38082" y="29126"/>
                      </a:cubicBezTo>
                      <a:lnTo>
                        <a:pt x="38082" y="29126"/>
                      </a:lnTo>
                      <a:cubicBezTo>
                        <a:pt x="37919" y="29382"/>
                        <a:pt x="37954" y="29347"/>
                        <a:pt x="37826" y="29463"/>
                      </a:cubicBezTo>
                      <a:cubicBezTo>
                        <a:pt x="37885" y="29556"/>
                        <a:pt x="37733" y="29719"/>
                        <a:pt x="37652" y="29952"/>
                      </a:cubicBezTo>
                      <a:cubicBezTo>
                        <a:pt x="37384" y="30300"/>
                        <a:pt x="37512" y="30010"/>
                        <a:pt x="37291" y="30428"/>
                      </a:cubicBezTo>
                      <a:cubicBezTo>
                        <a:pt x="37260" y="30462"/>
                        <a:pt x="37242" y="30475"/>
                        <a:pt x="37233" y="30475"/>
                      </a:cubicBezTo>
                      <a:cubicBezTo>
                        <a:pt x="37193" y="30475"/>
                        <a:pt x="37315" y="30231"/>
                        <a:pt x="37315" y="30231"/>
                      </a:cubicBezTo>
                      <a:lnTo>
                        <a:pt x="37315" y="30231"/>
                      </a:lnTo>
                      <a:cubicBezTo>
                        <a:pt x="37070" y="30638"/>
                        <a:pt x="37256" y="30463"/>
                        <a:pt x="37245" y="30568"/>
                      </a:cubicBezTo>
                      <a:cubicBezTo>
                        <a:pt x="37094" y="30837"/>
                        <a:pt x="37052" y="30874"/>
                        <a:pt x="37025" y="30874"/>
                      </a:cubicBezTo>
                      <a:cubicBezTo>
                        <a:pt x="37015" y="30874"/>
                        <a:pt x="37007" y="30869"/>
                        <a:pt x="36996" y="30869"/>
                      </a:cubicBezTo>
                      <a:cubicBezTo>
                        <a:pt x="36983" y="30869"/>
                        <a:pt x="36964" y="30877"/>
                        <a:pt x="36931" y="30917"/>
                      </a:cubicBezTo>
                      <a:cubicBezTo>
                        <a:pt x="36838" y="31068"/>
                        <a:pt x="36780" y="31219"/>
                        <a:pt x="36721" y="31347"/>
                      </a:cubicBezTo>
                      <a:cubicBezTo>
                        <a:pt x="36652" y="31475"/>
                        <a:pt x="36582" y="31592"/>
                        <a:pt x="36500" y="31708"/>
                      </a:cubicBezTo>
                      <a:cubicBezTo>
                        <a:pt x="36486" y="31708"/>
                        <a:pt x="36467" y="31725"/>
                        <a:pt x="36461" y="31725"/>
                      </a:cubicBezTo>
                      <a:cubicBezTo>
                        <a:pt x="36456" y="31725"/>
                        <a:pt x="36457" y="31719"/>
                        <a:pt x="36466" y="31696"/>
                      </a:cubicBezTo>
                      <a:lnTo>
                        <a:pt x="36466" y="31696"/>
                      </a:lnTo>
                      <a:cubicBezTo>
                        <a:pt x="36279" y="32034"/>
                        <a:pt x="35803" y="32603"/>
                        <a:pt x="35582" y="32987"/>
                      </a:cubicBezTo>
                      <a:cubicBezTo>
                        <a:pt x="35570" y="33011"/>
                        <a:pt x="35547" y="33011"/>
                        <a:pt x="35523" y="33022"/>
                      </a:cubicBezTo>
                      <a:cubicBezTo>
                        <a:pt x="35553" y="33009"/>
                        <a:pt x="35577" y="33004"/>
                        <a:pt x="35595" y="33004"/>
                      </a:cubicBezTo>
                      <a:cubicBezTo>
                        <a:pt x="35627" y="33004"/>
                        <a:pt x="35644" y="33019"/>
                        <a:pt x="35651" y="33034"/>
                      </a:cubicBezTo>
                      <a:cubicBezTo>
                        <a:pt x="35500" y="33197"/>
                        <a:pt x="35407" y="33360"/>
                        <a:pt x="35326" y="33394"/>
                      </a:cubicBezTo>
                      <a:cubicBezTo>
                        <a:pt x="35372" y="33348"/>
                        <a:pt x="35407" y="33290"/>
                        <a:pt x="35442" y="33220"/>
                      </a:cubicBezTo>
                      <a:lnTo>
                        <a:pt x="35442" y="33220"/>
                      </a:lnTo>
                      <a:lnTo>
                        <a:pt x="35302" y="33406"/>
                      </a:lnTo>
                      <a:cubicBezTo>
                        <a:pt x="35279" y="33419"/>
                        <a:pt x="35264" y="33425"/>
                        <a:pt x="35257" y="33425"/>
                      </a:cubicBezTo>
                      <a:cubicBezTo>
                        <a:pt x="35204" y="33425"/>
                        <a:pt x="35483" y="33147"/>
                        <a:pt x="35442" y="33127"/>
                      </a:cubicBezTo>
                      <a:lnTo>
                        <a:pt x="35442" y="33127"/>
                      </a:lnTo>
                      <a:cubicBezTo>
                        <a:pt x="35163" y="33464"/>
                        <a:pt x="34860" y="33883"/>
                        <a:pt x="34616" y="34127"/>
                      </a:cubicBezTo>
                      <a:cubicBezTo>
                        <a:pt x="34541" y="34127"/>
                        <a:pt x="34920" y="33734"/>
                        <a:pt x="34893" y="33734"/>
                      </a:cubicBezTo>
                      <a:cubicBezTo>
                        <a:pt x="34886" y="33734"/>
                        <a:pt x="34856" y="33757"/>
                        <a:pt x="34791" y="33813"/>
                      </a:cubicBezTo>
                      <a:lnTo>
                        <a:pt x="35163" y="33441"/>
                      </a:lnTo>
                      <a:lnTo>
                        <a:pt x="35163" y="33441"/>
                      </a:lnTo>
                      <a:cubicBezTo>
                        <a:pt x="35088" y="33491"/>
                        <a:pt x="35055" y="33509"/>
                        <a:pt x="35046" y="33509"/>
                      </a:cubicBezTo>
                      <a:cubicBezTo>
                        <a:pt x="35021" y="33509"/>
                        <a:pt x="35182" y="33366"/>
                        <a:pt x="35148" y="33366"/>
                      </a:cubicBezTo>
                      <a:cubicBezTo>
                        <a:pt x="35138" y="33366"/>
                        <a:pt x="35108" y="33380"/>
                        <a:pt x="35047" y="33418"/>
                      </a:cubicBezTo>
                      <a:cubicBezTo>
                        <a:pt x="34802" y="33662"/>
                        <a:pt x="34686" y="33813"/>
                        <a:pt x="34558" y="33953"/>
                      </a:cubicBezTo>
                      <a:cubicBezTo>
                        <a:pt x="34418" y="34150"/>
                        <a:pt x="34244" y="34325"/>
                        <a:pt x="34058" y="34476"/>
                      </a:cubicBezTo>
                      <a:cubicBezTo>
                        <a:pt x="33976" y="34604"/>
                        <a:pt x="34139" y="34476"/>
                        <a:pt x="34046" y="34616"/>
                      </a:cubicBezTo>
                      <a:cubicBezTo>
                        <a:pt x="33372" y="35325"/>
                        <a:pt x="33372" y="35011"/>
                        <a:pt x="32895" y="35558"/>
                      </a:cubicBezTo>
                      <a:cubicBezTo>
                        <a:pt x="32767" y="35779"/>
                        <a:pt x="32569" y="35965"/>
                        <a:pt x="32336" y="36081"/>
                      </a:cubicBezTo>
                      <a:lnTo>
                        <a:pt x="32429" y="35918"/>
                      </a:lnTo>
                      <a:lnTo>
                        <a:pt x="32429" y="35918"/>
                      </a:lnTo>
                      <a:cubicBezTo>
                        <a:pt x="31894" y="36314"/>
                        <a:pt x="32185" y="36233"/>
                        <a:pt x="31604" y="36616"/>
                      </a:cubicBezTo>
                      <a:cubicBezTo>
                        <a:pt x="31678" y="36521"/>
                        <a:pt x="31955" y="36319"/>
                        <a:pt x="31933" y="36319"/>
                      </a:cubicBezTo>
                      <a:cubicBezTo>
                        <a:pt x="31931" y="36319"/>
                        <a:pt x="31926" y="36321"/>
                        <a:pt x="31918" y="36326"/>
                      </a:cubicBezTo>
                      <a:cubicBezTo>
                        <a:pt x="31522" y="36558"/>
                        <a:pt x="31685" y="36558"/>
                        <a:pt x="31406" y="36768"/>
                      </a:cubicBezTo>
                      <a:lnTo>
                        <a:pt x="31313" y="36756"/>
                      </a:lnTo>
                      <a:cubicBezTo>
                        <a:pt x="31010" y="36942"/>
                        <a:pt x="30708" y="37151"/>
                        <a:pt x="30382" y="37361"/>
                      </a:cubicBezTo>
                      <a:cubicBezTo>
                        <a:pt x="30068" y="37582"/>
                        <a:pt x="29743" y="37791"/>
                        <a:pt x="29394" y="37966"/>
                      </a:cubicBezTo>
                      <a:cubicBezTo>
                        <a:pt x="29410" y="37940"/>
                        <a:pt x="29476" y="37897"/>
                        <a:pt x="29445" y="37897"/>
                      </a:cubicBezTo>
                      <a:cubicBezTo>
                        <a:pt x="29433" y="37897"/>
                        <a:pt x="29407" y="37903"/>
                        <a:pt x="29359" y="37919"/>
                      </a:cubicBezTo>
                      <a:cubicBezTo>
                        <a:pt x="28928" y="38152"/>
                        <a:pt x="28440" y="38373"/>
                        <a:pt x="27963" y="38594"/>
                      </a:cubicBezTo>
                      <a:lnTo>
                        <a:pt x="26521" y="39071"/>
                      </a:lnTo>
                      <a:lnTo>
                        <a:pt x="26195" y="39245"/>
                      </a:lnTo>
                      <a:cubicBezTo>
                        <a:pt x="26161" y="39260"/>
                        <a:pt x="26129" y="39266"/>
                        <a:pt x="26109" y="39266"/>
                      </a:cubicBezTo>
                      <a:cubicBezTo>
                        <a:pt x="26082" y="39266"/>
                        <a:pt x="26078" y="39254"/>
                        <a:pt x="26125" y="39233"/>
                      </a:cubicBezTo>
                      <a:lnTo>
                        <a:pt x="26125" y="39233"/>
                      </a:lnTo>
                      <a:cubicBezTo>
                        <a:pt x="25765" y="39303"/>
                        <a:pt x="26114" y="39268"/>
                        <a:pt x="25951" y="39338"/>
                      </a:cubicBezTo>
                      <a:cubicBezTo>
                        <a:pt x="25863" y="39363"/>
                        <a:pt x="25799" y="39373"/>
                        <a:pt x="25765" y="39373"/>
                      </a:cubicBezTo>
                      <a:cubicBezTo>
                        <a:pt x="25718" y="39373"/>
                        <a:pt x="25725" y="39353"/>
                        <a:pt x="25800" y="39326"/>
                      </a:cubicBezTo>
                      <a:lnTo>
                        <a:pt x="25800" y="39326"/>
                      </a:lnTo>
                      <a:cubicBezTo>
                        <a:pt x="25485" y="39431"/>
                        <a:pt x="25043" y="39571"/>
                        <a:pt x="24578" y="39699"/>
                      </a:cubicBezTo>
                      <a:cubicBezTo>
                        <a:pt x="24474" y="39734"/>
                        <a:pt x="24357" y="39768"/>
                        <a:pt x="24241" y="39792"/>
                      </a:cubicBezTo>
                      <a:lnTo>
                        <a:pt x="23904" y="39850"/>
                      </a:lnTo>
                      <a:cubicBezTo>
                        <a:pt x="23683" y="39873"/>
                        <a:pt x="23473" y="39896"/>
                        <a:pt x="23310" y="39908"/>
                      </a:cubicBezTo>
                      <a:lnTo>
                        <a:pt x="23438" y="39873"/>
                      </a:lnTo>
                      <a:lnTo>
                        <a:pt x="23438" y="39873"/>
                      </a:lnTo>
                      <a:cubicBezTo>
                        <a:pt x="22903" y="39931"/>
                        <a:pt x="22857" y="40083"/>
                        <a:pt x="22345" y="40106"/>
                      </a:cubicBezTo>
                      <a:lnTo>
                        <a:pt x="22438" y="40083"/>
                      </a:lnTo>
                      <a:lnTo>
                        <a:pt x="22438" y="40083"/>
                      </a:lnTo>
                      <a:cubicBezTo>
                        <a:pt x="21856" y="40129"/>
                        <a:pt x="21240" y="40141"/>
                        <a:pt x="20658" y="40176"/>
                      </a:cubicBezTo>
                      <a:cubicBezTo>
                        <a:pt x="20519" y="40176"/>
                        <a:pt x="20368" y="40199"/>
                        <a:pt x="20228" y="40199"/>
                      </a:cubicBezTo>
                      <a:lnTo>
                        <a:pt x="19809" y="40164"/>
                      </a:lnTo>
                      <a:cubicBezTo>
                        <a:pt x="19553" y="40141"/>
                        <a:pt x="19298" y="40117"/>
                        <a:pt x="19088" y="40083"/>
                      </a:cubicBezTo>
                      <a:cubicBezTo>
                        <a:pt x="18978" y="40100"/>
                        <a:pt x="18867" y="40109"/>
                        <a:pt x="18758" y="40109"/>
                      </a:cubicBezTo>
                      <a:cubicBezTo>
                        <a:pt x="18649" y="40109"/>
                        <a:pt x="18541" y="40100"/>
                        <a:pt x="18437" y="40083"/>
                      </a:cubicBezTo>
                      <a:cubicBezTo>
                        <a:pt x="18240" y="40083"/>
                        <a:pt x="18054" y="40048"/>
                        <a:pt x="17946" y="40048"/>
                      </a:cubicBezTo>
                      <a:cubicBezTo>
                        <a:pt x="17901" y="40048"/>
                        <a:pt x="17869" y="40054"/>
                        <a:pt x="17855" y="40071"/>
                      </a:cubicBezTo>
                      <a:cubicBezTo>
                        <a:pt x="17192" y="39920"/>
                        <a:pt x="17390" y="39931"/>
                        <a:pt x="16471" y="39745"/>
                      </a:cubicBezTo>
                      <a:cubicBezTo>
                        <a:pt x="16215" y="39710"/>
                        <a:pt x="16087" y="39745"/>
                        <a:pt x="15785" y="39675"/>
                      </a:cubicBezTo>
                      <a:lnTo>
                        <a:pt x="15785" y="39617"/>
                      </a:lnTo>
                      <a:lnTo>
                        <a:pt x="15366" y="39571"/>
                      </a:lnTo>
                      <a:lnTo>
                        <a:pt x="15157" y="39443"/>
                      </a:lnTo>
                      <a:lnTo>
                        <a:pt x="14866" y="39385"/>
                      </a:lnTo>
                      <a:lnTo>
                        <a:pt x="14866" y="39385"/>
                      </a:lnTo>
                      <a:cubicBezTo>
                        <a:pt x="14982" y="39420"/>
                        <a:pt x="15099" y="39478"/>
                        <a:pt x="15087" y="39489"/>
                      </a:cubicBezTo>
                      <a:cubicBezTo>
                        <a:pt x="14843" y="39443"/>
                        <a:pt x="14610" y="39373"/>
                        <a:pt x="14377" y="39292"/>
                      </a:cubicBezTo>
                      <a:cubicBezTo>
                        <a:pt x="14249" y="39245"/>
                        <a:pt x="14133" y="39187"/>
                        <a:pt x="14028" y="39105"/>
                      </a:cubicBezTo>
                      <a:lnTo>
                        <a:pt x="13005" y="38791"/>
                      </a:lnTo>
                      <a:cubicBezTo>
                        <a:pt x="13068" y="38791"/>
                        <a:pt x="13128" y="38802"/>
                        <a:pt x="13188" y="38817"/>
                      </a:cubicBezTo>
                      <a:lnTo>
                        <a:pt x="13188" y="38817"/>
                      </a:lnTo>
                      <a:cubicBezTo>
                        <a:pt x="12883" y="38721"/>
                        <a:pt x="13214" y="38753"/>
                        <a:pt x="12761" y="38640"/>
                      </a:cubicBezTo>
                      <a:lnTo>
                        <a:pt x="12761" y="38640"/>
                      </a:lnTo>
                      <a:cubicBezTo>
                        <a:pt x="12796" y="38661"/>
                        <a:pt x="12772" y="38665"/>
                        <a:pt x="12745" y="38665"/>
                      </a:cubicBezTo>
                      <a:cubicBezTo>
                        <a:pt x="12727" y="38665"/>
                        <a:pt x="12707" y="38663"/>
                        <a:pt x="12702" y="38663"/>
                      </a:cubicBezTo>
                      <a:cubicBezTo>
                        <a:pt x="12458" y="38547"/>
                        <a:pt x="11935" y="38268"/>
                        <a:pt x="11539" y="38094"/>
                      </a:cubicBezTo>
                      <a:lnTo>
                        <a:pt x="11632" y="38094"/>
                      </a:lnTo>
                      <a:cubicBezTo>
                        <a:pt x="11272" y="37907"/>
                        <a:pt x="10876" y="37768"/>
                        <a:pt x="10516" y="37535"/>
                      </a:cubicBezTo>
                      <a:lnTo>
                        <a:pt x="9376" y="36861"/>
                      </a:lnTo>
                      <a:lnTo>
                        <a:pt x="9376" y="36861"/>
                      </a:lnTo>
                      <a:cubicBezTo>
                        <a:pt x="9530" y="36961"/>
                        <a:pt x="9561" y="37012"/>
                        <a:pt x="9516" y="37012"/>
                      </a:cubicBezTo>
                      <a:cubicBezTo>
                        <a:pt x="9484" y="37012"/>
                        <a:pt x="9411" y="36985"/>
                        <a:pt x="9318" y="36930"/>
                      </a:cubicBezTo>
                      <a:lnTo>
                        <a:pt x="9260" y="36826"/>
                      </a:lnTo>
                      <a:cubicBezTo>
                        <a:pt x="9238" y="36819"/>
                        <a:pt x="9226" y="36816"/>
                        <a:pt x="9219" y="36816"/>
                      </a:cubicBezTo>
                      <a:cubicBezTo>
                        <a:pt x="9185" y="36816"/>
                        <a:pt x="9307" y="36891"/>
                        <a:pt x="9286" y="36891"/>
                      </a:cubicBezTo>
                      <a:cubicBezTo>
                        <a:pt x="9277" y="36891"/>
                        <a:pt x="9241" y="36877"/>
                        <a:pt x="9155" y="36837"/>
                      </a:cubicBezTo>
                      <a:cubicBezTo>
                        <a:pt x="9002" y="36724"/>
                        <a:pt x="8974" y="36680"/>
                        <a:pt x="9012" y="36680"/>
                      </a:cubicBezTo>
                      <a:cubicBezTo>
                        <a:pt x="9040" y="36680"/>
                        <a:pt x="9104" y="36704"/>
                        <a:pt x="9178" y="36744"/>
                      </a:cubicBezTo>
                      <a:lnTo>
                        <a:pt x="8829" y="36512"/>
                      </a:lnTo>
                      <a:cubicBezTo>
                        <a:pt x="8829" y="36507"/>
                        <a:pt x="8832" y="36505"/>
                        <a:pt x="8838" y="36505"/>
                      </a:cubicBezTo>
                      <a:cubicBezTo>
                        <a:pt x="8860" y="36505"/>
                        <a:pt x="8918" y="36535"/>
                        <a:pt x="8946" y="36535"/>
                      </a:cubicBezTo>
                      <a:cubicBezTo>
                        <a:pt x="8783" y="36465"/>
                        <a:pt x="8422" y="36058"/>
                        <a:pt x="8189" y="35977"/>
                      </a:cubicBezTo>
                      <a:lnTo>
                        <a:pt x="8178" y="35942"/>
                      </a:lnTo>
                      <a:lnTo>
                        <a:pt x="7701" y="35593"/>
                      </a:lnTo>
                      <a:cubicBezTo>
                        <a:pt x="7561" y="35488"/>
                        <a:pt x="7457" y="35372"/>
                        <a:pt x="7340" y="35279"/>
                      </a:cubicBezTo>
                      <a:lnTo>
                        <a:pt x="6619" y="34651"/>
                      </a:lnTo>
                      <a:cubicBezTo>
                        <a:pt x="6617" y="34652"/>
                        <a:pt x="6614" y="34653"/>
                        <a:pt x="6610" y="34653"/>
                      </a:cubicBezTo>
                      <a:cubicBezTo>
                        <a:pt x="6551" y="34653"/>
                        <a:pt x="6364" y="34470"/>
                        <a:pt x="6177" y="34360"/>
                      </a:cubicBezTo>
                      <a:cubicBezTo>
                        <a:pt x="5828" y="33941"/>
                        <a:pt x="5468" y="33487"/>
                        <a:pt x="5026" y="32999"/>
                      </a:cubicBezTo>
                      <a:cubicBezTo>
                        <a:pt x="4884" y="32852"/>
                        <a:pt x="4847" y="32824"/>
                        <a:pt x="4834" y="32824"/>
                      </a:cubicBezTo>
                      <a:cubicBezTo>
                        <a:pt x="4826" y="32824"/>
                        <a:pt x="4829" y="32835"/>
                        <a:pt x="4821" y="32835"/>
                      </a:cubicBezTo>
                      <a:cubicBezTo>
                        <a:pt x="4813" y="32835"/>
                        <a:pt x="4798" y="32826"/>
                        <a:pt x="4758" y="32790"/>
                      </a:cubicBezTo>
                      <a:cubicBezTo>
                        <a:pt x="4768" y="32743"/>
                        <a:pt x="4518" y="32398"/>
                        <a:pt x="4540" y="32398"/>
                      </a:cubicBezTo>
                      <a:cubicBezTo>
                        <a:pt x="4545" y="32398"/>
                        <a:pt x="4565" y="32417"/>
                        <a:pt x="4607" y="32464"/>
                      </a:cubicBezTo>
                      <a:lnTo>
                        <a:pt x="4049" y="31743"/>
                      </a:lnTo>
                      <a:lnTo>
                        <a:pt x="3770" y="31382"/>
                      </a:lnTo>
                      <a:lnTo>
                        <a:pt x="3432" y="30870"/>
                      </a:lnTo>
                      <a:lnTo>
                        <a:pt x="3432" y="30870"/>
                      </a:lnTo>
                      <a:cubicBezTo>
                        <a:pt x="3473" y="30961"/>
                        <a:pt x="3513" y="31052"/>
                        <a:pt x="3493" y="31052"/>
                      </a:cubicBezTo>
                      <a:cubicBezTo>
                        <a:pt x="3490" y="31052"/>
                        <a:pt x="3485" y="31050"/>
                        <a:pt x="3479" y="31045"/>
                      </a:cubicBezTo>
                      <a:cubicBezTo>
                        <a:pt x="3388" y="30898"/>
                        <a:pt x="3298" y="30695"/>
                        <a:pt x="3325" y="30695"/>
                      </a:cubicBezTo>
                      <a:cubicBezTo>
                        <a:pt x="3325" y="30695"/>
                        <a:pt x="3325" y="30695"/>
                        <a:pt x="3326" y="30696"/>
                      </a:cubicBezTo>
                      <a:lnTo>
                        <a:pt x="3326" y="30696"/>
                      </a:lnTo>
                      <a:cubicBezTo>
                        <a:pt x="2988" y="30217"/>
                        <a:pt x="2717" y="29694"/>
                        <a:pt x="2502" y="29149"/>
                      </a:cubicBezTo>
                      <a:cubicBezTo>
                        <a:pt x="2385" y="28870"/>
                        <a:pt x="2269" y="28591"/>
                        <a:pt x="2153" y="28346"/>
                      </a:cubicBezTo>
                      <a:cubicBezTo>
                        <a:pt x="2095" y="28218"/>
                        <a:pt x="2048" y="28102"/>
                        <a:pt x="1978" y="27986"/>
                      </a:cubicBezTo>
                      <a:cubicBezTo>
                        <a:pt x="1920" y="27881"/>
                        <a:pt x="1885" y="27765"/>
                        <a:pt x="1839" y="27672"/>
                      </a:cubicBezTo>
                      <a:lnTo>
                        <a:pt x="1839" y="27672"/>
                      </a:lnTo>
                      <a:lnTo>
                        <a:pt x="1862" y="27718"/>
                      </a:lnTo>
                      <a:lnTo>
                        <a:pt x="1501" y="26881"/>
                      </a:lnTo>
                      <a:cubicBezTo>
                        <a:pt x="1465" y="26778"/>
                        <a:pt x="1456" y="26744"/>
                        <a:pt x="1460" y="26744"/>
                      </a:cubicBezTo>
                      <a:lnTo>
                        <a:pt x="1460" y="26744"/>
                      </a:lnTo>
                      <a:cubicBezTo>
                        <a:pt x="1469" y="26744"/>
                        <a:pt x="1535" y="26886"/>
                        <a:pt x="1550" y="26886"/>
                      </a:cubicBezTo>
                      <a:cubicBezTo>
                        <a:pt x="1556" y="26886"/>
                        <a:pt x="1554" y="26863"/>
                        <a:pt x="1536" y="26799"/>
                      </a:cubicBezTo>
                      <a:cubicBezTo>
                        <a:pt x="1432" y="26578"/>
                        <a:pt x="1350" y="26381"/>
                        <a:pt x="1280" y="26183"/>
                      </a:cubicBezTo>
                      <a:cubicBezTo>
                        <a:pt x="1211" y="25997"/>
                        <a:pt x="1176" y="25811"/>
                        <a:pt x="1129" y="25625"/>
                      </a:cubicBezTo>
                      <a:cubicBezTo>
                        <a:pt x="1048" y="25276"/>
                        <a:pt x="978" y="24938"/>
                        <a:pt x="838" y="24555"/>
                      </a:cubicBezTo>
                      <a:cubicBezTo>
                        <a:pt x="838" y="24461"/>
                        <a:pt x="827" y="24368"/>
                        <a:pt x="815" y="24275"/>
                      </a:cubicBezTo>
                      <a:cubicBezTo>
                        <a:pt x="815" y="24171"/>
                        <a:pt x="792" y="24054"/>
                        <a:pt x="780" y="23926"/>
                      </a:cubicBezTo>
                      <a:cubicBezTo>
                        <a:pt x="745" y="23682"/>
                        <a:pt x="699" y="23403"/>
                        <a:pt x="652" y="23112"/>
                      </a:cubicBezTo>
                      <a:cubicBezTo>
                        <a:pt x="606" y="22833"/>
                        <a:pt x="559" y="22531"/>
                        <a:pt x="524" y="22263"/>
                      </a:cubicBezTo>
                      <a:cubicBezTo>
                        <a:pt x="513" y="22019"/>
                        <a:pt x="513" y="21763"/>
                        <a:pt x="524" y="21519"/>
                      </a:cubicBezTo>
                      <a:lnTo>
                        <a:pt x="524" y="21519"/>
                      </a:lnTo>
                      <a:lnTo>
                        <a:pt x="489" y="21565"/>
                      </a:lnTo>
                      <a:cubicBezTo>
                        <a:pt x="443" y="21356"/>
                        <a:pt x="489" y="21309"/>
                        <a:pt x="489" y="21147"/>
                      </a:cubicBezTo>
                      <a:lnTo>
                        <a:pt x="489" y="21147"/>
                      </a:lnTo>
                      <a:cubicBezTo>
                        <a:pt x="472" y="21164"/>
                        <a:pt x="467" y="21292"/>
                        <a:pt x="456" y="21292"/>
                      </a:cubicBezTo>
                      <a:cubicBezTo>
                        <a:pt x="452" y="21292"/>
                        <a:pt x="448" y="21281"/>
                        <a:pt x="443" y="21251"/>
                      </a:cubicBezTo>
                      <a:cubicBezTo>
                        <a:pt x="338" y="20321"/>
                        <a:pt x="443" y="19367"/>
                        <a:pt x="501" y="18413"/>
                      </a:cubicBezTo>
                      <a:cubicBezTo>
                        <a:pt x="548" y="17948"/>
                        <a:pt x="664" y="17471"/>
                        <a:pt x="734" y="17006"/>
                      </a:cubicBezTo>
                      <a:cubicBezTo>
                        <a:pt x="780" y="16761"/>
                        <a:pt x="815" y="16529"/>
                        <a:pt x="862" y="16296"/>
                      </a:cubicBezTo>
                      <a:cubicBezTo>
                        <a:pt x="908" y="16064"/>
                        <a:pt x="990" y="15843"/>
                        <a:pt x="1048" y="15610"/>
                      </a:cubicBezTo>
                      <a:cubicBezTo>
                        <a:pt x="1234" y="14947"/>
                        <a:pt x="978" y="15191"/>
                        <a:pt x="1269" y="14365"/>
                      </a:cubicBezTo>
                      <a:lnTo>
                        <a:pt x="1269" y="14621"/>
                      </a:lnTo>
                      <a:cubicBezTo>
                        <a:pt x="1304" y="14447"/>
                        <a:pt x="1350" y="14284"/>
                        <a:pt x="1408" y="14109"/>
                      </a:cubicBezTo>
                      <a:lnTo>
                        <a:pt x="1583" y="13609"/>
                      </a:lnTo>
                      <a:lnTo>
                        <a:pt x="1943" y="12609"/>
                      </a:lnTo>
                      <a:cubicBezTo>
                        <a:pt x="2246" y="11969"/>
                        <a:pt x="2548" y="11330"/>
                        <a:pt x="2839" y="10713"/>
                      </a:cubicBezTo>
                      <a:lnTo>
                        <a:pt x="2839" y="10713"/>
                      </a:lnTo>
                      <a:cubicBezTo>
                        <a:pt x="2816" y="10783"/>
                        <a:pt x="2792" y="10853"/>
                        <a:pt x="2758" y="10922"/>
                      </a:cubicBezTo>
                      <a:cubicBezTo>
                        <a:pt x="2932" y="10690"/>
                        <a:pt x="3316" y="10004"/>
                        <a:pt x="3281" y="9980"/>
                      </a:cubicBezTo>
                      <a:cubicBezTo>
                        <a:pt x="3333" y="9903"/>
                        <a:pt x="3350" y="9890"/>
                        <a:pt x="3360" y="9890"/>
                      </a:cubicBezTo>
                      <a:cubicBezTo>
                        <a:pt x="3366" y="9890"/>
                        <a:pt x="3369" y="9893"/>
                        <a:pt x="3375" y="9893"/>
                      </a:cubicBezTo>
                      <a:cubicBezTo>
                        <a:pt x="3383" y="9893"/>
                        <a:pt x="3394" y="9886"/>
                        <a:pt x="3421" y="9852"/>
                      </a:cubicBezTo>
                      <a:cubicBezTo>
                        <a:pt x="3607" y="9620"/>
                        <a:pt x="3746" y="9189"/>
                        <a:pt x="3874" y="9096"/>
                      </a:cubicBezTo>
                      <a:cubicBezTo>
                        <a:pt x="3876" y="9096"/>
                        <a:pt x="3877" y="9095"/>
                        <a:pt x="3877" y="9095"/>
                      </a:cubicBezTo>
                      <a:cubicBezTo>
                        <a:pt x="3891" y="9095"/>
                        <a:pt x="3838" y="9180"/>
                        <a:pt x="3816" y="9224"/>
                      </a:cubicBezTo>
                      <a:cubicBezTo>
                        <a:pt x="3899" y="9068"/>
                        <a:pt x="4253" y="8623"/>
                        <a:pt x="4218" y="8623"/>
                      </a:cubicBezTo>
                      <a:cubicBezTo>
                        <a:pt x="4214" y="8623"/>
                        <a:pt x="4204" y="8629"/>
                        <a:pt x="4188" y="8643"/>
                      </a:cubicBezTo>
                      <a:cubicBezTo>
                        <a:pt x="4526" y="8247"/>
                        <a:pt x="4747" y="7828"/>
                        <a:pt x="5037" y="7538"/>
                      </a:cubicBezTo>
                      <a:cubicBezTo>
                        <a:pt x="5177" y="7305"/>
                        <a:pt x="5654" y="6910"/>
                        <a:pt x="5654" y="6793"/>
                      </a:cubicBezTo>
                      <a:cubicBezTo>
                        <a:pt x="5656" y="6798"/>
                        <a:pt x="5659" y="6800"/>
                        <a:pt x="5664" y="6800"/>
                      </a:cubicBezTo>
                      <a:cubicBezTo>
                        <a:pt x="5752" y="6800"/>
                        <a:pt x="6306" y="6142"/>
                        <a:pt x="6526" y="5933"/>
                      </a:cubicBezTo>
                      <a:lnTo>
                        <a:pt x="6526" y="5933"/>
                      </a:lnTo>
                      <a:cubicBezTo>
                        <a:pt x="6515" y="5947"/>
                        <a:pt x="6513" y="5953"/>
                        <a:pt x="6517" y="5953"/>
                      </a:cubicBezTo>
                      <a:cubicBezTo>
                        <a:pt x="6533" y="5953"/>
                        <a:pt x="6658" y="5845"/>
                        <a:pt x="6684" y="5845"/>
                      </a:cubicBezTo>
                      <a:cubicBezTo>
                        <a:pt x="6691" y="5845"/>
                        <a:pt x="6690" y="5853"/>
                        <a:pt x="6677" y="5874"/>
                      </a:cubicBezTo>
                      <a:cubicBezTo>
                        <a:pt x="6950" y="5636"/>
                        <a:pt x="7178" y="5397"/>
                        <a:pt x="7124" y="5397"/>
                      </a:cubicBezTo>
                      <a:cubicBezTo>
                        <a:pt x="7122" y="5397"/>
                        <a:pt x="7121" y="5397"/>
                        <a:pt x="7119" y="5398"/>
                      </a:cubicBezTo>
                      <a:cubicBezTo>
                        <a:pt x="7666" y="4990"/>
                        <a:pt x="8131" y="4467"/>
                        <a:pt x="8515" y="4339"/>
                      </a:cubicBezTo>
                      <a:lnTo>
                        <a:pt x="9143" y="3827"/>
                      </a:lnTo>
                      <a:lnTo>
                        <a:pt x="9795" y="3385"/>
                      </a:lnTo>
                      <a:lnTo>
                        <a:pt x="10446" y="2967"/>
                      </a:lnTo>
                      <a:lnTo>
                        <a:pt x="10760" y="2769"/>
                      </a:lnTo>
                      <a:lnTo>
                        <a:pt x="11086" y="2594"/>
                      </a:lnTo>
                      <a:lnTo>
                        <a:pt x="11086" y="2594"/>
                      </a:lnTo>
                      <a:cubicBezTo>
                        <a:pt x="11086" y="2652"/>
                        <a:pt x="10841" y="2746"/>
                        <a:pt x="10620" y="2897"/>
                      </a:cubicBezTo>
                      <a:cubicBezTo>
                        <a:pt x="10399" y="3048"/>
                        <a:pt x="10190" y="3176"/>
                        <a:pt x="10225" y="3199"/>
                      </a:cubicBezTo>
                      <a:lnTo>
                        <a:pt x="10760" y="2839"/>
                      </a:lnTo>
                      <a:cubicBezTo>
                        <a:pt x="10923" y="2734"/>
                        <a:pt x="11086" y="2652"/>
                        <a:pt x="11249" y="2559"/>
                      </a:cubicBezTo>
                      <a:cubicBezTo>
                        <a:pt x="11574" y="2385"/>
                        <a:pt x="11900" y="2210"/>
                        <a:pt x="12319" y="2013"/>
                      </a:cubicBezTo>
                      <a:cubicBezTo>
                        <a:pt x="12364" y="1995"/>
                        <a:pt x="12387" y="1987"/>
                        <a:pt x="12396" y="1987"/>
                      </a:cubicBezTo>
                      <a:cubicBezTo>
                        <a:pt x="12430" y="1987"/>
                        <a:pt x="12200" y="2117"/>
                        <a:pt x="12144" y="2164"/>
                      </a:cubicBezTo>
                      <a:cubicBezTo>
                        <a:pt x="12551" y="1920"/>
                        <a:pt x="12993" y="1803"/>
                        <a:pt x="13412" y="1641"/>
                      </a:cubicBezTo>
                      <a:lnTo>
                        <a:pt x="14017" y="1408"/>
                      </a:lnTo>
                      <a:lnTo>
                        <a:pt x="14308" y="1292"/>
                      </a:lnTo>
                      <a:lnTo>
                        <a:pt x="14610" y="1199"/>
                      </a:lnTo>
                      <a:lnTo>
                        <a:pt x="14610" y="1199"/>
                      </a:lnTo>
                      <a:cubicBezTo>
                        <a:pt x="14579" y="1222"/>
                        <a:pt x="14544" y="1239"/>
                        <a:pt x="14506" y="1252"/>
                      </a:cubicBezTo>
                      <a:lnTo>
                        <a:pt x="14506" y="1252"/>
                      </a:lnTo>
                      <a:cubicBezTo>
                        <a:pt x="14656" y="1214"/>
                        <a:pt x="14817" y="1183"/>
                        <a:pt x="14796" y="1152"/>
                      </a:cubicBezTo>
                      <a:lnTo>
                        <a:pt x="14796" y="1152"/>
                      </a:lnTo>
                      <a:lnTo>
                        <a:pt x="14645" y="1199"/>
                      </a:lnTo>
                      <a:cubicBezTo>
                        <a:pt x="14640" y="1199"/>
                        <a:pt x="14635" y="1199"/>
                        <a:pt x="14631" y="1199"/>
                      </a:cubicBezTo>
                      <a:cubicBezTo>
                        <a:pt x="14421" y="1199"/>
                        <a:pt x="15180" y="942"/>
                        <a:pt x="15266" y="890"/>
                      </a:cubicBezTo>
                      <a:lnTo>
                        <a:pt x="15266" y="890"/>
                      </a:lnTo>
                      <a:cubicBezTo>
                        <a:pt x="15220" y="927"/>
                        <a:pt x="15230" y="940"/>
                        <a:pt x="15271" y="940"/>
                      </a:cubicBezTo>
                      <a:cubicBezTo>
                        <a:pt x="15370" y="940"/>
                        <a:pt x="15642" y="866"/>
                        <a:pt x="15737" y="866"/>
                      </a:cubicBezTo>
                      <a:cubicBezTo>
                        <a:pt x="15789" y="866"/>
                        <a:pt x="15788" y="888"/>
                        <a:pt x="15680" y="954"/>
                      </a:cubicBezTo>
                      <a:cubicBezTo>
                        <a:pt x="15785" y="931"/>
                        <a:pt x="15913" y="873"/>
                        <a:pt x="15878" y="850"/>
                      </a:cubicBezTo>
                      <a:cubicBezTo>
                        <a:pt x="15937" y="841"/>
                        <a:pt x="15983" y="836"/>
                        <a:pt x="16009" y="836"/>
                      </a:cubicBezTo>
                      <a:cubicBezTo>
                        <a:pt x="16055" y="836"/>
                        <a:pt x="16044" y="852"/>
                        <a:pt x="15948" y="896"/>
                      </a:cubicBezTo>
                      <a:cubicBezTo>
                        <a:pt x="16227" y="803"/>
                        <a:pt x="16320" y="780"/>
                        <a:pt x="16401" y="745"/>
                      </a:cubicBezTo>
                      <a:cubicBezTo>
                        <a:pt x="16541" y="710"/>
                        <a:pt x="16692" y="675"/>
                        <a:pt x="16832" y="664"/>
                      </a:cubicBezTo>
                      <a:lnTo>
                        <a:pt x="16832" y="664"/>
                      </a:lnTo>
                      <a:cubicBezTo>
                        <a:pt x="16832" y="675"/>
                        <a:pt x="16727" y="698"/>
                        <a:pt x="16680" y="733"/>
                      </a:cubicBezTo>
                      <a:cubicBezTo>
                        <a:pt x="16994" y="629"/>
                        <a:pt x="17332" y="559"/>
                        <a:pt x="17657" y="524"/>
                      </a:cubicBezTo>
                      <a:lnTo>
                        <a:pt x="17657" y="524"/>
                      </a:lnTo>
                      <a:cubicBezTo>
                        <a:pt x="17641" y="541"/>
                        <a:pt x="17660" y="545"/>
                        <a:pt x="17624" y="556"/>
                      </a:cubicBezTo>
                      <a:lnTo>
                        <a:pt x="17624" y="556"/>
                      </a:lnTo>
                      <a:cubicBezTo>
                        <a:pt x="18311" y="414"/>
                        <a:pt x="19019" y="337"/>
                        <a:pt x="19716" y="326"/>
                      </a:cubicBezTo>
                      <a:lnTo>
                        <a:pt x="19716" y="326"/>
                      </a:lnTo>
                      <a:cubicBezTo>
                        <a:pt x="19594" y="373"/>
                        <a:pt x="19667" y="376"/>
                        <a:pt x="19776" y="376"/>
                      </a:cubicBezTo>
                      <a:cubicBezTo>
                        <a:pt x="19791" y="376"/>
                        <a:pt x="19808" y="376"/>
                        <a:pt x="19824" y="376"/>
                      </a:cubicBezTo>
                      <a:cubicBezTo>
                        <a:pt x="19924" y="376"/>
                        <a:pt x="20034" y="378"/>
                        <a:pt x="20054" y="408"/>
                      </a:cubicBezTo>
                      <a:cubicBezTo>
                        <a:pt x="20160" y="399"/>
                        <a:pt x="20267" y="391"/>
                        <a:pt x="20374" y="391"/>
                      </a:cubicBezTo>
                      <a:cubicBezTo>
                        <a:pt x="20419" y="391"/>
                        <a:pt x="20463" y="393"/>
                        <a:pt x="20507" y="396"/>
                      </a:cubicBezTo>
                      <a:lnTo>
                        <a:pt x="20333" y="349"/>
                      </a:lnTo>
                      <a:lnTo>
                        <a:pt x="20333" y="349"/>
                      </a:lnTo>
                      <a:cubicBezTo>
                        <a:pt x="20450" y="356"/>
                        <a:pt x="20565" y="358"/>
                        <a:pt x="20676" y="358"/>
                      </a:cubicBezTo>
                      <a:cubicBezTo>
                        <a:pt x="20795" y="358"/>
                        <a:pt x="20910" y="356"/>
                        <a:pt x="21022" y="356"/>
                      </a:cubicBezTo>
                      <a:cubicBezTo>
                        <a:pt x="21161" y="356"/>
                        <a:pt x="21295" y="359"/>
                        <a:pt x="21426" y="373"/>
                      </a:cubicBezTo>
                      <a:lnTo>
                        <a:pt x="21135" y="384"/>
                      </a:lnTo>
                      <a:lnTo>
                        <a:pt x="21880" y="419"/>
                      </a:lnTo>
                      <a:lnTo>
                        <a:pt x="21461" y="361"/>
                      </a:lnTo>
                      <a:cubicBezTo>
                        <a:pt x="21779" y="352"/>
                        <a:pt x="21579" y="300"/>
                        <a:pt x="21731" y="300"/>
                      </a:cubicBezTo>
                      <a:cubicBezTo>
                        <a:pt x="21774" y="300"/>
                        <a:pt x="21844" y="304"/>
                        <a:pt x="21961" y="315"/>
                      </a:cubicBezTo>
                      <a:cubicBezTo>
                        <a:pt x="21845" y="315"/>
                        <a:pt x="22368" y="326"/>
                        <a:pt x="22566" y="419"/>
                      </a:cubicBezTo>
                      <a:cubicBezTo>
                        <a:pt x="22799" y="419"/>
                        <a:pt x="23031" y="443"/>
                        <a:pt x="23264" y="501"/>
                      </a:cubicBezTo>
                      <a:cubicBezTo>
                        <a:pt x="23334" y="536"/>
                        <a:pt x="23194" y="570"/>
                        <a:pt x="23241" y="594"/>
                      </a:cubicBezTo>
                      <a:cubicBezTo>
                        <a:pt x="23257" y="592"/>
                        <a:pt x="23277" y="591"/>
                        <a:pt x="23301" y="591"/>
                      </a:cubicBezTo>
                      <a:cubicBezTo>
                        <a:pt x="23557" y="591"/>
                        <a:pt x="24192" y="698"/>
                        <a:pt x="24427" y="698"/>
                      </a:cubicBezTo>
                      <a:cubicBezTo>
                        <a:pt x="24346" y="698"/>
                        <a:pt x="24334" y="733"/>
                        <a:pt x="24357" y="745"/>
                      </a:cubicBezTo>
                      <a:lnTo>
                        <a:pt x="24532" y="745"/>
                      </a:lnTo>
                      <a:cubicBezTo>
                        <a:pt x="24706" y="815"/>
                        <a:pt x="24729" y="826"/>
                        <a:pt x="24695" y="850"/>
                      </a:cubicBezTo>
                      <a:cubicBezTo>
                        <a:pt x="24811" y="880"/>
                        <a:pt x="24870" y="891"/>
                        <a:pt x="24897" y="891"/>
                      </a:cubicBezTo>
                      <a:cubicBezTo>
                        <a:pt x="24956" y="891"/>
                        <a:pt x="24858" y="838"/>
                        <a:pt x="24894" y="838"/>
                      </a:cubicBezTo>
                      <a:cubicBezTo>
                        <a:pt x="24915" y="838"/>
                        <a:pt x="24986" y="858"/>
                        <a:pt x="25171" y="919"/>
                      </a:cubicBezTo>
                      <a:cubicBezTo>
                        <a:pt x="25125" y="919"/>
                        <a:pt x="25090" y="908"/>
                        <a:pt x="25043" y="896"/>
                      </a:cubicBezTo>
                      <a:lnTo>
                        <a:pt x="25043" y="896"/>
                      </a:lnTo>
                      <a:cubicBezTo>
                        <a:pt x="25358" y="1001"/>
                        <a:pt x="25672" y="1071"/>
                        <a:pt x="25986" y="1140"/>
                      </a:cubicBezTo>
                      <a:cubicBezTo>
                        <a:pt x="26288" y="1210"/>
                        <a:pt x="26579" y="1303"/>
                        <a:pt x="26870" y="1431"/>
                      </a:cubicBezTo>
                      <a:cubicBezTo>
                        <a:pt x="26896" y="1455"/>
                        <a:pt x="26894" y="1465"/>
                        <a:pt x="26875" y="1465"/>
                      </a:cubicBezTo>
                      <a:cubicBezTo>
                        <a:pt x="26812" y="1465"/>
                        <a:pt x="26560" y="1363"/>
                        <a:pt x="26511" y="1363"/>
                      </a:cubicBezTo>
                      <a:cubicBezTo>
                        <a:pt x="26496" y="1363"/>
                        <a:pt x="26499" y="1372"/>
                        <a:pt x="26532" y="1396"/>
                      </a:cubicBezTo>
                      <a:cubicBezTo>
                        <a:pt x="26951" y="1536"/>
                        <a:pt x="27381" y="1675"/>
                        <a:pt x="27823" y="1815"/>
                      </a:cubicBezTo>
                      <a:cubicBezTo>
                        <a:pt x="28193" y="1949"/>
                        <a:pt x="28554" y="2100"/>
                        <a:pt x="28906" y="2278"/>
                      </a:cubicBezTo>
                      <a:lnTo>
                        <a:pt x="28906" y="2278"/>
                      </a:lnTo>
                      <a:cubicBezTo>
                        <a:pt x="28909" y="2278"/>
                        <a:pt x="28913" y="2278"/>
                        <a:pt x="28917" y="2278"/>
                      </a:cubicBezTo>
                      <a:cubicBezTo>
                        <a:pt x="29073" y="2278"/>
                        <a:pt x="29424" y="2563"/>
                        <a:pt x="29787" y="2727"/>
                      </a:cubicBezTo>
                      <a:lnTo>
                        <a:pt x="29787" y="2727"/>
                      </a:lnTo>
                      <a:cubicBezTo>
                        <a:pt x="29777" y="2724"/>
                        <a:pt x="29767" y="2724"/>
                        <a:pt x="29759" y="2724"/>
                      </a:cubicBezTo>
                      <a:cubicBezTo>
                        <a:pt x="29732" y="2724"/>
                        <a:pt x="29724" y="2734"/>
                        <a:pt x="29743" y="2734"/>
                      </a:cubicBezTo>
                      <a:cubicBezTo>
                        <a:pt x="30231" y="3060"/>
                        <a:pt x="30789" y="3315"/>
                        <a:pt x="31545" y="3781"/>
                      </a:cubicBezTo>
                      <a:lnTo>
                        <a:pt x="31441" y="3734"/>
                      </a:lnTo>
                      <a:lnTo>
                        <a:pt x="31441" y="3734"/>
                      </a:lnTo>
                      <a:cubicBezTo>
                        <a:pt x="31708" y="3967"/>
                        <a:pt x="32174" y="4293"/>
                        <a:pt x="32464" y="4525"/>
                      </a:cubicBezTo>
                      <a:cubicBezTo>
                        <a:pt x="32540" y="4559"/>
                        <a:pt x="32651" y="4640"/>
                        <a:pt x="32673" y="4640"/>
                      </a:cubicBezTo>
                      <a:cubicBezTo>
                        <a:pt x="32682" y="4640"/>
                        <a:pt x="32677" y="4628"/>
                        <a:pt x="32650" y="4595"/>
                      </a:cubicBezTo>
                      <a:lnTo>
                        <a:pt x="32650" y="4595"/>
                      </a:lnTo>
                      <a:cubicBezTo>
                        <a:pt x="32755" y="4700"/>
                        <a:pt x="32871" y="4793"/>
                        <a:pt x="32976" y="4886"/>
                      </a:cubicBezTo>
                      <a:cubicBezTo>
                        <a:pt x="33081" y="4990"/>
                        <a:pt x="33174" y="5083"/>
                        <a:pt x="33279" y="5177"/>
                      </a:cubicBezTo>
                      <a:cubicBezTo>
                        <a:pt x="33476" y="5363"/>
                        <a:pt x="33686" y="5537"/>
                        <a:pt x="33883" y="5712"/>
                      </a:cubicBezTo>
                      <a:cubicBezTo>
                        <a:pt x="34093" y="5874"/>
                        <a:pt x="34290" y="6049"/>
                        <a:pt x="34477" y="6235"/>
                      </a:cubicBezTo>
                      <a:cubicBezTo>
                        <a:pt x="34663" y="6421"/>
                        <a:pt x="34826" y="6619"/>
                        <a:pt x="34977" y="6828"/>
                      </a:cubicBezTo>
                      <a:cubicBezTo>
                        <a:pt x="34913" y="6764"/>
                        <a:pt x="34813" y="6679"/>
                        <a:pt x="34807" y="6679"/>
                      </a:cubicBezTo>
                      <a:lnTo>
                        <a:pt x="34807" y="6679"/>
                      </a:lnTo>
                      <a:cubicBezTo>
                        <a:pt x="34805" y="6679"/>
                        <a:pt x="34811" y="6685"/>
                        <a:pt x="34826" y="6700"/>
                      </a:cubicBezTo>
                      <a:lnTo>
                        <a:pt x="35430" y="7328"/>
                      </a:lnTo>
                      <a:cubicBezTo>
                        <a:pt x="35419" y="7247"/>
                        <a:pt x="35372" y="7224"/>
                        <a:pt x="35291" y="7072"/>
                      </a:cubicBezTo>
                      <a:lnTo>
                        <a:pt x="35291" y="7072"/>
                      </a:lnTo>
                      <a:cubicBezTo>
                        <a:pt x="35442" y="7189"/>
                        <a:pt x="35582" y="7317"/>
                        <a:pt x="35710" y="7468"/>
                      </a:cubicBezTo>
                      <a:cubicBezTo>
                        <a:pt x="35627" y="7392"/>
                        <a:pt x="35587" y="7362"/>
                        <a:pt x="35575" y="7362"/>
                      </a:cubicBezTo>
                      <a:cubicBezTo>
                        <a:pt x="35545" y="7362"/>
                        <a:pt x="35686" y="7549"/>
                        <a:pt x="35744" y="7666"/>
                      </a:cubicBezTo>
                      <a:cubicBezTo>
                        <a:pt x="35744" y="7652"/>
                        <a:pt x="35750" y="7649"/>
                        <a:pt x="35757" y="7649"/>
                      </a:cubicBezTo>
                      <a:cubicBezTo>
                        <a:pt x="35763" y="7649"/>
                        <a:pt x="35770" y="7651"/>
                        <a:pt x="35776" y="7651"/>
                      </a:cubicBezTo>
                      <a:cubicBezTo>
                        <a:pt x="35782" y="7651"/>
                        <a:pt x="35787" y="7649"/>
                        <a:pt x="35791" y="7642"/>
                      </a:cubicBezTo>
                      <a:cubicBezTo>
                        <a:pt x="36000" y="8061"/>
                        <a:pt x="35907" y="7642"/>
                        <a:pt x="36233" y="8189"/>
                      </a:cubicBezTo>
                      <a:lnTo>
                        <a:pt x="36198" y="8177"/>
                      </a:lnTo>
                      <a:lnTo>
                        <a:pt x="36198" y="8177"/>
                      </a:lnTo>
                      <a:cubicBezTo>
                        <a:pt x="36338" y="8352"/>
                        <a:pt x="36500" y="8503"/>
                        <a:pt x="36640" y="8712"/>
                      </a:cubicBezTo>
                      <a:cubicBezTo>
                        <a:pt x="36644" y="8731"/>
                        <a:pt x="36642" y="8739"/>
                        <a:pt x="36636" y="8739"/>
                      </a:cubicBezTo>
                      <a:cubicBezTo>
                        <a:pt x="36607" y="8739"/>
                        <a:pt x="36476" y="8538"/>
                        <a:pt x="36433" y="8538"/>
                      </a:cubicBezTo>
                      <a:cubicBezTo>
                        <a:pt x="36432" y="8538"/>
                        <a:pt x="36432" y="8538"/>
                        <a:pt x="36431" y="8538"/>
                      </a:cubicBezTo>
                      <a:cubicBezTo>
                        <a:pt x="36640" y="8817"/>
                        <a:pt x="36942" y="9038"/>
                        <a:pt x="37047" y="9341"/>
                      </a:cubicBezTo>
                      <a:cubicBezTo>
                        <a:pt x="36954" y="9201"/>
                        <a:pt x="36861" y="9061"/>
                        <a:pt x="36745" y="8933"/>
                      </a:cubicBezTo>
                      <a:lnTo>
                        <a:pt x="36745" y="8933"/>
                      </a:lnTo>
                      <a:cubicBezTo>
                        <a:pt x="36908" y="9236"/>
                        <a:pt x="36919" y="9282"/>
                        <a:pt x="37047" y="9503"/>
                      </a:cubicBezTo>
                      <a:lnTo>
                        <a:pt x="37035" y="9480"/>
                      </a:lnTo>
                      <a:lnTo>
                        <a:pt x="37326" y="10004"/>
                      </a:lnTo>
                      <a:lnTo>
                        <a:pt x="37268" y="9852"/>
                      </a:lnTo>
                      <a:lnTo>
                        <a:pt x="37268" y="9852"/>
                      </a:lnTo>
                      <a:cubicBezTo>
                        <a:pt x="37431" y="10015"/>
                        <a:pt x="37571" y="10201"/>
                        <a:pt x="37687" y="10411"/>
                      </a:cubicBezTo>
                      <a:lnTo>
                        <a:pt x="37885" y="10736"/>
                      </a:lnTo>
                      <a:cubicBezTo>
                        <a:pt x="37945" y="10847"/>
                        <a:pt x="38006" y="10950"/>
                        <a:pt x="38074" y="11051"/>
                      </a:cubicBezTo>
                      <a:lnTo>
                        <a:pt x="38074" y="11051"/>
                      </a:lnTo>
                      <a:cubicBezTo>
                        <a:pt x="37979" y="10913"/>
                        <a:pt x="37941" y="10868"/>
                        <a:pt x="37930" y="10868"/>
                      </a:cubicBezTo>
                      <a:cubicBezTo>
                        <a:pt x="37910" y="10868"/>
                        <a:pt x="37984" y="11027"/>
                        <a:pt x="37945" y="11027"/>
                      </a:cubicBezTo>
                      <a:cubicBezTo>
                        <a:pt x="37945" y="11027"/>
                        <a:pt x="37944" y="11027"/>
                        <a:pt x="37943" y="11027"/>
                      </a:cubicBezTo>
                      <a:lnTo>
                        <a:pt x="37943" y="11027"/>
                      </a:lnTo>
                      <a:cubicBezTo>
                        <a:pt x="37995" y="11153"/>
                        <a:pt x="38067" y="11336"/>
                        <a:pt x="38046" y="11336"/>
                      </a:cubicBezTo>
                      <a:cubicBezTo>
                        <a:pt x="38044" y="11336"/>
                        <a:pt x="38040" y="11334"/>
                        <a:pt x="38036" y="11330"/>
                      </a:cubicBezTo>
                      <a:lnTo>
                        <a:pt x="38036" y="11330"/>
                      </a:lnTo>
                      <a:cubicBezTo>
                        <a:pt x="38199" y="11562"/>
                        <a:pt x="38210" y="11772"/>
                        <a:pt x="38443" y="12097"/>
                      </a:cubicBezTo>
                      <a:cubicBezTo>
                        <a:pt x="38432" y="12119"/>
                        <a:pt x="38553" y="12333"/>
                        <a:pt x="38512" y="12333"/>
                      </a:cubicBezTo>
                      <a:cubicBezTo>
                        <a:pt x="38509" y="12333"/>
                        <a:pt x="38506" y="12332"/>
                        <a:pt x="38501" y="12330"/>
                      </a:cubicBezTo>
                      <a:lnTo>
                        <a:pt x="38501" y="12330"/>
                      </a:lnTo>
                      <a:cubicBezTo>
                        <a:pt x="38547" y="12418"/>
                        <a:pt x="38567" y="12449"/>
                        <a:pt x="38572" y="12449"/>
                      </a:cubicBezTo>
                      <a:cubicBezTo>
                        <a:pt x="38587" y="12449"/>
                        <a:pt x="38511" y="12248"/>
                        <a:pt x="38523" y="12248"/>
                      </a:cubicBezTo>
                      <a:lnTo>
                        <a:pt x="38523" y="12248"/>
                      </a:lnTo>
                      <a:cubicBezTo>
                        <a:pt x="38524" y="12248"/>
                        <a:pt x="38524" y="12248"/>
                        <a:pt x="38524" y="12248"/>
                      </a:cubicBezTo>
                      <a:cubicBezTo>
                        <a:pt x="38687" y="12493"/>
                        <a:pt x="38769" y="12818"/>
                        <a:pt x="38885" y="13156"/>
                      </a:cubicBezTo>
                      <a:cubicBezTo>
                        <a:pt x="38990" y="13528"/>
                        <a:pt x="39129" y="13888"/>
                        <a:pt x="39292" y="14237"/>
                      </a:cubicBezTo>
                      <a:cubicBezTo>
                        <a:pt x="39513" y="14900"/>
                        <a:pt x="39594" y="15005"/>
                        <a:pt x="39792" y="15633"/>
                      </a:cubicBezTo>
                      <a:cubicBezTo>
                        <a:pt x="39797" y="15683"/>
                        <a:pt x="39795" y="15702"/>
                        <a:pt x="39788" y="15702"/>
                      </a:cubicBezTo>
                      <a:cubicBezTo>
                        <a:pt x="39765" y="15702"/>
                        <a:pt x="39688" y="15471"/>
                        <a:pt x="39687" y="15470"/>
                      </a:cubicBezTo>
                      <a:lnTo>
                        <a:pt x="39687" y="15470"/>
                      </a:lnTo>
                      <a:cubicBezTo>
                        <a:pt x="39734" y="15819"/>
                        <a:pt x="39827" y="16075"/>
                        <a:pt x="39908" y="16401"/>
                      </a:cubicBezTo>
                      <a:cubicBezTo>
                        <a:pt x="39899" y="16381"/>
                        <a:pt x="39892" y="16373"/>
                        <a:pt x="39887" y="16373"/>
                      </a:cubicBezTo>
                      <a:cubicBezTo>
                        <a:pt x="39874" y="16373"/>
                        <a:pt x="39874" y="16430"/>
                        <a:pt x="39874" y="16506"/>
                      </a:cubicBezTo>
                      <a:cubicBezTo>
                        <a:pt x="39898" y="16692"/>
                        <a:pt x="39933" y="16698"/>
                        <a:pt x="39961" y="16805"/>
                      </a:cubicBezTo>
                      <a:lnTo>
                        <a:pt x="39961" y="16805"/>
                      </a:lnTo>
                      <a:cubicBezTo>
                        <a:pt x="39944" y="16721"/>
                        <a:pt x="39930" y="16640"/>
                        <a:pt x="39920" y="16564"/>
                      </a:cubicBezTo>
                      <a:lnTo>
                        <a:pt x="39920" y="16564"/>
                      </a:lnTo>
                      <a:lnTo>
                        <a:pt x="40025" y="16738"/>
                      </a:lnTo>
                      <a:lnTo>
                        <a:pt x="39885" y="16285"/>
                      </a:lnTo>
                      <a:cubicBezTo>
                        <a:pt x="39885" y="16229"/>
                        <a:pt x="39895" y="16179"/>
                        <a:pt x="39913" y="16179"/>
                      </a:cubicBezTo>
                      <a:cubicBezTo>
                        <a:pt x="39929" y="16179"/>
                        <a:pt x="39951" y="16217"/>
                        <a:pt x="39978" y="16319"/>
                      </a:cubicBezTo>
                      <a:cubicBezTo>
                        <a:pt x="39955" y="15982"/>
                        <a:pt x="39874" y="16029"/>
                        <a:pt x="39850" y="15738"/>
                      </a:cubicBezTo>
                      <a:cubicBezTo>
                        <a:pt x="39850" y="15729"/>
                        <a:pt x="39850" y="15725"/>
                        <a:pt x="39852" y="15725"/>
                      </a:cubicBezTo>
                      <a:cubicBezTo>
                        <a:pt x="39854" y="15725"/>
                        <a:pt x="39859" y="15735"/>
                        <a:pt x="39874" y="15750"/>
                      </a:cubicBezTo>
                      <a:lnTo>
                        <a:pt x="39769" y="15435"/>
                      </a:lnTo>
                      <a:lnTo>
                        <a:pt x="39769" y="15435"/>
                      </a:lnTo>
                      <a:cubicBezTo>
                        <a:pt x="39777" y="15449"/>
                        <a:pt x="39783" y="15452"/>
                        <a:pt x="39789" y="15452"/>
                      </a:cubicBezTo>
                      <a:cubicBezTo>
                        <a:pt x="39794" y="15452"/>
                        <a:pt x="39799" y="15448"/>
                        <a:pt x="39804" y="15448"/>
                      </a:cubicBezTo>
                      <a:cubicBezTo>
                        <a:pt x="39814" y="15448"/>
                        <a:pt x="39826" y="15466"/>
                        <a:pt x="39850" y="15575"/>
                      </a:cubicBezTo>
                      <a:cubicBezTo>
                        <a:pt x="39748" y="15004"/>
                        <a:pt x="39567" y="14680"/>
                        <a:pt x="39560" y="14448"/>
                      </a:cubicBezTo>
                      <a:lnTo>
                        <a:pt x="39560" y="14448"/>
                      </a:lnTo>
                      <a:cubicBezTo>
                        <a:pt x="39563" y="14459"/>
                        <a:pt x="39567" y="14470"/>
                        <a:pt x="39571" y="14482"/>
                      </a:cubicBezTo>
                      <a:lnTo>
                        <a:pt x="39560" y="14435"/>
                      </a:lnTo>
                      <a:lnTo>
                        <a:pt x="39560" y="14435"/>
                      </a:lnTo>
                      <a:cubicBezTo>
                        <a:pt x="39560" y="14440"/>
                        <a:pt x="39560" y="14444"/>
                        <a:pt x="39560" y="14448"/>
                      </a:cubicBezTo>
                      <a:lnTo>
                        <a:pt x="39560" y="14448"/>
                      </a:lnTo>
                      <a:cubicBezTo>
                        <a:pt x="39450" y="14131"/>
                        <a:pt x="39425" y="14083"/>
                        <a:pt x="39408" y="14083"/>
                      </a:cubicBezTo>
                      <a:cubicBezTo>
                        <a:pt x="39401" y="14083"/>
                        <a:pt x="39396" y="14092"/>
                        <a:pt x="39386" y="14092"/>
                      </a:cubicBezTo>
                      <a:cubicBezTo>
                        <a:pt x="39367" y="14092"/>
                        <a:pt x="39332" y="14057"/>
                        <a:pt x="39234" y="13854"/>
                      </a:cubicBezTo>
                      <a:lnTo>
                        <a:pt x="39234" y="13423"/>
                      </a:lnTo>
                      <a:lnTo>
                        <a:pt x="39152" y="13365"/>
                      </a:lnTo>
                      <a:cubicBezTo>
                        <a:pt x="39119" y="13287"/>
                        <a:pt x="39074" y="13143"/>
                        <a:pt x="39102" y="13143"/>
                      </a:cubicBezTo>
                      <a:cubicBezTo>
                        <a:pt x="39103" y="13143"/>
                        <a:pt x="39105" y="13144"/>
                        <a:pt x="39106" y="13144"/>
                      </a:cubicBezTo>
                      <a:cubicBezTo>
                        <a:pt x="39059" y="13058"/>
                        <a:pt x="39041" y="13032"/>
                        <a:pt x="39036" y="13032"/>
                      </a:cubicBezTo>
                      <a:lnTo>
                        <a:pt x="39036" y="13032"/>
                      </a:lnTo>
                      <a:cubicBezTo>
                        <a:pt x="39027" y="13032"/>
                        <a:pt x="39049" y="13096"/>
                        <a:pt x="39038" y="13096"/>
                      </a:cubicBezTo>
                      <a:cubicBezTo>
                        <a:pt x="39034" y="13096"/>
                        <a:pt x="39023" y="13085"/>
                        <a:pt x="39001" y="13051"/>
                      </a:cubicBezTo>
                      <a:cubicBezTo>
                        <a:pt x="38943" y="12818"/>
                        <a:pt x="38862" y="12586"/>
                        <a:pt x="38757" y="12365"/>
                      </a:cubicBezTo>
                      <a:cubicBezTo>
                        <a:pt x="38652" y="12155"/>
                        <a:pt x="38571" y="11969"/>
                        <a:pt x="38594" y="11911"/>
                      </a:cubicBezTo>
                      <a:cubicBezTo>
                        <a:pt x="38582" y="11898"/>
                        <a:pt x="38575" y="11892"/>
                        <a:pt x="38571" y="11892"/>
                      </a:cubicBezTo>
                      <a:cubicBezTo>
                        <a:pt x="38550" y="11892"/>
                        <a:pt x="38617" y="12040"/>
                        <a:pt x="38608" y="12040"/>
                      </a:cubicBezTo>
                      <a:cubicBezTo>
                        <a:pt x="38603" y="12040"/>
                        <a:pt x="38579" y="12002"/>
                        <a:pt x="38513" y="11888"/>
                      </a:cubicBezTo>
                      <a:cubicBezTo>
                        <a:pt x="38548" y="11737"/>
                        <a:pt x="38280" y="11446"/>
                        <a:pt x="38164" y="11097"/>
                      </a:cubicBezTo>
                      <a:lnTo>
                        <a:pt x="38164" y="11097"/>
                      </a:lnTo>
                      <a:cubicBezTo>
                        <a:pt x="38225" y="11143"/>
                        <a:pt x="38303" y="11307"/>
                        <a:pt x="38313" y="11307"/>
                      </a:cubicBezTo>
                      <a:cubicBezTo>
                        <a:pt x="38319" y="11307"/>
                        <a:pt x="38308" y="11265"/>
                        <a:pt x="38268" y="11143"/>
                      </a:cubicBezTo>
                      <a:cubicBezTo>
                        <a:pt x="38164" y="11016"/>
                        <a:pt x="38082" y="10876"/>
                        <a:pt x="38036" y="10725"/>
                      </a:cubicBezTo>
                      <a:cubicBezTo>
                        <a:pt x="37966" y="10550"/>
                        <a:pt x="37873" y="10387"/>
                        <a:pt x="37780" y="10225"/>
                      </a:cubicBezTo>
                      <a:cubicBezTo>
                        <a:pt x="37779" y="10225"/>
                        <a:pt x="37777" y="10225"/>
                        <a:pt x="37776" y="10225"/>
                      </a:cubicBezTo>
                      <a:cubicBezTo>
                        <a:pt x="37698" y="10225"/>
                        <a:pt x="37391" y="9646"/>
                        <a:pt x="37105" y="9224"/>
                      </a:cubicBezTo>
                      <a:cubicBezTo>
                        <a:pt x="37163" y="9224"/>
                        <a:pt x="36570" y="8387"/>
                        <a:pt x="36291" y="7980"/>
                      </a:cubicBezTo>
                      <a:lnTo>
                        <a:pt x="36303" y="7980"/>
                      </a:lnTo>
                      <a:cubicBezTo>
                        <a:pt x="36186" y="7956"/>
                        <a:pt x="35919" y="7526"/>
                        <a:pt x="35651" y="7270"/>
                      </a:cubicBezTo>
                      <a:cubicBezTo>
                        <a:pt x="35658" y="7266"/>
                        <a:pt x="35665" y="7264"/>
                        <a:pt x="35674" y="7264"/>
                      </a:cubicBezTo>
                      <a:cubicBezTo>
                        <a:pt x="35714" y="7264"/>
                        <a:pt x="35782" y="7310"/>
                        <a:pt x="35896" y="7433"/>
                      </a:cubicBezTo>
                      <a:cubicBezTo>
                        <a:pt x="35826" y="7340"/>
                        <a:pt x="35744" y="7259"/>
                        <a:pt x="35663" y="7165"/>
                      </a:cubicBezTo>
                      <a:cubicBezTo>
                        <a:pt x="35547" y="7084"/>
                        <a:pt x="35442" y="6991"/>
                        <a:pt x="35349" y="6886"/>
                      </a:cubicBezTo>
                      <a:lnTo>
                        <a:pt x="35349" y="6886"/>
                      </a:lnTo>
                      <a:lnTo>
                        <a:pt x="35454" y="6921"/>
                      </a:lnTo>
                      <a:cubicBezTo>
                        <a:pt x="35128" y="6584"/>
                        <a:pt x="34802" y="6258"/>
                        <a:pt x="34395" y="5828"/>
                      </a:cubicBezTo>
                      <a:lnTo>
                        <a:pt x="34395" y="5828"/>
                      </a:lnTo>
                      <a:cubicBezTo>
                        <a:pt x="34356" y="5836"/>
                        <a:pt x="34478" y="6015"/>
                        <a:pt x="34421" y="6015"/>
                      </a:cubicBezTo>
                      <a:cubicBezTo>
                        <a:pt x="34393" y="6015"/>
                        <a:pt x="34321" y="5971"/>
                        <a:pt x="34163" y="5840"/>
                      </a:cubicBezTo>
                      <a:cubicBezTo>
                        <a:pt x="34163" y="5821"/>
                        <a:pt x="34166" y="5798"/>
                        <a:pt x="34189" y="5798"/>
                      </a:cubicBezTo>
                      <a:cubicBezTo>
                        <a:pt x="34202" y="5798"/>
                        <a:pt x="34222" y="5805"/>
                        <a:pt x="34250" y="5824"/>
                      </a:cubicBezTo>
                      <a:lnTo>
                        <a:pt x="34250" y="5824"/>
                      </a:lnTo>
                      <a:cubicBezTo>
                        <a:pt x="34186" y="5775"/>
                        <a:pt x="34124" y="5720"/>
                        <a:pt x="34069" y="5665"/>
                      </a:cubicBezTo>
                      <a:lnTo>
                        <a:pt x="34069" y="5665"/>
                      </a:lnTo>
                      <a:lnTo>
                        <a:pt x="34290" y="5805"/>
                      </a:lnTo>
                      <a:cubicBezTo>
                        <a:pt x="34104" y="5607"/>
                        <a:pt x="34163" y="5735"/>
                        <a:pt x="34000" y="5584"/>
                      </a:cubicBezTo>
                      <a:cubicBezTo>
                        <a:pt x="34035" y="5560"/>
                        <a:pt x="33895" y="5456"/>
                        <a:pt x="33942" y="5456"/>
                      </a:cubicBezTo>
                      <a:cubicBezTo>
                        <a:pt x="34011" y="5525"/>
                        <a:pt x="34069" y="5584"/>
                        <a:pt x="34139" y="5642"/>
                      </a:cubicBezTo>
                      <a:cubicBezTo>
                        <a:pt x="33988" y="5491"/>
                        <a:pt x="33837" y="5339"/>
                        <a:pt x="33709" y="5165"/>
                      </a:cubicBezTo>
                      <a:cubicBezTo>
                        <a:pt x="33709" y="5179"/>
                        <a:pt x="33703" y="5189"/>
                        <a:pt x="33688" y="5189"/>
                      </a:cubicBezTo>
                      <a:cubicBezTo>
                        <a:pt x="33665" y="5189"/>
                        <a:pt x="33619" y="5165"/>
                        <a:pt x="33534" y="5095"/>
                      </a:cubicBezTo>
                      <a:cubicBezTo>
                        <a:pt x="33197" y="4781"/>
                        <a:pt x="33453" y="4944"/>
                        <a:pt x="33267" y="4758"/>
                      </a:cubicBezTo>
                      <a:cubicBezTo>
                        <a:pt x="33182" y="4694"/>
                        <a:pt x="32989" y="4532"/>
                        <a:pt x="32922" y="4532"/>
                      </a:cubicBezTo>
                      <a:cubicBezTo>
                        <a:pt x="32915" y="4532"/>
                        <a:pt x="32910" y="4534"/>
                        <a:pt x="32906" y="4537"/>
                      </a:cubicBezTo>
                      <a:cubicBezTo>
                        <a:pt x="32848" y="4490"/>
                        <a:pt x="32802" y="4444"/>
                        <a:pt x="32767" y="4374"/>
                      </a:cubicBezTo>
                      <a:cubicBezTo>
                        <a:pt x="32590" y="4276"/>
                        <a:pt x="32068" y="3873"/>
                        <a:pt x="32018" y="3873"/>
                      </a:cubicBezTo>
                      <a:cubicBezTo>
                        <a:pt x="32009" y="3873"/>
                        <a:pt x="32016" y="3887"/>
                        <a:pt x="32046" y="3920"/>
                      </a:cubicBezTo>
                      <a:lnTo>
                        <a:pt x="32092" y="3967"/>
                      </a:lnTo>
                      <a:lnTo>
                        <a:pt x="32057" y="3944"/>
                      </a:lnTo>
                      <a:cubicBezTo>
                        <a:pt x="31894" y="3839"/>
                        <a:pt x="31732" y="3723"/>
                        <a:pt x="31569" y="3606"/>
                      </a:cubicBezTo>
                      <a:cubicBezTo>
                        <a:pt x="31406" y="3478"/>
                        <a:pt x="31231" y="3385"/>
                        <a:pt x="31069" y="3269"/>
                      </a:cubicBezTo>
                      <a:cubicBezTo>
                        <a:pt x="30720" y="3048"/>
                        <a:pt x="30382" y="2839"/>
                        <a:pt x="30045" y="2641"/>
                      </a:cubicBezTo>
                      <a:lnTo>
                        <a:pt x="30057" y="2618"/>
                      </a:lnTo>
                      <a:cubicBezTo>
                        <a:pt x="29650" y="2408"/>
                        <a:pt x="29242" y="2222"/>
                        <a:pt x="28812" y="2059"/>
                      </a:cubicBezTo>
                      <a:cubicBezTo>
                        <a:pt x="28701" y="2004"/>
                        <a:pt x="28559" y="1896"/>
                        <a:pt x="28596" y="1896"/>
                      </a:cubicBezTo>
                      <a:cubicBezTo>
                        <a:pt x="28598" y="1896"/>
                        <a:pt x="28600" y="1896"/>
                        <a:pt x="28603" y="1896"/>
                      </a:cubicBezTo>
                      <a:lnTo>
                        <a:pt x="27765" y="1536"/>
                      </a:lnTo>
                      <a:lnTo>
                        <a:pt x="27765" y="1536"/>
                      </a:lnTo>
                      <a:cubicBezTo>
                        <a:pt x="27856" y="1560"/>
                        <a:pt x="27893" y="1567"/>
                        <a:pt x="27905" y="1567"/>
                      </a:cubicBezTo>
                      <a:cubicBezTo>
                        <a:pt x="27921" y="1567"/>
                        <a:pt x="27896" y="1555"/>
                        <a:pt x="27898" y="1555"/>
                      </a:cubicBezTo>
                      <a:lnTo>
                        <a:pt x="27898" y="1555"/>
                      </a:lnTo>
                      <a:cubicBezTo>
                        <a:pt x="27901" y="1555"/>
                        <a:pt x="27941" y="1571"/>
                        <a:pt x="28126" y="1641"/>
                      </a:cubicBezTo>
                      <a:cubicBezTo>
                        <a:pt x="27800" y="1489"/>
                        <a:pt x="27463" y="1373"/>
                        <a:pt x="27125" y="1280"/>
                      </a:cubicBezTo>
                      <a:lnTo>
                        <a:pt x="27125" y="1280"/>
                      </a:lnTo>
                      <a:cubicBezTo>
                        <a:pt x="27131" y="1280"/>
                        <a:pt x="27135" y="1281"/>
                        <a:pt x="27140" y="1281"/>
                      </a:cubicBezTo>
                      <a:cubicBezTo>
                        <a:pt x="27271" y="1281"/>
                        <a:pt x="26817" y="1104"/>
                        <a:pt x="26614" y="1047"/>
                      </a:cubicBezTo>
                      <a:lnTo>
                        <a:pt x="26614" y="1047"/>
                      </a:lnTo>
                      <a:lnTo>
                        <a:pt x="26904" y="1187"/>
                      </a:lnTo>
                      <a:cubicBezTo>
                        <a:pt x="26660" y="1106"/>
                        <a:pt x="26463" y="1036"/>
                        <a:pt x="26265" y="954"/>
                      </a:cubicBezTo>
                      <a:lnTo>
                        <a:pt x="26393" y="931"/>
                      </a:lnTo>
                      <a:cubicBezTo>
                        <a:pt x="25986" y="780"/>
                        <a:pt x="25567" y="675"/>
                        <a:pt x="25137" y="617"/>
                      </a:cubicBezTo>
                      <a:cubicBezTo>
                        <a:pt x="24764" y="547"/>
                        <a:pt x="24392" y="466"/>
                        <a:pt x="24043" y="349"/>
                      </a:cubicBezTo>
                      <a:cubicBezTo>
                        <a:pt x="23787" y="349"/>
                        <a:pt x="24543" y="454"/>
                        <a:pt x="24311" y="477"/>
                      </a:cubicBezTo>
                      <a:cubicBezTo>
                        <a:pt x="23880" y="396"/>
                        <a:pt x="23450" y="245"/>
                        <a:pt x="23310" y="222"/>
                      </a:cubicBezTo>
                      <a:cubicBezTo>
                        <a:pt x="23050" y="169"/>
                        <a:pt x="22911" y="162"/>
                        <a:pt x="22781" y="162"/>
                      </a:cubicBezTo>
                      <a:cubicBezTo>
                        <a:pt x="22726" y="162"/>
                        <a:pt x="22673" y="163"/>
                        <a:pt x="22613" y="163"/>
                      </a:cubicBezTo>
                      <a:cubicBezTo>
                        <a:pt x="22498" y="163"/>
                        <a:pt x="22359" y="158"/>
                        <a:pt x="22136" y="128"/>
                      </a:cubicBezTo>
                      <a:lnTo>
                        <a:pt x="22136" y="128"/>
                      </a:lnTo>
                      <a:cubicBezTo>
                        <a:pt x="22217" y="163"/>
                        <a:pt x="22287" y="222"/>
                        <a:pt x="21822" y="222"/>
                      </a:cubicBezTo>
                      <a:cubicBezTo>
                        <a:pt x="21380" y="187"/>
                        <a:pt x="21298" y="94"/>
                        <a:pt x="21566" y="94"/>
                      </a:cubicBezTo>
                      <a:cubicBezTo>
                        <a:pt x="21670" y="94"/>
                        <a:pt x="21717" y="105"/>
                        <a:pt x="21717" y="117"/>
                      </a:cubicBezTo>
                      <a:cubicBezTo>
                        <a:pt x="21856" y="117"/>
                        <a:pt x="22043" y="117"/>
                        <a:pt x="21868" y="82"/>
                      </a:cubicBezTo>
                      <a:lnTo>
                        <a:pt x="21868" y="82"/>
                      </a:lnTo>
                      <a:lnTo>
                        <a:pt x="21810" y="94"/>
                      </a:lnTo>
                      <a:cubicBezTo>
                        <a:pt x="21601" y="59"/>
                        <a:pt x="20996" y="35"/>
                        <a:pt x="21147"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1"/>
                <p:cNvSpPr/>
                <p:nvPr/>
              </p:nvSpPr>
              <p:spPr>
                <a:xfrm>
                  <a:off x="5937825" y="4129075"/>
                  <a:ext cx="3225" cy="2075"/>
                </a:xfrm>
                <a:custGeom>
                  <a:avLst/>
                  <a:gdLst/>
                  <a:ahLst/>
                  <a:cxnLst/>
                  <a:rect l="l" t="t" r="r" b="b"/>
                  <a:pathLst>
                    <a:path w="129" h="83" extrusionOk="0">
                      <a:moveTo>
                        <a:pt x="128" y="1"/>
                      </a:moveTo>
                      <a:lnTo>
                        <a:pt x="47" y="47"/>
                      </a:lnTo>
                      <a:lnTo>
                        <a:pt x="0" y="82"/>
                      </a:lnTo>
                      <a:lnTo>
                        <a:pt x="70" y="36"/>
                      </a:lnTo>
                      <a:lnTo>
                        <a:pt x="128"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1"/>
                <p:cNvSpPr/>
                <p:nvPr/>
              </p:nvSpPr>
              <p:spPr>
                <a:xfrm>
                  <a:off x="5972425" y="3288700"/>
                  <a:ext cx="900" cy="900"/>
                </a:xfrm>
                <a:custGeom>
                  <a:avLst/>
                  <a:gdLst/>
                  <a:ahLst/>
                  <a:cxnLst/>
                  <a:rect l="l" t="t" r="r" b="b"/>
                  <a:pathLst>
                    <a:path w="36" h="36" extrusionOk="0">
                      <a:moveTo>
                        <a:pt x="0" y="1"/>
                      </a:moveTo>
                      <a:lnTo>
                        <a:pt x="0" y="1"/>
                      </a:lnTo>
                      <a:cubicBezTo>
                        <a:pt x="12" y="13"/>
                        <a:pt x="24" y="24"/>
                        <a:pt x="35" y="36"/>
                      </a:cubicBezTo>
                      <a:cubicBezTo>
                        <a:pt x="24" y="24"/>
                        <a:pt x="24" y="24"/>
                        <a:pt x="24" y="13"/>
                      </a:cubicBezTo>
                      <a:lnTo>
                        <a:pt x="0"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1"/>
                <p:cNvSpPr/>
                <p:nvPr/>
              </p:nvSpPr>
              <p:spPr>
                <a:xfrm>
                  <a:off x="5566475" y="4180250"/>
                  <a:ext cx="2350" cy="325"/>
                </a:xfrm>
                <a:custGeom>
                  <a:avLst/>
                  <a:gdLst/>
                  <a:ahLst/>
                  <a:cxnLst/>
                  <a:rect l="l" t="t" r="r" b="b"/>
                  <a:pathLst>
                    <a:path w="94" h="13" extrusionOk="0">
                      <a:moveTo>
                        <a:pt x="12" y="1"/>
                      </a:moveTo>
                      <a:lnTo>
                        <a:pt x="1" y="13"/>
                      </a:lnTo>
                      <a:lnTo>
                        <a:pt x="94" y="13"/>
                      </a:lnTo>
                      <a:lnTo>
                        <a:pt x="12"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1"/>
                <p:cNvSpPr/>
                <p:nvPr/>
              </p:nvSpPr>
              <p:spPr>
                <a:xfrm>
                  <a:off x="6065175" y="3382050"/>
                  <a:ext cx="900" cy="1775"/>
                </a:xfrm>
                <a:custGeom>
                  <a:avLst/>
                  <a:gdLst/>
                  <a:ahLst/>
                  <a:cxnLst/>
                  <a:rect l="l" t="t" r="r" b="b"/>
                  <a:pathLst>
                    <a:path w="36" h="71" extrusionOk="0">
                      <a:moveTo>
                        <a:pt x="1" y="1"/>
                      </a:moveTo>
                      <a:cubicBezTo>
                        <a:pt x="12" y="24"/>
                        <a:pt x="12" y="47"/>
                        <a:pt x="36" y="70"/>
                      </a:cubicBezTo>
                      <a:cubicBezTo>
                        <a:pt x="24" y="47"/>
                        <a:pt x="12" y="24"/>
                        <a:pt x="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1"/>
                <p:cNvSpPr/>
                <p:nvPr/>
              </p:nvSpPr>
              <p:spPr>
                <a:xfrm>
                  <a:off x="6097750" y="3428000"/>
                  <a:ext cx="3800" cy="7300"/>
                </a:xfrm>
                <a:custGeom>
                  <a:avLst/>
                  <a:gdLst/>
                  <a:ahLst/>
                  <a:cxnLst/>
                  <a:rect l="l" t="t" r="r" b="b"/>
                  <a:pathLst>
                    <a:path w="152" h="292" extrusionOk="0">
                      <a:moveTo>
                        <a:pt x="0" y="0"/>
                      </a:moveTo>
                      <a:lnTo>
                        <a:pt x="152" y="29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1"/>
                <p:cNvSpPr/>
                <p:nvPr/>
              </p:nvSpPr>
              <p:spPr>
                <a:xfrm>
                  <a:off x="6119275" y="3465800"/>
                  <a:ext cx="900" cy="600"/>
                </a:xfrm>
                <a:custGeom>
                  <a:avLst/>
                  <a:gdLst/>
                  <a:ahLst/>
                  <a:cxnLst/>
                  <a:rect l="l" t="t" r="r" b="b"/>
                  <a:pathLst>
                    <a:path w="36" h="24" extrusionOk="0">
                      <a:moveTo>
                        <a:pt x="0" y="1"/>
                      </a:moveTo>
                      <a:lnTo>
                        <a:pt x="0" y="1"/>
                      </a:lnTo>
                      <a:cubicBezTo>
                        <a:pt x="6" y="6"/>
                        <a:pt x="12" y="9"/>
                        <a:pt x="18" y="12"/>
                      </a:cubicBezTo>
                      <a:lnTo>
                        <a:pt x="18" y="12"/>
                      </a:lnTo>
                      <a:lnTo>
                        <a:pt x="0" y="1"/>
                      </a:lnTo>
                      <a:close/>
                      <a:moveTo>
                        <a:pt x="18" y="12"/>
                      </a:moveTo>
                      <a:lnTo>
                        <a:pt x="35" y="24"/>
                      </a:lnTo>
                      <a:cubicBezTo>
                        <a:pt x="29" y="18"/>
                        <a:pt x="23" y="15"/>
                        <a:pt x="18" y="12"/>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1"/>
                <p:cNvSpPr/>
                <p:nvPr/>
              </p:nvSpPr>
              <p:spPr>
                <a:xfrm>
                  <a:off x="5529900" y="3222400"/>
                  <a:ext cx="3450" cy="1100"/>
                </a:xfrm>
                <a:custGeom>
                  <a:avLst/>
                  <a:gdLst/>
                  <a:ahLst/>
                  <a:cxnLst/>
                  <a:rect l="l" t="t" r="r" b="b"/>
                  <a:pathLst>
                    <a:path w="138" h="44" extrusionOk="0">
                      <a:moveTo>
                        <a:pt x="138" y="1"/>
                      </a:moveTo>
                      <a:lnTo>
                        <a:pt x="80" y="13"/>
                      </a:lnTo>
                      <a:cubicBezTo>
                        <a:pt x="21" y="35"/>
                        <a:pt x="1" y="44"/>
                        <a:pt x="4" y="44"/>
                      </a:cubicBezTo>
                      <a:cubicBezTo>
                        <a:pt x="10" y="44"/>
                        <a:pt x="74" y="22"/>
                        <a:pt x="138"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1"/>
                <p:cNvSpPr/>
                <p:nvPr/>
              </p:nvSpPr>
              <p:spPr>
                <a:xfrm>
                  <a:off x="5729325" y="3200900"/>
                  <a:ext cx="6425" cy="625"/>
                </a:xfrm>
                <a:custGeom>
                  <a:avLst/>
                  <a:gdLst/>
                  <a:ahLst/>
                  <a:cxnLst/>
                  <a:rect l="l" t="t" r="r" b="b"/>
                  <a:pathLst>
                    <a:path w="257" h="25" extrusionOk="0">
                      <a:moveTo>
                        <a:pt x="0" y="0"/>
                      </a:moveTo>
                      <a:cubicBezTo>
                        <a:pt x="87" y="15"/>
                        <a:pt x="164" y="25"/>
                        <a:pt x="211" y="25"/>
                      </a:cubicBezTo>
                      <a:cubicBezTo>
                        <a:pt x="239" y="25"/>
                        <a:pt x="256" y="21"/>
                        <a:pt x="256" y="12"/>
                      </a:cubicBezTo>
                      <a:lnTo>
                        <a:pt x="0"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1"/>
                <p:cNvSpPr/>
                <p:nvPr/>
              </p:nvSpPr>
              <p:spPr>
                <a:xfrm>
                  <a:off x="5338225" y="3337275"/>
                  <a:ext cx="900" cy="900"/>
                </a:xfrm>
                <a:custGeom>
                  <a:avLst/>
                  <a:gdLst/>
                  <a:ahLst/>
                  <a:cxnLst/>
                  <a:rect l="l" t="t" r="r" b="b"/>
                  <a:pathLst>
                    <a:path w="36" h="36" extrusionOk="0">
                      <a:moveTo>
                        <a:pt x="35" y="0"/>
                      </a:moveTo>
                      <a:lnTo>
                        <a:pt x="35" y="0"/>
                      </a:lnTo>
                      <a:lnTo>
                        <a:pt x="0" y="35"/>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1"/>
                <p:cNvSpPr/>
                <p:nvPr/>
              </p:nvSpPr>
              <p:spPr>
                <a:xfrm>
                  <a:off x="5719725" y="3200300"/>
                  <a:ext cx="9625" cy="625"/>
                </a:xfrm>
                <a:custGeom>
                  <a:avLst/>
                  <a:gdLst/>
                  <a:ahLst/>
                  <a:cxnLst/>
                  <a:rect l="l" t="t" r="r" b="b"/>
                  <a:pathLst>
                    <a:path w="385" h="25" extrusionOk="0">
                      <a:moveTo>
                        <a:pt x="1" y="1"/>
                      </a:moveTo>
                      <a:cubicBezTo>
                        <a:pt x="129" y="13"/>
                        <a:pt x="256" y="24"/>
                        <a:pt x="384" y="24"/>
                      </a:cubicBezTo>
                      <a:cubicBezTo>
                        <a:pt x="268" y="13"/>
                        <a:pt x="129" y="1"/>
                        <a:pt x="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1"/>
                <p:cNvSpPr/>
                <p:nvPr/>
              </p:nvSpPr>
              <p:spPr>
                <a:xfrm>
                  <a:off x="6173075" y="3644350"/>
                  <a:ext cx="300" cy="2350"/>
                </a:xfrm>
                <a:custGeom>
                  <a:avLst/>
                  <a:gdLst/>
                  <a:ahLst/>
                  <a:cxnLst/>
                  <a:rect l="l" t="t" r="r" b="b"/>
                  <a:pathLst>
                    <a:path w="12" h="94" extrusionOk="0">
                      <a:moveTo>
                        <a:pt x="0" y="0"/>
                      </a:moveTo>
                      <a:lnTo>
                        <a:pt x="12" y="93"/>
                      </a:lnTo>
                      <a:lnTo>
                        <a:pt x="12" y="93"/>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1"/>
                <p:cNvSpPr/>
                <p:nvPr/>
              </p:nvSpPr>
              <p:spPr>
                <a:xfrm>
                  <a:off x="6173650" y="3646675"/>
                  <a:ext cx="300" cy="2350"/>
                </a:xfrm>
                <a:custGeom>
                  <a:avLst/>
                  <a:gdLst/>
                  <a:ahLst/>
                  <a:cxnLst/>
                  <a:rect l="l" t="t" r="r" b="b"/>
                  <a:pathLst>
                    <a:path w="12" h="94" extrusionOk="0">
                      <a:moveTo>
                        <a:pt x="0" y="0"/>
                      </a:moveTo>
                      <a:cubicBezTo>
                        <a:pt x="0" y="21"/>
                        <a:pt x="4" y="42"/>
                        <a:pt x="8" y="61"/>
                      </a:cubicBezTo>
                      <a:lnTo>
                        <a:pt x="8" y="61"/>
                      </a:lnTo>
                      <a:lnTo>
                        <a:pt x="0" y="0"/>
                      </a:lnTo>
                      <a:close/>
                      <a:moveTo>
                        <a:pt x="8" y="61"/>
                      </a:moveTo>
                      <a:lnTo>
                        <a:pt x="12" y="93"/>
                      </a:lnTo>
                      <a:cubicBezTo>
                        <a:pt x="12" y="84"/>
                        <a:pt x="10" y="73"/>
                        <a:pt x="8" y="6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1"/>
                <p:cNvSpPr/>
                <p:nvPr/>
              </p:nvSpPr>
              <p:spPr>
                <a:xfrm>
                  <a:off x="6173650" y="3649000"/>
                  <a:ext cx="900" cy="4975"/>
                </a:xfrm>
                <a:custGeom>
                  <a:avLst/>
                  <a:gdLst/>
                  <a:ahLst/>
                  <a:cxnLst/>
                  <a:rect l="l" t="t" r="r" b="b"/>
                  <a:pathLst>
                    <a:path w="36" h="199" extrusionOk="0">
                      <a:moveTo>
                        <a:pt x="12" y="0"/>
                      </a:moveTo>
                      <a:lnTo>
                        <a:pt x="12" y="0"/>
                      </a:lnTo>
                      <a:cubicBezTo>
                        <a:pt x="0" y="70"/>
                        <a:pt x="12" y="128"/>
                        <a:pt x="35" y="198"/>
                      </a:cubicBezTo>
                      <a:lnTo>
                        <a:pt x="12"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1"/>
                <p:cNvSpPr/>
                <p:nvPr/>
              </p:nvSpPr>
              <p:spPr>
                <a:xfrm>
                  <a:off x="6163475" y="3587350"/>
                  <a:ext cx="600" cy="600"/>
                </a:xfrm>
                <a:custGeom>
                  <a:avLst/>
                  <a:gdLst/>
                  <a:ahLst/>
                  <a:cxnLst/>
                  <a:rect l="l" t="t" r="r" b="b"/>
                  <a:pathLst>
                    <a:path w="24" h="24" extrusionOk="0">
                      <a:moveTo>
                        <a:pt x="0" y="0"/>
                      </a:moveTo>
                      <a:cubicBezTo>
                        <a:pt x="12" y="12"/>
                        <a:pt x="12" y="24"/>
                        <a:pt x="23" y="24"/>
                      </a:cubicBezTo>
                      <a:lnTo>
                        <a:pt x="0"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1"/>
                <p:cNvSpPr/>
                <p:nvPr/>
              </p:nvSpPr>
              <p:spPr>
                <a:xfrm>
                  <a:off x="6159675" y="3571075"/>
                  <a:ext cx="3825" cy="16300"/>
                </a:xfrm>
                <a:custGeom>
                  <a:avLst/>
                  <a:gdLst/>
                  <a:ahLst/>
                  <a:cxnLst/>
                  <a:rect l="l" t="t" r="r" b="b"/>
                  <a:pathLst>
                    <a:path w="153" h="652" extrusionOk="0">
                      <a:moveTo>
                        <a:pt x="1" y="0"/>
                      </a:moveTo>
                      <a:cubicBezTo>
                        <a:pt x="36" y="163"/>
                        <a:pt x="59" y="419"/>
                        <a:pt x="129" y="640"/>
                      </a:cubicBezTo>
                      <a:lnTo>
                        <a:pt x="152" y="651"/>
                      </a:lnTo>
                      <a:cubicBezTo>
                        <a:pt x="94" y="558"/>
                        <a:pt x="71" y="140"/>
                        <a:pt x="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1"/>
                <p:cNvSpPr/>
                <p:nvPr/>
              </p:nvSpPr>
              <p:spPr>
                <a:xfrm>
                  <a:off x="6142250" y="3499825"/>
                  <a:ext cx="6400" cy="14275"/>
                </a:xfrm>
                <a:custGeom>
                  <a:avLst/>
                  <a:gdLst/>
                  <a:ahLst/>
                  <a:cxnLst/>
                  <a:rect l="l" t="t" r="r" b="b"/>
                  <a:pathLst>
                    <a:path w="256" h="571" extrusionOk="0">
                      <a:moveTo>
                        <a:pt x="0" y="0"/>
                      </a:moveTo>
                      <a:cubicBezTo>
                        <a:pt x="3" y="8"/>
                        <a:pt x="5" y="15"/>
                        <a:pt x="8" y="22"/>
                      </a:cubicBezTo>
                      <a:lnTo>
                        <a:pt x="8" y="22"/>
                      </a:lnTo>
                      <a:cubicBezTo>
                        <a:pt x="5" y="15"/>
                        <a:pt x="3" y="8"/>
                        <a:pt x="0" y="0"/>
                      </a:cubicBezTo>
                      <a:close/>
                      <a:moveTo>
                        <a:pt x="8" y="22"/>
                      </a:moveTo>
                      <a:cubicBezTo>
                        <a:pt x="74" y="201"/>
                        <a:pt x="131" y="380"/>
                        <a:pt x="198" y="559"/>
                      </a:cubicBezTo>
                      <a:cubicBezTo>
                        <a:pt x="184" y="498"/>
                        <a:pt x="171" y="430"/>
                        <a:pt x="182" y="430"/>
                      </a:cubicBezTo>
                      <a:cubicBezTo>
                        <a:pt x="190" y="430"/>
                        <a:pt x="212" y="467"/>
                        <a:pt x="256" y="570"/>
                      </a:cubicBezTo>
                      <a:cubicBezTo>
                        <a:pt x="188" y="317"/>
                        <a:pt x="168" y="257"/>
                        <a:pt x="160" y="257"/>
                      </a:cubicBezTo>
                      <a:cubicBezTo>
                        <a:pt x="154" y="257"/>
                        <a:pt x="157" y="306"/>
                        <a:pt x="143" y="306"/>
                      </a:cubicBezTo>
                      <a:cubicBezTo>
                        <a:pt x="128" y="306"/>
                        <a:pt x="94" y="251"/>
                        <a:pt x="8" y="22"/>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1"/>
                <p:cNvSpPr/>
                <p:nvPr/>
              </p:nvSpPr>
              <p:spPr>
                <a:xfrm>
                  <a:off x="6121275" y="3454350"/>
                  <a:ext cx="3725" cy="6800"/>
                </a:xfrm>
                <a:custGeom>
                  <a:avLst/>
                  <a:gdLst/>
                  <a:ahLst/>
                  <a:cxnLst/>
                  <a:rect l="l" t="t" r="r" b="b"/>
                  <a:pathLst>
                    <a:path w="149" h="272" extrusionOk="0">
                      <a:moveTo>
                        <a:pt x="5" y="0"/>
                      </a:moveTo>
                      <a:lnTo>
                        <a:pt x="5" y="0"/>
                      </a:lnTo>
                      <a:cubicBezTo>
                        <a:pt x="1" y="0"/>
                        <a:pt x="21" y="45"/>
                        <a:pt x="71" y="144"/>
                      </a:cubicBezTo>
                      <a:cubicBezTo>
                        <a:pt x="117" y="239"/>
                        <a:pt x="135" y="271"/>
                        <a:pt x="140" y="271"/>
                      </a:cubicBezTo>
                      <a:cubicBezTo>
                        <a:pt x="148" y="271"/>
                        <a:pt x="101" y="144"/>
                        <a:pt x="106" y="144"/>
                      </a:cubicBezTo>
                      <a:lnTo>
                        <a:pt x="106" y="144"/>
                      </a:lnTo>
                      <a:cubicBezTo>
                        <a:pt x="106" y="144"/>
                        <a:pt x="106" y="144"/>
                        <a:pt x="106" y="144"/>
                      </a:cubicBezTo>
                      <a:cubicBezTo>
                        <a:pt x="46" y="53"/>
                        <a:pt x="10" y="0"/>
                        <a:pt x="5"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1"/>
                <p:cNvSpPr/>
                <p:nvPr/>
              </p:nvSpPr>
              <p:spPr>
                <a:xfrm>
                  <a:off x="5882400" y="3234725"/>
                  <a:ext cx="2800" cy="1950"/>
                </a:xfrm>
                <a:custGeom>
                  <a:avLst/>
                  <a:gdLst/>
                  <a:ahLst/>
                  <a:cxnLst/>
                  <a:rect l="l" t="t" r="r" b="b"/>
                  <a:pathLst>
                    <a:path w="112" h="78" extrusionOk="0">
                      <a:moveTo>
                        <a:pt x="13" y="0"/>
                      </a:moveTo>
                      <a:cubicBezTo>
                        <a:pt x="1" y="0"/>
                        <a:pt x="87" y="55"/>
                        <a:pt x="70" y="75"/>
                      </a:cubicBezTo>
                      <a:lnTo>
                        <a:pt x="70" y="75"/>
                      </a:lnTo>
                      <a:lnTo>
                        <a:pt x="112" y="43"/>
                      </a:lnTo>
                      <a:cubicBezTo>
                        <a:pt x="45" y="11"/>
                        <a:pt x="19" y="0"/>
                        <a:pt x="13" y="0"/>
                      </a:cubicBezTo>
                      <a:close/>
                      <a:moveTo>
                        <a:pt x="70" y="75"/>
                      </a:moveTo>
                      <a:lnTo>
                        <a:pt x="65" y="78"/>
                      </a:lnTo>
                      <a:cubicBezTo>
                        <a:pt x="67" y="77"/>
                        <a:pt x="69" y="76"/>
                        <a:pt x="70" y="75"/>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1"/>
                <p:cNvSpPr/>
                <p:nvPr/>
              </p:nvSpPr>
              <p:spPr>
                <a:xfrm>
                  <a:off x="5822950" y="3220375"/>
                  <a:ext cx="8475" cy="2350"/>
                </a:xfrm>
                <a:custGeom>
                  <a:avLst/>
                  <a:gdLst/>
                  <a:ahLst/>
                  <a:cxnLst/>
                  <a:rect l="l" t="t" r="r" b="b"/>
                  <a:pathLst>
                    <a:path w="339" h="94" extrusionOk="0">
                      <a:moveTo>
                        <a:pt x="1" y="1"/>
                      </a:moveTo>
                      <a:lnTo>
                        <a:pt x="1" y="1"/>
                      </a:lnTo>
                      <a:cubicBezTo>
                        <a:pt x="82" y="24"/>
                        <a:pt x="152" y="59"/>
                        <a:pt x="222" y="94"/>
                      </a:cubicBezTo>
                      <a:lnTo>
                        <a:pt x="338" y="94"/>
                      </a:lnTo>
                      <a:cubicBezTo>
                        <a:pt x="233" y="59"/>
                        <a:pt x="117" y="24"/>
                        <a:pt x="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1"/>
                <p:cNvSpPr/>
                <p:nvPr/>
              </p:nvSpPr>
              <p:spPr>
                <a:xfrm>
                  <a:off x="5781675" y="3200900"/>
                  <a:ext cx="9900" cy="2050"/>
                </a:xfrm>
                <a:custGeom>
                  <a:avLst/>
                  <a:gdLst/>
                  <a:ahLst/>
                  <a:cxnLst/>
                  <a:rect l="l" t="t" r="r" b="b"/>
                  <a:pathLst>
                    <a:path w="396" h="82" extrusionOk="0">
                      <a:moveTo>
                        <a:pt x="0" y="0"/>
                      </a:moveTo>
                      <a:lnTo>
                        <a:pt x="396" y="82"/>
                      </a:lnTo>
                      <a:lnTo>
                        <a:pt x="291" y="58"/>
                      </a:lnTo>
                      <a:lnTo>
                        <a:pt x="0"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1"/>
                <p:cNvSpPr/>
                <p:nvPr/>
              </p:nvSpPr>
              <p:spPr>
                <a:xfrm>
                  <a:off x="5286450" y="3372075"/>
                  <a:ext cx="4150" cy="3600"/>
                </a:xfrm>
                <a:custGeom>
                  <a:avLst/>
                  <a:gdLst/>
                  <a:ahLst/>
                  <a:cxnLst/>
                  <a:rect l="l" t="t" r="r" b="b"/>
                  <a:pathLst>
                    <a:path w="166" h="144" extrusionOk="0">
                      <a:moveTo>
                        <a:pt x="144" y="1"/>
                      </a:moveTo>
                      <a:cubicBezTo>
                        <a:pt x="125" y="1"/>
                        <a:pt x="77" y="40"/>
                        <a:pt x="1" y="144"/>
                      </a:cubicBezTo>
                      <a:cubicBezTo>
                        <a:pt x="24" y="132"/>
                        <a:pt x="59" y="132"/>
                        <a:pt x="94" y="120"/>
                      </a:cubicBezTo>
                      <a:cubicBezTo>
                        <a:pt x="150" y="52"/>
                        <a:pt x="166" y="1"/>
                        <a:pt x="144"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1"/>
                <p:cNvSpPr/>
                <p:nvPr/>
              </p:nvSpPr>
              <p:spPr>
                <a:xfrm>
                  <a:off x="5180900" y="3591425"/>
                  <a:ext cx="3225" cy="13400"/>
                </a:xfrm>
                <a:custGeom>
                  <a:avLst/>
                  <a:gdLst/>
                  <a:ahLst/>
                  <a:cxnLst/>
                  <a:rect l="l" t="t" r="r" b="b"/>
                  <a:pathLst>
                    <a:path w="129" h="536" extrusionOk="0">
                      <a:moveTo>
                        <a:pt x="128" y="0"/>
                      </a:moveTo>
                      <a:lnTo>
                        <a:pt x="128" y="0"/>
                      </a:lnTo>
                      <a:cubicBezTo>
                        <a:pt x="47" y="163"/>
                        <a:pt x="1" y="349"/>
                        <a:pt x="12" y="535"/>
                      </a:cubicBezTo>
                      <a:cubicBezTo>
                        <a:pt x="47" y="314"/>
                        <a:pt x="94" y="105"/>
                        <a:pt x="128"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1"/>
                <p:cNvSpPr/>
                <p:nvPr/>
              </p:nvSpPr>
              <p:spPr>
                <a:xfrm>
                  <a:off x="5497850" y="4172400"/>
                  <a:ext cx="8750" cy="2650"/>
                </a:xfrm>
                <a:custGeom>
                  <a:avLst/>
                  <a:gdLst/>
                  <a:ahLst/>
                  <a:cxnLst/>
                  <a:rect l="l" t="t" r="r" b="b"/>
                  <a:pathLst>
                    <a:path w="350" h="106" extrusionOk="0">
                      <a:moveTo>
                        <a:pt x="1" y="1"/>
                      </a:moveTo>
                      <a:lnTo>
                        <a:pt x="350" y="106"/>
                      </a:lnTo>
                      <a:lnTo>
                        <a:pt x="187" y="47"/>
                      </a:lnTo>
                      <a:lnTo>
                        <a:pt x="1"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1"/>
                <p:cNvSpPr/>
                <p:nvPr/>
              </p:nvSpPr>
              <p:spPr>
                <a:xfrm>
                  <a:off x="4767400" y="2610350"/>
                  <a:ext cx="91050" cy="77575"/>
                </a:xfrm>
                <a:custGeom>
                  <a:avLst/>
                  <a:gdLst/>
                  <a:ahLst/>
                  <a:cxnLst/>
                  <a:rect l="l" t="t" r="r" b="b"/>
                  <a:pathLst>
                    <a:path w="3642" h="3103" extrusionOk="0">
                      <a:moveTo>
                        <a:pt x="59" y="2116"/>
                      </a:moveTo>
                      <a:lnTo>
                        <a:pt x="59" y="2116"/>
                      </a:lnTo>
                      <a:cubicBezTo>
                        <a:pt x="94" y="2139"/>
                        <a:pt x="117" y="2162"/>
                        <a:pt x="140" y="2197"/>
                      </a:cubicBezTo>
                      <a:lnTo>
                        <a:pt x="59" y="2116"/>
                      </a:lnTo>
                      <a:close/>
                      <a:moveTo>
                        <a:pt x="2660" y="0"/>
                      </a:moveTo>
                      <a:cubicBezTo>
                        <a:pt x="2637" y="0"/>
                        <a:pt x="2612" y="4"/>
                        <a:pt x="2583" y="10"/>
                      </a:cubicBezTo>
                      <a:cubicBezTo>
                        <a:pt x="2385" y="324"/>
                        <a:pt x="2780" y="627"/>
                        <a:pt x="2618" y="929"/>
                      </a:cubicBezTo>
                      <a:cubicBezTo>
                        <a:pt x="2432" y="1080"/>
                        <a:pt x="1838" y="836"/>
                        <a:pt x="2106" y="1441"/>
                      </a:cubicBezTo>
                      <a:cubicBezTo>
                        <a:pt x="2083" y="1557"/>
                        <a:pt x="2199" y="1685"/>
                        <a:pt x="2048" y="1778"/>
                      </a:cubicBezTo>
                      <a:lnTo>
                        <a:pt x="1641" y="1220"/>
                      </a:lnTo>
                      <a:cubicBezTo>
                        <a:pt x="1373" y="1313"/>
                        <a:pt x="1536" y="1604"/>
                        <a:pt x="1361" y="1720"/>
                      </a:cubicBezTo>
                      <a:cubicBezTo>
                        <a:pt x="1257" y="1712"/>
                        <a:pt x="1166" y="1625"/>
                        <a:pt x="1059" y="1625"/>
                      </a:cubicBezTo>
                      <a:cubicBezTo>
                        <a:pt x="1023" y="1625"/>
                        <a:pt x="984" y="1635"/>
                        <a:pt x="943" y="1662"/>
                      </a:cubicBezTo>
                      <a:cubicBezTo>
                        <a:pt x="931" y="2069"/>
                        <a:pt x="1641" y="2174"/>
                        <a:pt x="1361" y="2686"/>
                      </a:cubicBezTo>
                      <a:lnTo>
                        <a:pt x="629" y="2872"/>
                      </a:lnTo>
                      <a:lnTo>
                        <a:pt x="326" y="2383"/>
                      </a:lnTo>
                      <a:cubicBezTo>
                        <a:pt x="303" y="2011"/>
                        <a:pt x="489" y="1627"/>
                        <a:pt x="326" y="1162"/>
                      </a:cubicBezTo>
                      <a:lnTo>
                        <a:pt x="326" y="1162"/>
                      </a:lnTo>
                      <a:cubicBezTo>
                        <a:pt x="1" y="1476"/>
                        <a:pt x="12" y="1790"/>
                        <a:pt x="59" y="2116"/>
                      </a:cubicBezTo>
                      <a:cubicBezTo>
                        <a:pt x="129" y="2511"/>
                        <a:pt x="59" y="3000"/>
                        <a:pt x="664" y="3058"/>
                      </a:cubicBezTo>
                      <a:cubicBezTo>
                        <a:pt x="737" y="3088"/>
                        <a:pt x="812" y="3103"/>
                        <a:pt x="886" y="3103"/>
                      </a:cubicBezTo>
                      <a:cubicBezTo>
                        <a:pt x="1095" y="3103"/>
                        <a:pt x="1293" y="2988"/>
                        <a:pt x="1396" y="2790"/>
                      </a:cubicBezTo>
                      <a:cubicBezTo>
                        <a:pt x="1481" y="2809"/>
                        <a:pt x="1550" y="2817"/>
                        <a:pt x="1605" y="2817"/>
                      </a:cubicBezTo>
                      <a:cubicBezTo>
                        <a:pt x="1942" y="2817"/>
                        <a:pt x="1802" y="2515"/>
                        <a:pt x="1722" y="2255"/>
                      </a:cubicBezTo>
                      <a:cubicBezTo>
                        <a:pt x="1792" y="2174"/>
                        <a:pt x="1873" y="2092"/>
                        <a:pt x="1931" y="1999"/>
                      </a:cubicBezTo>
                      <a:cubicBezTo>
                        <a:pt x="2094" y="2185"/>
                        <a:pt x="2187" y="2465"/>
                        <a:pt x="2618" y="2500"/>
                      </a:cubicBezTo>
                      <a:cubicBezTo>
                        <a:pt x="2466" y="2081"/>
                        <a:pt x="2362" y="1732"/>
                        <a:pt x="2257" y="1395"/>
                      </a:cubicBezTo>
                      <a:cubicBezTo>
                        <a:pt x="2408" y="1299"/>
                        <a:pt x="2545" y="1231"/>
                        <a:pt x="2658" y="1231"/>
                      </a:cubicBezTo>
                      <a:cubicBezTo>
                        <a:pt x="2805" y="1231"/>
                        <a:pt x="2914" y="1346"/>
                        <a:pt x="2967" y="1662"/>
                      </a:cubicBezTo>
                      <a:cubicBezTo>
                        <a:pt x="2990" y="1837"/>
                        <a:pt x="3013" y="2104"/>
                        <a:pt x="3385" y="2162"/>
                      </a:cubicBezTo>
                      <a:cubicBezTo>
                        <a:pt x="3222" y="1604"/>
                        <a:pt x="3025" y="1069"/>
                        <a:pt x="3641" y="627"/>
                      </a:cubicBezTo>
                      <a:lnTo>
                        <a:pt x="3641" y="627"/>
                      </a:lnTo>
                      <a:cubicBezTo>
                        <a:pt x="3491" y="693"/>
                        <a:pt x="3365" y="725"/>
                        <a:pt x="3260" y="725"/>
                      </a:cubicBezTo>
                      <a:cubicBezTo>
                        <a:pt x="3033" y="725"/>
                        <a:pt x="2906" y="573"/>
                        <a:pt x="2850" y="278"/>
                      </a:cubicBezTo>
                      <a:cubicBezTo>
                        <a:pt x="2830" y="175"/>
                        <a:pt x="2827" y="0"/>
                        <a:pt x="266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1"/>
                <p:cNvSpPr/>
                <p:nvPr/>
              </p:nvSpPr>
              <p:spPr>
                <a:xfrm>
                  <a:off x="4494925" y="2764425"/>
                  <a:ext cx="325" cy="600"/>
                </a:xfrm>
                <a:custGeom>
                  <a:avLst/>
                  <a:gdLst/>
                  <a:ahLst/>
                  <a:cxnLst/>
                  <a:rect l="l" t="t" r="r" b="b"/>
                  <a:pathLst>
                    <a:path w="13" h="24" extrusionOk="0">
                      <a:moveTo>
                        <a:pt x="13" y="0"/>
                      </a:moveTo>
                      <a:lnTo>
                        <a:pt x="1" y="12"/>
                      </a:lnTo>
                      <a:cubicBezTo>
                        <a:pt x="1" y="24"/>
                        <a:pt x="1" y="24"/>
                        <a:pt x="1" y="24"/>
                      </a:cubicBezTo>
                      <a:lnTo>
                        <a:pt x="13"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1"/>
                <p:cNvSpPr/>
                <p:nvPr/>
              </p:nvSpPr>
              <p:spPr>
                <a:xfrm>
                  <a:off x="4086375" y="2883925"/>
                  <a:ext cx="41325" cy="77675"/>
                </a:xfrm>
                <a:custGeom>
                  <a:avLst/>
                  <a:gdLst/>
                  <a:ahLst/>
                  <a:cxnLst/>
                  <a:rect l="l" t="t" r="r" b="b"/>
                  <a:pathLst>
                    <a:path w="1653" h="3107" extrusionOk="0">
                      <a:moveTo>
                        <a:pt x="1082" y="1"/>
                      </a:moveTo>
                      <a:lnTo>
                        <a:pt x="1082" y="1"/>
                      </a:lnTo>
                      <a:cubicBezTo>
                        <a:pt x="815" y="455"/>
                        <a:pt x="1280" y="850"/>
                        <a:pt x="873" y="1118"/>
                      </a:cubicBezTo>
                      <a:cubicBezTo>
                        <a:pt x="594" y="920"/>
                        <a:pt x="478" y="524"/>
                        <a:pt x="1" y="420"/>
                      </a:cubicBezTo>
                      <a:lnTo>
                        <a:pt x="1" y="420"/>
                      </a:lnTo>
                      <a:cubicBezTo>
                        <a:pt x="105" y="920"/>
                        <a:pt x="408" y="1141"/>
                        <a:pt x="768" y="1315"/>
                      </a:cubicBezTo>
                      <a:cubicBezTo>
                        <a:pt x="978" y="1548"/>
                        <a:pt x="1408" y="1641"/>
                        <a:pt x="1269" y="2106"/>
                      </a:cubicBezTo>
                      <a:cubicBezTo>
                        <a:pt x="1234" y="2234"/>
                        <a:pt x="1187" y="2362"/>
                        <a:pt x="1141" y="2490"/>
                      </a:cubicBezTo>
                      <a:cubicBezTo>
                        <a:pt x="1024" y="2699"/>
                        <a:pt x="629" y="2688"/>
                        <a:pt x="640" y="3107"/>
                      </a:cubicBezTo>
                      <a:cubicBezTo>
                        <a:pt x="978" y="3025"/>
                        <a:pt x="1222" y="2909"/>
                        <a:pt x="1327" y="2583"/>
                      </a:cubicBezTo>
                      <a:cubicBezTo>
                        <a:pt x="1548" y="2455"/>
                        <a:pt x="1501" y="2257"/>
                        <a:pt x="1466" y="2060"/>
                      </a:cubicBezTo>
                      <a:cubicBezTo>
                        <a:pt x="1652" y="1339"/>
                        <a:pt x="1396" y="734"/>
                        <a:pt x="1082"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1"/>
                <p:cNvSpPr/>
                <p:nvPr/>
              </p:nvSpPr>
              <p:spPr>
                <a:xfrm>
                  <a:off x="4298075" y="2791375"/>
                  <a:ext cx="37825" cy="58575"/>
                </a:xfrm>
                <a:custGeom>
                  <a:avLst/>
                  <a:gdLst/>
                  <a:ahLst/>
                  <a:cxnLst/>
                  <a:rect l="l" t="t" r="r" b="b"/>
                  <a:pathLst>
                    <a:path w="1513" h="2343" extrusionOk="0">
                      <a:moveTo>
                        <a:pt x="256" y="1"/>
                      </a:moveTo>
                      <a:cubicBezTo>
                        <a:pt x="245" y="1"/>
                        <a:pt x="234" y="2"/>
                        <a:pt x="221" y="4"/>
                      </a:cubicBezTo>
                      <a:cubicBezTo>
                        <a:pt x="0" y="62"/>
                        <a:pt x="82" y="214"/>
                        <a:pt x="117" y="353"/>
                      </a:cubicBezTo>
                      <a:cubicBezTo>
                        <a:pt x="210" y="714"/>
                        <a:pt x="431" y="1039"/>
                        <a:pt x="303" y="1423"/>
                      </a:cubicBezTo>
                      <a:cubicBezTo>
                        <a:pt x="117" y="1726"/>
                        <a:pt x="221" y="2121"/>
                        <a:pt x="524" y="2296"/>
                      </a:cubicBezTo>
                      <a:cubicBezTo>
                        <a:pt x="578" y="2328"/>
                        <a:pt x="620" y="2342"/>
                        <a:pt x="654" y="2342"/>
                      </a:cubicBezTo>
                      <a:cubicBezTo>
                        <a:pt x="826" y="2342"/>
                        <a:pt x="787" y="1989"/>
                        <a:pt x="943" y="1912"/>
                      </a:cubicBezTo>
                      <a:cubicBezTo>
                        <a:pt x="1080" y="2000"/>
                        <a:pt x="1201" y="2163"/>
                        <a:pt x="1396" y="2163"/>
                      </a:cubicBezTo>
                      <a:cubicBezTo>
                        <a:pt x="1432" y="2163"/>
                        <a:pt x="1471" y="2157"/>
                        <a:pt x="1512" y="2144"/>
                      </a:cubicBezTo>
                      <a:cubicBezTo>
                        <a:pt x="1466" y="1761"/>
                        <a:pt x="1024" y="1830"/>
                        <a:pt x="966" y="1528"/>
                      </a:cubicBezTo>
                      <a:cubicBezTo>
                        <a:pt x="756" y="1098"/>
                        <a:pt x="768" y="562"/>
                        <a:pt x="408" y="190"/>
                      </a:cubicBezTo>
                      <a:cubicBezTo>
                        <a:pt x="386" y="96"/>
                        <a:pt x="356" y="1"/>
                        <a:pt x="256"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1"/>
                <p:cNvSpPr/>
                <p:nvPr/>
              </p:nvSpPr>
              <p:spPr>
                <a:xfrm>
                  <a:off x="4494925" y="2764425"/>
                  <a:ext cx="325" cy="600"/>
                </a:xfrm>
                <a:custGeom>
                  <a:avLst/>
                  <a:gdLst/>
                  <a:ahLst/>
                  <a:cxnLst/>
                  <a:rect l="l" t="t" r="r" b="b"/>
                  <a:pathLst>
                    <a:path w="13" h="24" extrusionOk="0">
                      <a:moveTo>
                        <a:pt x="13" y="0"/>
                      </a:moveTo>
                      <a:lnTo>
                        <a:pt x="1" y="24"/>
                      </a:lnTo>
                      <a:lnTo>
                        <a:pt x="1" y="24"/>
                      </a:lnTo>
                      <a:lnTo>
                        <a:pt x="13" y="12"/>
                      </a:lnTo>
                      <a:cubicBezTo>
                        <a:pt x="13" y="12"/>
                        <a:pt x="13" y="12"/>
                        <a:pt x="13"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1"/>
                <p:cNvSpPr/>
                <p:nvPr/>
              </p:nvSpPr>
              <p:spPr>
                <a:xfrm>
                  <a:off x="4555700" y="2861550"/>
                  <a:ext cx="325" cy="300"/>
                </a:xfrm>
                <a:custGeom>
                  <a:avLst/>
                  <a:gdLst/>
                  <a:ahLst/>
                  <a:cxnLst/>
                  <a:rect l="l" t="t" r="r" b="b"/>
                  <a:pathLst>
                    <a:path w="13" h="12" extrusionOk="0">
                      <a:moveTo>
                        <a:pt x="1" y="0"/>
                      </a:moveTo>
                      <a:lnTo>
                        <a:pt x="13" y="12"/>
                      </a:lnTo>
                      <a:lnTo>
                        <a:pt x="13"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1"/>
                <p:cNvSpPr/>
                <p:nvPr/>
              </p:nvSpPr>
              <p:spPr>
                <a:xfrm>
                  <a:off x="4552225" y="2847425"/>
                  <a:ext cx="28800" cy="48450"/>
                </a:xfrm>
                <a:custGeom>
                  <a:avLst/>
                  <a:gdLst/>
                  <a:ahLst/>
                  <a:cxnLst/>
                  <a:rect l="l" t="t" r="r" b="b"/>
                  <a:pathLst>
                    <a:path w="1152" h="1938" extrusionOk="0">
                      <a:moveTo>
                        <a:pt x="481" y="0"/>
                      </a:moveTo>
                      <a:cubicBezTo>
                        <a:pt x="448" y="0"/>
                        <a:pt x="408" y="10"/>
                        <a:pt x="361" y="30"/>
                      </a:cubicBezTo>
                      <a:cubicBezTo>
                        <a:pt x="140" y="112"/>
                        <a:pt x="0" y="309"/>
                        <a:pt x="152" y="565"/>
                      </a:cubicBezTo>
                      <a:cubicBezTo>
                        <a:pt x="220" y="550"/>
                        <a:pt x="280" y="543"/>
                        <a:pt x="333" y="543"/>
                      </a:cubicBezTo>
                      <a:cubicBezTo>
                        <a:pt x="749" y="543"/>
                        <a:pt x="683" y="996"/>
                        <a:pt x="745" y="1275"/>
                      </a:cubicBezTo>
                      <a:cubicBezTo>
                        <a:pt x="803" y="1531"/>
                        <a:pt x="745" y="1798"/>
                        <a:pt x="1117" y="1938"/>
                      </a:cubicBezTo>
                      <a:cubicBezTo>
                        <a:pt x="1152" y="1391"/>
                        <a:pt x="1012" y="844"/>
                        <a:pt x="733" y="379"/>
                      </a:cubicBezTo>
                      <a:cubicBezTo>
                        <a:pt x="665" y="243"/>
                        <a:pt x="654" y="0"/>
                        <a:pt x="48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1"/>
                <p:cNvSpPr/>
                <p:nvPr/>
              </p:nvSpPr>
              <p:spPr>
                <a:xfrm>
                  <a:off x="4614750" y="2697825"/>
                  <a:ext cx="29975" cy="31450"/>
                </a:xfrm>
                <a:custGeom>
                  <a:avLst/>
                  <a:gdLst/>
                  <a:ahLst/>
                  <a:cxnLst/>
                  <a:rect l="l" t="t" r="r" b="b"/>
                  <a:pathLst>
                    <a:path w="1199" h="1258" extrusionOk="0">
                      <a:moveTo>
                        <a:pt x="314" y="1"/>
                      </a:moveTo>
                      <a:cubicBezTo>
                        <a:pt x="0" y="594"/>
                        <a:pt x="349" y="908"/>
                        <a:pt x="803" y="1257"/>
                      </a:cubicBezTo>
                      <a:cubicBezTo>
                        <a:pt x="803" y="734"/>
                        <a:pt x="1198" y="140"/>
                        <a:pt x="314"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1"/>
                <p:cNvSpPr/>
                <p:nvPr/>
              </p:nvSpPr>
              <p:spPr>
                <a:xfrm>
                  <a:off x="4542050" y="2698000"/>
                  <a:ext cx="32875" cy="67025"/>
                </a:xfrm>
                <a:custGeom>
                  <a:avLst/>
                  <a:gdLst/>
                  <a:ahLst/>
                  <a:cxnLst/>
                  <a:rect l="l" t="t" r="r" b="b"/>
                  <a:pathLst>
                    <a:path w="1315" h="2681" extrusionOk="0">
                      <a:moveTo>
                        <a:pt x="381" y="1"/>
                      </a:moveTo>
                      <a:cubicBezTo>
                        <a:pt x="365" y="1"/>
                        <a:pt x="346" y="2"/>
                        <a:pt x="326" y="5"/>
                      </a:cubicBezTo>
                      <a:cubicBezTo>
                        <a:pt x="163" y="29"/>
                        <a:pt x="186" y="180"/>
                        <a:pt x="233" y="308"/>
                      </a:cubicBezTo>
                      <a:cubicBezTo>
                        <a:pt x="221" y="401"/>
                        <a:pt x="233" y="494"/>
                        <a:pt x="268" y="587"/>
                      </a:cubicBezTo>
                      <a:cubicBezTo>
                        <a:pt x="303" y="773"/>
                        <a:pt x="326" y="959"/>
                        <a:pt x="349" y="1134"/>
                      </a:cubicBezTo>
                      <a:cubicBezTo>
                        <a:pt x="221" y="1192"/>
                        <a:pt x="12" y="1180"/>
                        <a:pt x="0" y="1355"/>
                      </a:cubicBezTo>
                      <a:cubicBezTo>
                        <a:pt x="0" y="1452"/>
                        <a:pt x="101" y="1495"/>
                        <a:pt x="200" y="1495"/>
                      </a:cubicBezTo>
                      <a:cubicBezTo>
                        <a:pt x="232" y="1495"/>
                        <a:pt x="263" y="1491"/>
                        <a:pt x="291" y="1483"/>
                      </a:cubicBezTo>
                      <a:cubicBezTo>
                        <a:pt x="344" y="1467"/>
                        <a:pt x="390" y="1460"/>
                        <a:pt x="429" y="1460"/>
                      </a:cubicBezTo>
                      <a:cubicBezTo>
                        <a:pt x="705" y="1460"/>
                        <a:pt x="662" y="1815"/>
                        <a:pt x="814" y="1948"/>
                      </a:cubicBezTo>
                      <a:cubicBezTo>
                        <a:pt x="849" y="2227"/>
                        <a:pt x="966" y="2471"/>
                        <a:pt x="1140" y="2681"/>
                      </a:cubicBezTo>
                      <a:cubicBezTo>
                        <a:pt x="1315" y="2146"/>
                        <a:pt x="1059" y="1773"/>
                        <a:pt x="803" y="1413"/>
                      </a:cubicBezTo>
                      <a:lnTo>
                        <a:pt x="1152" y="959"/>
                      </a:lnTo>
                      <a:lnTo>
                        <a:pt x="1152" y="959"/>
                      </a:lnTo>
                      <a:cubicBezTo>
                        <a:pt x="1128" y="960"/>
                        <a:pt x="1105" y="961"/>
                        <a:pt x="1082" y="961"/>
                      </a:cubicBezTo>
                      <a:cubicBezTo>
                        <a:pt x="652" y="961"/>
                        <a:pt x="446" y="750"/>
                        <a:pt x="524" y="308"/>
                      </a:cubicBezTo>
                      <a:cubicBezTo>
                        <a:pt x="545" y="159"/>
                        <a:pt x="556" y="1"/>
                        <a:pt x="38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1"/>
                <p:cNvSpPr/>
                <p:nvPr/>
              </p:nvSpPr>
              <p:spPr>
                <a:xfrm>
                  <a:off x="4616200" y="2835675"/>
                  <a:ext cx="41900" cy="16050"/>
                </a:xfrm>
                <a:custGeom>
                  <a:avLst/>
                  <a:gdLst/>
                  <a:ahLst/>
                  <a:cxnLst/>
                  <a:rect l="l" t="t" r="r" b="b"/>
                  <a:pathLst>
                    <a:path w="1676" h="642" extrusionOk="0">
                      <a:moveTo>
                        <a:pt x="1675" y="0"/>
                      </a:moveTo>
                      <a:lnTo>
                        <a:pt x="1675" y="0"/>
                      </a:lnTo>
                      <a:cubicBezTo>
                        <a:pt x="1140" y="233"/>
                        <a:pt x="582" y="419"/>
                        <a:pt x="0" y="558"/>
                      </a:cubicBezTo>
                      <a:cubicBezTo>
                        <a:pt x="182" y="614"/>
                        <a:pt x="355" y="642"/>
                        <a:pt x="518" y="642"/>
                      </a:cubicBezTo>
                      <a:cubicBezTo>
                        <a:pt x="973" y="642"/>
                        <a:pt x="1359" y="428"/>
                        <a:pt x="1675"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1"/>
                <p:cNvSpPr/>
                <p:nvPr/>
              </p:nvSpPr>
              <p:spPr>
                <a:xfrm>
                  <a:off x="4569675" y="2716425"/>
                  <a:ext cx="35500" cy="33950"/>
                </a:xfrm>
                <a:custGeom>
                  <a:avLst/>
                  <a:gdLst/>
                  <a:ahLst/>
                  <a:cxnLst/>
                  <a:rect l="l" t="t" r="r" b="b"/>
                  <a:pathLst>
                    <a:path w="1420" h="1358" extrusionOk="0">
                      <a:moveTo>
                        <a:pt x="1075" y="0"/>
                      </a:moveTo>
                      <a:cubicBezTo>
                        <a:pt x="790" y="0"/>
                        <a:pt x="1027" y="504"/>
                        <a:pt x="803" y="664"/>
                      </a:cubicBezTo>
                      <a:cubicBezTo>
                        <a:pt x="768" y="688"/>
                        <a:pt x="721" y="722"/>
                        <a:pt x="675" y="746"/>
                      </a:cubicBezTo>
                      <a:cubicBezTo>
                        <a:pt x="534" y="605"/>
                        <a:pt x="401" y="419"/>
                        <a:pt x="178" y="419"/>
                      </a:cubicBezTo>
                      <a:cubicBezTo>
                        <a:pt x="125" y="419"/>
                        <a:pt x="66" y="430"/>
                        <a:pt x="0" y="455"/>
                      </a:cubicBezTo>
                      <a:cubicBezTo>
                        <a:pt x="117" y="676"/>
                        <a:pt x="326" y="850"/>
                        <a:pt x="570" y="932"/>
                      </a:cubicBezTo>
                      <a:cubicBezTo>
                        <a:pt x="697" y="1163"/>
                        <a:pt x="842" y="1357"/>
                        <a:pt x="1110" y="1357"/>
                      </a:cubicBezTo>
                      <a:cubicBezTo>
                        <a:pt x="1138" y="1357"/>
                        <a:pt x="1167" y="1355"/>
                        <a:pt x="1198" y="1350"/>
                      </a:cubicBezTo>
                      <a:cubicBezTo>
                        <a:pt x="1384" y="1141"/>
                        <a:pt x="1047" y="1025"/>
                        <a:pt x="1117" y="804"/>
                      </a:cubicBezTo>
                      <a:cubicBezTo>
                        <a:pt x="1187" y="536"/>
                        <a:pt x="1419" y="71"/>
                        <a:pt x="1163" y="13"/>
                      </a:cubicBezTo>
                      <a:cubicBezTo>
                        <a:pt x="1129" y="4"/>
                        <a:pt x="1100" y="0"/>
                        <a:pt x="1075"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1"/>
                <p:cNvSpPr/>
                <p:nvPr/>
              </p:nvSpPr>
              <p:spPr>
                <a:xfrm>
                  <a:off x="4788050" y="2770250"/>
                  <a:ext cx="27075" cy="57600"/>
                </a:xfrm>
                <a:custGeom>
                  <a:avLst/>
                  <a:gdLst/>
                  <a:ahLst/>
                  <a:cxnLst/>
                  <a:rect l="l" t="t" r="r" b="b"/>
                  <a:pathLst>
                    <a:path w="1083" h="2304" extrusionOk="0">
                      <a:moveTo>
                        <a:pt x="0" y="0"/>
                      </a:moveTo>
                      <a:lnTo>
                        <a:pt x="0" y="0"/>
                      </a:lnTo>
                      <a:cubicBezTo>
                        <a:pt x="280" y="477"/>
                        <a:pt x="722" y="872"/>
                        <a:pt x="768" y="1477"/>
                      </a:cubicBezTo>
                      <a:cubicBezTo>
                        <a:pt x="745" y="1745"/>
                        <a:pt x="605" y="2036"/>
                        <a:pt x="850" y="2303"/>
                      </a:cubicBezTo>
                      <a:cubicBezTo>
                        <a:pt x="1082" y="2129"/>
                        <a:pt x="1047" y="1931"/>
                        <a:pt x="1001" y="1733"/>
                      </a:cubicBezTo>
                      <a:cubicBezTo>
                        <a:pt x="943" y="1000"/>
                        <a:pt x="908" y="244"/>
                        <a:pt x="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1"/>
                <p:cNvSpPr/>
                <p:nvPr/>
              </p:nvSpPr>
              <p:spPr>
                <a:xfrm>
                  <a:off x="4802875" y="2730525"/>
                  <a:ext cx="44225" cy="99925"/>
                </a:xfrm>
                <a:custGeom>
                  <a:avLst/>
                  <a:gdLst/>
                  <a:ahLst/>
                  <a:cxnLst/>
                  <a:rect l="l" t="t" r="r" b="b"/>
                  <a:pathLst>
                    <a:path w="1769" h="3997" extrusionOk="0">
                      <a:moveTo>
                        <a:pt x="291" y="1"/>
                      </a:moveTo>
                      <a:cubicBezTo>
                        <a:pt x="210" y="1"/>
                        <a:pt x="115" y="30"/>
                        <a:pt x="1" y="100"/>
                      </a:cubicBezTo>
                      <a:lnTo>
                        <a:pt x="640" y="542"/>
                      </a:lnTo>
                      <a:cubicBezTo>
                        <a:pt x="722" y="682"/>
                        <a:pt x="745" y="856"/>
                        <a:pt x="920" y="926"/>
                      </a:cubicBezTo>
                      <a:cubicBezTo>
                        <a:pt x="1082" y="1461"/>
                        <a:pt x="1373" y="1961"/>
                        <a:pt x="1338" y="2543"/>
                      </a:cubicBezTo>
                      <a:cubicBezTo>
                        <a:pt x="1338" y="3031"/>
                        <a:pt x="1350" y="3508"/>
                        <a:pt x="1350" y="3997"/>
                      </a:cubicBezTo>
                      <a:cubicBezTo>
                        <a:pt x="1699" y="3648"/>
                        <a:pt x="1769" y="3113"/>
                        <a:pt x="1524" y="2682"/>
                      </a:cubicBezTo>
                      <a:cubicBezTo>
                        <a:pt x="1710" y="1985"/>
                        <a:pt x="1431" y="1415"/>
                        <a:pt x="1082" y="856"/>
                      </a:cubicBezTo>
                      <a:cubicBezTo>
                        <a:pt x="1036" y="647"/>
                        <a:pt x="920" y="449"/>
                        <a:pt x="733" y="333"/>
                      </a:cubicBezTo>
                      <a:cubicBezTo>
                        <a:pt x="609" y="176"/>
                        <a:pt x="491" y="1"/>
                        <a:pt x="29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1"/>
                <p:cNvSpPr/>
                <p:nvPr/>
              </p:nvSpPr>
              <p:spPr>
                <a:xfrm>
                  <a:off x="4542325" y="2886275"/>
                  <a:ext cx="625" cy="600"/>
                </a:xfrm>
                <a:custGeom>
                  <a:avLst/>
                  <a:gdLst/>
                  <a:ahLst/>
                  <a:cxnLst/>
                  <a:rect l="l" t="t" r="r" b="b"/>
                  <a:pathLst>
                    <a:path w="25" h="24" extrusionOk="0">
                      <a:moveTo>
                        <a:pt x="12" y="0"/>
                      </a:moveTo>
                      <a:cubicBezTo>
                        <a:pt x="1" y="12"/>
                        <a:pt x="1" y="23"/>
                        <a:pt x="1" y="23"/>
                      </a:cubicBezTo>
                      <a:lnTo>
                        <a:pt x="24" y="12"/>
                      </a:lnTo>
                      <a:lnTo>
                        <a:pt x="12"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1"/>
                <p:cNvSpPr/>
                <p:nvPr/>
              </p:nvSpPr>
              <p:spPr>
                <a:xfrm>
                  <a:off x="4542625" y="2886275"/>
                  <a:ext cx="325" cy="300"/>
                </a:xfrm>
                <a:custGeom>
                  <a:avLst/>
                  <a:gdLst/>
                  <a:ahLst/>
                  <a:cxnLst/>
                  <a:rect l="l" t="t" r="r" b="b"/>
                  <a:pathLst>
                    <a:path w="13" h="12" extrusionOk="0">
                      <a:moveTo>
                        <a:pt x="0" y="0"/>
                      </a:moveTo>
                      <a:lnTo>
                        <a:pt x="12" y="12"/>
                      </a:lnTo>
                      <a:lnTo>
                        <a:pt x="12"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1"/>
                <p:cNvSpPr/>
                <p:nvPr/>
              </p:nvSpPr>
              <p:spPr>
                <a:xfrm>
                  <a:off x="4555425" y="2861550"/>
                  <a:ext cx="600" cy="900"/>
                </a:xfrm>
                <a:custGeom>
                  <a:avLst/>
                  <a:gdLst/>
                  <a:ahLst/>
                  <a:cxnLst/>
                  <a:rect l="l" t="t" r="r" b="b"/>
                  <a:pathLst>
                    <a:path w="24" h="36" extrusionOk="0">
                      <a:moveTo>
                        <a:pt x="0" y="0"/>
                      </a:moveTo>
                      <a:cubicBezTo>
                        <a:pt x="0" y="12"/>
                        <a:pt x="0" y="24"/>
                        <a:pt x="0" y="35"/>
                      </a:cubicBezTo>
                      <a:lnTo>
                        <a:pt x="24" y="12"/>
                      </a:lnTo>
                      <a:lnTo>
                        <a:pt x="0"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1"/>
                <p:cNvSpPr/>
                <p:nvPr/>
              </p:nvSpPr>
              <p:spPr>
                <a:xfrm>
                  <a:off x="4495225" y="2748725"/>
                  <a:ext cx="36950" cy="71550"/>
                </a:xfrm>
                <a:custGeom>
                  <a:avLst/>
                  <a:gdLst/>
                  <a:ahLst/>
                  <a:cxnLst/>
                  <a:rect l="l" t="t" r="r" b="b"/>
                  <a:pathLst>
                    <a:path w="1478" h="2862" extrusionOk="0">
                      <a:moveTo>
                        <a:pt x="896" y="0"/>
                      </a:moveTo>
                      <a:cubicBezTo>
                        <a:pt x="851" y="535"/>
                        <a:pt x="835" y="724"/>
                        <a:pt x="637" y="724"/>
                      </a:cubicBezTo>
                      <a:cubicBezTo>
                        <a:pt x="529" y="724"/>
                        <a:pt x="367" y="668"/>
                        <a:pt x="117" y="582"/>
                      </a:cubicBezTo>
                      <a:cubicBezTo>
                        <a:pt x="94" y="582"/>
                        <a:pt x="47" y="617"/>
                        <a:pt x="1" y="640"/>
                      </a:cubicBezTo>
                      <a:cubicBezTo>
                        <a:pt x="187" y="1094"/>
                        <a:pt x="617" y="1163"/>
                        <a:pt x="1024" y="1280"/>
                      </a:cubicBezTo>
                      <a:cubicBezTo>
                        <a:pt x="1315" y="1908"/>
                        <a:pt x="1001" y="2385"/>
                        <a:pt x="524" y="2862"/>
                      </a:cubicBezTo>
                      <a:cubicBezTo>
                        <a:pt x="1315" y="2734"/>
                        <a:pt x="1478" y="2385"/>
                        <a:pt x="1338" y="1338"/>
                      </a:cubicBezTo>
                      <a:cubicBezTo>
                        <a:pt x="1222" y="896"/>
                        <a:pt x="1268" y="419"/>
                        <a:pt x="896"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1"/>
                <p:cNvSpPr/>
                <p:nvPr/>
              </p:nvSpPr>
              <p:spPr>
                <a:xfrm>
                  <a:off x="4771475" y="2795550"/>
                  <a:ext cx="600" cy="1175"/>
                </a:xfrm>
                <a:custGeom>
                  <a:avLst/>
                  <a:gdLst/>
                  <a:ahLst/>
                  <a:cxnLst/>
                  <a:rect l="l" t="t" r="r" b="b"/>
                  <a:pathLst>
                    <a:path w="24" h="47" extrusionOk="0">
                      <a:moveTo>
                        <a:pt x="0" y="0"/>
                      </a:moveTo>
                      <a:lnTo>
                        <a:pt x="0" y="47"/>
                      </a:lnTo>
                      <a:cubicBezTo>
                        <a:pt x="0" y="35"/>
                        <a:pt x="12" y="23"/>
                        <a:pt x="24" y="12"/>
                      </a:cubicBezTo>
                      <a:lnTo>
                        <a:pt x="0"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1"/>
                <p:cNvSpPr/>
                <p:nvPr/>
              </p:nvSpPr>
              <p:spPr>
                <a:xfrm>
                  <a:off x="4696050" y="2678825"/>
                  <a:ext cx="28625" cy="31250"/>
                </a:xfrm>
                <a:custGeom>
                  <a:avLst/>
                  <a:gdLst/>
                  <a:ahLst/>
                  <a:cxnLst/>
                  <a:rect l="l" t="t" r="r" b="b"/>
                  <a:pathLst>
                    <a:path w="1145" h="1250" extrusionOk="0">
                      <a:moveTo>
                        <a:pt x="500" y="0"/>
                      </a:moveTo>
                      <a:cubicBezTo>
                        <a:pt x="326" y="0"/>
                        <a:pt x="205" y="203"/>
                        <a:pt x="144" y="354"/>
                      </a:cubicBezTo>
                      <a:cubicBezTo>
                        <a:pt x="0" y="718"/>
                        <a:pt x="146" y="792"/>
                        <a:pt x="358" y="792"/>
                      </a:cubicBezTo>
                      <a:cubicBezTo>
                        <a:pt x="436" y="792"/>
                        <a:pt x="524" y="782"/>
                        <a:pt x="610" y="772"/>
                      </a:cubicBezTo>
                      <a:lnTo>
                        <a:pt x="610" y="772"/>
                      </a:lnTo>
                      <a:cubicBezTo>
                        <a:pt x="854" y="982"/>
                        <a:pt x="482" y="1063"/>
                        <a:pt x="505" y="1249"/>
                      </a:cubicBezTo>
                      <a:cubicBezTo>
                        <a:pt x="1133" y="1028"/>
                        <a:pt x="1145" y="982"/>
                        <a:pt x="714" y="575"/>
                      </a:cubicBezTo>
                      <a:cubicBezTo>
                        <a:pt x="656" y="528"/>
                        <a:pt x="610" y="482"/>
                        <a:pt x="563" y="424"/>
                      </a:cubicBezTo>
                      <a:cubicBezTo>
                        <a:pt x="482" y="272"/>
                        <a:pt x="877" y="121"/>
                        <a:pt x="586" y="16"/>
                      </a:cubicBezTo>
                      <a:cubicBezTo>
                        <a:pt x="556" y="5"/>
                        <a:pt x="528" y="0"/>
                        <a:pt x="50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1"/>
                <p:cNvSpPr/>
                <p:nvPr/>
              </p:nvSpPr>
              <p:spPr>
                <a:xfrm>
                  <a:off x="4850275" y="2607250"/>
                  <a:ext cx="34625" cy="58900"/>
                </a:xfrm>
                <a:custGeom>
                  <a:avLst/>
                  <a:gdLst/>
                  <a:ahLst/>
                  <a:cxnLst/>
                  <a:rect l="l" t="t" r="r" b="b"/>
                  <a:pathLst>
                    <a:path w="1385" h="2356" extrusionOk="0">
                      <a:moveTo>
                        <a:pt x="281" y="0"/>
                      </a:moveTo>
                      <a:cubicBezTo>
                        <a:pt x="198" y="0"/>
                        <a:pt x="105" y="16"/>
                        <a:pt x="1" y="53"/>
                      </a:cubicBezTo>
                      <a:lnTo>
                        <a:pt x="908" y="728"/>
                      </a:lnTo>
                      <a:cubicBezTo>
                        <a:pt x="966" y="914"/>
                        <a:pt x="1024" y="1100"/>
                        <a:pt x="1082" y="1274"/>
                      </a:cubicBezTo>
                      <a:cubicBezTo>
                        <a:pt x="1059" y="1600"/>
                        <a:pt x="861" y="1914"/>
                        <a:pt x="1024" y="2356"/>
                      </a:cubicBezTo>
                      <a:cubicBezTo>
                        <a:pt x="1233" y="2135"/>
                        <a:pt x="1338" y="1833"/>
                        <a:pt x="1315" y="1530"/>
                      </a:cubicBezTo>
                      <a:cubicBezTo>
                        <a:pt x="1385" y="1088"/>
                        <a:pt x="1292" y="693"/>
                        <a:pt x="931" y="390"/>
                      </a:cubicBezTo>
                      <a:cubicBezTo>
                        <a:pt x="751" y="192"/>
                        <a:pt x="570" y="0"/>
                        <a:pt x="28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1"/>
                <p:cNvSpPr/>
                <p:nvPr/>
              </p:nvSpPr>
              <p:spPr>
                <a:xfrm>
                  <a:off x="4401000" y="2804025"/>
                  <a:ext cx="23875" cy="9925"/>
                </a:xfrm>
                <a:custGeom>
                  <a:avLst/>
                  <a:gdLst/>
                  <a:ahLst/>
                  <a:cxnLst/>
                  <a:rect l="l" t="t" r="r" b="b"/>
                  <a:pathLst>
                    <a:path w="955" h="397" extrusionOk="0">
                      <a:moveTo>
                        <a:pt x="658" y="1"/>
                      </a:moveTo>
                      <a:cubicBezTo>
                        <a:pt x="408" y="1"/>
                        <a:pt x="186" y="91"/>
                        <a:pt x="1" y="394"/>
                      </a:cubicBezTo>
                      <a:cubicBezTo>
                        <a:pt x="28" y="396"/>
                        <a:pt x="55" y="396"/>
                        <a:pt x="82" y="396"/>
                      </a:cubicBezTo>
                      <a:cubicBezTo>
                        <a:pt x="403" y="396"/>
                        <a:pt x="719" y="269"/>
                        <a:pt x="955" y="33"/>
                      </a:cubicBezTo>
                      <a:cubicBezTo>
                        <a:pt x="852" y="14"/>
                        <a:pt x="753" y="1"/>
                        <a:pt x="658"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1"/>
                <p:cNvSpPr/>
                <p:nvPr/>
              </p:nvSpPr>
              <p:spPr>
                <a:xfrm>
                  <a:off x="4141050" y="2898175"/>
                  <a:ext cx="22700" cy="10700"/>
                </a:xfrm>
                <a:custGeom>
                  <a:avLst/>
                  <a:gdLst/>
                  <a:ahLst/>
                  <a:cxnLst/>
                  <a:rect l="l" t="t" r="r" b="b"/>
                  <a:pathLst>
                    <a:path w="908" h="428" extrusionOk="0">
                      <a:moveTo>
                        <a:pt x="908" y="1"/>
                      </a:moveTo>
                      <a:cubicBezTo>
                        <a:pt x="660" y="90"/>
                        <a:pt x="403" y="146"/>
                        <a:pt x="139" y="146"/>
                      </a:cubicBezTo>
                      <a:cubicBezTo>
                        <a:pt x="93" y="146"/>
                        <a:pt x="47" y="144"/>
                        <a:pt x="0" y="140"/>
                      </a:cubicBezTo>
                      <a:lnTo>
                        <a:pt x="0" y="140"/>
                      </a:lnTo>
                      <a:cubicBezTo>
                        <a:pt x="180" y="330"/>
                        <a:pt x="326" y="427"/>
                        <a:pt x="458" y="427"/>
                      </a:cubicBezTo>
                      <a:cubicBezTo>
                        <a:pt x="617" y="427"/>
                        <a:pt x="755" y="287"/>
                        <a:pt x="908"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1"/>
                <p:cNvSpPr/>
                <p:nvPr/>
              </p:nvSpPr>
              <p:spPr>
                <a:xfrm>
                  <a:off x="4110525" y="2853800"/>
                  <a:ext cx="15125" cy="33350"/>
                </a:xfrm>
                <a:custGeom>
                  <a:avLst/>
                  <a:gdLst/>
                  <a:ahLst/>
                  <a:cxnLst/>
                  <a:rect l="l" t="t" r="r" b="b"/>
                  <a:pathLst>
                    <a:path w="605" h="1334" extrusionOk="0">
                      <a:moveTo>
                        <a:pt x="161" y="1"/>
                      </a:moveTo>
                      <a:cubicBezTo>
                        <a:pt x="132" y="1"/>
                        <a:pt x="101" y="10"/>
                        <a:pt x="70" y="31"/>
                      </a:cubicBezTo>
                      <a:cubicBezTo>
                        <a:pt x="35" y="54"/>
                        <a:pt x="0" y="194"/>
                        <a:pt x="23" y="206"/>
                      </a:cubicBezTo>
                      <a:cubicBezTo>
                        <a:pt x="314" y="462"/>
                        <a:pt x="198" y="915"/>
                        <a:pt x="605" y="1334"/>
                      </a:cubicBezTo>
                      <a:cubicBezTo>
                        <a:pt x="605" y="904"/>
                        <a:pt x="512" y="496"/>
                        <a:pt x="314" y="124"/>
                      </a:cubicBezTo>
                      <a:cubicBezTo>
                        <a:pt x="282" y="51"/>
                        <a:pt x="227" y="1"/>
                        <a:pt x="16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1"/>
                <p:cNvSpPr/>
                <p:nvPr/>
              </p:nvSpPr>
              <p:spPr>
                <a:xfrm>
                  <a:off x="4374550" y="2757150"/>
                  <a:ext cx="14275" cy="19500"/>
                </a:xfrm>
                <a:custGeom>
                  <a:avLst/>
                  <a:gdLst/>
                  <a:ahLst/>
                  <a:cxnLst/>
                  <a:rect l="l" t="t" r="r" b="b"/>
                  <a:pathLst>
                    <a:path w="571" h="780" extrusionOk="0">
                      <a:moveTo>
                        <a:pt x="35" y="1"/>
                      </a:moveTo>
                      <a:lnTo>
                        <a:pt x="35" y="1"/>
                      </a:lnTo>
                      <a:cubicBezTo>
                        <a:pt x="0" y="303"/>
                        <a:pt x="140" y="605"/>
                        <a:pt x="396" y="780"/>
                      </a:cubicBezTo>
                      <a:cubicBezTo>
                        <a:pt x="570" y="338"/>
                        <a:pt x="326" y="152"/>
                        <a:pt x="35"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1"/>
                <p:cNvSpPr/>
                <p:nvPr/>
              </p:nvSpPr>
              <p:spPr>
                <a:xfrm>
                  <a:off x="4729900" y="2788275"/>
                  <a:ext cx="30250" cy="61500"/>
                </a:xfrm>
                <a:custGeom>
                  <a:avLst/>
                  <a:gdLst/>
                  <a:ahLst/>
                  <a:cxnLst/>
                  <a:rect l="l" t="t" r="r" b="b"/>
                  <a:pathLst>
                    <a:path w="1210" h="2460" extrusionOk="0">
                      <a:moveTo>
                        <a:pt x="605" y="0"/>
                      </a:moveTo>
                      <a:lnTo>
                        <a:pt x="605" y="0"/>
                      </a:lnTo>
                      <a:cubicBezTo>
                        <a:pt x="314" y="361"/>
                        <a:pt x="128" y="605"/>
                        <a:pt x="128" y="954"/>
                      </a:cubicBezTo>
                      <a:cubicBezTo>
                        <a:pt x="0" y="1396"/>
                        <a:pt x="0" y="1803"/>
                        <a:pt x="384" y="2140"/>
                      </a:cubicBezTo>
                      <a:cubicBezTo>
                        <a:pt x="454" y="2268"/>
                        <a:pt x="582" y="2361"/>
                        <a:pt x="733" y="2361"/>
                      </a:cubicBezTo>
                      <a:cubicBezTo>
                        <a:pt x="816" y="2412"/>
                        <a:pt x="913" y="2460"/>
                        <a:pt x="995" y="2460"/>
                      </a:cubicBezTo>
                      <a:cubicBezTo>
                        <a:pt x="1062" y="2460"/>
                        <a:pt x="1120" y="2428"/>
                        <a:pt x="1152" y="2338"/>
                      </a:cubicBezTo>
                      <a:cubicBezTo>
                        <a:pt x="1210" y="2187"/>
                        <a:pt x="1000" y="2152"/>
                        <a:pt x="861" y="2140"/>
                      </a:cubicBezTo>
                      <a:lnTo>
                        <a:pt x="407" y="1815"/>
                      </a:lnTo>
                      <a:cubicBezTo>
                        <a:pt x="384" y="1570"/>
                        <a:pt x="349" y="1315"/>
                        <a:pt x="326" y="1070"/>
                      </a:cubicBezTo>
                      <a:cubicBezTo>
                        <a:pt x="430" y="768"/>
                        <a:pt x="710" y="512"/>
                        <a:pt x="605"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1"/>
                <p:cNvSpPr/>
                <p:nvPr/>
              </p:nvSpPr>
              <p:spPr>
                <a:xfrm>
                  <a:off x="4362925" y="2816475"/>
                  <a:ext cx="300" cy="325"/>
                </a:xfrm>
                <a:custGeom>
                  <a:avLst/>
                  <a:gdLst/>
                  <a:ahLst/>
                  <a:cxnLst/>
                  <a:rect l="l" t="t" r="r" b="b"/>
                  <a:pathLst>
                    <a:path w="12" h="13" extrusionOk="0">
                      <a:moveTo>
                        <a:pt x="0" y="12"/>
                      </a:moveTo>
                      <a:lnTo>
                        <a:pt x="12" y="0"/>
                      </a:lnTo>
                      <a:lnTo>
                        <a:pt x="12"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1"/>
                <p:cNvSpPr/>
                <p:nvPr/>
              </p:nvSpPr>
              <p:spPr>
                <a:xfrm>
                  <a:off x="4571400" y="2827650"/>
                  <a:ext cx="34650" cy="19050"/>
                </a:xfrm>
                <a:custGeom>
                  <a:avLst/>
                  <a:gdLst/>
                  <a:ahLst/>
                  <a:cxnLst/>
                  <a:rect l="l" t="t" r="r" b="b"/>
                  <a:pathLst>
                    <a:path w="1386" h="762" extrusionOk="0">
                      <a:moveTo>
                        <a:pt x="237" y="0"/>
                      </a:moveTo>
                      <a:cubicBezTo>
                        <a:pt x="178" y="0"/>
                        <a:pt x="130" y="24"/>
                        <a:pt x="106" y="89"/>
                      </a:cubicBezTo>
                      <a:cubicBezTo>
                        <a:pt x="1" y="368"/>
                        <a:pt x="303" y="333"/>
                        <a:pt x="478" y="368"/>
                      </a:cubicBezTo>
                      <a:cubicBezTo>
                        <a:pt x="484" y="367"/>
                        <a:pt x="490" y="367"/>
                        <a:pt x="496" y="367"/>
                      </a:cubicBezTo>
                      <a:cubicBezTo>
                        <a:pt x="763" y="367"/>
                        <a:pt x="893" y="761"/>
                        <a:pt x="1154" y="761"/>
                      </a:cubicBezTo>
                      <a:cubicBezTo>
                        <a:pt x="1221" y="761"/>
                        <a:pt x="1296" y="735"/>
                        <a:pt x="1385" y="670"/>
                      </a:cubicBezTo>
                      <a:cubicBezTo>
                        <a:pt x="1211" y="356"/>
                        <a:pt x="920" y="228"/>
                        <a:pt x="606" y="147"/>
                      </a:cubicBezTo>
                      <a:cubicBezTo>
                        <a:pt x="499" y="86"/>
                        <a:pt x="348" y="0"/>
                        <a:pt x="237"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1"/>
                <p:cNvSpPr/>
                <p:nvPr/>
              </p:nvSpPr>
              <p:spPr>
                <a:xfrm>
                  <a:off x="4596700" y="2844100"/>
                  <a:ext cx="20400" cy="63950"/>
                </a:xfrm>
                <a:custGeom>
                  <a:avLst/>
                  <a:gdLst/>
                  <a:ahLst/>
                  <a:cxnLst/>
                  <a:rect l="l" t="t" r="r" b="b"/>
                  <a:pathLst>
                    <a:path w="816" h="2558" extrusionOk="0">
                      <a:moveTo>
                        <a:pt x="385" y="0"/>
                      </a:moveTo>
                      <a:lnTo>
                        <a:pt x="373" y="12"/>
                      </a:lnTo>
                      <a:cubicBezTo>
                        <a:pt x="373" y="12"/>
                        <a:pt x="373" y="24"/>
                        <a:pt x="373" y="24"/>
                      </a:cubicBezTo>
                      <a:lnTo>
                        <a:pt x="385" y="0"/>
                      </a:lnTo>
                      <a:close/>
                      <a:moveTo>
                        <a:pt x="373" y="24"/>
                      </a:moveTo>
                      <a:lnTo>
                        <a:pt x="373" y="24"/>
                      </a:lnTo>
                      <a:cubicBezTo>
                        <a:pt x="234" y="408"/>
                        <a:pt x="513" y="745"/>
                        <a:pt x="548" y="1105"/>
                      </a:cubicBezTo>
                      <a:cubicBezTo>
                        <a:pt x="489" y="1396"/>
                        <a:pt x="431" y="1699"/>
                        <a:pt x="361" y="1989"/>
                      </a:cubicBezTo>
                      <a:cubicBezTo>
                        <a:pt x="280" y="2176"/>
                        <a:pt x="1" y="2408"/>
                        <a:pt x="303" y="2548"/>
                      </a:cubicBezTo>
                      <a:cubicBezTo>
                        <a:pt x="319" y="2555"/>
                        <a:pt x="334" y="2558"/>
                        <a:pt x="349" y="2558"/>
                      </a:cubicBezTo>
                      <a:cubicBezTo>
                        <a:pt x="484" y="2558"/>
                        <a:pt x="561" y="2284"/>
                        <a:pt x="582" y="2106"/>
                      </a:cubicBezTo>
                      <a:cubicBezTo>
                        <a:pt x="745" y="1850"/>
                        <a:pt x="815" y="1524"/>
                        <a:pt x="757" y="1222"/>
                      </a:cubicBezTo>
                      <a:cubicBezTo>
                        <a:pt x="803" y="768"/>
                        <a:pt x="757" y="349"/>
                        <a:pt x="373" y="24"/>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1"/>
                <p:cNvSpPr/>
                <p:nvPr/>
              </p:nvSpPr>
              <p:spPr>
                <a:xfrm>
                  <a:off x="4657200" y="2759200"/>
                  <a:ext cx="47125" cy="101100"/>
                </a:xfrm>
                <a:custGeom>
                  <a:avLst/>
                  <a:gdLst/>
                  <a:ahLst/>
                  <a:cxnLst/>
                  <a:rect l="l" t="t" r="r" b="b"/>
                  <a:pathLst>
                    <a:path w="1885" h="4044" extrusionOk="0">
                      <a:moveTo>
                        <a:pt x="1885" y="1908"/>
                      </a:moveTo>
                      <a:lnTo>
                        <a:pt x="1885" y="1908"/>
                      </a:lnTo>
                      <a:cubicBezTo>
                        <a:pt x="1833" y="1926"/>
                        <a:pt x="1785" y="1945"/>
                        <a:pt x="1740" y="1964"/>
                      </a:cubicBezTo>
                      <a:lnTo>
                        <a:pt x="1740" y="1964"/>
                      </a:lnTo>
                      <a:cubicBezTo>
                        <a:pt x="1785" y="1949"/>
                        <a:pt x="1833" y="1930"/>
                        <a:pt x="1885" y="1908"/>
                      </a:cubicBezTo>
                      <a:close/>
                      <a:moveTo>
                        <a:pt x="1710" y="0"/>
                      </a:moveTo>
                      <a:lnTo>
                        <a:pt x="1710" y="0"/>
                      </a:lnTo>
                      <a:cubicBezTo>
                        <a:pt x="1361" y="163"/>
                        <a:pt x="1140" y="326"/>
                        <a:pt x="1094" y="651"/>
                      </a:cubicBezTo>
                      <a:cubicBezTo>
                        <a:pt x="896" y="919"/>
                        <a:pt x="768" y="1198"/>
                        <a:pt x="931" y="1524"/>
                      </a:cubicBezTo>
                      <a:cubicBezTo>
                        <a:pt x="896" y="2082"/>
                        <a:pt x="477" y="2315"/>
                        <a:pt x="0" y="2501"/>
                      </a:cubicBezTo>
                      <a:cubicBezTo>
                        <a:pt x="67" y="2575"/>
                        <a:pt x="148" y="2599"/>
                        <a:pt x="234" y="2599"/>
                      </a:cubicBezTo>
                      <a:cubicBezTo>
                        <a:pt x="388" y="2599"/>
                        <a:pt x="559" y="2522"/>
                        <a:pt x="700" y="2522"/>
                      </a:cubicBezTo>
                      <a:cubicBezTo>
                        <a:pt x="835" y="2522"/>
                        <a:pt x="942" y="2593"/>
                        <a:pt x="977" y="2873"/>
                      </a:cubicBezTo>
                      <a:cubicBezTo>
                        <a:pt x="954" y="3175"/>
                        <a:pt x="1059" y="3490"/>
                        <a:pt x="1268" y="3711"/>
                      </a:cubicBezTo>
                      <a:lnTo>
                        <a:pt x="1384" y="3943"/>
                      </a:lnTo>
                      <a:cubicBezTo>
                        <a:pt x="1419" y="4006"/>
                        <a:pt x="1484" y="4044"/>
                        <a:pt x="1537" y="4044"/>
                      </a:cubicBezTo>
                      <a:cubicBezTo>
                        <a:pt x="1572" y="4044"/>
                        <a:pt x="1603" y="4027"/>
                        <a:pt x="1617" y="3990"/>
                      </a:cubicBezTo>
                      <a:cubicBezTo>
                        <a:pt x="1722" y="3734"/>
                        <a:pt x="1501" y="3583"/>
                        <a:pt x="1373" y="3408"/>
                      </a:cubicBezTo>
                      <a:cubicBezTo>
                        <a:pt x="1185" y="2878"/>
                        <a:pt x="903" y="2327"/>
                        <a:pt x="1740" y="1964"/>
                      </a:cubicBezTo>
                      <a:lnTo>
                        <a:pt x="1740" y="1964"/>
                      </a:lnTo>
                      <a:cubicBezTo>
                        <a:pt x="1630" y="2002"/>
                        <a:pt x="1538" y="2019"/>
                        <a:pt x="1461" y="2019"/>
                      </a:cubicBezTo>
                      <a:cubicBezTo>
                        <a:pt x="1164" y="2019"/>
                        <a:pt x="1093" y="1767"/>
                        <a:pt x="1059" y="1477"/>
                      </a:cubicBezTo>
                      <a:cubicBezTo>
                        <a:pt x="1233" y="1268"/>
                        <a:pt x="1222" y="1000"/>
                        <a:pt x="1291" y="756"/>
                      </a:cubicBezTo>
                      <a:cubicBezTo>
                        <a:pt x="1443" y="558"/>
                        <a:pt x="1698" y="407"/>
                        <a:pt x="171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1"/>
                <p:cNvSpPr/>
                <p:nvPr/>
              </p:nvSpPr>
              <p:spPr>
                <a:xfrm>
                  <a:off x="4654575" y="2660900"/>
                  <a:ext cx="40450" cy="68075"/>
                </a:xfrm>
                <a:custGeom>
                  <a:avLst/>
                  <a:gdLst/>
                  <a:ahLst/>
                  <a:cxnLst/>
                  <a:rect l="l" t="t" r="r" b="b"/>
                  <a:pathLst>
                    <a:path w="1618" h="2723" extrusionOk="0">
                      <a:moveTo>
                        <a:pt x="861" y="733"/>
                      </a:moveTo>
                      <a:lnTo>
                        <a:pt x="1082" y="1280"/>
                      </a:lnTo>
                      <a:cubicBezTo>
                        <a:pt x="1175" y="1501"/>
                        <a:pt x="1199" y="1722"/>
                        <a:pt x="896" y="1792"/>
                      </a:cubicBezTo>
                      <a:lnTo>
                        <a:pt x="896" y="1804"/>
                      </a:lnTo>
                      <a:cubicBezTo>
                        <a:pt x="841" y="1818"/>
                        <a:pt x="796" y="1825"/>
                        <a:pt x="760" y="1825"/>
                      </a:cubicBezTo>
                      <a:cubicBezTo>
                        <a:pt x="507" y="1825"/>
                        <a:pt x="674" y="1508"/>
                        <a:pt x="582" y="1396"/>
                      </a:cubicBezTo>
                      <a:lnTo>
                        <a:pt x="582" y="1303"/>
                      </a:lnTo>
                      <a:lnTo>
                        <a:pt x="582" y="803"/>
                      </a:lnTo>
                      <a:lnTo>
                        <a:pt x="582" y="757"/>
                      </a:lnTo>
                      <a:lnTo>
                        <a:pt x="768" y="733"/>
                      </a:lnTo>
                      <a:close/>
                      <a:moveTo>
                        <a:pt x="547" y="1"/>
                      </a:moveTo>
                      <a:cubicBezTo>
                        <a:pt x="384" y="198"/>
                        <a:pt x="268" y="396"/>
                        <a:pt x="408" y="652"/>
                      </a:cubicBezTo>
                      <a:cubicBezTo>
                        <a:pt x="373" y="885"/>
                        <a:pt x="338" y="1106"/>
                        <a:pt x="315" y="1327"/>
                      </a:cubicBezTo>
                      <a:cubicBezTo>
                        <a:pt x="512" y="1769"/>
                        <a:pt x="1" y="2280"/>
                        <a:pt x="524" y="2722"/>
                      </a:cubicBezTo>
                      <a:cubicBezTo>
                        <a:pt x="617" y="2368"/>
                        <a:pt x="741" y="2043"/>
                        <a:pt x="1075" y="2043"/>
                      </a:cubicBezTo>
                      <a:cubicBezTo>
                        <a:pt x="1157" y="2043"/>
                        <a:pt x="1251" y="2062"/>
                        <a:pt x="1361" y="2106"/>
                      </a:cubicBezTo>
                      <a:cubicBezTo>
                        <a:pt x="1396" y="2141"/>
                        <a:pt x="1431" y="2164"/>
                        <a:pt x="1466" y="2187"/>
                      </a:cubicBezTo>
                      <a:cubicBezTo>
                        <a:pt x="1470" y="2191"/>
                        <a:pt x="1477" y="2192"/>
                        <a:pt x="1486" y="2192"/>
                      </a:cubicBezTo>
                      <a:cubicBezTo>
                        <a:pt x="1507" y="2192"/>
                        <a:pt x="1536" y="2184"/>
                        <a:pt x="1536" y="2176"/>
                      </a:cubicBezTo>
                      <a:cubicBezTo>
                        <a:pt x="1617" y="1664"/>
                        <a:pt x="1373" y="1245"/>
                        <a:pt x="1117" y="850"/>
                      </a:cubicBezTo>
                      <a:cubicBezTo>
                        <a:pt x="1059" y="722"/>
                        <a:pt x="1013" y="605"/>
                        <a:pt x="954" y="478"/>
                      </a:cubicBezTo>
                      <a:cubicBezTo>
                        <a:pt x="896" y="257"/>
                        <a:pt x="745" y="82"/>
                        <a:pt x="547"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1"/>
                <p:cNvSpPr/>
                <p:nvPr/>
              </p:nvSpPr>
              <p:spPr>
                <a:xfrm>
                  <a:off x="4731625" y="2670600"/>
                  <a:ext cx="25550" cy="34225"/>
                </a:xfrm>
                <a:custGeom>
                  <a:avLst/>
                  <a:gdLst/>
                  <a:ahLst/>
                  <a:cxnLst/>
                  <a:rect l="l" t="t" r="r" b="b"/>
                  <a:pathLst>
                    <a:path w="1022" h="1369" extrusionOk="0">
                      <a:moveTo>
                        <a:pt x="748" y="1"/>
                      </a:moveTo>
                      <a:cubicBezTo>
                        <a:pt x="586" y="1"/>
                        <a:pt x="389" y="195"/>
                        <a:pt x="222" y="241"/>
                      </a:cubicBezTo>
                      <a:cubicBezTo>
                        <a:pt x="181" y="192"/>
                        <a:pt x="140" y="137"/>
                        <a:pt x="83" y="137"/>
                      </a:cubicBezTo>
                      <a:cubicBezTo>
                        <a:pt x="59" y="137"/>
                        <a:pt x="32" y="147"/>
                        <a:pt x="1" y="171"/>
                      </a:cubicBezTo>
                      <a:cubicBezTo>
                        <a:pt x="36" y="287"/>
                        <a:pt x="59" y="392"/>
                        <a:pt x="94" y="497"/>
                      </a:cubicBezTo>
                      <a:lnTo>
                        <a:pt x="385" y="1369"/>
                      </a:lnTo>
                      <a:cubicBezTo>
                        <a:pt x="745" y="1113"/>
                        <a:pt x="338" y="799"/>
                        <a:pt x="455" y="520"/>
                      </a:cubicBezTo>
                      <a:cubicBezTo>
                        <a:pt x="474" y="413"/>
                        <a:pt x="556" y="390"/>
                        <a:pt x="649" y="390"/>
                      </a:cubicBezTo>
                      <a:cubicBezTo>
                        <a:pt x="723" y="390"/>
                        <a:pt x="804" y="404"/>
                        <a:pt x="868" y="404"/>
                      </a:cubicBezTo>
                      <a:cubicBezTo>
                        <a:pt x="963" y="404"/>
                        <a:pt x="1021" y="373"/>
                        <a:pt x="966" y="217"/>
                      </a:cubicBezTo>
                      <a:cubicBezTo>
                        <a:pt x="910" y="56"/>
                        <a:pt x="834" y="1"/>
                        <a:pt x="748"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1"/>
                <p:cNvSpPr/>
                <p:nvPr/>
              </p:nvSpPr>
              <p:spPr>
                <a:xfrm>
                  <a:off x="4237300" y="2832625"/>
                  <a:ext cx="61375" cy="40550"/>
                </a:xfrm>
                <a:custGeom>
                  <a:avLst/>
                  <a:gdLst/>
                  <a:ahLst/>
                  <a:cxnLst/>
                  <a:rect l="l" t="t" r="r" b="b"/>
                  <a:pathLst>
                    <a:path w="2455" h="1622" extrusionOk="0">
                      <a:moveTo>
                        <a:pt x="2068" y="0"/>
                      </a:moveTo>
                      <a:cubicBezTo>
                        <a:pt x="1988" y="0"/>
                        <a:pt x="1884" y="62"/>
                        <a:pt x="1745" y="227"/>
                      </a:cubicBezTo>
                      <a:lnTo>
                        <a:pt x="1489" y="355"/>
                      </a:lnTo>
                      <a:cubicBezTo>
                        <a:pt x="1411" y="181"/>
                        <a:pt x="1319" y="33"/>
                        <a:pt x="1069" y="33"/>
                      </a:cubicBezTo>
                      <a:cubicBezTo>
                        <a:pt x="984" y="33"/>
                        <a:pt x="882" y="49"/>
                        <a:pt x="756" y="87"/>
                      </a:cubicBezTo>
                      <a:cubicBezTo>
                        <a:pt x="1038" y="178"/>
                        <a:pt x="1093" y="453"/>
                        <a:pt x="1280" y="453"/>
                      </a:cubicBezTo>
                      <a:cubicBezTo>
                        <a:pt x="1333" y="453"/>
                        <a:pt x="1396" y="432"/>
                        <a:pt x="1478" y="378"/>
                      </a:cubicBezTo>
                      <a:lnTo>
                        <a:pt x="1478" y="378"/>
                      </a:lnTo>
                      <a:cubicBezTo>
                        <a:pt x="1431" y="529"/>
                        <a:pt x="1361" y="680"/>
                        <a:pt x="1466" y="832"/>
                      </a:cubicBezTo>
                      <a:cubicBezTo>
                        <a:pt x="1308" y="923"/>
                        <a:pt x="1188" y="961"/>
                        <a:pt x="1095" y="961"/>
                      </a:cubicBezTo>
                      <a:cubicBezTo>
                        <a:pt x="751" y="961"/>
                        <a:pt x="777" y="442"/>
                        <a:pt x="594" y="204"/>
                      </a:cubicBezTo>
                      <a:cubicBezTo>
                        <a:pt x="82" y="518"/>
                        <a:pt x="0" y="925"/>
                        <a:pt x="280" y="1425"/>
                      </a:cubicBezTo>
                      <a:cubicBezTo>
                        <a:pt x="317" y="1500"/>
                        <a:pt x="454" y="1621"/>
                        <a:pt x="517" y="1621"/>
                      </a:cubicBezTo>
                      <a:cubicBezTo>
                        <a:pt x="532" y="1621"/>
                        <a:pt x="543" y="1615"/>
                        <a:pt x="547" y="1599"/>
                      </a:cubicBezTo>
                      <a:cubicBezTo>
                        <a:pt x="687" y="1088"/>
                        <a:pt x="1396" y="1471"/>
                        <a:pt x="1513" y="971"/>
                      </a:cubicBezTo>
                      <a:cubicBezTo>
                        <a:pt x="1885" y="960"/>
                        <a:pt x="1896" y="715"/>
                        <a:pt x="1850" y="436"/>
                      </a:cubicBezTo>
                      <a:cubicBezTo>
                        <a:pt x="1910" y="398"/>
                        <a:pt x="1962" y="378"/>
                        <a:pt x="2008" y="378"/>
                      </a:cubicBezTo>
                      <a:cubicBezTo>
                        <a:pt x="2087" y="378"/>
                        <a:pt x="2147" y="435"/>
                        <a:pt x="2199" y="553"/>
                      </a:cubicBezTo>
                      <a:cubicBezTo>
                        <a:pt x="2222" y="599"/>
                        <a:pt x="2292" y="634"/>
                        <a:pt x="2327" y="680"/>
                      </a:cubicBezTo>
                      <a:cubicBezTo>
                        <a:pt x="2373" y="611"/>
                        <a:pt x="2455" y="518"/>
                        <a:pt x="2431" y="494"/>
                      </a:cubicBezTo>
                      <a:cubicBezTo>
                        <a:pt x="2319" y="317"/>
                        <a:pt x="2250" y="0"/>
                        <a:pt x="2068"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1"/>
                <p:cNvSpPr/>
                <p:nvPr/>
              </p:nvSpPr>
              <p:spPr>
                <a:xfrm>
                  <a:off x="4451025" y="2743700"/>
                  <a:ext cx="50625" cy="58250"/>
                </a:xfrm>
                <a:custGeom>
                  <a:avLst/>
                  <a:gdLst/>
                  <a:ahLst/>
                  <a:cxnLst/>
                  <a:rect l="l" t="t" r="r" b="b"/>
                  <a:pathLst>
                    <a:path w="2025" h="2330" extrusionOk="0">
                      <a:moveTo>
                        <a:pt x="216" y="0"/>
                      </a:moveTo>
                      <a:cubicBezTo>
                        <a:pt x="187" y="0"/>
                        <a:pt x="161" y="15"/>
                        <a:pt x="140" y="50"/>
                      </a:cubicBezTo>
                      <a:cubicBezTo>
                        <a:pt x="1" y="283"/>
                        <a:pt x="210" y="434"/>
                        <a:pt x="361" y="574"/>
                      </a:cubicBezTo>
                      <a:cubicBezTo>
                        <a:pt x="443" y="748"/>
                        <a:pt x="512" y="911"/>
                        <a:pt x="582" y="1085"/>
                      </a:cubicBezTo>
                      <a:cubicBezTo>
                        <a:pt x="757" y="1504"/>
                        <a:pt x="768" y="1993"/>
                        <a:pt x="1129" y="2330"/>
                      </a:cubicBezTo>
                      <a:cubicBezTo>
                        <a:pt x="1129" y="1947"/>
                        <a:pt x="1286" y="1815"/>
                        <a:pt x="1522" y="1815"/>
                      </a:cubicBezTo>
                      <a:cubicBezTo>
                        <a:pt x="1666" y="1815"/>
                        <a:pt x="1840" y="1864"/>
                        <a:pt x="2024" y="1934"/>
                      </a:cubicBezTo>
                      <a:cubicBezTo>
                        <a:pt x="1803" y="1516"/>
                        <a:pt x="1454" y="1516"/>
                        <a:pt x="1117" y="1388"/>
                      </a:cubicBezTo>
                      <a:cubicBezTo>
                        <a:pt x="1361" y="1190"/>
                        <a:pt x="1559" y="1016"/>
                        <a:pt x="1757" y="853"/>
                      </a:cubicBezTo>
                      <a:cubicBezTo>
                        <a:pt x="1730" y="641"/>
                        <a:pt x="1680" y="564"/>
                        <a:pt x="1615" y="564"/>
                      </a:cubicBezTo>
                      <a:cubicBezTo>
                        <a:pt x="1542" y="564"/>
                        <a:pt x="1449" y="665"/>
                        <a:pt x="1350" y="783"/>
                      </a:cubicBezTo>
                      <a:cubicBezTo>
                        <a:pt x="1200" y="951"/>
                        <a:pt x="1073" y="1026"/>
                        <a:pt x="964" y="1026"/>
                      </a:cubicBezTo>
                      <a:cubicBezTo>
                        <a:pt x="802" y="1026"/>
                        <a:pt x="680" y="861"/>
                        <a:pt x="582" y="597"/>
                      </a:cubicBezTo>
                      <a:cubicBezTo>
                        <a:pt x="536" y="446"/>
                        <a:pt x="466" y="318"/>
                        <a:pt x="396" y="178"/>
                      </a:cubicBezTo>
                      <a:cubicBezTo>
                        <a:pt x="355" y="81"/>
                        <a:pt x="281" y="0"/>
                        <a:pt x="216"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1"/>
                <p:cNvSpPr/>
                <p:nvPr/>
              </p:nvSpPr>
              <p:spPr>
                <a:xfrm>
                  <a:off x="4130000" y="2887725"/>
                  <a:ext cx="30550" cy="9625"/>
                </a:xfrm>
                <a:custGeom>
                  <a:avLst/>
                  <a:gdLst/>
                  <a:ahLst/>
                  <a:cxnLst/>
                  <a:rect l="l" t="t" r="r" b="b"/>
                  <a:pathLst>
                    <a:path w="1222" h="385" extrusionOk="0">
                      <a:moveTo>
                        <a:pt x="831" y="1"/>
                      </a:moveTo>
                      <a:cubicBezTo>
                        <a:pt x="643" y="1"/>
                        <a:pt x="461" y="55"/>
                        <a:pt x="303" y="116"/>
                      </a:cubicBezTo>
                      <a:cubicBezTo>
                        <a:pt x="0" y="221"/>
                        <a:pt x="373" y="279"/>
                        <a:pt x="384" y="384"/>
                      </a:cubicBezTo>
                      <a:cubicBezTo>
                        <a:pt x="663" y="279"/>
                        <a:pt x="977" y="303"/>
                        <a:pt x="1222" y="93"/>
                      </a:cubicBezTo>
                      <a:cubicBezTo>
                        <a:pt x="1093" y="27"/>
                        <a:pt x="961" y="1"/>
                        <a:pt x="83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1"/>
                <p:cNvSpPr/>
                <p:nvPr/>
              </p:nvSpPr>
              <p:spPr>
                <a:xfrm>
                  <a:off x="4378900" y="2799900"/>
                  <a:ext cx="325" cy="25"/>
                </a:xfrm>
                <a:custGeom>
                  <a:avLst/>
                  <a:gdLst/>
                  <a:ahLst/>
                  <a:cxnLst/>
                  <a:rect l="l" t="t" r="r" b="b"/>
                  <a:pathLst>
                    <a:path w="13" h="1" extrusionOk="0">
                      <a:moveTo>
                        <a:pt x="1" y="0"/>
                      </a:moveTo>
                      <a:lnTo>
                        <a:pt x="13"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1"/>
                <p:cNvSpPr/>
                <p:nvPr/>
              </p:nvSpPr>
              <p:spPr>
                <a:xfrm>
                  <a:off x="4363200" y="2799900"/>
                  <a:ext cx="18650" cy="30575"/>
                </a:xfrm>
                <a:custGeom>
                  <a:avLst/>
                  <a:gdLst/>
                  <a:ahLst/>
                  <a:cxnLst/>
                  <a:rect l="l" t="t" r="r" b="b"/>
                  <a:pathLst>
                    <a:path w="746" h="1223" extrusionOk="0">
                      <a:moveTo>
                        <a:pt x="629" y="0"/>
                      </a:moveTo>
                      <a:cubicBezTo>
                        <a:pt x="164" y="70"/>
                        <a:pt x="431" y="384"/>
                        <a:pt x="420" y="617"/>
                      </a:cubicBezTo>
                      <a:cubicBezTo>
                        <a:pt x="348" y="587"/>
                        <a:pt x="270" y="557"/>
                        <a:pt x="196" y="557"/>
                      </a:cubicBezTo>
                      <a:cubicBezTo>
                        <a:pt x="125" y="557"/>
                        <a:pt x="58" y="584"/>
                        <a:pt x="1" y="663"/>
                      </a:cubicBezTo>
                      <a:cubicBezTo>
                        <a:pt x="124" y="922"/>
                        <a:pt x="237" y="1223"/>
                        <a:pt x="548" y="1223"/>
                      </a:cubicBezTo>
                      <a:cubicBezTo>
                        <a:pt x="559" y="1223"/>
                        <a:pt x="571" y="1223"/>
                        <a:pt x="582" y="1222"/>
                      </a:cubicBezTo>
                      <a:cubicBezTo>
                        <a:pt x="722" y="1222"/>
                        <a:pt x="745" y="931"/>
                        <a:pt x="652" y="768"/>
                      </a:cubicBezTo>
                      <a:cubicBezTo>
                        <a:pt x="652" y="512"/>
                        <a:pt x="629" y="256"/>
                        <a:pt x="629"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1"/>
                <p:cNvSpPr/>
                <p:nvPr/>
              </p:nvSpPr>
              <p:spPr>
                <a:xfrm>
                  <a:off x="4215775" y="2885600"/>
                  <a:ext cx="15150" cy="11450"/>
                </a:xfrm>
                <a:custGeom>
                  <a:avLst/>
                  <a:gdLst/>
                  <a:ahLst/>
                  <a:cxnLst/>
                  <a:rect l="l" t="t" r="r" b="b"/>
                  <a:pathLst>
                    <a:path w="606" h="458" extrusionOk="0">
                      <a:moveTo>
                        <a:pt x="100" y="1"/>
                      </a:moveTo>
                      <a:cubicBezTo>
                        <a:pt x="69" y="1"/>
                        <a:pt x="36" y="2"/>
                        <a:pt x="1" y="4"/>
                      </a:cubicBezTo>
                      <a:cubicBezTo>
                        <a:pt x="152" y="260"/>
                        <a:pt x="268" y="411"/>
                        <a:pt x="466" y="457"/>
                      </a:cubicBezTo>
                      <a:cubicBezTo>
                        <a:pt x="501" y="457"/>
                        <a:pt x="606" y="353"/>
                        <a:pt x="594" y="306"/>
                      </a:cubicBezTo>
                      <a:cubicBezTo>
                        <a:pt x="552" y="105"/>
                        <a:pt x="413" y="1"/>
                        <a:pt x="10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1"/>
                <p:cNvSpPr/>
                <p:nvPr/>
              </p:nvSpPr>
              <p:spPr>
                <a:xfrm>
                  <a:off x="4439675" y="2888875"/>
                  <a:ext cx="46275" cy="42475"/>
                </a:xfrm>
                <a:custGeom>
                  <a:avLst/>
                  <a:gdLst/>
                  <a:ahLst/>
                  <a:cxnLst/>
                  <a:rect l="l" t="t" r="r" b="b"/>
                  <a:pathLst>
                    <a:path w="1851" h="1699" extrusionOk="0">
                      <a:moveTo>
                        <a:pt x="1525" y="1"/>
                      </a:moveTo>
                      <a:lnTo>
                        <a:pt x="1525" y="1"/>
                      </a:lnTo>
                      <a:cubicBezTo>
                        <a:pt x="1385" y="187"/>
                        <a:pt x="1315" y="408"/>
                        <a:pt x="1304" y="640"/>
                      </a:cubicBezTo>
                      <a:lnTo>
                        <a:pt x="1083" y="920"/>
                      </a:lnTo>
                      <a:cubicBezTo>
                        <a:pt x="857" y="871"/>
                        <a:pt x="638" y="795"/>
                        <a:pt x="377" y="795"/>
                      </a:cubicBezTo>
                      <a:cubicBezTo>
                        <a:pt x="261" y="795"/>
                        <a:pt x="137" y="810"/>
                        <a:pt x="1" y="850"/>
                      </a:cubicBezTo>
                      <a:cubicBezTo>
                        <a:pt x="327" y="1164"/>
                        <a:pt x="652" y="1094"/>
                        <a:pt x="955" y="1129"/>
                      </a:cubicBezTo>
                      <a:cubicBezTo>
                        <a:pt x="1118" y="1280"/>
                        <a:pt x="838" y="1536"/>
                        <a:pt x="1141" y="1699"/>
                      </a:cubicBezTo>
                      <a:cubicBezTo>
                        <a:pt x="1211" y="1362"/>
                        <a:pt x="1850" y="1292"/>
                        <a:pt x="1490" y="757"/>
                      </a:cubicBezTo>
                      <a:cubicBezTo>
                        <a:pt x="1571" y="512"/>
                        <a:pt x="1792" y="280"/>
                        <a:pt x="1525"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1"/>
                <p:cNvSpPr/>
                <p:nvPr/>
              </p:nvSpPr>
              <p:spPr>
                <a:xfrm>
                  <a:off x="4345175" y="2804550"/>
                  <a:ext cx="17475" cy="11650"/>
                </a:xfrm>
                <a:custGeom>
                  <a:avLst/>
                  <a:gdLst/>
                  <a:ahLst/>
                  <a:cxnLst/>
                  <a:rect l="l" t="t" r="r" b="b"/>
                  <a:pathLst>
                    <a:path w="699" h="466" extrusionOk="0">
                      <a:moveTo>
                        <a:pt x="322" y="1"/>
                      </a:moveTo>
                      <a:cubicBezTo>
                        <a:pt x="236" y="1"/>
                        <a:pt x="131" y="19"/>
                        <a:pt x="1" y="59"/>
                      </a:cubicBezTo>
                      <a:cubicBezTo>
                        <a:pt x="361" y="163"/>
                        <a:pt x="443" y="454"/>
                        <a:pt x="699" y="466"/>
                      </a:cubicBezTo>
                      <a:cubicBezTo>
                        <a:pt x="672" y="206"/>
                        <a:pt x="610" y="1"/>
                        <a:pt x="322"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1"/>
                <p:cNvSpPr/>
                <p:nvPr/>
              </p:nvSpPr>
              <p:spPr>
                <a:xfrm>
                  <a:off x="4362625" y="2816175"/>
                  <a:ext cx="325" cy="625"/>
                </a:xfrm>
                <a:custGeom>
                  <a:avLst/>
                  <a:gdLst/>
                  <a:ahLst/>
                  <a:cxnLst/>
                  <a:rect l="l" t="t" r="r" b="b"/>
                  <a:pathLst>
                    <a:path w="13" h="25" extrusionOk="0">
                      <a:moveTo>
                        <a:pt x="1" y="1"/>
                      </a:moveTo>
                      <a:cubicBezTo>
                        <a:pt x="12" y="12"/>
                        <a:pt x="12" y="12"/>
                        <a:pt x="12" y="24"/>
                      </a:cubicBezTo>
                      <a:lnTo>
                        <a:pt x="12"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1"/>
                <p:cNvSpPr/>
                <p:nvPr/>
              </p:nvSpPr>
              <p:spPr>
                <a:xfrm>
                  <a:off x="4720000" y="2674850"/>
                  <a:ext cx="11950" cy="24450"/>
                </a:xfrm>
                <a:custGeom>
                  <a:avLst/>
                  <a:gdLst/>
                  <a:ahLst/>
                  <a:cxnLst/>
                  <a:rect l="l" t="t" r="r" b="b"/>
                  <a:pathLst>
                    <a:path w="478" h="978" extrusionOk="0">
                      <a:moveTo>
                        <a:pt x="140" y="1"/>
                      </a:moveTo>
                      <a:lnTo>
                        <a:pt x="140" y="1"/>
                      </a:lnTo>
                      <a:cubicBezTo>
                        <a:pt x="1" y="408"/>
                        <a:pt x="105" y="745"/>
                        <a:pt x="478" y="978"/>
                      </a:cubicBezTo>
                      <a:lnTo>
                        <a:pt x="140"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1"/>
                <p:cNvSpPr/>
                <p:nvPr/>
              </p:nvSpPr>
              <p:spPr>
                <a:xfrm>
                  <a:off x="4404800" y="2788275"/>
                  <a:ext cx="22400" cy="9325"/>
                </a:xfrm>
                <a:custGeom>
                  <a:avLst/>
                  <a:gdLst/>
                  <a:ahLst/>
                  <a:cxnLst/>
                  <a:rect l="l" t="t" r="r" b="b"/>
                  <a:pathLst>
                    <a:path w="896" h="373" extrusionOk="0">
                      <a:moveTo>
                        <a:pt x="896" y="0"/>
                      </a:moveTo>
                      <a:lnTo>
                        <a:pt x="896" y="0"/>
                      </a:lnTo>
                      <a:cubicBezTo>
                        <a:pt x="489" y="23"/>
                        <a:pt x="186" y="58"/>
                        <a:pt x="0" y="372"/>
                      </a:cubicBezTo>
                      <a:cubicBezTo>
                        <a:pt x="303" y="338"/>
                        <a:pt x="617" y="349"/>
                        <a:pt x="896"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1"/>
                <p:cNvSpPr/>
                <p:nvPr/>
              </p:nvSpPr>
              <p:spPr>
                <a:xfrm>
                  <a:off x="4356225" y="2863500"/>
                  <a:ext cx="48600" cy="115550"/>
                </a:xfrm>
                <a:custGeom>
                  <a:avLst/>
                  <a:gdLst/>
                  <a:ahLst/>
                  <a:cxnLst/>
                  <a:rect l="l" t="t" r="r" b="b"/>
                  <a:pathLst>
                    <a:path w="1944" h="4622" extrusionOk="0">
                      <a:moveTo>
                        <a:pt x="1561" y="1"/>
                      </a:moveTo>
                      <a:cubicBezTo>
                        <a:pt x="1451" y="1"/>
                        <a:pt x="1315" y="188"/>
                        <a:pt x="1199" y="260"/>
                      </a:cubicBezTo>
                      <a:cubicBezTo>
                        <a:pt x="1164" y="283"/>
                        <a:pt x="1164" y="353"/>
                        <a:pt x="1141" y="388"/>
                      </a:cubicBezTo>
                      <a:cubicBezTo>
                        <a:pt x="920" y="585"/>
                        <a:pt x="792" y="876"/>
                        <a:pt x="803" y="1179"/>
                      </a:cubicBezTo>
                      <a:cubicBezTo>
                        <a:pt x="687" y="1434"/>
                        <a:pt x="675" y="1725"/>
                        <a:pt x="768" y="1993"/>
                      </a:cubicBezTo>
                      <a:cubicBezTo>
                        <a:pt x="757" y="2237"/>
                        <a:pt x="524" y="2284"/>
                        <a:pt x="396" y="2435"/>
                      </a:cubicBezTo>
                      <a:cubicBezTo>
                        <a:pt x="152" y="2528"/>
                        <a:pt x="1" y="2667"/>
                        <a:pt x="59" y="3086"/>
                      </a:cubicBezTo>
                      <a:lnTo>
                        <a:pt x="629" y="2539"/>
                      </a:lnTo>
                      <a:cubicBezTo>
                        <a:pt x="654" y="2535"/>
                        <a:pt x="678" y="2533"/>
                        <a:pt x="698" y="2533"/>
                      </a:cubicBezTo>
                      <a:cubicBezTo>
                        <a:pt x="912" y="2533"/>
                        <a:pt x="877" y="2739"/>
                        <a:pt x="920" y="2877"/>
                      </a:cubicBezTo>
                      <a:cubicBezTo>
                        <a:pt x="1152" y="3516"/>
                        <a:pt x="1396" y="4145"/>
                        <a:pt x="1943" y="4621"/>
                      </a:cubicBezTo>
                      <a:lnTo>
                        <a:pt x="1071" y="2446"/>
                      </a:lnTo>
                      <a:cubicBezTo>
                        <a:pt x="1234" y="2202"/>
                        <a:pt x="1699" y="2307"/>
                        <a:pt x="1780" y="1807"/>
                      </a:cubicBezTo>
                      <a:lnTo>
                        <a:pt x="1780" y="1807"/>
                      </a:lnTo>
                      <a:lnTo>
                        <a:pt x="1082" y="2039"/>
                      </a:lnTo>
                      <a:cubicBezTo>
                        <a:pt x="1048" y="1783"/>
                        <a:pt x="1013" y="1527"/>
                        <a:pt x="978" y="1283"/>
                      </a:cubicBezTo>
                      <a:lnTo>
                        <a:pt x="1350" y="481"/>
                      </a:lnTo>
                      <a:cubicBezTo>
                        <a:pt x="1455" y="341"/>
                        <a:pt x="1873" y="341"/>
                        <a:pt x="1652" y="62"/>
                      </a:cubicBezTo>
                      <a:cubicBezTo>
                        <a:pt x="1625" y="18"/>
                        <a:pt x="1594" y="1"/>
                        <a:pt x="156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1"/>
                <p:cNvSpPr/>
                <p:nvPr/>
              </p:nvSpPr>
              <p:spPr>
                <a:xfrm>
                  <a:off x="4773500" y="2762700"/>
                  <a:ext cx="13700" cy="8725"/>
                </a:xfrm>
                <a:custGeom>
                  <a:avLst/>
                  <a:gdLst/>
                  <a:ahLst/>
                  <a:cxnLst/>
                  <a:rect l="l" t="t" r="r" b="b"/>
                  <a:pathLst>
                    <a:path w="548" h="349" extrusionOk="0">
                      <a:moveTo>
                        <a:pt x="195" y="0"/>
                      </a:moveTo>
                      <a:cubicBezTo>
                        <a:pt x="152" y="0"/>
                        <a:pt x="106" y="4"/>
                        <a:pt x="59" y="11"/>
                      </a:cubicBezTo>
                      <a:cubicBezTo>
                        <a:pt x="36" y="11"/>
                        <a:pt x="1" y="104"/>
                        <a:pt x="24" y="128"/>
                      </a:cubicBezTo>
                      <a:cubicBezTo>
                        <a:pt x="78" y="266"/>
                        <a:pt x="208" y="348"/>
                        <a:pt x="343" y="348"/>
                      </a:cubicBezTo>
                      <a:cubicBezTo>
                        <a:pt x="413" y="348"/>
                        <a:pt x="484" y="326"/>
                        <a:pt x="548" y="279"/>
                      </a:cubicBezTo>
                      <a:cubicBezTo>
                        <a:pt x="501" y="65"/>
                        <a:pt x="366" y="0"/>
                        <a:pt x="195"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1"/>
                <p:cNvSpPr/>
                <p:nvPr/>
              </p:nvSpPr>
              <p:spPr>
                <a:xfrm>
                  <a:off x="4787175" y="2769650"/>
                  <a:ext cx="600" cy="625"/>
                </a:xfrm>
                <a:custGeom>
                  <a:avLst/>
                  <a:gdLst/>
                  <a:ahLst/>
                  <a:cxnLst/>
                  <a:rect l="l" t="t" r="r" b="b"/>
                  <a:pathLst>
                    <a:path w="24" h="25" extrusionOk="0">
                      <a:moveTo>
                        <a:pt x="1" y="1"/>
                      </a:moveTo>
                      <a:cubicBezTo>
                        <a:pt x="1" y="12"/>
                        <a:pt x="1" y="12"/>
                        <a:pt x="1" y="12"/>
                      </a:cubicBezTo>
                      <a:lnTo>
                        <a:pt x="24" y="24"/>
                      </a:lnTo>
                      <a:cubicBezTo>
                        <a:pt x="24" y="12"/>
                        <a:pt x="12" y="1"/>
                        <a:pt x="12"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1"/>
                <p:cNvSpPr/>
                <p:nvPr/>
              </p:nvSpPr>
              <p:spPr>
                <a:xfrm>
                  <a:off x="4420200" y="2883925"/>
                  <a:ext cx="34625" cy="64975"/>
                </a:xfrm>
                <a:custGeom>
                  <a:avLst/>
                  <a:gdLst/>
                  <a:ahLst/>
                  <a:cxnLst/>
                  <a:rect l="l" t="t" r="r" b="b"/>
                  <a:pathLst>
                    <a:path w="1385" h="2599" extrusionOk="0">
                      <a:moveTo>
                        <a:pt x="675" y="1"/>
                      </a:moveTo>
                      <a:lnTo>
                        <a:pt x="675" y="1"/>
                      </a:lnTo>
                      <a:cubicBezTo>
                        <a:pt x="315" y="385"/>
                        <a:pt x="1" y="734"/>
                        <a:pt x="117" y="1269"/>
                      </a:cubicBezTo>
                      <a:cubicBezTo>
                        <a:pt x="12" y="1583"/>
                        <a:pt x="140" y="1932"/>
                        <a:pt x="408" y="2118"/>
                      </a:cubicBezTo>
                      <a:cubicBezTo>
                        <a:pt x="443" y="2246"/>
                        <a:pt x="501" y="2339"/>
                        <a:pt x="652" y="2339"/>
                      </a:cubicBezTo>
                      <a:cubicBezTo>
                        <a:pt x="799" y="2469"/>
                        <a:pt x="947" y="2599"/>
                        <a:pt x="1152" y="2599"/>
                      </a:cubicBezTo>
                      <a:cubicBezTo>
                        <a:pt x="1222" y="2599"/>
                        <a:pt x="1299" y="2584"/>
                        <a:pt x="1385" y="2548"/>
                      </a:cubicBezTo>
                      <a:cubicBezTo>
                        <a:pt x="1187" y="2316"/>
                        <a:pt x="908" y="2153"/>
                        <a:pt x="605" y="2106"/>
                      </a:cubicBezTo>
                      <a:cubicBezTo>
                        <a:pt x="152" y="1408"/>
                        <a:pt x="454" y="710"/>
                        <a:pt x="675"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1"/>
                <p:cNvSpPr/>
                <p:nvPr/>
              </p:nvSpPr>
              <p:spPr>
                <a:xfrm>
                  <a:off x="4166050" y="2843425"/>
                  <a:ext cx="40450" cy="69025"/>
                </a:xfrm>
                <a:custGeom>
                  <a:avLst/>
                  <a:gdLst/>
                  <a:ahLst/>
                  <a:cxnLst/>
                  <a:rect l="l" t="t" r="r" b="b"/>
                  <a:pathLst>
                    <a:path w="1618" h="2761" extrusionOk="0">
                      <a:moveTo>
                        <a:pt x="1244" y="0"/>
                      </a:moveTo>
                      <a:cubicBezTo>
                        <a:pt x="1120" y="0"/>
                        <a:pt x="1200" y="176"/>
                        <a:pt x="1210" y="283"/>
                      </a:cubicBezTo>
                      <a:cubicBezTo>
                        <a:pt x="1187" y="714"/>
                        <a:pt x="1164" y="1156"/>
                        <a:pt x="1152" y="1598"/>
                      </a:cubicBezTo>
                      <a:cubicBezTo>
                        <a:pt x="1075" y="1680"/>
                        <a:pt x="1018" y="1711"/>
                        <a:pt x="974" y="1711"/>
                      </a:cubicBezTo>
                      <a:cubicBezTo>
                        <a:pt x="837" y="1711"/>
                        <a:pt x="814" y="1421"/>
                        <a:pt x="676" y="1421"/>
                      </a:cubicBezTo>
                      <a:cubicBezTo>
                        <a:pt x="668" y="1421"/>
                        <a:pt x="660" y="1421"/>
                        <a:pt x="652" y="1423"/>
                      </a:cubicBezTo>
                      <a:cubicBezTo>
                        <a:pt x="547" y="1121"/>
                        <a:pt x="361" y="888"/>
                        <a:pt x="1" y="563"/>
                      </a:cubicBezTo>
                      <a:lnTo>
                        <a:pt x="1" y="563"/>
                      </a:lnTo>
                      <a:cubicBezTo>
                        <a:pt x="82" y="1109"/>
                        <a:pt x="326" y="1365"/>
                        <a:pt x="559" y="1644"/>
                      </a:cubicBezTo>
                      <a:cubicBezTo>
                        <a:pt x="768" y="1970"/>
                        <a:pt x="978" y="2319"/>
                        <a:pt x="1245" y="2761"/>
                      </a:cubicBezTo>
                      <a:cubicBezTo>
                        <a:pt x="1362" y="2365"/>
                        <a:pt x="1385" y="1958"/>
                        <a:pt x="1350" y="1551"/>
                      </a:cubicBezTo>
                      <a:cubicBezTo>
                        <a:pt x="1490" y="1225"/>
                        <a:pt x="1466" y="877"/>
                        <a:pt x="1443" y="539"/>
                      </a:cubicBezTo>
                      <a:cubicBezTo>
                        <a:pt x="1408" y="516"/>
                        <a:pt x="1385" y="493"/>
                        <a:pt x="1373" y="458"/>
                      </a:cubicBezTo>
                      <a:lnTo>
                        <a:pt x="1373" y="458"/>
                      </a:lnTo>
                      <a:lnTo>
                        <a:pt x="1443" y="539"/>
                      </a:lnTo>
                      <a:cubicBezTo>
                        <a:pt x="1385" y="353"/>
                        <a:pt x="1617" y="62"/>
                        <a:pt x="1280" y="4"/>
                      </a:cubicBezTo>
                      <a:cubicBezTo>
                        <a:pt x="1266" y="1"/>
                        <a:pt x="1254" y="0"/>
                        <a:pt x="1244"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1"/>
                <p:cNvSpPr/>
                <p:nvPr/>
              </p:nvSpPr>
              <p:spPr>
                <a:xfrm>
                  <a:off x="4378900" y="2799600"/>
                  <a:ext cx="325" cy="25"/>
                </a:xfrm>
                <a:custGeom>
                  <a:avLst/>
                  <a:gdLst/>
                  <a:ahLst/>
                  <a:cxnLst/>
                  <a:rect l="l" t="t" r="r" b="b"/>
                  <a:pathLst>
                    <a:path w="13" h="1" extrusionOk="0">
                      <a:moveTo>
                        <a:pt x="1" y="1"/>
                      </a:moveTo>
                      <a:lnTo>
                        <a:pt x="13" y="1"/>
                      </a:lnTo>
                      <a:lnTo>
                        <a:pt x="1"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1"/>
                <p:cNvSpPr/>
                <p:nvPr/>
              </p:nvSpPr>
              <p:spPr>
                <a:xfrm>
                  <a:off x="4368450" y="2784200"/>
                  <a:ext cx="12525" cy="15425"/>
                </a:xfrm>
                <a:custGeom>
                  <a:avLst/>
                  <a:gdLst/>
                  <a:ahLst/>
                  <a:cxnLst/>
                  <a:rect l="l" t="t" r="r" b="b"/>
                  <a:pathLst>
                    <a:path w="501" h="617" extrusionOk="0">
                      <a:moveTo>
                        <a:pt x="268" y="0"/>
                      </a:moveTo>
                      <a:lnTo>
                        <a:pt x="268" y="0"/>
                      </a:lnTo>
                      <a:cubicBezTo>
                        <a:pt x="0" y="291"/>
                        <a:pt x="117" y="477"/>
                        <a:pt x="419" y="617"/>
                      </a:cubicBezTo>
                      <a:cubicBezTo>
                        <a:pt x="465" y="396"/>
                        <a:pt x="500" y="175"/>
                        <a:pt x="268"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1"/>
                <p:cNvSpPr/>
                <p:nvPr/>
              </p:nvSpPr>
              <p:spPr>
                <a:xfrm>
                  <a:off x="4769725" y="2784500"/>
                  <a:ext cx="9325" cy="10775"/>
                </a:xfrm>
                <a:custGeom>
                  <a:avLst/>
                  <a:gdLst/>
                  <a:ahLst/>
                  <a:cxnLst/>
                  <a:rect l="l" t="t" r="r" b="b"/>
                  <a:pathLst>
                    <a:path w="373" h="431" extrusionOk="0">
                      <a:moveTo>
                        <a:pt x="163" y="0"/>
                      </a:moveTo>
                      <a:cubicBezTo>
                        <a:pt x="1" y="116"/>
                        <a:pt x="24" y="279"/>
                        <a:pt x="82" y="430"/>
                      </a:cubicBezTo>
                      <a:cubicBezTo>
                        <a:pt x="210" y="337"/>
                        <a:pt x="373" y="268"/>
                        <a:pt x="350" y="70"/>
                      </a:cubicBezTo>
                      <a:cubicBezTo>
                        <a:pt x="303" y="23"/>
                        <a:pt x="233" y="0"/>
                        <a:pt x="163"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1"/>
                <p:cNvSpPr/>
                <p:nvPr/>
              </p:nvSpPr>
              <p:spPr>
                <a:xfrm>
                  <a:off x="4771475" y="2795250"/>
                  <a:ext cx="600" cy="600"/>
                </a:xfrm>
                <a:custGeom>
                  <a:avLst/>
                  <a:gdLst/>
                  <a:ahLst/>
                  <a:cxnLst/>
                  <a:rect l="l" t="t" r="r" b="b"/>
                  <a:pathLst>
                    <a:path w="24" h="24" extrusionOk="0">
                      <a:moveTo>
                        <a:pt x="12" y="0"/>
                      </a:moveTo>
                      <a:lnTo>
                        <a:pt x="0" y="12"/>
                      </a:lnTo>
                      <a:lnTo>
                        <a:pt x="24" y="24"/>
                      </a:lnTo>
                      <a:lnTo>
                        <a:pt x="24" y="24"/>
                      </a:lnTo>
                      <a:lnTo>
                        <a:pt x="12"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1"/>
                <p:cNvSpPr/>
                <p:nvPr/>
              </p:nvSpPr>
              <p:spPr>
                <a:xfrm>
                  <a:off x="4493100" y="2886850"/>
                  <a:ext cx="49250" cy="17350"/>
                </a:xfrm>
                <a:custGeom>
                  <a:avLst/>
                  <a:gdLst/>
                  <a:ahLst/>
                  <a:cxnLst/>
                  <a:rect l="l" t="t" r="r" b="b"/>
                  <a:pathLst>
                    <a:path w="1970" h="694" extrusionOk="0">
                      <a:moveTo>
                        <a:pt x="1970" y="0"/>
                      </a:moveTo>
                      <a:lnTo>
                        <a:pt x="551" y="477"/>
                      </a:lnTo>
                      <a:cubicBezTo>
                        <a:pt x="433" y="477"/>
                        <a:pt x="288" y="394"/>
                        <a:pt x="179" y="394"/>
                      </a:cubicBezTo>
                      <a:cubicBezTo>
                        <a:pt x="116" y="394"/>
                        <a:pt x="65" y="422"/>
                        <a:pt x="39" y="512"/>
                      </a:cubicBezTo>
                      <a:cubicBezTo>
                        <a:pt x="1" y="646"/>
                        <a:pt x="166" y="693"/>
                        <a:pt x="323" y="693"/>
                      </a:cubicBezTo>
                      <a:cubicBezTo>
                        <a:pt x="357" y="693"/>
                        <a:pt x="391" y="691"/>
                        <a:pt x="423" y="687"/>
                      </a:cubicBezTo>
                      <a:cubicBezTo>
                        <a:pt x="481" y="688"/>
                        <a:pt x="538" y="688"/>
                        <a:pt x="595" y="688"/>
                      </a:cubicBezTo>
                      <a:cubicBezTo>
                        <a:pt x="1160" y="688"/>
                        <a:pt x="1685" y="613"/>
                        <a:pt x="197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1"/>
                <p:cNvSpPr/>
                <p:nvPr/>
              </p:nvSpPr>
              <p:spPr>
                <a:xfrm>
                  <a:off x="4519350" y="2831600"/>
                  <a:ext cx="40175" cy="74050"/>
                </a:xfrm>
                <a:custGeom>
                  <a:avLst/>
                  <a:gdLst/>
                  <a:ahLst/>
                  <a:cxnLst/>
                  <a:rect l="l" t="t" r="r" b="b"/>
                  <a:pathLst>
                    <a:path w="1607" h="2962" extrusionOk="0">
                      <a:moveTo>
                        <a:pt x="757" y="652"/>
                      </a:moveTo>
                      <a:cubicBezTo>
                        <a:pt x="757" y="687"/>
                        <a:pt x="745" y="733"/>
                        <a:pt x="745" y="768"/>
                      </a:cubicBezTo>
                      <a:cubicBezTo>
                        <a:pt x="734" y="733"/>
                        <a:pt x="734" y="687"/>
                        <a:pt x="757" y="652"/>
                      </a:cubicBezTo>
                      <a:close/>
                      <a:moveTo>
                        <a:pt x="1" y="0"/>
                      </a:moveTo>
                      <a:lnTo>
                        <a:pt x="710" y="1024"/>
                      </a:lnTo>
                      <a:lnTo>
                        <a:pt x="873" y="1408"/>
                      </a:lnTo>
                      <a:cubicBezTo>
                        <a:pt x="908" y="1675"/>
                        <a:pt x="920" y="1931"/>
                        <a:pt x="943" y="2187"/>
                      </a:cubicBezTo>
                      <a:cubicBezTo>
                        <a:pt x="957" y="2190"/>
                        <a:pt x="969" y="2192"/>
                        <a:pt x="982" y="2192"/>
                      </a:cubicBezTo>
                      <a:cubicBezTo>
                        <a:pt x="1011" y="2192"/>
                        <a:pt x="1038" y="2184"/>
                        <a:pt x="1071" y="2175"/>
                      </a:cubicBezTo>
                      <a:cubicBezTo>
                        <a:pt x="1152" y="2396"/>
                        <a:pt x="1246" y="2629"/>
                        <a:pt x="1362" y="2838"/>
                      </a:cubicBezTo>
                      <a:cubicBezTo>
                        <a:pt x="1402" y="2913"/>
                        <a:pt x="1456" y="2962"/>
                        <a:pt x="1504" y="2962"/>
                      </a:cubicBezTo>
                      <a:cubicBezTo>
                        <a:pt x="1553" y="2962"/>
                        <a:pt x="1594" y="2910"/>
                        <a:pt x="1606" y="2780"/>
                      </a:cubicBezTo>
                      <a:cubicBezTo>
                        <a:pt x="1455" y="2280"/>
                        <a:pt x="1315" y="1757"/>
                        <a:pt x="1443" y="1233"/>
                      </a:cubicBezTo>
                      <a:lnTo>
                        <a:pt x="1443" y="1233"/>
                      </a:lnTo>
                      <a:lnTo>
                        <a:pt x="1315" y="1326"/>
                      </a:lnTo>
                      <a:cubicBezTo>
                        <a:pt x="1048" y="1303"/>
                        <a:pt x="1059" y="1001"/>
                        <a:pt x="873" y="908"/>
                      </a:cubicBezTo>
                      <a:lnTo>
                        <a:pt x="757" y="652"/>
                      </a:lnTo>
                      <a:cubicBezTo>
                        <a:pt x="641" y="373"/>
                        <a:pt x="548" y="70"/>
                        <a:pt x="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1"/>
                <p:cNvSpPr/>
                <p:nvPr/>
              </p:nvSpPr>
              <p:spPr>
                <a:xfrm>
                  <a:off x="4748800" y="2796700"/>
                  <a:ext cx="41575" cy="34825"/>
                </a:xfrm>
                <a:custGeom>
                  <a:avLst/>
                  <a:gdLst/>
                  <a:ahLst/>
                  <a:cxnLst/>
                  <a:rect l="l" t="t" r="r" b="b"/>
                  <a:pathLst>
                    <a:path w="1663" h="1393" extrusionOk="0">
                      <a:moveTo>
                        <a:pt x="907" y="1"/>
                      </a:moveTo>
                      <a:cubicBezTo>
                        <a:pt x="721" y="210"/>
                        <a:pt x="0" y="128"/>
                        <a:pt x="524" y="722"/>
                      </a:cubicBezTo>
                      <a:cubicBezTo>
                        <a:pt x="535" y="873"/>
                        <a:pt x="558" y="1012"/>
                        <a:pt x="593" y="1164"/>
                      </a:cubicBezTo>
                      <a:cubicBezTo>
                        <a:pt x="623" y="1241"/>
                        <a:pt x="676" y="1392"/>
                        <a:pt x="774" y="1392"/>
                      </a:cubicBezTo>
                      <a:cubicBezTo>
                        <a:pt x="794" y="1392"/>
                        <a:pt x="815" y="1386"/>
                        <a:pt x="838" y="1373"/>
                      </a:cubicBezTo>
                      <a:cubicBezTo>
                        <a:pt x="1000" y="1268"/>
                        <a:pt x="873" y="1117"/>
                        <a:pt x="779" y="989"/>
                      </a:cubicBezTo>
                      <a:cubicBezTo>
                        <a:pt x="813" y="812"/>
                        <a:pt x="899" y="698"/>
                        <a:pt x="1089" y="698"/>
                      </a:cubicBezTo>
                      <a:cubicBezTo>
                        <a:pt x="1098" y="698"/>
                        <a:pt x="1107" y="698"/>
                        <a:pt x="1117" y="698"/>
                      </a:cubicBezTo>
                      <a:cubicBezTo>
                        <a:pt x="1216" y="745"/>
                        <a:pt x="1342" y="803"/>
                        <a:pt x="1443" y="803"/>
                      </a:cubicBezTo>
                      <a:cubicBezTo>
                        <a:pt x="1519" y="803"/>
                        <a:pt x="1580" y="770"/>
                        <a:pt x="1605" y="675"/>
                      </a:cubicBezTo>
                      <a:cubicBezTo>
                        <a:pt x="1663" y="493"/>
                        <a:pt x="1498" y="477"/>
                        <a:pt x="1341" y="477"/>
                      </a:cubicBezTo>
                      <a:cubicBezTo>
                        <a:pt x="1308" y="477"/>
                        <a:pt x="1275" y="477"/>
                        <a:pt x="1245" y="477"/>
                      </a:cubicBezTo>
                      <a:cubicBezTo>
                        <a:pt x="931" y="454"/>
                        <a:pt x="919" y="222"/>
                        <a:pt x="907"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1"/>
                <p:cNvSpPr/>
                <p:nvPr/>
              </p:nvSpPr>
              <p:spPr>
                <a:xfrm>
                  <a:off x="4433875" y="2782150"/>
                  <a:ext cx="22125" cy="10225"/>
                </a:xfrm>
                <a:custGeom>
                  <a:avLst/>
                  <a:gdLst/>
                  <a:ahLst/>
                  <a:cxnLst/>
                  <a:rect l="l" t="t" r="r" b="b"/>
                  <a:pathLst>
                    <a:path w="885" h="409" extrusionOk="0">
                      <a:moveTo>
                        <a:pt x="884" y="1"/>
                      </a:moveTo>
                      <a:lnTo>
                        <a:pt x="884" y="1"/>
                      </a:lnTo>
                      <a:cubicBezTo>
                        <a:pt x="500" y="94"/>
                        <a:pt x="233" y="71"/>
                        <a:pt x="0" y="408"/>
                      </a:cubicBezTo>
                      <a:cubicBezTo>
                        <a:pt x="338" y="385"/>
                        <a:pt x="594" y="362"/>
                        <a:pt x="884"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1"/>
                <p:cNvSpPr/>
                <p:nvPr/>
              </p:nvSpPr>
              <p:spPr>
                <a:xfrm>
                  <a:off x="4534475" y="2750175"/>
                  <a:ext cx="18650" cy="9625"/>
                </a:xfrm>
                <a:custGeom>
                  <a:avLst/>
                  <a:gdLst/>
                  <a:ahLst/>
                  <a:cxnLst/>
                  <a:rect l="l" t="t" r="r" b="b"/>
                  <a:pathLst>
                    <a:path w="746" h="385" extrusionOk="0">
                      <a:moveTo>
                        <a:pt x="745" y="0"/>
                      </a:moveTo>
                      <a:lnTo>
                        <a:pt x="745" y="0"/>
                      </a:lnTo>
                      <a:cubicBezTo>
                        <a:pt x="408" y="82"/>
                        <a:pt x="152" y="70"/>
                        <a:pt x="1" y="361"/>
                      </a:cubicBezTo>
                      <a:cubicBezTo>
                        <a:pt x="257" y="315"/>
                        <a:pt x="536" y="384"/>
                        <a:pt x="745"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1"/>
                <p:cNvSpPr/>
                <p:nvPr/>
              </p:nvSpPr>
              <p:spPr>
                <a:xfrm>
                  <a:off x="5105875" y="4160200"/>
                  <a:ext cx="600" cy="325"/>
                </a:xfrm>
                <a:custGeom>
                  <a:avLst/>
                  <a:gdLst/>
                  <a:ahLst/>
                  <a:cxnLst/>
                  <a:rect l="l" t="t" r="r" b="b"/>
                  <a:pathLst>
                    <a:path w="24" h="13" extrusionOk="0">
                      <a:moveTo>
                        <a:pt x="1" y="0"/>
                      </a:moveTo>
                      <a:lnTo>
                        <a:pt x="24" y="12"/>
                      </a:lnTo>
                      <a:lnTo>
                        <a:pt x="24"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1"/>
                <p:cNvSpPr/>
                <p:nvPr/>
              </p:nvSpPr>
              <p:spPr>
                <a:xfrm>
                  <a:off x="5137275" y="4087200"/>
                  <a:ext cx="54400" cy="81450"/>
                </a:xfrm>
                <a:custGeom>
                  <a:avLst/>
                  <a:gdLst/>
                  <a:ahLst/>
                  <a:cxnLst/>
                  <a:rect l="l" t="t" r="r" b="b"/>
                  <a:pathLst>
                    <a:path w="2176" h="3258" extrusionOk="0">
                      <a:moveTo>
                        <a:pt x="1" y="1"/>
                      </a:moveTo>
                      <a:cubicBezTo>
                        <a:pt x="1199" y="699"/>
                        <a:pt x="1618" y="1757"/>
                        <a:pt x="1338" y="3258"/>
                      </a:cubicBezTo>
                      <a:cubicBezTo>
                        <a:pt x="2176" y="2002"/>
                        <a:pt x="1385" y="222"/>
                        <a:pt x="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1"/>
                <p:cNvSpPr/>
                <p:nvPr/>
              </p:nvSpPr>
              <p:spPr>
                <a:xfrm>
                  <a:off x="5095700" y="4108150"/>
                  <a:ext cx="45975" cy="72425"/>
                </a:xfrm>
                <a:custGeom>
                  <a:avLst/>
                  <a:gdLst/>
                  <a:ahLst/>
                  <a:cxnLst/>
                  <a:rect l="l" t="t" r="r" b="b"/>
                  <a:pathLst>
                    <a:path w="1839" h="2897" extrusionOk="0">
                      <a:moveTo>
                        <a:pt x="12" y="0"/>
                      </a:moveTo>
                      <a:cubicBezTo>
                        <a:pt x="0" y="768"/>
                        <a:pt x="733" y="1338"/>
                        <a:pt x="431" y="2082"/>
                      </a:cubicBezTo>
                      <a:cubicBezTo>
                        <a:pt x="466" y="2076"/>
                        <a:pt x="498" y="2073"/>
                        <a:pt x="528" y="2073"/>
                      </a:cubicBezTo>
                      <a:cubicBezTo>
                        <a:pt x="1018" y="2073"/>
                        <a:pt x="893" y="2831"/>
                        <a:pt x="1408" y="2897"/>
                      </a:cubicBezTo>
                      <a:cubicBezTo>
                        <a:pt x="1268" y="2234"/>
                        <a:pt x="675" y="1699"/>
                        <a:pt x="1059" y="1012"/>
                      </a:cubicBezTo>
                      <a:lnTo>
                        <a:pt x="1059" y="1012"/>
                      </a:lnTo>
                      <a:cubicBezTo>
                        <a:pt x="1386" y="1076"/>
                        <a:pt x="1340" y="1636"/>
                        <a:pt x="1710" y="1636"/>
                      </a:cubicBezTo>
                      <a:cubicBezTo>
                        <a:pt x="1748" y="1636"/>
                        <a:pt x="1791" y="1630"/>
                        <a:pt x="1838" y="1617"/>
                      </a:cubicBezTo>
                      <a:lnTo>
                        <a:pt x="1222" y="221"/>
                      </a:lnTo>
                      <a:cubicBezTo>
                        <a:pt x="1001" y="396"/>
                        <a:pt x="873" y="652"/>
                        <a:pt x="850" y="931"/>
                      </a:cubicBezTo>
                      <a:cubicBezTo>
                        <a:pt x="791" y="981"/>
                        <a:pt x="744" y="1003"/>
                        <a:pt x="705" y="1003"/>
                      </a:cubicBezTo>
                      <a:cubicBezTo>
                        <a:pt x="635" y="1003"/>
                        <a:pt x="588" y="935"/>
                        <a:pt x="536" y="838"/>
                      </a:cubicBezTo>
                      <a:cubicBezTo>
                        <a:pt x="384" y="570"/>
                        <a:pt x="373" y="233"/>
                        <a:pt x="12"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1"/>
                <p:cNvSpPr/>
                <p:nvPr/>
              </p:nvSpPr>
              <p:spPr>
                <a:xfrm>
                  <a:off x="5141650" y="4148575"/>
                  <a:ext cx="300" cy="300"/>
                </a:xfrm>
                <a:custGeom>
                  <a:avLst/>
                  <a:gdLst/>
                  <a:ahLst/>
                  <a:cxnLst/>
                  <a:rect l="l" t="t" r="r" b="b"/>
                  <a:pathLst>
                    <a:path w="12" h="12" extrusionOk="0">
                      <a:moveTo>
                        <a:pt x="12" y="0"/>
                      </a:moveTo>
                      <a:lnTo>
                        <a:pt x="0" y="0"/>
                      </a:lnTo>
                      <a:lnTo>
                        <a:pt x="0" y="12"/>
                      </a:lnTo>
                      <a:lnTo>
                        <a:pt x="0" y="12"/>
                      </a:lnTo>
                      <a:lnTo>
                        <a:pt x="0"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1"/>
                <p:cNvSpPr/>
                <p:nvPr/>
              </p:nvSpPr>
              <p:spPr>
                <a:xfrm>
                  <a:off x="5174800" y="4050700"/>
                  <a:ext cx="55550" cy="108875"/>
                </a:xfrm>
                <a:custGeom>
                  <a:avLst/>
                  <a:gdLst/>
                  <a:ahLst/>
                  <a:cxnLst/>
                  <a:rect l="l" t="t" r="r" b="b"/>
                  <a:pathLst>
                    <a:path w="2222" h="4355" extrusionOk="0">
                      <a:moveTo>
                        <a:pt x="313" y="0"/>
                      </a:moveTo>
                      <a:cubicBezTo>
                        <a:pt x="217" y="0"/>
                        <a:pt x="113" y="17"/>
                        <a:pt x="0" y="54"/>
                      </a:cubicBezTo>
                      <a:lnTo>
                        <a:pt x="1326" y="868"/>
                      </a:lnTo>
                      <a:cubicBezTo>
                        <a:pt x="1640" y="1368"/>
                        <a:pt x="1733" y="1949"/>
                        <a:pt x="1919" y="2508"/>
                      </a:cubicBezTo>
                      <a:cubicBezTo>
                        <a:pt x="1861" y="2647"/>
                        <a:pt x="1861" y="2810"/>
                        <a:pt x="1931" y="2961"/>
                      </a:cubicBezTo>
                      <a:lnTo>
                        <a:pt x="1885" y="3834"/>
                      </a:lnTo>
                      <a:cubicBezTo>
                        <a:pt x="1885" y="4008"/>
                        <a:pt x="1745" y="4264"/>
                        <a:pt x="1966" y="4346"/>
                      </a:cubicBezTo>
                      <a:cubicBezTo>
                        <a:pt x="1984" y="4352"/>
                        <a:pt x="1999" y="4355"/>
                        <a:pt x="2012" y="4355"/>
                      </a:cubicBezTo>
                      <a:cubicBezTo>
                        <a:pt x="2124" y="4355"/>
                        <a:pt x="2106" y="4157"/>
                        <a:pt x="2106" y="4043"/>
                      </a:cubicBezTo>
                      <a:cubicBezTo>
                        <a:pt x="2210" y="3717"/>
                        <a:pt x="2222" y="3368"/>
                        <a:pt x="2140" y="3043"/>
                      </a:cubicBezTo>
                      <a:cubicBezTo>
                        <a:pt x="2152" y="2845"/>
                        <a:pt x="2175" y="2636"/>
                        <a:pt x="2059" y="2438"/>
                      </a:cubicBezTo>
                      <a:cubicBezTo>
                        <a:pt x="2059" y="1752"/>
                        <a:pt x="1885" y="1135"/>
                        <a:pt x="1384" y="635"/>
                      </a:cubicBezTo>
                      <a:cubicBezTo>
                        <a:pt x="1059" y="357"/>
                        <a:pt x="764" y="0"/>
                        <a:pt x="313"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1"/>
                <p:cNvSpPr/>
                <p:nvPr/>
              </p:nvSpPr>
              <p:spPr>
                <a:xfrm>
                  <a:off x="4858125" y="4196950"/>
                  <a:ext cx="67200" cy="94700"/>
                </a:xfrm>
                <a:custGeom>
                  <a:avLst/>
                  <a:gdLst/>
                  <a:ahLst/>
                  <a:cxnLst/>
                  <a:rect l="l" t="t" r="r" b="b"/>
                  <a:pathLst>
                    <a:path w="2688" h="3788" extrusionOk="0">
                      <a:moveTo>
                        <a:pt x="1192" y="1"/>
                      </a:moveTo>
                      <a:cubicBezTo>
                        <a:pt x="1082" y="1"/>
                        <a:pt x="1014" y="169"/>
                        <a:pt x="931" y="252"/>
                      </a:cubicBezTo>
                      <a:cubicBezTo>
                        <a:pt x="431" y="659"/>
                        <a:pt x="710" y="1124"/>
                        <a:pt x="838" y="1578"/>
                      </a:cubicBezTo>
                      <a:cubicBezTo>
                        <a:pt x="803" y="1589"/>
                        <a:pt x="768" y="1613"/>
                        <a:pt x="745" y="1648"/>
                      </a:cubicBezTo>
                      <a:cubicBezTo>
                        <a:pt x="477" y="1799"/>
                        <a:pt x="94" y="1776"/>
                        <a:pt x="1" y="2229"/>
                      </a:cubicBezTo>
                      <a:lnTo>
                        <a:pt x="1129" y="1845"/>
                      </a:lnTo>
                      <a:lnTo>
                        <a:pt x="1001" y="1787"/>
                      </a:lnTo>
                      <a:cubicBezTo>
                        <a:pt x="1009" y="1785"/>
                        <a:pt x="1017" y="1784"/>
                        <a:pt x="1026" y="1784"/>
                      </a:cubicBezTo>
                      <a:cubicBezTo>
                        <a:pt x="1066" y="1784"/>
                        <a:pt x="1110" y="1807"/>
                        <a:pt x="1129" y="1845"/>
                      </a:cubicBezTo>
                      <a:cubicBezTo>
                        <a:pt x="1501" y="2473"/>
                        <a:pt x="2013" y="3009"/>
                        <a:pt x="2141" y="3788"/>
                      </a:cubicBezTo>
                      <a:cubicBezTo>
                        <a:pt x="2443" y="3160"/>
                        <a:pt x="2118" y="2648"/>
                        <a:pt x="1734" y="2276"/>
                      </a:cubicBezTo>
                      <a:cubicBezTo>
                        <a:pt x="1234" y="1787"/>
                        <a:pt x="1268" y="1531"/>
                        <a:pt x="1873" y="1275"/>
                      </a:cubicBezTo>
                      <a:cubicBezTo>
                        <a:pt x="2211" y="1124"/>
                        <a:pt x="2525" y="938"/>
                        <a:pt x="2687" y="554"/>
                      </a:cubicBezTo>
                      <a:lnTo>
                        <a:pt x="2687" y="554"/>
                      </a:lnTo>
                      <a:cubicBezTo>
                        <a:pt x="2176" y="729"/>
                        <a:pt x="1722" y="996"/>
                        <a:pt x="1327" y="1357"/>
                      </a:cubicBezTo>
                      <a:lnTo>
                        <a:pt x="1071" y="1334"/>
                      </a:lnTo>
                      <a:cubicBezTo>
                        <a:pt x="885" y="1008"/>
                        <a:pt x="919" y="612"/>
                        <a:pt x="1140" y="322"/>
                      </a:cubicBezTo>
                      <a:cubicBezTo>
                        <a:pt x="1257" y="264"/>
                        <a:pt x="1466" y="182"/>
                        <a:pt x="1292" y="43"/>
                      </a:cubicBezTo>
                      <a:cubicBezTo>
                        <a:pt x="1255" y="13"/>
                        <a:pt x="1222" y="1"/>
                        <a:pt x="1192"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1"/>
                <p:cNvSpPr/>
                <p:nvPr/>
              </p:nvSpPr>
              <p:spPr>
                <a:xfrm>
                  <a:off x="4630150" y="4352700"/>
                  <a:ext cx="59625" cy="40800"/>
                </a:xfrm>
                <a:custGeom>
                  <a:avLst/>
                  <a:gdLst/>
                  <a:ahLst/>
                  <a:cxnLst/>
                  <a:rect l="l" t="t" r="r" b="b"/>
                  <a:pathLst>
                    <a:path w="2385" h="1632" extrusionOk="0">
                      <a:moveTo>
                        <a:pt x="198" y="0"/>
                      </a:moveTo>
                      <a:lnTo>
                        <a:pt x="105" y="47"/>
                      </a:lnTo>
                      <a:cubicBezTo>
                        <a:pt x="1" y="570"/>
                        <a:pt x="198" y="966"/>
                        <a:pt x="617" y="1268"/>
                      </a:cubicBezTo>
                      <a:cubicBezTo>
                        <a:pt x="775" y="1537"/>
                        <a:pt x="948" y="1632"/>
                        <a:pt x="1127" y="1632"/>
                      </a:cubicBezTo>
                      <a:cubicBezTo>
                        <a:pt x="1343" y="1632"/>
                        <a:pt x="1569" y="1495"/>
                        <a:pt x="1792" y="1361"/>
                      </a:cubicBezTo>
                      <a:cubicBezTo>
                        <a:pt x="1955" y="1280"/>
                        <a:pt x="2083" y="1129"/>
                        <a:pt x="2129" y="954"/>
                      </a:cubicBezTo>
                      <a:cubicBezTo>
                        <a:pt x="2257" y="861"/>
                        <a:pt x="2385" y="687"/>
                        <a:pt x="2234" y="617"/>
                      </a:cubicBezTo>
                      <a:cubicBezTo>
                        <a:pt x="2204" y="601"/>
                        <a:pt x="2177" y="594"/>
                        <a:pt x="2154" y="594"/>
                      </a:cubicBezTo>
                      <a:cubicBezTo>
                        <a:pt x="2027" y="594"/>
                        <a:pt x="1999" y="809"/>
                        <a:pt x="1920" y="908"/>
                      </a:cubicBezTo>
                      <a:lnTo>
                        <a:pt x="1699" y="1140"/>
                      </a:lnTo>
                      <a:cubicBezTo>
                        <a:pt x="1543" y="1250"/>
                        <a:pt x="1363" y="1306"/>
                        <a:pt x="1183" y="1306"/>
                      </a:cubicBezTo>
                      <a:cubicBezTo>
                        <a:pt x="1040" y="1306"/>
                        <a:pt x="897" y="1271"/>
                        <a:pt x="768" y="1198"/>
                      </a:cubicBezTo>
                      <a:lnTo>
                        <a:pt x="198"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1"/>
                <p:cNvSpPr/>
                <p:nvPr/>
              </p:nvSpPr>
              <p:spPr>
                <a:xfrm>
                  <a:off x="4994650" y="4181725"/>
                  <a:ext cx="57450" cy="51950"/>
                </a:xfrm>
                <a:custGeom>
                  <a:avLst/>
                  <a:gdLst/>
                  <a:ahLst/>
                  <a:cxnLst/>
                  <a:rect l="l" t="t" r="r" b="b"/>
                  <a:pathLst>
                    <a:path w="2298" h="2078" extrusionOk="0">
                      <a:moveTo>
                        <a:pt x="1179" y="691"/>
                      </a:moveTo>
                      <a:cubicBezTo>
                        <a:pt x="1327" y="691"/>
                        <a:pt x="1499" y="775"/>
                        <a:pt x="1645" y="775"/>
                      </a:cubicBezTo>
                      <a:cubicBezTo>
                        <a:pt x="1683" y="775"/>
                        <a:pt x="1718" y="770"/>
                        <a:pt x="1751" y="756"/>
                      </a:cubicBezTo>
                      <a:cubicBezTo>
                        <a:pt x="1763" y="791"/>
                        <a:pt x="1774" y="826"/>
                        <a:pt x="1774" y="861"/>
                      </a:cubicBezTo>
                      <a:cubicBezTo>
                        <a:pt x="1821" y="1152"/>
                        <a:pt x="1565" y="1233"/>
                        <a:pt x="1367" y="1373"/>
                      </a:cubicBezTo>
                      <a:lnTo>
                        <a:pt x="1356" y="1396"/>
                      </a:lnTo>
                      <a:cubicBezTo>
                        <a:pt x="1197" y="1544"/>
                        <a:pt x="1047" y="1676"/>
                        <a:pt x="827" y="1676"/>
                      </a:cubicBezTo>
                      <a:cubicBezTo>
                        <a:pt x="788" y="1676"/>
                        <a:pt x="748" y="1672"/>
                        <a:pt x="704" y="1663"/>
                      </a:cubicBezTo>
                      <a:cubicBezTo>
                        <a:pt x="751" y="1605"/>
                        <a:pt x="786" y="1547"/>
                        <a:pt x="809" y="1477"/>
                      </a:cubicBezTo>
                      <a:cubicBezTo>
                        <a:pt x="844" y="1349"/>
                        <a:pt x="867" y="1221"/>
                        <a:pt x="879" y="1082"/>
                      </a:cubicBezTo>
                      <a:lnTo>
                        <a:pt x="879" y="1024"/>
                      </a:lnTo>
                      <a:cubicBezTo>
                        <a:pt x="932" y="760"/>
                        <a:pt x="1045" y="691"/>
                        <a:pt x="1179" y="691"/>
                      </a:cubicBezTo>
                      <a:close/>
                      <a:moveTo>
                        <a:pt x="1076" y="0"/>
                      </a:moveTo>
                      <a:lnTo>
                        <a:pt x="1076" y="0"/>
                      </a:lnTo>
                      <a:cubicBezTo>
                        <a:pt x="914" y="125"/>
                        <a:pt x="782" y="320"/>
                        <a:pt x="565" y="320"/>
                      </a:cubicBezTo>
                      <a:cubicBezTo>
                        <a:pt x="519" y="320"/>
                        <a:pt x="469" y="311"/>
                        <a:pt x="413" y="291"/>
                      </a:cubicBezTo>
                      <a:cubicBezTo>
                        <a:pt x="335" y="239"/>
                        <a:pt x="242" y="183"/>
                        <a:pt x="166" y="183"/>
                      </a:cubicBezTo>
                      <a:cubicBezTo>
                        <a:pt x="105" y="183"/>
                        <a:pt x="55" y="217"/>
                        <a:pt x="30" y="314"/>
                      </a:cubicBezTo>
                      <a:cubicBezTo>
                        <a:pt x="1" y="439"/>
                        <a:pt x="131" y="469"/>
                        <a:pt x="255" y="469"/>
                      </a:cubicBezTo>
                      <a:cubicBezTo>
                        <a:pt x="282" y="469"/>
                        <a:pt x="308" y="467"/>
                        <a:pt x="332" y="465"/>
                      </a:cubicBezTo>
                      <a:cubicBezTo>
                        <a:pt x="541" y="570"/>
                        <a:pt x="832" y="617"/>
                        <a:pt x="693" y="966"/>
                      </a:cubicBezTo>
                      <a:cubicBezTo>
                        <a:pt x="565" y="1105"/>
                        <a:pt x="518" y="1303"/>
                        <a:pt x="588" y="1477"/>
                      </a:cubicBezTo>
                      <a:cubicBezTo>
                        <a:pt x="483" y="1675"/>
                        <a:pt x="402" y="1884"/>
                        <a:pt x="623" y="2036"/>
                      </a:cubicBezTo>
                      <a:cubicBezTo>
                        <a:pt x="667" y="2065"/>
                        <a:pt x="708" y="2077"/>
                        <a:pt x="746" y="2077"/>
                      </a:cubicBezTo>
                      <a:cubicBezTo>
                        <a:pt x="858" y="2077"/>
                        <a:pt x="949" y="1971"/>
                        <a:pt x="1053" y="1884"/>
                      </a:cubicBezTo>
                      <a:cubicBezTo>
                        <a:pt x="1297" y="1663"/>
                        <a:pt x="1670" y="1605"/>
                        <a:pt x="1856" y="1291"/>
                      </a:cubicBezTo>
                      <a:cubicBezTo>
                        <a:pt x="2054" y="1210"/>
                        <a:pt x="2298" y="1082"/>
                        <a:pt x="2286" y="861"/>
                      </a:cubicBezTo>
                      <a:cubicBezTo>
                        <a:pt x="2277" y="711"/>
                        <a:pt x="2142" y="642"/>
                        <a:pt x="1986" y="642"/>
                      </a:cubicBezTo>
                      <a:cubicBezTo>
                        <a:pt x="1936" y="642"/>
                        <a:pt x="1884" y="649"/>
                        <a:pt x="1833" y="663"/>
                      </a:cubicBezTo>
                      <a:cubicBezTo>
                        <a:pt x="1612" y="407"/>
                        <a:pt x="1030" y="547"/>
                        <a:pt x="1076"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1"/>
                <p:cNvSpPr/>
                <p:nvPr/>
              </p:nvSpPr>
              <p:spPr>
                <a:xfrm>
                  <a:off x="4951750" y="4179675"/>
                  <a:ext cx="50925" cy="79700"/>
                </a:xfrm>
                <a:custGeom>
                  <a:avLst/>
                  <a:gdLst/>
                  <a:ahLst/>
                  <a:cxnLst/>
                  <a:rect l="l" t="t" r="r" b="b"/>
                  <a:pathLst>
                    <a:path w="2037" h="3188" extrusionOk="0">
                      <a:moveTo>
                        <a:pt x="703" y="0"/>
                      </a:moveTo>
                      <a:cubicBezTo>
                        <a:pt x="587" y="0"/>
                        <a:pt x="495" y="160"/>
                        <a:pt x="466" y="303"/>
                      </a:cubicBezTo>
                      <a:cubicBezTo>
                        <a:pt x="315" y="454"/>
                        <a:pt x="222" y="652"/>
                        <a:pt x="210" y="873"/>
                      </a:cubicBezTo>
                      <a:cubicBezTo>
                        <a:pt x="94" y="1210"/>
                        <a:pt x="1" y="1548"/>
                        <a:pt x="234" y="1885"/>
                      </a:cubicBezTo>
                      <a:cubicBezTo>
                        <a:pt x="210" y="2734"/>
                        <a:pt x="466" y="3106"/>
                        <a:pt x="1071" y="3118"/>
                      </a:cubicBezTo>
                      <a:cubicBezTo>
                        <a:pt x="1157" y="3166"/>
                        <a:pt x="1230" y="3188"/>
                        <a:pt x="1293" y="3188"/>
                      </a:cubicBezTo>
                      <a:cubicBezTo>
                        <a:pt x="1441" y="3188"/>
                        <a:pt x="1532" y="3065"/>
                        <a:pt x="1606" y="2885"/>
                      </a:cubicBezTo>
                      <a:cubicBezTo>
                        <a:pt x="1781" y="2757"/>
                        <a:pt x="2036" y="2595"/>
                        <a:pt x="1792" y="2397"/>
                      </a:cubicBezTo>
                      <a:cubicBezTo>
                        <a:pt x="1762" y="2371"/>
                        <a:pt x="1735" y="2360"/>
                        <a:pt x="1712" y="2360"/>
                      </a:cubicBezTo>
                      <a:cubicBezTo>
                        <a:pt x="1607" y="2360"/>
                        <a:pt x="1558" y="2574"/>
                        <a:pt x="1501" y="2688"/>
                      </a:cubicBezTo>
                      <a:lnTo>
                        <a:pt x="1013" y="3013"/>
                      </a:lnTo>
                      <a:cubicBezTo>
                        <a:pt x="606" y="2734"/>
                        <a:pt x="606" y="2211"/>
                        <a:pt x="292" y="1873"/>
                      </a:cubicBezTo>
                      <a:cubicBezTo>
                        <a:pt x="548" y="1594"/>
                        <a:pt x="361" y="1269"/>
                        <a:pt x="431" y="966"/>
                      </a:cubicBezTo>
                      <a:lnTo>
                        <a:pt x="676" y="385"/>
                      </a:lnTo>
                      <a:cubicBezTo>
                        <a:pt x="803" y="292"/>
                        <a:pt x="1001" y="152"/>
                        <a:pt x="780" y="24"/>
                      </a:cubicBezTo>
                      <a:cubicBezTo>
                        <a:pt x="753" y="8"/>
                        <a:pt x="727" y="0"/>
                        <a:pt x="703"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1"/>
                <p:cNvSpPr/>
                <p:nvPr/>
              </p:nvSpPr>
              <p:spPr>
                <a:xfrm>
                  <a:off x="4684225" y="4308500"/>
                  <a:ext cx="34350" cy="53525"/>
                </a:xfrm>
                <a:custGeom>
                  <a:avLst/>
                  <a:gdLst/>
                  <a:ahLst/>
                  <a:cxnLst/>
                  <a:rect l="l" t="t" r="r" b="b"/>
                  <a:pathLst>
                    <a:path w="1374" h="2141" extrusionOk="0">
                      <a:moveTo>
                        <a:pt x="978" y="0"/>
                      </a:moveTo>
                      <a:cubicBezTo>
                        <a:pt x="676" y="59"/>
                        <a:pt x="617" y="256"/>
                        <a:pt x="594" y="489"/>
                      </a:cubicBezTo>
                      <a:lnTo>
                        <a:pt x="152" y="663"/>
                      </a:lnTo>
                      <a:cubicBezTo>
                        <a:pt x="210" y="791"/>
                        <a:pt x="269" y="931"/>
                        <a:pt x="327" y="1071"/>
                      </a:cubicBezTo>
                      <a:cubicBezTo>
                        <a:pt x="210" y="1396"/>
                        <a:pt x="1" y="1722"/>
                        <a:pt x="210" y="2141"/>
                      </a:cubicBezTo>
                      <a:cubicBezTo>
                        <a:pt x="478" y="1815"/>
                        <a:pt x="455" y="1454"/>
                        <a:pt x="571" y="1152"/>
                      </a:cubicBezTo>
                      <a:lnTo>
                        <a:pt x="641" y="1117"/>
                      </a:lnTo>
                      <a:cubicBezTo>
                        <a:pt x="877" y="1203"/>
                        <a:pt x="944" y="1555"/>
                        <a:pt x="1282" y="1555"/>
                      </a:cubicBezTo>
                      <a:cubicBezTo>
                        <a:pt x="1310" y="1555"/>
                        <a:pt x="1341" y="1553"/>
                        <a:pt x="1373" y="1547"/>
                      </a:cubicBezTo>
                      <a:cubicBezTo>
                        <a:pt x="1257" y="1257"/>
                        <a:pt x="1025" y="1012"/>
                        <a:pt x="745" y="873"/>
                      </a:cubicBezTo>
                      <a:lnTo>
                        <a:pt x="769" y="570"/>
                      </a:lnTo>
                      <a:cubicBezTo>
                        <a:pt x="885" y="408"/>
                        <a:pt x="1059" y="256"/>
                        <a:pt x="978"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1"/>
                <p:cNvSpPr/>
                <p:nvPr/>
              </p:nvSpPr>
              <p:spPr>
                <a:xfrm>
                  <a:off x="5021550" y="4181125"/>
                  <a:ext cx="600" cy="625"/>
                </a:xfrm>
                <a:custGeom>
                  <a:avLst/>
                  <a:gdLst/>
                  <a:ahLst/>
                  <a:cxnLst/>
                  <a:rect l="l" t="t" r="r" b="b"/>
                  <a:pathLst>
                    <a:path w="24" h="25" extrusionOk="0">
                      <a:moveTo>
                        <a:pt x="0" y="1"/>
                      </a:moveTo>
                      <a:cubicBezTo>
                        <a:pt x="0" y="13"/>
                        <a:pt x="0" y="13"/>
                        <a:pt x="0" y="24"/>
                      </a:cubicBezTo>
                      <a:lnTo>
                        <a:pt x="24" y="13"/>
                      </a:lnTo>
                      <a:lnTo>
                        <a:pt x="12"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1"/>
                <p:cNvSpPr/>
                <p:nvPr/>
              </p:nvSpPr>
              <p:spPr>
                <a:xfrm>
                  <a:off x="5019525" y="4157225"/>
                  <a:ext cx="11075" cy="23925"/>
                </a:xfrm>
                <a:custGeom>
                  <a:avLst/>
                  <a:gdLst/>
                  <a:ahLst/>
                  <a:cxnLst/>
                  <a:rect l="l" t="t" r="r" b="b"/>
                  <a:pathLst>
                    <a:path w="443" h="957" extrusionOk="0">
                      <a:moveTo>
                        <a:pt x="336" y="1"/>
                      </a:moveTo>
                      <a:cubicBezTo>
                        <a:pt x="331" y="1"/>
                        <a:pt x="327" y="1"/>
                        <a:pt x="326" y="3"/>
                      </a:cubicBezTo>
                      <a:cubicBezTo>
                        <a:pt x="93" y="247"/>
                        <a:pt x="0" y="585"/>
                        <a:pt x="70" y="910"/>
                      </a:cubicBezTo>
                      <a:cubicBezTo>
                        <a:pt x="70" y="922"/>
                        <a:pt x="81" y="945"/>
                        <a:pt x="93" y="957"/>
                      </a:cubicBezTo>
                      <a:cubicBezTo>
                        <a:pt x="442" y="736"/>
                        <a:pt x="430" y="387"/>
                        <a:pt x="442" y="38"/>
                      </a:cubicBezTo>
                      <a:cubicBezTo>
                        <a:pt x="442" y="28"/>
                        <a:pt x="365" y="1"/>
                        <a:pt x="336"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1"/>
                <p:cNvSpPr/>
                <p:nvPr/>
              </p:nvSpPr>
              <p:spPr>
                <a:xfrm>
                  <a:off x="4687425" y="4324775"/>
                  <a:ext cx="625" cy="325"/>
                </a:xfrm>
                <a:custGeom>
                  <a:avLst/>
                  <a:gdLst/>
                  <a:ahLst/>
                  <a:cxnLst/>
                  <a:rect l="l" t="t" r="r" b="b"/>
                  <a:pathLst>
                    <a:path w="25" h="13" extrusionOk="0">
                      <a:moveTo>
                        <a:pt x="1" y="1"/>
                      </a:moveTo>
                      <a:cubicBezTo>
                        <a:pt x="13" y="1"/>
                        <a:pt x="13" y="12"/>
                        <a:pt x="13" y="12"/>
                      </a:cubicBezTo>
                      <a:lnTo>
                        <a:pt x="24" y="12"/>
                      </a:lnTo>
                      <a:lnTo>
                        <a:pt x="24"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1"/>
                <p:cNvSpPr/>
                <p:nvPr/>
              </p:nvSpPr>
              <p:spPr>
                <a:xfrm>
                  <a:off x="4667950" y="4318975"/>
                  <a:ext cx="19800" cy="15250"/>
                </a:xfrm>
                <a:custGeom>
                  <a:avLst/>
                  <a:gdLst/>
                  <a:ahLst/>
                  <a:cxnLst/>
                  <a:rect l="l" t="t" r="r" b="b"/>
                  <a:pathLst>
                    <a:path w="792" h="610" extrusionOk="0">
                      <a:moveTo>
                        <a:pt x="504" y="0"/>
                      </a:moveTo>
                      <a:cubicBezTo>
                        <a:pt x="399" y="0"/>
                        <a:pt x="286" y="64"/>
                        <a:pt x="163" y="151"/>
                      </a:cubicBezTo>
                      <a:cubicBezTo>
                        <a:pt x="24" y="233"/>
                        <a:pt x="1" y="419"/>
                        <a:pt x="117" y="535"/>
                      </a:cubicBezTo>
                      <a:cubicBezTo>
                        <a:pt x="172" y="588"/>
                        <a:pt x="213" y="610"/>
                        <a:pt x="244" y="610"/>
                      </a:cubicBezTo>
                      <a:cubicBezTo>
                        <a:pt x="363" y="610"/>
                        <a:pt x="344" y="302"/>
                        <a:pt x="483" y="302"/>
                      </a:cubicBezTo>
                      <a:cubicBezTo>
                        <a:pt x="498" y="302"/>
                        <a:pt x="516" y="306"/>
                        <a:pt x="536" y="314"/>
                      </a:cubicBezTo>
                      <a:cubicBezTo>
                        <a:pt x="545" y="317"/>
                        <a:pt x="555" y="319"/>
                        <a:pt x="566" y="319"/>
                      </a:cubicBezTo>
                      <a:cubicBezTo>
                        <a:pt x="631" y="319"/>
                        <a:pt x="711" y="263"/>
                        <a:pt x="792" y="233"/>
                      </a:cubicBezTo>
                      <a:cubicBezTo>
                        <a:pt x="704" y="64"/>
                        <a:pt x="608" y="0"/>
                        <a:pt x="504"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1"/>
                <p:cNvSpPr/>
                <p:nvPr/>
              </p:nvSpPr>
              <p:spPr>
                <a:xfrm>
                  <a:off x="4626650" y="4333225"/>
                  <a:ext cx="10800" cy="20375"/>
                </a:xfrm>
                <a:custGeom>
                  <a:avLst/>
                  <a:gdLst/>
                  <a:ahLst/>
                  <a:cxnLst/>
                  <a:rect l="l" t="t" r="r" b="b"/>
                  <a:pathLst>
                    <a:path w="432" h="815" extrusionOk="0">
                      <a:moveTo>
                        <a:pt x="222" y="0"/>
                      </a:moveTo>
                      <a:cubicBezTo>
                        <a:pt x="152" y="279"/>
                        <a:pt x="1" y="547"/>
                        <a:pt x="245" y="814"/>
                      </a:cubicBezTo>
                      <a:lnTo>
                        <a:pt x="280" y="779"/>
                      </a:lnTo>
                      <a:lnTo>
                        <a:pt x="338" y="768"/>
                      </a:lnTo>
                      <a:cubicBezTo>
                        <a:pt x="431" y="512"/>
                        <a:pt x="385" y="221"/>
                        <a:pt x="222"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1"/>
                <p:cNvSpPr/>
                <p:nvPr/>
              </p:nvSpPr>
              <p:spPr>
                <a:xfrm>
                  <a:off x="5105875" y="4160500"/>
                  <a:ext cx="600" cy="300"/>
                </a:xfrm>
                <a:custGeom>
                  <a:avLst/>
                  <a:gdLst/>
                  <a:ahLst/>
                  <a:cxnLst/>
                  <a:rect l="l" t="t" r="r" b="b"/>
                  <a:pathLst>
                    <a:path w="24" h="12" extrusionOk="0">
                      <a:moveTo>
                        <a:pt x="1" y="0"/>
                      </a:moveTo>
                      <a:lnTo>
                        <a:pt x="1" y="12"/>
                      </a:lnTo>
                      <a:lnTo>
                        <a:pt x="24"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1"/>
                <p:cNvSpPr/>
                <p:nvPr/>
              </p:nvSpPr>
              <p:spPr>
                <a:xfrm>
                  <a:off x="5061100" y="4154825"/>
                  <a:ext cx="45675" cy="44675"/>
                </a:xfrm>
                <a:custGeom>
                  <a:avLst/>
                  <a:gdLst/>
                  <a:ahLst/>
                  <a:cxnLst/>
                  <a:rect l="l" t="t" r="r" b="b"/>
                  <a:pathLst>
                    <a:path w="1827" h="1787" extrusionOk="0">
                      <a:moveTo>
                        <a:pt x="465" y="0"/>
                      </a:moveTo>
                      <a:cubicBezTo>
                        <a:pt x="328" y="0"/>
                        <a:pt x="233" y="96"/>
                        <a:pt x="256" y="274"/>
                      </a:cubicBezTo>
                      <a:cubicBezTo>
                        <a:pt x="264" y="361"/>
                        <a:pt x="295" y="389"/>
                        <a:pt x="339" y="389"/>
                      </a:cubicBezTo>
                      <a:cubicBezTo>
                        <a:pt x="414" y="389"/>
                        <a:pt x="524" y="309"/>
                        <a:pt x="612" y="309"/>
                      </a:cubicBezTo>
                      <a:cubicBezTo>
                        <a:pt x="630" y="309"/>
                        <a:pt x="648" y="312"/>
                        <a:pt x="663" y="320"/>
                      </a:cubicBezTo>
                      <a:cubicBezTo>
                        <a:pt x="710" y="518"/>
                        <a:pt x="698" y="692"/>
                        <a:pt x="477" y="797"/>
                      </a:cubicBezTo>
                      <a:cubicBezTo>
                        <a:pt x="467" y="798"/>
                        <a:pt x="456" y="798"/>
                        <a:pt x="444" y="798"/>
                      </a:cubicBezTo>
                      <a:cubicBezTo>
                        <a:pt x="379" y="798"/>
                        <a:pt x="306" y="789"/>
                        <a:pt x="237" y="789"/>
                      </a:cubicBezTo>
                      <a:cubicBezTo>
                        <a:pt x="110" y="789"/>
                        <a:pt x="0" y="821"/>
                        <a:pt x="0" y="1006"/>
                      </a:cubicBezTo>
                      <a:cubicBezTo>
                        <a:pt x="0" y="1076"/>
                        <a:pt x="47" y="1101"/>
                        <a:pt x="112" y="1101"/>
                      </a:cubicBezTo>
                      <a:cubicBezTo>
                        <a:pt x="187" y="1101"/>
                        <a:pt x="286" y="1067"/>
                        <a:pt x="361" y="1030"/>
                      </a:cubicBezTo>
                      <a:lnTo>
                        <a:pt x="570" y="960"/>
                      </a:lnTo>
                      <a:cubicBezTo>
                        <a:pt x="579" y="959"/>
                        <a:pt x="587" y="959"/>
                        <a:pt x="596" y="959"/>
                      </a:cubicBezTo>
                      <a:cubicBezTo>
                        <a:pt x="799" y="959"/>
                        <a:pt x="888" y="1095"/>
                        <a:pt x="966" y="1262"/>
                      </a:cubicBezTo>
                      <a:cubicBezTo>
                        <a:pt x="908" y="1448"/>
                        <a:pt x="896" y="1623"/>
                        <a:pt x="1047" y="1774"/>
                      </a:cubicBezTo>
                      <a:cubicBezTo>
                        <a:pt x="1068" y="1782"/>
                        <a:pt x="1090" y="1786"/>
                        <a:pt x="1112" y="1786"/>
                      </a:cubicBezTo>
                      <a:cubicBezTo>
                        <a:pt x="1152" y="1786"/>
                        <a:pt x="1192" y="1773"/>
                        <a:pt x="1222" y="1751"/>
                      </a:cubicBezTo>
                      <a:cubicBezTo>
                        <a:pt x="1315" y="1611"/>
                        <a:pt x="1222" y="1483"/>
                        <a:pt x="1175" y="1367"/>
                      </a:cubicBezTo>
                      <a:cubicBezTo>
                        <a:pt x="1222" y="1251"/>
                        <a:pt x="1210" y="1111"/>
                        <a:pt x="1129" y="1018"/>
                      </a:cubicBezTo>
                      <a:cubicBezTo>
                        <a:pt x="1140" y="971"/>
                        <a:pt x="1129" y="925"/>
                        <a:pt x="1105" y="878"/>
                      </a:cubicBezTo>
                      <a:cubicBezTo>
                        <a:pt x="1338" y="669"/>
                        <a:pt x="1826" y="727"/>
                        <a:pt x="1792" y="239"/>
                      </a:cubicBezTo>
                      <a:lnTo>
                        <a:pt x="1792" y="239"/>
                      </a:lnTo>
                      <a:lnTo>
                        <a:pt x="1117" y="541"/>
                      </a:lnTo>
                      <a:lnTo>
                        <a:pt x="698" y="76"/>
                      </a:lnTo>
                      <a:cubicBezTo>
                        <a:pt x="616" y="25"/>
                        <a:pt x="535" y="0"/>
                        <a:pt x="465"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1"/>
                <p:cNvSpPr/>
                <p:nvPr/>
              </p:nvSpPr>
              <p:spPr>
                <a:xfrm>
                  <a:off x="4858125" y="4294250"/>
                  <a:ext cx="18350" cy="30550"/>
                </a:xfrm>
                <a:custGeom>
                  <a:avLst/>
                  <a:gdLst/>
                  <a:ahLst/>
                  <a:cxnLst/>
                  <a:rect l="l" t="t" r="r" b="b"/>
                  <a:pathLst>
                    <a:path w="734" h="1222" extrusionOk="0">
                      <a:moveTo>
                        <a:pt x="1" y="1"/>
                      </a:moveTo>
                      <a:lnTo>
                        <a:pt x="1" y="1"/>
                      </a:lnTo>
                      <a:cubicBezTo>
                        <a:pt x="198" y="233"/>
                        <a:pt x="512" y="303"/>
                        <a:pt x="536" y="594"/>
                      </a:cubicBezTo>
                      <a:cubicBezTo>
                        <a:pt x="443" y="791"/>
                        <a:pt x="163" y="908"/>
                        <a:pt x="187" y="1222"/>
                      </a:cubicBezTo>
                      <a:cubicBezTo>
                        <a:pt x="489" y="1210"/>
                        <a:pt x="733" y="966"/>
                        <a:pt x="733" y="664"/>
                      </a:cubicBezTo>
                      <a:cubicBezTo>
                        <a:pt x="733" y="35"/>
                        <a:pt x="733" y="35"/>
                        <a:pt x="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1"/>
                <p:cNvSpPr/>
                <p:nvPr/>
              </p:nvSpPr>
              <p:spPr>
                <a:xfrm>
                  <a:off x="4730175" y="4232025"/>
                  <a:ext cx="116050" cy="84650"/>
                </a:xfrm>
                <a:custGeom>
                  <a:avLst/>
                  <a:gdLst/>
                  <a:ahLst/>
                  <a:cxnLst/>
                  <a:rect l="l" t="t" r="r" b="b"/>
                  <a:pathLst>
                    <a:path w="4642" h="3386" extrusionOk="0">
                      <a:moveTo>
                        <a:pt x="1711" y="0"/>
                      </a:moveTo>
                      <a:cubicBezTo>
                        <a:pt x="1583" y="186"/>
                        <a:pt x="1734" y="326"/>
                        <a:pt x="1804" y="466"/>
                      </a:cubicBezTo>
                      <a:cubicBezTo>
                        <a:pt x="2211" y="1478"/>
                        <a:pt x="2211" y="1478"/>
                        <a:pt x="1269" y="1966"/>
                      </a:cubicBezTo>
                      <a:cubicBezTo>
                        <a:pt x="1258" y="1968"/>
                        <a:pt x="1248" y="1969"/>
                        <a:pt x="1238" y="1969"/>
                      </a:cubicBezTo>
                      <a:cubicBezTo>
                        <a:pt x="1053" y="1969"/>
                        <a:pt x="1069" y="1624"/>
                        <a:pt x="918" y="1624"/>
                      </a:cubicBezTo>
                      <a:cubicBezTo>
                        <a:pt x="890" y="1624"/>
                        <a:pt x="857" y="1636"/>
                        <a:pt x="815" y="1664"/>
                      </a:cubicBezTo>
                      <a:cubicBezTo>
                        <a:pt x="611" y="1811"/>
                        <a:pt x="948" y="1892"/>
                        <a:pt x="965" y="2036"/>
                      </a:cubicBezTo>
                      <a:lnTo>
                        <a:pt x="965" y="2036"/>
                      </a:lnTo>
                      <a:lnTo>
                        <a:pt x="1" y="2559"/>
                      </a:lnTo>
                      <a:cubicBezTo>
                        <a:pt x="93" y="2579"/>
                        <a:pt x="177" y="2587"/>
                        <a:pt x="254" y="2587"/>
                      </a:cubicBezTo>
                      <a:cubicBezTo>
                        <a:pt x="632" y="2587"/>
                        <a:pt x="845" y="2387"/>
                        <a:pt x="1106" y="2338"/>
                      </a:cubicBezTo>
                      <a:lnTo>
                        <a:pt x="1117" y="2280"/>
                      </a:lnTo>
                      <a:lnTo>
                        <a:pt x="1141" y="2280"/>
                      </a:lnTo>
                      <a:cubicBezTo>
                        <a:pt x="1129" y="2292"/>
                        <a:pt x="1117" y="2315"/>
                        <a:pt x="1106" y="2338"/>
                      </a:cubicBezTo>
                      <a:cubicBezTo>
                        <a:pt x="1350" y="2699"/>
                        <a:pt x="1362" y="3211"/>
                        <a:pt x="1908" y="3385"/>
                      </a:cubicBezTo>
                      <a:cubicBezTo>
                        <a:pt x="1734" y="3001"/>
                        <a:pt x="1571" y="2606"/>
                        <a:pt x="1397" y="2222"/>
                      </a:cubicBezTo>
                      <a:cubicBezTo>
                        <a:pt x="1501" y="2175"/>
                        <a:pt x="1618" y="2117"/>
                        <a:pt x="1722" y="2059"/>
                      </a:cubicBezTo>
                      <a:cubicBezTo>
                        <a:pt x="1897" y="1934"/>
                        <a:pt x="2043" y="1875"/>
                        <a:pt x="2165" y="1875"/>
                      </a:cubicBezTo>
                      <a:cubicBezTo>
                        <a:pt x="2385" y="1875"/>
                        <a:pt x="2533" y="2065"/>
                        <a:pt x="2653" y="2408"/>
                      </a:cubicBezTo>
                      <a:cubicBezTo>
                        <a:pt x="2781" y="2734"/>
                        <a:pt x="2816" y="3129"/>
                        <a:pt x="3176" y="3339"/>
                      </a:cubicBezTo>
                      <a:cubicBezTo>
                        <a:pt x="3467" y="2990"/>
                        <a:pt x="3258" y="2571"/>
                        <a:pt x="3339" y="2199"/>
                      </a:cubicBezTo>
                      <a:cubicBezTo>
                        <a:pt x="3372" y="2040"/>
                        <a:pt x="3436" y="1941"/>
                        <a:pt x="3555" y="1941"/>
                      </a:cubicBezTo>
                      <a:cubicBezTo>
                        <a:pt x="3602" y="1941"/>
                        <a:pt x="3657" y="1957"/>
                        <a:pt x="3723" y="1989"/>
                      </a:cubicBezTo>
                      <a:cubicBezTo>
                        <a:pt x="3758" y="2280"/>
                        <a:pt x="4014" y="2396"/>
                        <a:pt x="4165" y="2594"/>
                      </a:cubicBezTo>
                      <a:cubicBezTo>
                        <a:pt x="4209" y="2709"/>
                        <a:pt x="4314" y="2831"/>
                        <a:pt x="4398" y="2831"/>
                      </a:cubicBezTo>
                      <a:cubicBezTo>
                        <a:pt x="4424" y="2831"/>
                        <a:pt x="4448" y="2820"/>
                        <a:pt x="4467" y="2792"/>
                      </a:cubicBezTo>
                      <a:cubicBezTo>
                        <a:pt x="4642" y="2513"/>
                        <a:pt x="4363" y="2385"/>
                        <a:pt x="4176" y="2257"/>
                      </a:cubicBezTo>
                      <a:cubicBezTo>
                        <a:pt x="4095" y="2129"/>
                        <a:pt x="4060" y="1954"/>
                        <a:pt x="3862" y="1931"/>
                      </a:cubicBezTo>
                      <a:cubicBezTo>
                        <a:pt x="3734" y="1640"/>
                        <a:pt x="3595" y="1385"/>
                        <a:pt x="3165" y="1222"/>
                      </a:cubicBezTo>
                      <a:cubicBezTo>
                        <a:pt x="3165" y="1547"/>
                        <a:pt x="3153" y="1827"/>
                        <a:pt x="3153" y="2106"/>
                      </a:cubicBezTo>
                      <a:cubicBezTo>
                        <a:pt x="3083" y="2149"/>
                        <a:pt x="3124" y="2369"/>
                        <a:pt x="3047" y="2369"/>
                      </a:cubicBezTo>
                      <a:cubicBezTo>
                        <a:pt x="3021" y="2369"/>
                        <a:pt x="2982" y="2344"/>
                        <a:pt x="2920" y="2280"/>
                      </a:cubicBezTo>
                      <a:cubicBezTo>
                        <a:pt x="2746" y="2106"/>
                        <a:pt x="2711" y="1792"/>
                        <a:pt x="2571" y="1571"/>
                      </a:cubicBezTo>
                      <a:cubicBezTo>
                        <a:pt x="2257" y="1059"/>
                        <a:pt x="2281" y="361"/>
                        <a:pt x="171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1"/>
                <p:cNvSpPr/>
                <p:nvPr/>
              </p:nvSpPr>
              <p:spPr>
                <a:xfrm>
                  <a:off x="5159100" y="4158750"/>
                  <a:ext cx="300" cy="300"/>
                </a:xfrm>
                <a:custGeom>
                  <a:avLst/>
                  <a:gdLst/>
                  <a:ahLst/>
                  <a:cxnLst/>
                  <a:rect l="l" t="t" r="r" b="b"/>
                  <a:pathLst>
                    <a:path w="12" h="12" extrusionOk="0">
                      <a:moveTo>
                        <a:pt x="12" y="12"/>
                      </a:moveTo>
                      <a:lnTo>
                        <a:pt x="0" y="0"/>
                      </a:lnTo>
                      <a:lnTo>
                        <a:pt x="0"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1"/>
                <p:cNvSpPr/>
                <p:nvPr/>
              </p:nvSpPr>
              <p:spPr>
                <a:xfrm>
                  <a:off x="5154450" y="4148050"/>
                  <a:ext cx="11350" cy="10725"/>
                </a:xfrm>
                <a:custGeom>
                  <a:avLst/>
                  <a:gdLst/>
                  <a:ahLst/>
                  <a:cxnLst/>
                  <a:rect l="l" t="t" r="r" b="b"/>
                  <a:pathLst>
                    <a:path w="454" h="429" extrusionOk="0">
                      <a:moveTo>
                        <a:pt x="268" y="1"/>
                      </a:moveTo>
                      <a:cubicBezTo>
                        <a:pt x="244" y="1"/>
                        <a:pt x="221" y="4"/>
                        <a:pt x="198" y="10"/>
                      </a:cubicBezTo>
                      <a:cubicBezTo>
                        <a:pt x="0" y="149"/>
                        <a:pt x="93" y="289"/>
                        <a:pt x="186" y="428"/>
                      </a:cubicBezTo>
                      <a:cubicBezTo>
                        <a:pt x="244" y="289"/>
                        <a:pt x="454" y="207"/>
                        <a:pt x="337" y="10"/>
                      </a:cubicBezTo>
                      <a:cubicBezTo>
                        <a:pt x="314" y="4"/>
                        <a:pt x="291" y="1"/>
                        <a:pt x="268"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1"/>
                <p:cNvSpPr/>
                <p:nvPr/>
              </p:nvSpPr>
              <p:spPr>
                <a:xfrm>
                  <a:off x="5138725" y="4149150"/>
                  <a:ext cx="20400" cy="19800"/>
                </a:xfrm>
                <a:custGeom>
                  <a:avLst/>
                  <a:gdLst/>
                  <a:ahLst/>
                  <a:cxnLst/>
                  <a:rect l="l" t="t" r="r" b="b"/>
                  <a:pathLst>
                    <a:path w="816" h="792" extrusionOk="0">
                      <a:moveTo>
                        <a:pt x="129" y="0"/>
                      </a:moveTo>
                      <a:lnTo>
                        <a:pt x="129" y="0"/>
                      </a:lnTo>
                      <a:cubicBezTo>
                        <a:pt x="1" y="361"/>
                        <a:pt x="106" y="617"/>
                        <a:pt x="455" y="791"/>
                      </a:cubicBezTo>
                      <a:cubicBezTo>
                        <a:pt x="722" y="791"/>
                        <a:pt x="745" y="570"/>
                        <a:pt x="815" y="396"/>
                      </a:cubicBezTo>
                      <a:lnTo>
                        <a:pt x="408" y="361"/>
                      </a:lnTo>
                      <a:cubicBezTo>
                        <a:pt x="362" y="210"/>
                        <a:pt x="315" y="47"/>
                        <a:pt x="129"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1"/>
                <p:cNvSpPr/>
                <p:nvPr/>
              </p:nvSpPr>
              <p:spPr>
                <a:xfrm>
                  <a:off x="5159100" y="4158750"/>
                  <a:ext cx="300" cy="25"/>
                </a:xfrm>
                <a:custGeom>
                  <a:avLst/>
                  <a:gdLst/>
                  <a:ahLst/>
                  <a:cxnLst/>
                  <a:rect l="l" t="t" r="r" b="b"/>
                  <a:pathLst>
                    <a:path w="12" h="1" extrusionOk="0">
                      <a:moveTo>
                        <a:pt x="0" y="0"/>
                      </a:moveTo>
                      <a:lnTo>
                        <a:pt x="0" y="0"/>
                      </a:lnTo>
                      <a:lnTo>
                        <a:pt x="12"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1"/>
                <p:cNvSpPr/>
                <p:nvPr/>
              </p:nvSpPr>
              <p:spPr>
                <a:xfrm>
                  <a:off x="4868300" y="3274175"/>
                  <a:ext cx="45100" cy="57975"/>
                </a:xfrm>
                <a:custGeom>
                  <a:avLst/>
                  <a:gdLst/>
                  <a:ahLst/>
                  <a:cxnLst/>
                  <a:rect l="l" t="t" r="r" b="b"/>
                  <a:pathLst>
                    <a:path w="1804" h="2319" extrusionOk="0">
                      <a:moveTo>
                        <a:pt x="536" y="1291"/>
                      </a:moveTo>
                      <a:cubicBezTo>
                        <a:pt x="675" y="1594"/>
                        <a:pt x="594" y="1827"/>
                        <a:pt x="385" y="2129"/>
                      </a:cubicBezTo>
                      <a:cubicBezTo>
                        <a:pt x="187" y="1768"/>
                        <a:pt x="210" y="1524"/>
                        <a:pt x="536" y="1291"/>
                      </a:cubicBezTo>
                      <a:close/>
                      <a:moveTo>
                        <a:pt x="757" y="0"/>
                      </a:moveTo>
                      <a:cubicBezTo>
                        <a:pt x="594" y="163"/>
                        <a:pt x="861" y="361"/>
                        <a:pt x="664" y="512"/>
                      </a:cubicBezTo>
                      <a:cubicBezTo>
                        <a:pt x="621" y="546"/>
                        <a:pt x="587" y="559"/>
                        <a:pt x="558" y="559"/>
                      </a:cubicBezTo>
                      <a:cubicBezTo>
                        <a:pt x="440" y="559"/>
                        <a:pt x="422" y="327"/>
                        <a:pt x="299" y="327"/>
                      </a:cubicBezTo>
                      <a:cubicBezTo>
                        <a:pt x="266" y="327"/>
                        <a:pt x="226" y="343"/>
                        <a:pt x="175" y="384"/>
                      </a:cubicBezTo>
                      <a:cubicBezTo>
                        <a:pt x="350" y="791"/>
                        <a:pt x="303" y="1257"/>
                        <a:pt x="70" y="1629"/>
                      </a:cubicBezTo>
                      <a:cubicBezTo>
                        <a:pt x="1" y="1722"/>
                        <a:pt x="70" y="1920"/>
                        <a:pt x="105" y="2048"/>
                      </a:cubicBezTo>
                      <a:cubicBezTo>
                        <a:pt x="129" y="2175"/>
                        <a:pt x="233" y="2280"/>
                        <a:pt x="361" y="2315"/>
                      </a:cubicBezTo>
                      <a:cubicBezTo>
                        <a:pt x="377" y="2317"/>
                        <a:pt x="392" y="2318"/>
                        <a:pt x="406" y="2318"/>
                      </a:cubicBezTo>
                      <a:cubicBezTo>
                        <a:pt x="549" y="2318"/>
                        <a:pt x="667" y="2219"/>
                        <a:pt x="699" y="2082"/>
                      </a:cubicBezTo>
                      <a:cubicBezTo>
                        <a:pt x="752" y="1855"/>
                        <a:pt x="834" y="1741"/>
                        <a:pt x="973" y="1741"/>
                      </a:cubicBezTo>
                      <a:cubicBezTo>
                        <a:pt x="1046" y="1741"/>
                        <a:pt x="1136" y="1773"/>
                        <a:pt x="1245" y="1838"/>
                      </a:cubicBezTo>
                      <a:cubicBezTo>
                        <a:pt x="1249" y="1840"/>
                        <a:pt x="1252" y="1841"/>
                        <a:pt x="1256" y="1841"/>
                      </a:cubicBezTo>
                      <a:cubicBezTo>
                        <a:pt x="1293" y="1841"/>
                        <a:pt x="1350" y="1749"/>
                        <a:pt x="1350" y="1675"/>
                      </a:cubicBezTo>
                      <a:cubicBezTo>
                        <a:pt x="1024" y="1571"/>
                        <a:pt x="780" y="1315"/>
                        <a:pt x="687" y="1001"/>
                      </a:cubicBezTo>
                      <a:cubicBezTo>
                        <a:pt x="640" y="896"/>
                        <a:pt x="687" y="780"/>
                        <a:pt x="792" y="722"/>
                      </a:cubicBezTo>
                      <a:cubicBezTo>
                        <a:pt x="824" y="702"/>
                        <a:pt x="850" y="694"/>
                        <a:pt x="872" y="694"/>
                      </a:cubicBezTo>
                      <a:cubicBezTo>
                        <a:pt x="954" y="694"/>
                        <a:pt x="976" y="809"/>
                        <a:pt x="1013" y="873"/>
                      </a:cubicBezTo>
                      <a:cubicBezTo>
                        <a:pt x="1152" y="1117"/>
                        <a:pt x="1303" y="1373"/>
                        <a:pt x="1455" y="1617"/>
                      </a:cubicBezTo>
                      <a:cubicBezTo>
                        <a:pt x="1804" y="1129"/>
                        <a:pt x="850" y="838"/>
                        <a:pt x="1257" y="338"/>
                      </a:cubicBezTo>
                      <a:lnTo>
                        <a:pt x="757"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1"/>
                <p:cNvSpPr/>
                <p:nvPr/>
              </p:nvSpPr>
              <p:spPr>
                <a:xfrm>
                  <a:off x="4833125" y="3233175"/>
                  <a:ext cx="101800" cy="47425"/>
                </a:xfrm>
                <a:custGeom>
                  <a:avLst/>
                  <a:gdLst/>
                  <a:ahLst/>
                  <a:cxnLst/>
                  <a:rect l="l" t="t" r="r" b="b"/>
                  <a:pathLst>
                    <a:path w="4072" h="1897" extrusionOk="0">
                      <a:moveTo>
                        <a:pt x="3967" y="0"/>
                      </a:moveTo>
                      <a:lnTo>
                        <a:pt x="0" y="1733"/>
                      </a:lnTo>
                      <a:cubicBezTo>
                        <a:pt x="40" y="1857"/>
                        <a:pt x="94" y="1897"/>
                        <a:pt x="154" y="1897"/>
                      </a:cubicBezTo>
                      <a:cubicBezTo>
                        <a:pt x="233" y="1897"/>
                        <a:pt x="322" y="1825"/>
                        <a:pt x="396" y="1792"/>
                      </a:cubicBezTo>
                      <a:cubicBezTo>
                        <a:pt x="1501" y="1315"/>
                        <a:pt x="2606" y="826"/>
                        <a:pt x="3711" y="326"/>
                      </a:cubicBezTo>
                      <a:cubicBezTo>
                        <a:pt x="3850" y="268"/>
                        <a:pt x="4071" y="256"/>
                        <a:pt x="3967"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1"/>
                <p:cNvSpPr/>
                <p:nvPr/>
              </p:nvSpPr>
              <p:spPr>
                <a:xfrm>
                  <a:off x="5008175" y="3166300"/>
                  <a:ext cx="44225" cy="49750"/>
                </a:xfrm>
                <a:custGeom>
                  <a:avLst/>
                  <a:gdLst/>
                  <a:ahLst/>
                  <a:cxnLst/>
                  <a:rect l="l" t="t" r="r" b="b"/>
                  <a:pathLst>
                    <a:path w="1769" h="1990" extrusionOk="0">
                      <a:moveTo>
                        <a:pt x="0" y="0"/>
                      </a:moveTo>
                      <a:lnTo>
                        <a:pt x="0" y="0"/>
                      </a:lnTo>
                      <a:cubicBezTo>
                        <a:pt x="210" y="710"/>
                        <a:pt x="535" y="1373"/>
                        <a:pt x="943" y="1989"/>
                      </a:cubicBezTo>
                      <a:cubicBezTo>
                        <a:pt x="1071" y="1594"/>
                        <a:pt x="768" y="1431"/>
                        <a:pt x="826" y="1187"/>
                      </a:cubicBezTo>
                      <a:cubicBezTo>
                        <a:pt x="887" y="1162"/>
                        <a:pt x="950" y="1154"/>
                        <a:pt x="1014" y="1154"/>
                      </a:cubicBezTo>
                      <a:cubicBezTo>
                        <a:pt x="1141" y="1154"/>
                        <a:pt x="1273" y="1186"/>
                        <a:pt x="1407" y="1186"/>
                      </a:cubicBezTo>
                      <a:cubicBezTo>
                        <a:pt x="1528" y="1186"/>
                        <a:pt x="1650" y="1160"/>
                        <a:pt x="1768" y="1059"/>
                      </a:cubicBezTo>
                      <a:cubicBezTo>
                        <a:pt x="1635" y="954"/>
                        <a:pt x="1489" y="948"/>
                        <a:pt x="1350" y="948"/>
                      </a:cubicBezTo>
                      <a:cubicBezTo>
                        <a:pt x="1332" y="948"/>
                        <a:pt x="1315" y="948"/>
                        <a:pt x="1298" y="948"/>
                      </a:cubicBezTo>
                      <a:cubicBezTo>
                        <a:pt x="1177" y="948"/>
                        <a:pt x="1063" y="944"/>
                        <a:pt x="966" y="872"/>
                      </a:cubicBezTo>
                      <a:cubicBezTo>
                        <a:pt x="908" y="663"/>
                        <a:pt x="1140" y="500"/>
                        <a:pt x="1024" y="291"/>
                      </a:cubicBezTo>
                      <a:cubicBezTo>
                        <a:pt x="1011" y="289"/>
                        <a:pt x="999" y="289"/>
                        <a:pt x="988" y="289"/>
                      </a:cubicBezTo>
                      <a:cubicBezTo>
                        <a:pt x="733" y="289"/>
                        <a:pt x="724" y="642"/>
                        <a:pt x="512" y="686"/>
                      </a:cubicBezTo>
                      <a:cubicBezTo>
                        <a:pt x="314" y="454"/>
                        <a:pt x="303" y="140"/>
                        <a:pt x="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1"/>
                <p:cNvSpPr/>
                <p:nvPr/>
              </p:nvSpPr>
              <p:spPr>
                <a:xfrm>
                  <a:off x="4790075" y="3272725"/>
                  <a:ext cx="43950" cy="37525"/>
                </a:xfrm>
                <a:custGeom>
                  <a:avLst/>
                  <a:gdLst/>
                  <a:ahLst/>
                  <a:cxnLst/>
                  <a:rect l="l" t="t" r="r" b="b"/>
                  <a:pathLst>
                    <a:path w="1758" h="1501" extrusionOk="0">
                      <a:moveTo>
                        <a:pt x="1141" y="0"/>
                      </a:moveTo>
                      <a:cubicBezTo>
                        <a:pt x="955" y="279"/>
                        <a:pt x="373" y="23"/>
                        <a:pt x="443" y="582"/>
                      </a:cubicBezTo>
                      <a:cubicBezTo>
                        <a:pt x="278" y="553"/>
                        <a:pt x="283" y="330"/>
                        <a:pt x="121" y="330"/>
                      </a:cubicBezTo>
                      <a:cubicBezTo>
                        <a:pt x="89" y="330"/>
                        <a:pt x="50" y="339"/>
                        <a:pt x="1" y="361"/>
                      </a:cubicBezTo>
                      <a:cubicBezTo>
                        <a:pt x="175" y="780"/>
                        <a:pt x="408" y="1163"/>
                        <a:pt x="699" y="1501"/>
                      </a:cubicBezTo>
                      <a:cubicBezTo>
                        <a:pt x="757" y="1105"/>
                        <a:pt x="489" y="814"/>
                        <a:pt x="769" y="582"/>
                      </a:cubicBezTo>
                      <a:cubicBezTo>
                        <a:pt x="920" y="721"/>
                        <a:pt x="896" y="966"/>
                        <a:pt x="1106" y="1070"/>
                      </a:cubicBezTo>
                      <a:cubicBezTo>
                        <a:pt x="1269" y="826"/>
                        <a:pt x="990" y="582"/>
                        <a:pt x="1176" y="384"/>
                      </a:cubicBezTo>
                      <a:lnTo>
                        <a:pt x="1176" y="384"/>
                      </a:lnTo>
                      <a:cubicBezTo>
                        <a:pt x="1443" y="512"/>
                        <a:pt x="1408" y="873"/>
                        <a:pt x="1757" y="1128"/>
                      </a:cubicBezTo>
                      <a:cubicBezTo>
                        <a:pt x="1687" y="570"/>
                        <a:pt x="1490" y="244"/>
                        <a:pt x="114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1"/>
                <p:cNvSpPr/>
                <p:nvPr/>
              </p:nvSpPr>
              <p:spPr>
                <a:xfrm>
                  <a:off x="4819750" y="3225025"/>
                  <a:ext cx="37825" cy="37475"/>
                </a:xfrm>
                <a:custGeom>
                  <a:avLst/>
                  <a:gdLst/>
                  <a:ahLst/>
                  <a:cxnLst/>
                  <a:rect l="l" t="t" r="r" b="b"/>
                  <a:pathLst>
                    <a:path w="1513" h="1499" extrusionOk="0">
                      <a:moveTo>
                        <a:pt x="644" y="825"/>
                      </a:moveTo>
                      <a:cubicBezTo>
                        <a:pt x="698" y="825"/>
                        <a:pt x="744" y="879"/>
                        <a:pt x="768" y="943"/>
                      </a:cubicBezTo>
                      <a:cubicBezTo>
                        <a:pt x="814" y="1082"/>
                        <a:pt x="733" y="1175"/>
                        <a:pt x="617" y="1222"/>
                      </a:cubicBezTo>
                      <a:cubicBezTo>
                        <a:pt x="577" y="1238"/>
                        <a:pt x="535" y="1247"/>
                        <a:pt x="495" y="1247"/>
                      </a:cubicBezTo>
                      <a:cubicBezTo>
                        <a:pt x="419" y="1247"/>
                        <a:pt x="353" y="1213"/>
                        <a:pt x="338" y="1129"/>
                      </a:cubicBezTo>
                      <a:cubicBezTo>
                        <a:pt x="314" y="989"/>
                        <a:pt x="489" y="943"/>
                        <a:pt x="570" y="861"/>
                      </a:cubicBezTo>
                      <a:cubicBezTo>
                        <a:pt x="595" y="836"/>
                        <a:pt x="621" y="825"/>
                        <a:pt x="644" y="825"/>
                      </a:cubicBezTo>
                      <a:close/>
                      <a:moveTo>
                        <a:pt x="500" y="1"/>
                      </a:moveTo>
                      <a:lnTo>
                        <a:pt x="500" y="1"/>
                      </a:lnTo>
                      <a:cubicBezTo>
                        <a:pt x="419" y="326"/>
                        <a:pt x="617" y="629"/>
                        <a:pt x="279" y="792"/>
                      </a:cubicBezTo>
                      <a:cubicBezTo>
                        <a:pt x="70" y="873"/>
                        <a:pt x="0" y="1129"/>
                        <a:pt x="140" y="1303"/>
                      </a:cubicBezTo>
                      <a:cubicBezTo>
                        <a:pt x="226" y="1425"/>
                        <a:pt x="365" y="1499"/>
                        <a:pt x="497" y="1499"/>
                      </a:cubicBezTo>
                      <a:cubicBezTo>
                        <a:pt x="580" y="1499"/>
                        <a:pt x="659" y="1470"/>
                        <a:pt x="721" y="1408"/>
                      </a:cubicBezTo>
                      <a:cubicBezTo>
                        <a:pt x="966" y="1175"/>
                        <a:pt x="1222" y="1268"/>
                        <a:pt x="1512" y="1222"/>
                      </a:cubicBezTo>
                      <a:cubicBezTo>
                        <a:pt x="977" y="989"/>
                        <a:pt x="954" y="385"/>
                        <a:pt x="50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1"/>
                <p:cNvSpPr/>
                <p:nvPr/>
              </p:nvSpPr>
              <p:spPr>
                <a:xfrm>
                  <a:off x="4912800" y="3253275"/>
                  <a:ext cx="33750" cy="25800"/>
                </a:xfrm>
                <a:custGeom>
                  <a:avLst/>
                  <a:gdLst/>
                  <a:ahLst/>
                  <a:cxnLst/>
                  <a:rect l="l" t="t" r="r" b="b"/>
                  <a:pathLst>
                    <a:path w="1350" h="1032" extrusionOk="0">
                      <a:moveTo>
                        <a:pt x="381" y="0"/>
                      </a:moveTo>
                      <a:cubicBezTo>
                        <a:pt x="305" y="0"/>
                        <a:pt x="230" y="21"/>
                        <a:pt x="163" y="57"/>
                      </a:cubicBezTo>
                      <a:cubicBezTo>
                        <a:pt x="82" y="104"/>
                        <a:pt x="0" y="162"/>
                        <a:pt x="47" y="278"/>
                      </a:cubicBezTo>
                      <a:cubicBezTo>
                        <a:pt x="95" y="374"/>
                        <a:pt x="190" y="438"/>
                        <a:pt x="301" y="438"/>
                      </a:cubicBezTo>
                      <a:cubicBezTo>
                        <a:pt x="324" y="438"/>
                        <a:pt x="348" y="435"/>
                        <a:pt x="373" y="429"/>
                      </a:cubicBezTo>
                      <a:cubicBezTo>
                        <a:pt x="399" y="424"/>
                        <a:pt x="422" y="422"/>
                        <a:pt x="442" y="422"/>
                      </a:cubicBezTo>
                      <a:cubicBezTo>
                        <a:pt x="562" y="422"/>
                        <a:pt x="570" y="509"/>
                        <a:pt x="570" y="639"/>
                      </a:cubicBezTo>
                      <a:cubicBezTo>
                        <a:pt x="570" y="790"/>
                        <a:pt x="442" y="999"/>
                        <a:pt x="710" y="1022"/>
                      </a:cubicBezTo>
                      <a:cubicBezTo>
                        <a:pt x="752" y="1028"/>
                        <a:pt x="793" y="1031"/>
                        <a:pt x="834" y="1031"/>
                      </a:cubicBezTo>
                      <a:cubicBezTo>
                        <a:pt x="1048" y="1031"/>
                        <a:pt x="1232" y="940"/>
                        <a:pt x="1350" y="627"/>
                      </a:cubicBezTo>
                      <a:lnTo>
                        <a:pt x="1350" y="627"/>
                      </a:lnTo>
                      <a:cubicBezTo>
                        <a:pt x="1217" y="682"/>
                        <a:pt x="1095" y="720"/>
                        <a:pt x="999" y="720"/>
                      </a:cubicBezTo>
                      <a:cubicBezTo>
                        <a:pt x="851" y="720"/>
                        <a:pt x="763" y="628"/>
                        <a:pt x="791" y="359"/>
                      </a:cubicBezTo>
                      <a:cubicBezTo>
                        <a:pt x="791" y="220"/>
                        <a:pt x="710" y="104"/>
                        <a:pt x="582" y="57"/>
                      </a:cubicBezTo>
                      <a:cubicBezTo>
                        <a:pt x="520" y="18"/>
                        <a:pt x="451" y="0"/>
                        <a:pt x="38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1"/>
                <p:cNvSpPr/>
                <p:nvPr/>
              </p:nvSpPr>
              <p:spPr>
                <a:xfrm>
                  <a:off x="4874700" y="3209175"/>
                  <a:ext cx="32925" cy="35350"/>
                </a:xfrm>
                <a:custGeom>
                  <a:avLst/>
                  <a:gdLst/>
                  <a:ahLst/>
                  <a:cxnLst/>
                  <a:rect l="l" t="t" r="r" b="b"/>
                  <a:pathLst>
                    <a:path w="1317" h="1414" extrusionOk="0">
                      <a:moveTo>
                        <a:pt x="761" y="0"/>
                      </a:moveTo>
                      <a:cubicBezTo>
                        <a:pt x="616" y="0"/>
                        <a:pt x="612" y="238"/>
                        <a:pt x="582" y="379"/>
                      </a:cubicBezTo>
                      <a:cubicBezTo>
                        <a:pt x="536" y="704"/>
                        <a:pt x="152" y="437"/>
                        <a:pt x="1" y="751"/>
                      </a:cubicBezTo>
                      <a:cubicBezTo>
                        <a:pt x="61" y="742"/>
                        <a:pt x="113" y="738"/>
                        <a:pt x="157" y="738"/>
                      </a:cubicBezTo>
                      <a:cubicBezTo>
                        <a:pt x="635" y="738"/>
                        <a:pt x="193" y="1222"/>
                        <a:pt x="384" y="1414"/>
                      </a:cubicBezTo>
                      <a:cubicBezTo>
                        <a:pt x="674" y="1336"/>
                        <a:pt x="484" y="864"/>
                        <a:pt x="834" y="864"/>
                      </a:cubicBezTo>
                      <a:cubicBezTo>
                        <a:pt x="849" y="864"/>
                        <a:pt x="866" y="865"/>
                        <a:pt x="885" y="867"/>
                      </a:cubicBezTo>
                      <a:cubicBezTo>
                        <a:pt x="969" y="888"/>
                        <a:pt x="1075" y="948"/>
                        <a:pt x="1158" y="948"/>
                      </a:cubicBezTo>
                      <a:cubicBezTo>
                        <a:pt x="1212" y="948"/>
                        <a:pt x="1257" y="922"/>
                        <a:pt x="1280" y="844"/>
                      </a:cubicBezTo>
                      <a:cubicBezTo>
                        <a:pt x="1317" y="706"/>
                        <a:pt x="1187" y="692"/>
                        <a:pt x="1062" y="692"/>
                      </a:cubicBezTo>
                      <a:cubicBezTo>
                        <a:pt x="1028" y="692"/>
                        <a:pt x="995" y="693"/>
                        <a:pt x="966" y="693"/>
                      </a:cubicBezTo>
                      <a:cubicBezTo>
                        <a:pt x="861" y="646"/>
                        <a:pt x="698" y="635"/>
                        <a:pt x="745" y="449"/>
                      </a:cubicBezTo>
                      <a:cubicBezTo>
                        <a:pt x="803" y="297"/>
                        <a:pt x="1059" y="111"/>
                        <a:pt x="838" y="18"/>
                      </a:cubicBezTo>
                      <a:cubicBezTo>
                        <a:pt x="809" y="6"/>
                        <a:pt x="783" y="0"/>
                        <a:pt x="76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1"/>
                <p:cNvSpPr/>
                <p:nvPr/>
              </p:nvSpPr>
              <p:spPr>
                <a:xfrm>
                  <a:off x="5041625" y="3162225"/>
                  <a:ext cx="27350" cy="27650"/>
                </a:xfrm>
                <a:custGeom>
                  <a:avLst/>
                  <a:gdLst/>
                  <a:ahLst/>
                  <a:cxnLst/>
                  <a:rect l="l" t="t" r="r" b="b"/>
                  <a:pathLst>
                    <a:path w="1094" h="1106" extrusionOk="0">
                      <a:moveTo>
                        <a:pt x="861" y="0"/>
                      </a:moveTo>
                      <a:lnTo>
                        <a:pt x="861" y="0"/>
                      </a:lnTo>
                      <a:cubicBezTo>
                        <a:pt x="826" y="512"/>
                        <a:pt x="372" y="372"/>
                        <a:pt x="0" y="570"/>
                      </a:cubicBezTo>
                      <a:cubicBezTo>
                        <a:pt x="384" y="640"/>
                        <a:pt x="710" y="663"/>
                        <a:pt x="640" y="1105"/>
                      </a:cubicBezTo>
                      <a:cubicBezTo>
                        <a:pt x="1093" y="780"/>
                        <a:pt x="1047" y="419"/>
                        <a:pt x="86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1"/>
                <p:cNvSpPr/>
                <p:nvPr/>
              </p:nvSpPr>
              <p:spPr>
                <a:xfrm>
                  <a:off x="4929075" y="3424225"/>
                  <a:ext cx="13700" cy="47700"/>
                </a:xfrm>
                <a:custGeom>
                  <a:avLst/>
                  <a:gdLst/>
                  <a:ahLst/>
                  <a:cxnLst/>
                  <a:rect l="l" t="t" r="r" b="b"/>
                  <a:pathLst>
                    <a:path w="548" h="1908" extrusionOk="0">
                      <a:moveTo>
                        <a:pt x="350" y="0"/>
                      </a:moveTo>
                      <a:cubicBezTo>
                        <a:pt x="59" y="407"/>
                        <a:pt x="222" y="861"/>
                        <a:pt x="187" y="1291"/>
                      </a:cubicBezTo>
                      <a:cubicBezTo>
                        <a:pt x="129" y="1489"/>
                        <a:pt x="1" y="1687"/>
                        <a:pt x="105" y="1908"/>
                      </a:cubicBezTo>
                      <a:cubicBezTo>
                        <a:pt x="152" y="1873"/>
                        <a:pt x="187" y="1838"/>
                        <a:pt x="222" y="1791"/>
                      </a:cubicBezTo>
                      <a:cubicBezTo>
                        <a:pt x="303" y="1640"/>
                        <a:pt x="326" y="1466"/>
                        <a:pt x="280" y="1303"/>
                      </a:cubicBezTo>
                      <a:cubicBezTo>
                        <a:pt x="280" y="1280"/>
                        <a:pt x="280" y="1268"/>
                        <a:pt x="280" y="1245"/>
                      </a:cubicBezTo>
                      <a:cubicBezTo>
                        <a:pt x="361" y="1047"/>
                        <a:pt x="396" y="826"/>
                        <a:pt x="396" y="605"/>
                      </a:cubicBezTo>
                      <a:cubicBezTo>
                        <a:pt x="396" y="442"/>
                        <a:pt x="326" y="256"/>
                        <a:pt x="547" y="175"/>
                      </a:cubicBezTo>
                      <a:cubicBezTo>
                        <a:pt x="547" y="35"/>
                        <a:pt x="419" y="47"/>
                        <a:pt x="35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1"/>
                <p:cNvSpPr/>
                <p:nvPr/>
              </p:nvSpPr>
              <p:spPr>
                <a:xfrm>
                  <a:off x="4985500" y="3198850"/>
                  <a:ext cx="21825" cy="9925"/>
                </a:xfrm>
                <a:custGeom>
                  <a:avLst/>
                  <a:gdLst/>
                  <a:ahLst/>
                  <a:cxnLst/>
                  <a:rect l="l" t="t" r="r" b="b"/>
                  <a:pathLst>
                    <a:path w="873" h="397" extrusionOk="0">
                      <a:moveTo>
                        <a:pt x="873" y="1"/>
                      </a:moveTo>
                      <a:cubicBezTo>
                        <a:pt x="535" y="1"/>
                        <a:pt x="221" y="152"/>
                        <a:pt x="0" y="396"/>
                      </a:cubicBezTo>
                      <a:cubicBezTo>
                        <a:pt x="337" y="361"/>
                        <a:pt x="640" y="292"/>
                        <a:pt x="873"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1"/>
                <p:cNvSpPr/>
                <p:nvPr/>
              </p:nvSpPr>
              <p:spPr>
                <a:xfrm>
                  <a:off x="4949150" y="3222400"/>
                  <a:ext cx="23275" cy="11200"/>
                </a:xfrm>
                <a:custGeom>
                  <a:avLst/>
                  <a:gdLst/>
                  <a:ahLst/>
                  <a:cxnLst/>
                  <a:rect l="l" t="t" r="r" b="b"/>
                  <a:pathLst>
                    <a:path w="931" h="448" extrusionOk="0">
                      <a:moveTo>
                        <a:pt x="931" y="1"/>
                      </a:moveTo>
                      <a:lnTo>
                        <a:pt x="931" y="1"/>
                      </a:lnTo>
                      <a:cubicBezTo>
                        <a:pt x="582" y="36"/>
                        <a:pt x="256" y="187"/>
                        <a:pt x="0" y="443"/>
                      </a:cubicBezTo>
                      <a:cubicBezTo>
                        <a:pt x="32" y="446"/>
                        <a:pt x="63" y="447"/>
                        <a:pt x="94" y="447"/>
                      </a:cubicBezTo>
                      <a:cubicBezTo>
                        <a:pt x="431" y="447"/>
                        <a:pt x="739" y="278"/>
                        <a:pt x="93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1"/>
                <p:cNvSpPr/>
                <p:nvPr/>
              </p:nvSpPr>
              <p:spPr>
                <a:xfrm>
                  <a:off x="4946225" y="3212750"/>
                  <a:ext cx="20975" cy="9425"/>
                </a:xfrm>
                <a:custGeom>
                  <a:avLst/>
                  <a:gdLst/>
                  <a:ahLst/>
                  <a:cxnLst/>
                  <a:rect l="l" t="t" r="r" b="b"/>
                  <a:pathLst>
                    <a:path w="839" h="377" extrusionOk="0">
                      <a:moveTo>
                        <a:pt x="770" y="1"/>
                      </a:moveTo>
                      <a:cubicBezTo>
                        <a:pt x="480" y="1"/>
                        <a:pt x="195" y="138"/>
                        <a:pt x="1" y="375"/>
                      </a:cubicBezTo>
                      <a:cubicBezTo>
                        <a:pt x="14" y="376"/>
                        <a:pt x="26" y="376"/>
                        <a:pt x="39" y="376"/>
                      </a:cubicBezTo>
                      <a:cubicBezTo>
                        <a:pt x="351" y="376"/>
                        <a:pt x="648" y="238"/>
                        <a:pt x="838" y="3"/>
                      </a:cubicBezTo>
                      <a:cubicBezTo>
                        <a:pt x="816" y="1"/>
                        <a:pt x="793" y="1"/>
                        <a:pt x="77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1"/>
                <p:cNvSpPr/>
                <p:nvPr/>
              </p:nvSpPr>
              <p:spPr>
                <a:xfrm>
                  <a:off x="4763925" y="3192750"/>
                  <a:ext cx="405075" cy="249225"/>
                </a:xfrm>
                <a:custGeom>
                  <a:avLst/>
                  <a:gdLst/>
                  <a:ahLst/>
                  <a:cxnLst/>
                  <a:rect l="l" t="t" r="r" b="b"/>
                  <a:pathLst>
                    <a:path w="16203" h="9969" extrusionOk="0">
                      <a:moveTo>
                        <a:pt x="16203" y="1"/>
                      </a:moveTo>
                      <a:lnTo>
                        <a:pt x="11736" y="1966"/>
                      </a:lnTo>
                      <a:lnTo>
                        <a:pt x="10433" y="2548"/>
                      </a:lnTo>
                      <a:cubicBezTo>
                        <a:pt x="10189" y="2664"/>
                        <a:pt x="9875" y="2653"/>
                        <a:pt x="9747" y="2955"/>
                      </a:cubicBezTo>
                      <a:lnTo>
                        <a:pt x="9677" y="3083"/>
                      </a:lnTo>
                      <a:cubicBezTo>
                        <a:pt x="9515" y="3199"/>
                        <a:pt x="9387" y="3362"/>
                        <a:pt x="9294" y="3537"/>
                      </a:cubicBezTo>
                      <a:cubicBezTo>
                        <a:pt x="9142" y="3664"/>
                        <a:pt x="9038" y="3827"/>
                        <a:pt x="8968" y="4002"/>
                      </a:cubicBezTo>
                      <a:lnTo>
                        <a:pt x="8852" y="4200"/>
                      </a:lnTo>
                      <a:cubicBezTo>
                        <a:pt x="8712" y="4327"/>
                        <a:pt x="8619" y="4490"/>
                        <a:pt x="8584" y="4676"/>
                      </a:cubicBezTo>
                      <a:cubicBezTo>
                        <a:pt x="8433" y="4804"/>
                        <a:pt x="8328" y="4979"/>
                        <a:pt x="8270" y="5165"/>
                      </a:cubicBezTo>
                      <a:lnTo>
                        <a:pt x="8084" y="5502"/>
                      </a:lnTo>
                      <a:cubicBezTo>
                        <a:pt x="7956" y="5630"/>
                        <a:pt x="7851" y="5805"/>
                        <a:pt x="7793" y="5979"/>
                      </a:cubicBezTo>
                      <a:cubicBezTo>
                        <a:pt x="7700" y="6142"/>
                        <a:pt x="7595" y="6305"/>
                        <a:pt x="7502" y="6468"/>
                      </a:cubicBezTo>
                      <a:cubicBezTo>
                        <a:pt x="7374" y="6631"/>
                        <a:pt x="7212" y="6782"/>
                        <a:pt x="7165" y="7003"/>
                      </a:cubicBezTo>
                      <a:lnTo>
                        <a:pt x="6921" y="7247"/>
                      </a:lnTo>
                      <a:cubicBezTo>
                        <a:pt x="6665" y="7468"/>
                        <a:pt x="6362" y="7642"/>
                        <a:pt x="6048" y="7759"/>
                      </a:cubicBezTo>
                      <a:lnTo>
                        <a:pt x="5944" y="7794"/>
                      </a:lnTo>
                      <a:lnTo>
                        <a:pt x="5502" y="7840"/>
                      </a:lnTo>
                      <a:cubicBezTo>
                        <a:pt x="5403" y="7812"/>
                        <a:pt x="5304" y="7797"/>
                        <a:pt x="5203" y="7797"/>
                      </a:cubicBezTo>
                      <a:cubicBezTo>
                        <a:pt x="5137" y="7797"/>
                        <a:pt x="5070" y="7803"/>
                        <a:pt x="5002" y="7817"/>
                      </a:cubicBezTo>
                      <a:cubicBezTo>
                        <a:pt x="4922" y="7781"/>
                        <a:pt x="4837" y="7762"/>
                        <a:pt x="4754" y="7762"/>
                      </a:cubicBezTo>
                      <a:cubicBezTo>
                        <a:pt x="4704" y="7762"/>
                        <a:pt x="4654" y="7769"/>
                        <a:pt x="4606" y="7782"/>
                      </a:cubicBezTo>
                      <a:lnTo>
                        <a:pt x="4257" y="7782"/>
                      </a:lnTo>
                      <a:cubicBezTo>
                        <a:pt x="4009" y="7762"/>
                        <a:pt x="3757" y="7713"/>
                        <a:pt x="3506" y="7713"/>
                      </a:cubicBezTo>
                      <a:cubicBezTo>
                        <a:pt x="3311" y="7713"/>
                        <a:pt x="3118" y="7743"/>
                        <a:pt x="2926" y="7837"/>
                      </a:cubicBezTo>
                      <a:lnTo>
                        <a:pt x="2926" y="7837"/>
                      </a:lnTo>
                      <a:lnTo>
                        <a:pt x="2919" y="7829"/>
                      </a:lnTo>
                      <a:lnTo>
                        <a:pt x="2919" y="7840"/>
                      </a:lnTo>
                      <a:cubicBezTo>
                        <a:pt x="2922" y="7839"/>
                        <a:pt x="2924" y="7838"/>
                        <a:pt x="2926" y="7837"/>
                      </a:cubicBezTo>
                      <a:lnTo>
                        <a:pt x="2926" y="7837"/>
                      </a:lnTo>
                      <a:lnTo>
                        <a:pt x="2954" y="7875"/>
                      </a:lnTo>
                      <a:cubicBezTo>
                        <a:pt x="3134" y="7937"/>
                        <a:pt x="3316" y="7953"/>
                        <a:pt x="3499" y="7953"/>
                      </a:cubicBezTo>
                      <a:cubicBezTo>
                        <a:pt x="3705" y="7953"/>
                        <a:pt x="3913" y="7932"/>
                        <a:pt x="4121" y="7932"/>
                      </a:cubicBezTo>
                      <a:cubicBezTo>
                        <a:pt x="4147" y="7932"/>
                        <a:pt x="4173" y="7933"/>
                        <a:pt x="4199" y="7933"/>
                      </a:cubicBezTo>
                      <a:lnTo>
                        <a:pt x="4525" y="7933"/>
                      </a:lnTo>
                      <a:cubicBezTo>
                        <a:pt x="4601" y="7972"/>
                        <a:pt x="4678" y="7989"/>
                        <a:pt x="4755" y="7989"/>
                      </a:cubicBezTo>
                      <a:cubicBezTo>
                        <a:pt x="4818" y="7989"/>
                        <a:pt x="4881" y="7977"/>
                        <a:pt x="4943" y="7956"/>
                      </a:cubicBezTo>
                      <a:lnTo>
                        <a:pt x="5432" y="7980"/>
                      </a:lnTo>
                      <a:cubicBezTo>
                        <a:pt x="5484" y="7993"/>
                        <a:pt x="5538" y="7999"/>
                        <a:pt x="5593" y="7999"/>
                      </a:cubicBezTo>
                      <a:cubicBezTo>
                        <a:pt x="5683" y="7999"/>
                        <a:pt x="5775" y="7981"/>
                        <a:pt x="5862" y="7945"/>
                      </a:cubicBezTo>
                      <a:cubicBezTo>
                        <a:pt x="5906" y="7955"/>
                        <a:pt x="5949" y="7959"/>
                        <a:pt x="5990" y="7959"/>
                      </a:cubicBezTo>
                      <a:cubicBezTo>
                        <a:pt x="6190" y="7959"/>
                        <a:pt x="6364" y="7855"/>
                        <a:pt x="6537" y="7759"/>
                      </a:cubicBezTo>
                      <a:cubicBezTo>
                        <a:pt x="6781" y="7689"/>
                        <a:pt x="6979" y="7514"/>
                        <a:pt x="7095" y="7293"/>
                      </a:cubicBezTo>
                      <a:cubicBezTo>
                        <a:pt x="7165" y="7247"/>
                        <a:pt x="7235" y="7212"/>
                        <a:pt x="7235" y="7107"/>
                      </a:cubicBezTo>
                      <a:cubicBezTo>
                        <a:pt x="7444" y="6956"/>
                        <a:pt x="7595" y="6747"/>
                        <a:pt x="7688" y="6514"/>
                      </a:cubicBezTo>
                      <a:lnTo>
                        <a:pt x="7979" y="6049"/>
                      </a:lnTo>
                      <a:cubicBezTo>
                        <a:pt x="8119" y="5909"/>
                        <a:pt x="8212" y="5747"/>
                        <a:pt x="8258" y="5560"/>
                      </a:cubicBezTo>
                      <a:cubicBezTo>
                        <a:pt x="8328" y="5444"/>
                        <a:pt x="8398" y="5328"/>
                        <a:pt x="8456" y="5211"/>
                      </a:cubicBezTo>
                      <a:cubicBezTo>
                        <a:pt x="8572" y="5072"/>
                        <a:pt x="8700" y="4921"/>
                        <a:pt x="8724" y="4723"/>
                      </a:cubicBezTo>
                      <a:cubicBezTo>
                        <a:pt x="8863" y="4595"/>
                        <a:pt x="8968" y="4432"/>
                        <a:pt x="9026" y="4246"/>
                      </a:cubicBezTo>
                      <a:lnTo>
                        <a:pt x="9154" y="4048"/>
                      </a:lnTo>
                      <a:lnTo>
                        <a:pt x="9468" y="3583"/>
                      </a:lnTo>
                      <a:lnTo>
                        <a:pt x="9759" y="3199"/>
                      </a:lnTo>
                      <a:lnTo>
                        <a:pt x="10003" y="2955"/>
                      </a:lnTo>
                      <a:cubicBezTo>
                        <a:pt x="11829" y="2117"/>
                        <a:pt x="13690" y="1350"/>
                        <a:pt x="15481" y="443"/>
                      </a:cubicBezTo>
                      <a:cubicBezTo>
                        <a:pt x="15749" y="350"/>
                        <a:pt x="16040" y="280"/>
                        <a:pt x="16203" y="1"/>
                      </a:cubicBezTo>
                      <a:close/>
                      <a:moveTo>
                        <a:pt x="2753" y="7749"/>
                      </a:moveTo>
                      <a:cubicBezTo>
                        <a:pt x="2691" y="7749"/>
                        <a:pt x="2625" y="7775"/>
                        <a:pt x="2559" y="7805"/>
                      </a:cubicBezTo>
                      <a:cubicBezTo>
                        <a:pt x="2520" y="7782"/>
                        <a:pt x="2483" y="7773"/>
                        <a:pt x="2446" y="7773"/>
                      </a:cubicBezTo>
                      <a:cubicBezTo>
                        <a:pt x="2372" y="7773"/>
                        <a:pt x="2299" y="7809"/>
                        <a:pt x="2222" y="7840"/>
                      </a:cubicBezTo>
                      <a:cubicBezTo>
                        <a:pt x="1710" y="7840"/>
                        <a:pt x="1221" y="8050"/>
                        <a:pt x="884" y="8433"/>
                      </a:cubicBezTo>
                      <a:lnTo>
                        <a:pt x="640" y="8678"/>
                      </a:lnTo>
                      <a:cubicBezTo>
                        <a:pt x="489" y="8794"/>
                        <a:pt x="395" y="8968"/>
                        <a:pt x="361" y="9155"/>
                      </a:cubicBezTo>
                      <a:cubicBezTo>
                        <a:pt x="209" y="9399"/>
                        <a:pt x="0" y="9643"/>
                        <a:pt x="128" y="9969"/>
                      </a:cubicBezTo>
                      <a:cubicBezTo>
                        <a:pt x="395" y="9783"/>
                        <a:pt x="395" y="9469"/>
                        <a:pt x="489" y="9201"/>
                      </a:cubicBezTo>
                      <a:lnTo>
                        <a:pt x="803" y="8724"/>
                      </a:lnTo>
                      <a:lnTo>
                        <a:pt x="1128" y="8422"/>
                      </a:lnTo>
                      <a:lnTo>
                        <a:pt x="1058" y="8422"/>
                      </a:lnTo>
                      <a:cubicBezTo>
                        <a:pt x="1070" y="8416"/>
                        <a:pt x="1082" y="8413"/>
                        <a:pt x="1093" y="8413"/>
                      </a:cubicBezTo>
                      <a:cubicBezTo>
                        <a:pt x="1105" y="8413"/>
                        <a:pt x="1117" y="8416"/>
                        <a:pt x="1128" y="8422"/>
                      </a:cubicBezTo>
                      <a:cubicBezTo>
                        <a:pt x="1407" y="8212"/>
                        <a:pt x="1733" y="8131"/>
                        <a:pt x="2059" y="8015"/>
                      </a:cubicBezTo>
                      <a:cubicBezTo>
                        <a:pt x="2059" y="7991"/>
                        <a:pt x="2082" y="7980"/>
                        <a:pt x="2105" y="7968"/>
                      </a:cubicBezTo>
                      <a:lnTo>
                        <a:pt x="2105" y="7968"/>
                      </a:lnTo>
                      <a:lnTo>
                        <a:pt x="2059" y="8015"/>
                      </a:lnTo>
                      <a:lnTo>
                        <a:pt x="2605" y="7922"/>
                      </a:lnTo>
                      <a:cubicBezTo>
                        <a:pt x="2642" y="7945"/>
                        <a:pt x="2677" y="7954"/>
                        <a:pt x="2711" y="7954"/>
                      </a:cubicBezTo>
                      <a:cubicBezTo>
                        <a:pt x="2795" y="7954"/>
                        <a:pt x="2872" y="7900"/>
                        <a:pt x="2954" y="7875"/>
                      </a:cubicBezTo>
                      <a:lnTo>
                        <a:pt x="2919" y="7863"/>
                      </a:lnTo>
                      <a:lnTo>
                        <a:pt x="2919" y="7840"/>
                      </a:lnTo>
                      <a:cubicBezTo>
                        <a:pt x="2869" y="7772"/>
                        <a:pt x="2812" y="7749"/>
                        <a:pt x="2753" y="7749"/>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1"/>
                <p:cNvSpPr/>
                <p:nvPr/>
              </p:nvSpPr>
              <p:spPr>
                <a:xfrm>
                  <a:off x="4766825" y="3441675"/>
                  <a:ext cx="300" cy="25"/>
                </a:xfrm>
                <a:custGeom>
                  <a:avLst/>
                  <a:gdLst/>
                  <a:ahLst/>
                  <a:cxnLst/>
                  <a:rect l="l" t="t" r="r" b="b"/>
                  <a:pathLst>
                    <a:path w="12" h="1" extrusionOk="0">
                      <a:moveTo>
                        <a:pt x="0" y="0"/>
                      </a:moveTo>
                      <a:lnTo>
                        <a:pt x="0" y="0"/>
                      </a:lnTo>
                      <a:lnTo>
                        <a:pt x="12"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1"/>
                <p:cNvSpPr/>
                <p:nvPr/>
              </p:nvSpPr>
              <p:spPr>
                <a:xfrm>
                  <a:off x="4780200" y="3462025"/>
                  <a:ext cx="18625" cy="15150"/>
                </a:xfrm>
                <a:custGeom>
                  <a:avLst/>
                  <a:gdLst/>
                  <a:ahLst/>
                  <a:cxnLst/>
                  <a:rect l="l" t="t" r="r" b="b"/>
                  <a:pathLst>
                    <a:path w="745" h="606" extrusionOk="0">
                      <a:moveTo>
                        <a:pt x="675" y="0"/>
                      </a:moveTo>
                      <a:lnTo>
                        <a:pt x="675" y="0"/>
                      </a:lnTo>
                      <a:cubicBezTo>
                        <a:pt x="442" y="117"/>
                        <a:pt x="93" y="70"/>
                        <a:pt x="0" y="431"/>
                      </a:cubicBezTo>
                      <a:cubicBezTo>
                        <a:pt x="78" y="403"/>
                        <a:pt x="153" y="381"/>
                        <a:pt x="220" y="381"/>
                      </a:cubicBezTo>
                      <a:cubicBezTo>
                        <a:pt x="324" y="381"/>
                        <a:pt x="407" y="435"/>
                        <a:pt x="442" y="605"/>
                      </a:cubicBezTo>
                      <a:cubicBezTo>
                        <a:pt x="617" y="547"/>
                        <a:pt x="547" y="349"/>
                        <a:pt x="640" y="256"/>
                      </a:cubicBezTo>
                      <a:cubicBezTo>
                        <a:pt x="652" y="175"/>
                        <a:pt x="745" y="93"/>
                        <a:pt x="675"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1"/>
                <p:cNvSpPr/>
                <p:nvPr/>
              </p:nvSpPr>
              <p:spPr>
                <a:xfrm>
                  <a:off x="4676375" y="3288125"/>
                  <a:ext cx="566475" cy="281500"/>
                </a:xfrm>
                <a:custGeom>
                  <a:avLst/>
                  <a:gdLst/>
                  <a:ahLst/>
                  <a:cxnLst/>
                  <a:rect l="l" t="t" r="r" b="b"/>
                  <a:pathLst>
                    <a:path w="22659" h="11260" extrusionOk="0">
                      <a:moveTo>
                        <a:pt x="8318" y="5426"/>
                      </a:moveTo>
                      <a:cubicBezTo>
                        <a:pt x="8419" y="5426"/>
                        <a:pt x="8451" y="5526"/>
                        <a:pt x="8492" y="5607"/>
                      </a:cubicBezTo>
                      <a:lnTo>
                        <a:pt x="8492" y="5677"/>
                      </a:lnTo>
                      <a:lnTo>
                        <a:pt x="8480" y="5956"/>
                      </a:lnTo>
                      <a:cubicBezTo>
                        <a:pt x="8469" y="6084"/>
                        <a:pt x="8457" y="6224"/>
                        <a:pt x="8445" y="6363"/>
                      </a:cubicBezTo>
                      <a:cubicBezTo>
                        <a:pt x="8445" y="6526"/>
                        <a:pt x="8376" y="6677"/>
                        <a:pt x="8259" y="6793"/>
                      </a:cubicBezTo>
                      <a:cubicBezTo>
                        <a:pt x="8236" y="6735"/>
                        <a:pt x="8213" y="6677"/>
                        <a:pt x="8189" y="6619"/>
                      </a:cubicBezTo>
                      <a:cubicBezTo>
                        <a:pt x="8201" y="6479"/>
                        <a:pt x="8213" y="6340"/>
                        <a:pt x="8213" y="6200"/>
                      </a:cubicBezTo>
                      <a:cubicBezTo>
                        <a:pt x="8248" y="6061"/>
                        <a:pt x="8236" y="5909"/>
                        <a:pt x="8178" y="5770"/>
                      </a:cubicBezTo>
                      <a:cubicBezTo>
                        <a:pt x="8178" y="5770"/>
                        <a:pt x="8178" y="5758"/>
                        <a:pt x="8166" y="5747"/>
                      </a:cubicBezTo>
                      <a:cubicBezTo>
                        <a:pt x="8201" y="5665"/>
                        <a:pt x="8224" y="5584"/>
                        <a:pt x="8248" y="5502"/>
                      </a:cubicBezTo>
                      <a:lnTo>
                        <a:pt x="8271" y="5433"/>
                      </a:lnTo>
                      <a:cubicBezTo>
                        <a:pt x="8288" y="5428"/>
                        <a:pt x="8304" y="5426"/>
                        <a:pt x="8318" y="5426"/>
                      </a:cubicBezTo>
                      <a:close/>
                      <a:moveTo>
                        <a:pt x="8655" y="6887"/>
                      </a:moveTo>
                      <a:lnTo>
                        <a:pt x="8655" y="6898"/>
                      </a:lnTo>
                      <a:cubicBezTo>
                        <a:pt x="8666" y="6921"/>
                        <a:pt x="8678" y="6945"/>
                        <a:pt x="8690" y="6968"/>
                      </a:cubicBezTo>
                      <a:lnTo>
                        <a:pt x="8643" y="6991"/>
                      </a:lnTo>
                      <a:lnTo>
                        <a:pt x="8597" y="7014"/>
                      </a:lnTo>
                      <a:cubicBezTo>
                        <a:pt x="8585" y="6991"/>
                        <a:pt x="8585" y="6956"/>
                        <a:pt x="8585" y="6933"/>
                      </a:cubicBezTo>
                      <a:cubicBezTo>
                        <a:pt x="8585" y="6921"/>
                        <a:pt x="8597" y="6910"/>
                        <a:pt x="8608" y="6898"/>
                      </a:cubicBezTo>
                      <a:cubicBezTo>
                        <a:pt x="8620" y="6887"/>
                        <a:pt x="8631" y="6887"/>
                        <a:pt x="8655" y="6887"/>
                      </a:cubicBezTo>
                      <a:close/>
                      <a:moveTo>
                        <a:pt x="8306" y="6898"/>
                      </a:moveTo>
                      <a:lnTo>
                        <a:pt x="8329" y="6921"/>
                      </a:lnTo>
                      <a:lnTo>
                        <a:pt x="8445" y="7014"/>
                      </a:lnTo>
                      <a:lnTo>
                        <a:pt x="8480" y="7049"/>
                      </a:lnTo>
                      <a:cubicBezTo>
                        <a:pt x="8294" y="7084"/>
                        <a:pt x="8364" y="7329"/>
                        <a:pt x="8213" y="7398"/>
                      </a:cubicBezTo>
                      <a:lnTo>
                        <a:pt x="8189" y="7398"/>
                      </a:lnTo>
                      <a:cubicBezTo>
                        <a:pt x="8178" y="7387"/>
                        <a:pt x="8155" y="7363"/>
                        <a:pt x="8143" y="7352"/>
                      </a:cubicBezTo>
                      <a:lnTo>
                        <a:pt x="8131" y="7340"/>
                      </a:lnTo>
                      <a:cubicBezTo>
                        <a:pt x="8166" y="7177"/>
                        <a:pt x="8096" y="6991"/>
                        <a:pt x="8306" y="6898"/>
                      </a:cubicBezTo>
                      <a:close/>
                      <a:moveTo>
                        <a:pt x="5874" y="6791"/>
                      </a:moveTo>
                      <a:cubicBezTo>
                        <a:pt x="5910" y="6791"/>
                        <a:pt x="5953" y="6796"/>
                        <a:pt x="6003" y="6805"/>
                      </a:cubicBezTo>
                      <a:lnTo>
                        <a:pt x="6026" y="6805"/>
                      </a:lnTo>
                      <a:cubicBezTo>
                        <a:pt x="6014" y="6817"/>
                        <a:pt x="6014" y="6817"/>
                        <a:pt x="6003" y="6828"/>
                      </a:cubicBezTo>
                      <a:cubicBezTo>
                        <a:pt x="5980" y="6852"/>
                        <a:pt x="5956" y="6887"/>
                        <a:pt x="5933" y="6921"/>
                      </a:cubicBezTo>
                      <a:cubicBezTo>
                        <a:pt x="5898" y="7014"/>
                        <a:pt x="5886" y="7108"/>
                        <a:pt x="5886" y="7201"/>
                      </a:cubicBezTo>
                      <a:lnTo>
                        <a:pt x="5886" y="7212"/>
                      </a:lnTo>
                      <a:cubicBezTo>
                        <a:pt x="5863" y="7259"/>
                        <a:pt x="5852" y="7317"/>
                        <a:pt x="5828" y="7363"/>
                      </a:cubicBezTo>
                      <a:cubicBezTo>
                        <a:pt x="5840" y="7480"/>
                        <a:pt x="5817" y="7596"/>
                        <a:pt x="5770" y="7701"/>
                      </a:cubicBezTo>
                      <a:cubicBezTo>
                        <a:pt x="5747" y="7747"/>
                        <a:pt x="5712" y="7782"/>
                        <a:pt x="5677" y="7805"/>
                      </a:cubicBezTo>
                      <a:cubicBezTo>
                        <a:pt x="5619" y="7643"/>
                        <a:pt x="5619" y="7468"/>
                        <a:pt x="5689" y="7305"/>
                      </a:cubicBezTo>
                      <a:cubicBezTo>
                        <a:pt x="5751" y="7128"/>
                        <a:pt x="5561" y="6791"/>
                        <a:pt x="5874" y="6791"/>
                      </a:cubicBezTo>
                      <a:close/>
                      <a:moveTo>
                        <a:pt x="5708" y="8029"/>
                      </a:moveTo>
                      <a:cubicBezTo>
                        <a:pt x="5725" y="8029"/>
                        <a:pt x="5745" y="8032"/>
                        <a:pt x="5766" y="8037"/>
                      </a:cubicBezTo>
                      <a:lnTo>
                        <a:pt x="5766" y="8037"/>
                      </a:lnTo>
                      <a:lnTo>
                        <a:pt x="5700" y="8422"/>
                      </a:lnTo>
                      <a:lnTo>
                        <a:pt x="5619" y="8352"/>
                      </a:lnTo>
                      <a:lnTo>
                        <a:pt x="5549" y="8294"/>
                      </a:lnTo>
                      <a:lnTo>
                        <a:pt x="5514" y="8259"/>
                      </a:lnTo>
                      <a:lnTo>
                        <a:pt x="5561" y="8259"/>
                      </a:lnTo>
                      <a:cubicBezTo>
                        <a:pt x="5572" y="8178"/>
                        <a:pt x="5572" y="8073"/>
                        <a:pt x="5654" y="8038"/>
                      </a:cubicBezTo>
                      <a:cubicBezTo>
                        <a:pt x="5671" y="8032"/>
                        <a:pt x="5689" y="8029"/>
                        <a:pt x="5708" y="8029"/>
                      </a:cubicBezTo>
                      <a:close/>
                      <a:moveTo>
                        <a:pt x="8224" y="7573"/>
                      </a:moveTo>
                      <a:cubicBezTo>
                        <a:pt x="8224" y="7596"/>
                        <a:pt x="8248" y="7619"/>
                        <a:pt x="8271" y="7643"/>
                      </a:cubicBezTo>
                      <a:cubicBezTo>
                        <a:pt x="8271" y="7654"/>
                        <a:pt x="8271" y="7666"/>
                        <a:pt x="8259" y="7677"/>
                      </a:cubicBezTo>
                      <a:lnTo>
                        <a:pt x="8213" y="7933"/>
                      </a:lnTo>
                      <a:lnTo>
                        <a:pt x="8213" y="7945"/>
                      </a:lnTo>
                      <a:cubicBezTo>
                        <a:pt x="8213" y="8003"/>
                        <a:pt x="8224" y="8073"/>
                        <a:pt x="8236" y="8131"/>
                      </a:cubicBezTo>
                      <a:cubicBezTo>
                        <a:pt x="8213" y="8212"/>
                        <a:pt x="8189" y="8294"/>
                        <a:pt x="8178" y="8375"/>
                      </a:cubicBezTo>
                      <a:lnTo>
                        <a:pt x="8155" y="8468"/>
                      </a:lnTo>
                      <a:cubicBezTo>
                        <a:pt x="8136" y="8472"/>
                        <a:pt x="8119" y="8474"/>
                        <a:pt x="8104" y="8474"/>
                      </a:cubicBezTo>
                      <a:cubicBezTo>
                        <a:pt x="7989" y="8474"/>
                        <a:pt x="7976" y="8365"/>
                        <a:pt x="7945" y="8282"/>
                      </a:cubicBezTo>
                      <a:cubicBezTo>
                        <a:pt x="7957" y="8247"/>
                        <a:pt x="7968" y="8224"/>
                        <a:pt x="7980" y="8201"/>
                      </a:cubicBezTo>
                      <a:cubicBezTo>
                        <a:pt x="8003" y="8119"/>
                        <a:pt x="8027" y="8050"/>
                        <a:pt x="8050" y="7980"/>
                      </a:cubicBezTo>
                      <a:cubicBezTo>
                        <a:pt x="8050" y="7957"/>
                        <a:pt x="8038" y="7933"/>
                        <a:pt x="8027" y="7922"/>
                      </a:cubicBezTo>
                      <a:cubicBezTo>
                        <a:pt x="8027" y="7910"/>
                        <a:pt x="8015" y="7898"/>
                        <a:pt x="8015" y="7887"/>
                      </a:cubicBezTo>
                      <a:cubicBezTo>
                        <a:pt x="8027" y="7864"/>
                        <a:pt x="8038" y="7852"/>
                        <a:pt x="8038" y="7829"/>
                      </a:cubicBezTo>
                      <a:cubicBezTo>
                        <a:pt x="8085" y="7724"/>
                        <a:pt x="8073" y="7596"/>
                        <a:pt x="8224" y="7573"/>
                      </a:cubicBezTo>
                      <a:close/>
                      <a:moveTo>
                        <a:pt x="8690" y="7235"/>
                      </a:moveTo>
                      <a:cubicBezTo>
                        <a:pt x="8690" y="7305"/>
                        <a:pt x="8690" y="7375"/>
                        <a:pt x="8701" y="7456"/>
                      </a:cubicBezTo>
                      <a:lnTo>
                        <a:pt x="8666" y="7945"/>
                      </a:lnTo>
                      <a:lnTo>
                        <a:pt x="8666" y="7968"/>
                      </a:lnTo>
                      <a:cubicBezTo>
                        <a:pt x="8655" y="8119"/>
                        <a:pt x="8643" y="8271"/>
                        <a:pt x="8631" y="8433"/>
                      </a:cubicBezTo>
                      <a:lnTo>
                        <a:pt x="8631" y="8457"/>
                      </a:lnTo>
                      <a:lnTo>
                        <a:pt x="8329" y="8573"/>
                      </a:lnTo>
                      <a:cubicBezTo>
                        <a:pt x="8329" y="8573"/>
                        <a:pt x="8329" y="8585"/>
                        <a:pt x="8329" y="8596"/>
                      </a:cubicBezTo>
                      <a:lnTo>
                        <a:pt x="8317" y="8585"/>
                      </a:lnTo>
                      <a:lnTo>
                        <a:pt x="8329" y="8573"/>
                      </a:lnTo>
                      <a:lnTo>
                        <a:pt x="8306" y="8247"/>
                      </a:lnTo>
                      <a:cubicBezTo>
                        <a:pt x="8445" y="8085"/>
                        <a:pt x="8364" y="7875"/>
                        <a:pt x="8434" y="7701"/>
                      </a:cubicBezTo>
                      <a:cubicBezTo>
                        <a:pt x="8573" y="7573"/>
                        <a:pt x="8376" y="7270"/>
                        <a:pt x="8690" y="7235"/>
                      </a:cubicBezTo>
                      <a:close/>
                      <a:moveTo>
                        <a:pt x="7864" y="5642"/>
                      </a:moveTo>
                      <a:lnTo>
                        <a:pt x="7922" y="5665"/>
                      </a:lnTo>
                      <a:lnTo>
                        <a:pt x="8015" y="5700"/>
                      </a:lnTo>
                      <a:lnTo>
                        <a:pt x="8015" y="5770"/>
                      </a:lnTo>
                      <a:cubicBezTo>
                        <a:pt x="8027" y="5886"/>
                        <a:pt x="8038" y="6014"/>
                        <a:pt x="8062" y="6142"/>
                      </a:cubicBezTo>
                      <a:cubicBezTo>
                        <a:pt x="8050" y="6270"/>
                        <a:pt x="8038" y="6410"/>
                        <a:pt x="8027" y="6538"/>
                      </a:cubicBezTo>
                      <a:lnTo>
                        <a:pt x="7945" y="7270"/>
                      </a:lnTo>
                      <a:cubicBezTo>
                        <a:pt x="7922" y="7445"/>
                        <a:pt x="7887" y="7631"/>
                        <a:pt x="7864" y="7817"/>
                      </a:cubicBezTo>
                      <a:cubicBezTo>
                        <a:pt x="7841" y="7933"/>
                        <a:pt x="7829" y="8050"/>
                        <a:pt x="7806" y="8178"/>
                      </a:cubicBezTo>
                      <a:lnTo>
                        <a:pt x="7806" y="8212"/>
                      </a:lnTo>
                      <a:cubicBezTo>
                        <a:pt x="7771" y="8422"/>
                        <a:pt x="7736" y="8620"/>
                        <a:pt x="7713" y="8829"/>
                      </a:cubicBezTo>
                      <a:lnTo>
                        <a:pt x="7713" y="8864"/>
                      </a:lnTo>
                      <a:cubicBezTo>
                        <a:pt x="7659" y="8893"/>
                        <a:pt x="7611" y="8908"/>
                        <a:pt x="7570" y="8908"/>
                      </a:cubicBezTo>
                      <a:cubicBezTo>
                        <a:pt x="7495" y="8908"/>
                        <a:pt x="7440" y="8856"/>
                        <a:pt x="7410" y="8736"/>
                      </a:cubicBezTo>
                      <a:cubicBezTo>
                        <a:pt x="7422" y="8736"/>
                        <a:pt x="7422" y="8724"/>
                        <a:pt x="7433" y="8713"/>
                      </a:cubicBezTo>
                      <a:cubicBezTo>
                        <a:pt x="7468" y="8596"/>
                        <a:pt x="7480" y="8468"/>
                        <a:pt x="7457" y="8352"/>
                      </a:cubicBezTo>
                      <a:lnTo>
                        <a:pt x="7457" y="8259"/>
                      </a:lnTo>
                      <a:cubicBezTo>
                        <a:pt x="7457" y="8178"/>
                        <a:pt x="7468" y="8096"/>
                        <a:pt x="7468" y="8015"/>
                      </a:cubicBezTo>
                      <a:cubicBezTo>
                        <a:pt x="7492" y="7829"/>
                        <a:pt x="7515" y="7654"/>
                        <a:pt x="7550" y="7468"/>
                      </a:cubicBezTo>
                      <a:cubicBezTo>
                        <a:pt x="7550" y="7433"/>
                        <a:pt x="7550" y="7410"/>
                        <a:pt x="7561" y="7375"/>
                      </a:cubicBezTo>
                      <a:cubicBezTo>
                        <a:pt x="7573" y="7247"/>
                        <a:pt x="7585" y="7119"/>
                        <a:pt x="7608" y="6980"/>
                      </a:cubicBezTo>
                      <a:lnTo>
                        <a:pt x="7608" y="6968"/>
                      </a:lnTo>
                      <a:cubicBezTo>
                        <a:pt x="7631" y="6793"/>
                        <a:pt x="7666" y="6619"/>
                        <a:pt x="7689" y="6433"/>
                      </a:cubicBezTo>
                      <a:lnTo>
                        <a:pt x="7689" y="6340"/>
                      </a:lnTo>
                      <a:cubicBezTo>
                        <a:pt x="7689" y="6258"/>
                        <a:pt x="7689" y="6177"/>
                        <a:pt x="7701" y="6096"/>
                      </a:cubicBezTo>
                      <a:cubicBezTo>
                        <a:pt x="7759" y="5944"/>
                        <a:pt x="7806" y="5793"/>
                        <a:pt x="7864" y="5642"/>
                      </a:cubicBezTo>
                      <a:close/>
                      <a:moveTo>
                        <a:pt x="245" y="1"/>
                      </a:moveTo>
                      <a:cubicBezTo>
                        <a:pt x="129" y="152"/>
                        <a:pt x="71" y="338"/>
                        <a:pt x="71" y="524"/>
                      </a:cubicBezTo>
                      <a:cubicBezTo>
                        <a:pt x="1" y="722"/>
                        <a:pt x="1" y="943"/>
                        <a:pt x="71" y="1141"/>
                      </a:cubicBezTo>
                      <a:cubicBezTo>
                        <a:pt x="71" y="1385"/>
                        <a:pt x="24" y="1641"/>
                        <a:pt x="187" y="1862"/>
                      </a:cubicBezTo>
                      <a:cubicBezTo>
                        <a:pt x="210" y="1641"/>
                        <a:pt x="303" y="1396"/>
                        <a:pt x="187" y="1129"/>
                      </a:cubicBezTo>
                      <a:cubicBezTo>
                        <a:pt x="245" y="966"/>
                        <a:pt x="245" y="803"/>
                        <a:pt x="210" y="640"/>
                      </a:cubicBezTo>
                      <a:lnTo>
                        <a:pt x="245" y="524"/>
                      </a:lnTo>
                      <a:cubicBezTo>
                        <a:pt x="1339" y="2850"/>
                        <a:pt x="2374" y="5212"/>
                        <a:pt x="3362" y="7584"/>
                      </a:cubicBezTo>
                      <a:cubicBezTo>
                        <a:pt x="3246" y="7666"/>
                        <a:pt x="3060" y="7654"/>
                        <a:pt x="3013" y="7840"/>
                      </a:cubicBezTo>
                      <a:cubicBezTo>
                        <a:pt x="3052" y="7856"/>
                        <a:pt x="3087" y="7862"/>
                        <a:pt x="3120" y="7862"/>
                      </a:cubicBezTo>
                      <a:cubicBezTo>
                        <a:pt x="3239" y="7862"/>
                        <a:pt x="3330" y="7781"/>
                        <a:pt x="3421" y="7736"/>
                      </a:cubicBezTo>
                      <a:cubicBezTo>
                        <a:pt x="3688" y="8085"/>
                        <a:pt x="3793" y="8527"/>
                        <a:pt x="3979" y="8910"/>
                      </a:cubicBezTo>
                      <a:lnTo>
                        <a:pt x="4549" y="10225"/>
                      </a:lnTo>
                      <a:cubicBezTo>
                        <a:pt x="4328" y="10399"/>
                        <a:pt x="3979" y="10388"/>
                        <a:pt x="3758" y="10737"/>
                      </a:cubicBezTo>
                      <a:cubicBezTo>
                        <a:pt x="4142" y="10725"/>
                        <a:pt x="4374" y="10539"/>
                        <a:pt x="4642" y="10446"/>
                      </a:cubicBezTo>
                      <a:cubicBezTo>
                        <a:pt x="4816" y="10667"/>
                        <a:pt x="4816" y="11016"/>
                        <a:pt x="5154" y="11260"/>
                      </a:cubicBezTo>
                      <a:cubicBezTo>
                        <a:pt x="5142" y="10853"/>
                        <a:pt x="4956" y="10620"/>
                        <a:pt x="4863" y="10353"/>
                      </a:cubicBezTo>
                      <a:lnTo>
                        <a:pt x="6375" y="9655"/>
                      </a:lnTo>
                      <a:lnTo>
                        <a:pt x="7689" y="9073"/>
                      </a:lnTo>
                      <a:lnTo>
                        <a:pt x="8713" y="8643"/>
                      </a:lnTo>
                      <a:lnTo>
                        <a:pt x="8818" y="8596"/>
                      </a:lnTo>
                      <a:cubicBezTo>
                        <a:pt x="9027" y="8503"/>
                        <a:pt x="9236" y="8352"/>
                        <a:pt x="9457" y="8352"/>
                      </a:cubicBezTo>
                      <a:cubicBezTo>
                        <a:pt x="9494" y="8352"/>
                        <a:pt x="9527" y="8353"/>
                        <a:pt x="9558" y="8353"/>
                      </a:cubicBezTo>
                      <a:cubicBezTo>
                        <a:pt x="9705" y="8353"/>
                        <a:pt x="9791" y="8337"/>
                        <a:pt x="9830" y="8154"/>
                      </a:cubicBezTo>
                      <a:lnTo>
                        <a:pt x="10132" y="8003"/>
                      </a:lnTo>
                      <a:cubicBezTo>
                        <a:pt x="10213" y="7968"/>
                        <a:pt x="10306" y="7945"/>
                        <a:pt x="10388" y="7910"/>
                      </a:cubicBezTo>
                      <a:cubicBezTo>
                        <a:pt x="10676" y="7793"/>
                        <a:pt x="10973" y="7579"/>
                        <a:pt x="11256" y="7579"/>
                      </a:cubicBezTo>
                      <a:cubicBezTo>
                        <a:pt x="11452" y="7579"/>
                        <a:pt x="11642" y="7682"/>
                        <a:pt x="11818" y="7992"/>
                      </a:cubicBezTo>
                      <a:cubicBezTo>
                        <a:pt x="11935" y="7736"/>
                        <a:pt x="11667" y="7573"/>
                        <a:pt x="11667" y="7352"/>
                      </a:cubicBezTo>
                      <a:lnTo>
                        <a:pt x="11656" y="7352"/>
                      </a:lnTo>
                      <a:lnTo>
                        <a:pt x="18541" y="4316"/>
                      </a:lnTo>
                      <a:cubicBezTo>
                        <a:pt x="19612" y="3851"/>
                        <a:pt x="20670" y="3374"/>
                        <a:pt x="21740" y="2909"/>
                      </a:cubicBezTo>
                      <a:cubicBezTo>
                        <a:pt x="21834" y="2873"/>
                        <a:pt x="21945" y="2761"/>
                        <a:pt x="22047" y="2761"/>
                      </a:cubicBezTo>
                      <a:cubicBezTo>
                        <a:pt x="22109" y="2761"/>
                        <a:pt x="22168" y="2803"/>
                        <a:pt x="22217" y="2932"/>
                      </a:cubicBezTo>
                      <a:cubicBezTo>
                        <a:pt x="22229" y="2909"/>
                        <a:pt x="22252" y="2874"/>
                        <a:pt x="22275" y="2862"/>
                      </a:cubicBezTo>
                      <a:cubicBezTo>
                        <a:pt x="22438" y="2722"/>
                        <a:pt x="22659" y="2525"/>
                        <a:pt x="22566" y="2350"/>
                      </a:cubicBezTo>
                      <a:cubicBezTo>
                        <a:pt x="22534" y="2294"/>
                        <a:pt x="22504" y="2273"/>
                        <a:pt x="22475" y="2273"/>
                      </a:cubicBezTo>
                      <a:cubicBezTo>
                        <a:pt x="22388" y="2273"/>
                        <a:pt x="22309" y="2463"/>
                        <a:pt x="22190" y="2463"/>
                      </a:cubicBezTo>
                      <a:cubicBezTo>
                        <a:pt x="22176" y="2463"/>
                        <a:pt x="22162" y="2460"/>
                        <a:pt x="22147" y="2455"/>
                      </a:cubicBezTo>
                      <a:cubicBezTo>
                        <a:pt x="22054" y="2432"/>
                        <a:pt x="21949" y="2408"/>
                        <a:pt x="21845" y="2385"/>
                      </a:cubicBezTo>
                      <a:cubicBezTo>
                        <a:pt x="21734" y="2314"/>
                        <a:pt x="21640" y="2200"/>
                        <a:pt x="21506" y="2200"/>
                      </a:cubicBezTo>
                      <a:cubicBezTo>
                        <a:pt x="21443" y="2200"/>
                        <a:pt x="21372" y="2225"/>
                        <a:pt x="21286" y="2292"/>
                      </a:cubicBezTo>
                      <a:cubicBezTo>
                        <a:pt x="21426" y="2420"/>
                        <a:pt x="21601" y="2501"/>
                        <a:pt x="21775" y="2525"/>
                      </a:cubicBezTo>
                      <a:cubicBezTo>
                        <a:pt x="21717" y="2792"/>
                        <a:pt x="21449" y="2781"/>
                        <a:pt x="21275" y="2862"/>
                      </a:cubicBezTo>
                      <a:cubicBezTo>
                        <a:pt x="18041" y="4293"/>
                        <a:pt x="14808" y="5723"/>
                        <a:pt x="11574" y="7142"/>
                      </a:cubicBezTo>
                      <a:cubicBezTo>
                        <a:pt x="11411" y="6980"/>
                        <a:pt x="11470" y="6677"/>
                        <a:pt x="11202" y="6596"/>
                      </a:cubicBezTo>
                      <a:lnTo>
                        <a:pt x="11202" y="6549"/>
                      </a:lnTo>
                      <a:cubicBezTo>
                        <a:pt x="11074" y="6666"/>
                        <a:pt x="11144" y="6782"/>
                        <a:pt x="11202" y="6887"/>
                      </a:cubicBezTo>
                      <a:cubicBezTo>
                        <a:pt x="11400" y="7270"/>
                        <a:pt x="11237" y="7422"/>
                        <a:pt x="10853" y="7445"/>
                      </a:cubicBezTo>
                      <a:cubicBezTo>
                        <a:pt x="10747" y="7581"/>
                        <a:pt x="10646" y="7767"/>
                        <a:pt x="10524" y="7767"/>
                      </a:cubicBezTo>
                      <a:cubicBezTo>
                        <a:pt x="10458" y="7767"/>
                        <a:pt x="10387" y="7714"/>
                        <a:pt x="10306" y="7573"/>
                      </a:cubicBezTo>
                      <a:cubicBezTo>
                        <a:pt x="10295" y="7550"/>
                        <a:pt x="10283" y="7526"/>
                        <a:pt x="10260" y="7503"/>
                      </a:cubicBezTo>
                      <a:cubicBezTo>
                        <a:pt x="10144" y="7550"/>
                        <a:pt x="10132" y="7643"/>
                        <a:pt x="10144" y="7759"/>
                      </a:cubicBezTo>
                      <a:lnTo>
                        <a:pt x="9748" y="7922"/>
                      </a:lnTo>
                      <a:cubicBezTo>
                        <a:pt x="9736" y="7898"/>
                        <a:pt x="9725" y="7875"/>
                        <a:pt x="9713" y="7864"/>
                      </a:cubicBezTo>
                      <a:cubicBezTo>
                        <a:pt x="9783" y="7666"/>
                        <a:pt x="9771" y="7445"/>
                        <a:pt x="9678" y="7259"/>
                      </a:cubicBezTo>
                      <a:lnTo>
                        <a:pt x="9632" y="7247"/>
                      </a:lnTo>
                      <a:cubicBezTo>
                        <a:pt x="9632" y="7235"/>
                        <a:pt x="9632" y="7224"/>
                        <a:pt x="9643" y="7212"/>
                      </a:cubicBezTo>
                      <a:lnTo>
                        <a:pt x="9655" y="7189"/>
                      </a:lnTo>
                      <a:cubicBezTo>
                        <a:pt x="9678" y="7201"/>
                        <a:pt x="9690" y="7224"/>
                        <a:pt x="9690" y="7259"/>
                      </a:cubicBezTo>
                      <a:cubicBezTo>
                        <a:pt x="9841" y="7142"/>
                        <a:pt x="9853" y="6968"/>
                        <a:pt x="9841" y="6805"/>
                      </a:cubicBezTo>
                      <a:cubicBezTo>
                        <a:pt x="9899" y="6549"/>
                        <a:pt x="9946" y="6293"/>
                        <a:pt x="10004" y="6037"/>
                      </a:cubicBezTo>
                      <a:cubicBezTo>
                        <a:pt x="10051" y="5770"/>
                        <a:pt x="10097" y="5561"/>
                        <a:pt x="10144" y="5316"/>
                      </a:cubicBezTo>
                      <a:cubicBezTo>
                        <a:pt x="10120" y="5258"/>
                        <a:pt x="10109" y="5200"/>
                        <a:pt x="10085" y="5142"/>
                      </a:cubicBezTo>
                      <a:cubicBezTo>
                        <a:pt x="9748" y="5351"/>
                        <a:pt x="9981" y="5712"/>
                        <a:pt x="9853" y="5968"/>
                      </a:cubicBezTo>
                      <a:cubicBezTo>
                        <a:pt x="9748" y="6119"/>
                        <a:pt x="9876" y="6328"/>
                        <a:pt x="9690" y="6445"/>
                      </a:cubicBezTo>
                      <a:lnTo>
                        <a:pt x="9562" y="6468"/>
                      </a:lnTo>
                      <a:cubicBezTo>
                        <a:pt x="9527" y="6258"/>
                        <a:pt x="9643" y="6061"/>
                        <a:pt x="9550" y="5851"/>
                      </a:cubicBezTo>
                      <a:cubicBezTo>
                        <a:pt x="9713" y="5665"/>
                        <a:pt x="9655" y="5444"/>
                        <a:pt x="9643" y="5223"/>
                      </a:cubicBezTo>
                      <a:cubicBezTo>
                        <a:pt x="9655" y="5084"/>
                        <a:pt x="9678" y="4956"/>
                        <a:pt x="9690" y="4816"/>
                      </a:cubicBezTo>
                      <a:lnTo>
                        <a:pt x="9969" y="4886"/>
                      </a:lnTo>
                      <a:lnTo>
                        <a:pt x="10004" y="4898"/>
                      </a:lnTo>
                      <a:lnTo>
                        <a:pt x="9992" y="4932"/>
                      </a:lnTo>
                      <a:cubicBezTo>
                        <a:pt x="10044" y="4894"/>
                        <a:pt x="10086" y="4878"/>
                        <a:pt x="10122" y="4878"/>
                      </a:cubicBezTo>
                      <a:cubicBezTo>
                        <a:pt x="10275" y="4878"/>
                        <a:pt x="10305" y="5170"/>
                        <a:pt x="10474" y="5170"/>
                      </a:cubicBezTo>
                      <a:cubicBezTo>
                        <a:pt x="10503" y="5170"/>
                        <a:pt x="10536" y="5162"/>
                        <a:pt x="10574" y="5142"/>
                      </a:cubicBezTo>
                      <a:cubicBezTo>
                        <a:pt x="10411" y="4957"/>
                        <a:pt x="10582" y="4530"/>
                        <a:pt x="10172" y="4530"/>
                      </a:cubicBezTo>
                      <a:cubicBezTo>
                        <a:pt x="10142" y="4530"/>
                        <a:pt x="10110" y="4532"/>
                        <a:pt x="10074" y="4537"/>
                      </a:cubicBezTo>
                      <a:cubicBezTo>
                        <a:pt x="10046" y="4533"/>
                        <a:pt x="10018" y="4531"/>
                        <a:pt x="9990" y="4531"/>
                      </a:cubicBezTo>
                      <a:cubicBezTo>
                        <a:pt x="9856" y="4531"/>
                        <a:pt x="9726" y="4576"/>
                        <a:pt x="9620" y="4653"/>
                      </a:cubicBezTo>
                      <a:cubicBezTo>
                        <a:pt x="9411" y="4735"/>
                        <a:pt x="9155" y="4735"/>
                        <a:pt x="9050" y="4991"/>
                      </a:cubicBezTo>
                      <a:cubicBezTo>
                        <a:pt x="9085" y="5049"/>
                        <a:pt x="9108" y="5107"/>
                        <a:pt x="9132" y="5153"/>
                      </a:cubicBezTo>
                      <a:cubicBezTo>
                        <a:pt x="9154" y="5055"/>
                        <a:pt x="9247" y="4991"/>
                        <a:pt x="9341" y="4991"/>
                      </a:cubicBezTo>
                      <a:cubicBezTo>
                        <a:pt x="9390" y="4991"/>
                        <a:pt x="9440" y="5008"/>
                        <a:pt x="9481" y="5049"/>
                      </a:cubicBezTo>
                      <a:lnTo>
                        <a:pt x="9492" y="5095"/>
                      </a:lnTo>
                      <a:lnTo>
                        <a:pt x="9492" y="5107"/>
                      </a:lnTo>
                      <a:lnTo>
                        <a:pt x="9504" y="5153"/>
                      </a:lnTo>
                      <a:cubicBezTo>
                        <a:pt x="9469" y="5351"/>
                        <a:pt x="9469" y="5549"/>
                        <a:pt x="9504" y="5747"/>
                      </a:cubicBezTo>
                      <a:lnTo>
                        <a:pt x="9492" y="5828"/>
                      </a:lnTo>
                      <a:lnTo>
                        <a:pt x="9492" y="5875"/>
                      </a:lnTo>
                      <a:lnTo>
                        <a:pt x="9492" y="5898"/>
                      </a:lnTo>
                      <a:cubicBezTo>
                        <a:pt x="9481" y="6061"/>
                        <a:pt x="9457" y="6224"/>
                        <a:pt x="9434" y="6386"/>
                      </a:cubicBezTo>
                      <a:cubicBezTo>
                        <a:pt x="9411" y="6561"/>
                        <a:pt x="9376" y="6747"/>
                        <a:pt x="9353" y="6933"/>
                      </a:cubicBezTo>
                      <a:lnTo>
                        <a:pt x="9341" y="7014"/>
                      </a:lnTo>
                      <a:cubicBezTo>
                        <a:pt x="9306" y="7270"/>
                        <a:pt x="9271" y="7515"/>
                        <a:pt x="9225" y="7771"/>
                      </a:cubicBezTo>
                      <a:cubicBezTo>
                        <a:pt x="9239" y="7772"/>
                        <a:pt x="9253" y="7773"/>
                        <a:pt x="9266" y="7773"/>
                      </a:cubicBezTo>
                      <a:cubicBezTo>
                        <a:pt x="9423" y="7773"/>
                        <a:pt x="9426" y="7646"/>
                        <a:pt x="9469" y="7550"/>
                      </a:cubicBezTo>
                      <a:cubicBezTo>
                        <a:pt x="9481" y="7503"/>
                        <a:pt x="9504" y="7468"/>
                        <a:pt x="9550" y="7456"/>
                      </a:cubicBezTo>
                      <a:cubicBezTo>
                        <a:pt x="9562" y="7550"/>
                        <a:pt x="9574" y="7654"/>
                        <a:pt x="9585" y="7759"/>
                      </a:cubicBezTo>
                      <a:lnTo>
                        <a:pt x="9585" y="7794"/>
                      </a:lnTo>
                      <a:cubicBezTo>
                        <a:pt x="9574" y="7875"/>
                        <a:pt x="9574" y="7957"/>
                        <a:pt x="9562" y="8038"/>
                      </a:cubicBezTo>
                      <a:lnTo>
                        <a:pt x="9108" y="8224"/>
                      </a:lnTo>
                      <a:lnTo>
                        <a:pt x="8946" y="8282"/>
                      </a:lnTo>
                      <a:lnTo>
                        <a:pt x="8852" y="8317"/>
                      </a:lnTo>
                      <a:cubicBezTo>
                        <a:pt x="8852" y="8247"/>
                        <a:pt x="8841" y="8178"/>
                        <a:pt x="8841" y="8108"/>
                      </a:cubicBezTo>
                      <a:lnTo>
                        <a:pt x="8841" y="8015"/>
                      </a:lnTo>
                      <a:cubicBezTo>
                        <a:pt x="8841" y="7852"/>
                        <a:pt x="8852" y="7689"/>
                        <a:pt x="8864" y="7526"/>
                      </a:cubicBezTo>
                      <a:cubicBezTo>
                        <a:pt x="8922" y="7317"/>
                        <a:pt x="8922" y="7108"/>
                        <a:pt x="8864" y="6910"/>
                      </a:cubicBezTo>
                      <a:cubicBezTo>
                        <a:pt x="9004" y="6666"/>
                        <a:pt x="8969" y="6386"/>
                        <a:pt x="8957" y="6119"/>
                      </a:cubicBezTo>
                      <a:cubicBezTo>
                        <a:pt x="9085" y="5968"/>
                        <a:pt x="9073" y="5770"/>
                        <a:pt x="9085" y="5584"/>
                      </a:cubicBezTo>
                      <a:cubicBezTo>
                        <a:pt x="9155" y="5467"/>
                        <a:pt x="9236" y="5340"/>
                        <a:pt x="9167" y="5212"/>
                      </a:cubicBezTo>
                      <a:cubicBezTo>
                        <a:pt x="9155" y="5200"/>
                        <a:pt x="9155" y="5188"/>
                        <a:pt x="9143" y="5177"/>
                      </a:cubicBezTo>
                      <a:lnTo>
                        <a:pt x="9143" y="5165"/>
                      </a:lnTo>
                      <a:lnTo>
                        <a:pt x="9097" y="5165"/>
                      </a:lnTo>
                      <a:cubicBezTo>
                        <a:pt x="8957" y="5177"/>
                        <a:pt x="9004" y="5374"/>
                        <a:pt x="8911" y="5433"/>
                      </a:cubicBezTo>
                      <a:lnTo>
                        <a:pt x="8911" y="5456"/>
                      </a:lnTo>
                      <a:cubicBezTo>
                        <a:pt x="8922" y="5479"/>
                        <a:pt x="8934" y="5502"/>
                        <a:pt x="8946" y="5537"/>
                      </a:cubicBezTo>
                      <a:lnTo>
                        <a:pt x="8887" y="5642"/>
                      </a:lnTo>
                      <a:lnTo>
                        <a:pt x="8876" y="5665"/>
                      </a:lnTo>
                      <a:lnTo>
                        <a:pt x="8818" y="6072"/>
                      </a:lnTo>
                      <a:lnTo>
                        <a:pt x="8701" y="6096"/>
                      </a:lnTo>
                      <a:cubicBezTo>
                        <a:pt x="8690" y="6061"/>
                        <a:pt x="8678" y="6026"/>
                        <a:pt x="8643" y="6003"/>
                      </a:cubicBezTo>
                      <a:cubicBezTo>
                        <a:pt x="8643" y="5898"/>
                        <a:pt x="8643" y="5805"/>
                        <a:pt x="8631" y="5700"/>
                      </a:cubicBezTo>
                      <a:lnTo>
                        <a:pt x="8631" y="5654"/>
                      </a:lnTo>
                      <a:cubicBezTo>
                        <a:pt x="8655" y="5630"/>
                        <a:pt x="8678" y="5619"/>
                        <a:pt x="8701" y="5607"/>
                      </a:cubicBezTo>
                      <a:lnTo>
                        <a:pt x="8701" y="5363"/>
                      </a:lnTo>
                      <a:cubicBezTo>
                        <a:pt x="8748" y="5270"/>
                        <a:pt x="8806" y="5177"/>
                        <a:pt x="8852" y="5084"/>
                      </a:cubicBezTo>
                      <a:lnTo>
                        <a:pt x="8852" y="5084"/>
                      </a:lnTo>
                      <a:cubicBezTo>
                        <a:pt x="8783" y="5111"/>
                        <a:pt x="8703" y="5111"/>
                        <a:pt x="8623" y="5111"/>
                      </a:cubicBezTo>
                      <a:cubicBezTo>
                        <a:pt x="8463" y="5111"/>
                        <a:pt x="8306" y="5111"/>
                        <a:pt x="8236" y="5328"/>
                      </a:cubicBezTo>
                      <a:cubicBezTo>
                        <a:pt x="8214" y="5321"/>
                        <a:pt x="8194" y="5319"/>
                        <a:pt x="8176" y="5319"/>
                      </a:cubicBezTo>
                      <a:cubicBezTo>
                        <a:pt x="8027" y="5319"/>
                        <a:pt x="7975" y="5506"/>
                        <a:pt x="7841" y="5537"/>
                      </a:cubicBezTo>
                      <a:cubicBezTo>
                        <a:pt x="7608" y="5630"/>
                        <a:pt x="7317" y="5630"/>
                        <a:pt x="7201" y="5921"/>
                      </a:cubicBezTo>
                      <a:cubicBezTo>
                        <a:pt x="7225" y="5940"/>
                        <a:pt x="7252" y="5945"/>
                        <a:pt x="7281" y="5945"/>
                      </a:cubicBezTo>
                      <a:cubicBezTo>
                        <a:pt x="7332" y="5945"/>
                        <a:pt x="7390" y="5927"/>
                        <a:pt x="7441" y="5927"/>
                      </a:cubicBezTo>
                      <a:cubicBezTo>
                        <a:pt x="7489" y="5927"/>
                        <a:pt x="7531" y="5942"/>
                        <a:pt x="7561" y="6003"/>
                      </a:cubicBezTo>
                      <a:cubicBezTo>
                        <a:pt x="7468" y="6084"/>
                        <a:pt x="7538" y="6165"/>
                        <a:pt x="7550" y="6247"/>
                      </a:cubicBezTo>
                      <a:cubicBezTo>
                        <a:pt x="7526" y="6468"/>
                        <a:pt x="7422" y="6666"/>
                        <a:pt x="7480" y="6898"/>
                      </a:cubicBezTo>
                      <a:cubicBezTo>
                        <a:pt x="7445" y="7026"/>
                        <a:pt x="7422" y="7154"/>
                        <a:pt x="7399" y="7282"/>
                      </a:cubicBezTo>
                      <a:cubicBezTo>
                        <a:pt x="7375" y="7503"/>
                        <a:pt x="7352" y="7724"/>
                        <a:pt x="7329" y="7933"/>
                      </a:cubicBezTo>
                      <a:cubicBezTo>
                        <a:pt x="7236" y="8003"/>
                        <a:pt x="7317" y="8096"/>
                        <a:pt x="7317" y="8178"/>
                      </a:cubicBezTo>
                      <a:cubicBezTo>
                        <a:pt x="7259" y="8375"/>
                        <a:pt x="7247" y="8573"/>
                        <a:pt x="7305" y="8782"/>
                      </a:cubicBezTo>
                      <a:cubicBezTo>
                        <a:pt x="7241" y="9027"/>
                        <a:pt x="7162" y="9143"/>
                        <a:pt x="7057" y="9143"/>
                      </a:cubicBezTo>
                      <a:cubicBezTo>
                        <a:pt x="6992" y="9143"/>
                        <a:pt x="6917" y="9099"/>
                        <a:pt x="6829" y="9015"/>
                      </a:cubicBezTo>
                      <a:lnTo>
                        <a:pt x="6747" y="9015"/>
                      </a:lnTo>
                      <a:cubicBezTo>
                        <a:pt x="6599" y="9072"/>
                        <a:pt x="6742" y="9388"/>
                        <a:pt x="6515" y="9388"/>
                      </a:cubicBezTo>
                      <a:cubicBezTo>
                        <a:pt x="6511" y="9388"/>
                        <a:pt x="6507" y="9387"/>
                        <a:pt x="6503" y="9387"/>
                      </a:cubicBezTo>
                      <a:cubicBezTo>
                        <a:pt x="6480" y="9236"/>
                        <a:pt x="6445" y="9073"/>
                        <a:pt x="6421" y="8922"/>
                      </a:cubicBezTo>
                      <a:cubicBezTo>
                        <a:pt x="6421" y="8806"/>
                        <a:pt x="6421" y="8689"/>
                        <a:pt x="6410" y="8573"/>
                      </a:cubicBezTo>
                      <a:cubicBezTo>
                        <a:pt x="6480" y="8387"/>
                        <a:pt x="6480" y="8178"/>
                        <a:pt x="6410" y="7992"/>
                      </a:cubicBezTo>
                      <a:cubicBezTo>
                        <a:pt x="6573" y="7701"/>
                        <a:pt x="6549" y="7363"/>
                        <a:pt x="6584" y="7049"/>
                      </a:cubicBezTo>
                      <a:cubicBezTo>
                        <a:pt x="6689" y="6689"/>
                        <a:pt x="6736" y="6305"/>
                        <a:pt x="6980" y="6014"/>
                      </a:cubicBezTo>
                      <a:cubicBezTo>
                        <a:pt x="6934" y="5998"/>
                        <a:pt x="6891" y="5991"/>
                        <a:pt x="6851" y="5991"/>
                      </a:cubicBezTo>
                      <a:cubicBezTo>
                        <a:pt x="6602" y="5991"/>
                        <a:pt x="6469" y="6268"/>
                        <a:pt x="6259" y="6328"/>
                      </a:cubicBezTo>
                      <a:cubicBezTo>
                        <a:pt x="6503" y="6491"/>
                        <a:pt x="6503" y="6724"/>
                        <a:pt x="6445" y="6980"/>
                      </a:cubicBezTo>
                      <a:cubicBezTo>
                        <a:pt x="6375" y="7270"/>
                        <a:pt x="6282" y="7550"/>
                        <a:pt x="6328" y="7852"/>
                      </a:cubicBezTo>
                      <a:cubicBezTo>
                        <a:pt x="6235" y="8061"/>
                        <a:pt x="6212" y="8306"/>
                        <a:pt x="6282" y="8527"/>
                      </a:cubicBezTo>
                      <a:cubicBezTo>
                        <a:pt x="6189" y="8608"/>
                        <a:pt x="6282" y="8689"/>
                        <a:pt x="6259" y="8771"/>
                      </a:cubicBezTo>
                      <a:cubicBezTo>
                        <a:pt x="6259" y="9003"/>
                        <a:pt x="6270" y="9236"/>
                        <a:pt x="6282" y="9469"/>
                      </a:cubicBezTo>
                      <a:lnTo>
                        <a:pt x="5538" y="9794"/>
                      </a:lnTo>
                      <a:cubicBezTo>
                        <a:pt x="5410" y="9632"/>
                        <a:pt x="5479" y="9480"/>
                        <a:pt x="5514" y="9329"/>
                      </a:cubicBezTo>
                      <a:lnTo>
                        <a:pt x="5503" y="9283"/>
                      </a:lnTo>
                      <a:lnTo>
                        <a:pt x="5444" y="9120"/>
                      </a:lnTo>
                      <a:lnTo>
                        <a:pt x="5433" y="9120"/>
                      </a:lnTo>
                      <a:cubicBezTo>
                        <a:pt x="5293" y="9213"/>
                        <a:pt x="5235" y="9376"/>
                        <a:pt x="5270" y="9538"/>
                      </a:cubicBezTo>
                      <a:cubicBezTo>
                        <a:pt x="5317" y="9922"/>
                        <a:pt x="5107" y="10050"/>
                        <a:pt x="4793" y="10120"/>
                      </a:cubicBezTo>
                      <a:lnTo>
                        <a:pt x="4793" y="10062"/>
                      </a:lnTo>
                      <a:cubicBezTo>
                        <a:pt x="4828" y="9794"/>
                        <a:pt x="4944" y="9527"/>
                        <a:pt x="4898" y="9236"/>
                      </a:cubicBezTo>
                      <a:lnTo>
                        <a:pt x="4898" y="9224"/>
                      </a:lnTo>
                      <a:cubicBezTo>
                        <a:pt x="5002" y="9027"/>
                        <a:pt x="4979" y="8806"/>
                        <a:pt x="4991" y="8596"/>
                      </a:cubicBezTo>
                      <a:cubicBezTo>
                        <a:pt x="5061" y="8422"/>
                        <a:pt x="5084" y="8236"/>
                        <a:pt x="5072" y="8061"/>
                      </a:cubicBezTo>
                      <a:cubicBezTo>
                        <a:pt x="5119" y="7945"/>
                        <a:pt x="5119" y="7829"/>
                        <a:pt x="5061" y="7724"/>
                      </a:cubicBezTo>
                      <a:cubicBezTo>
                        <a:pt x="5165" y="7573"/>
                        <a:pt x="5200" y="7387"/>
                        <a:pt x="5177" y="7212"/>
                      </a:cubicBezTo>
                      <a:lnTo>
                        <a:pt x="5177" y="7177"/>
                      </a:lnTo>
                      <a:cubicBezTo>
                        <a:pt x="5241" y="7091"/>
                        <a:pt x="5276" y="6965"/>
                        <a:pt x="5382" y="6965"/>
                      </a:cubicBezTo>
                      <a:cubicBezTo>
                        <a:pt x="5391" y="6965"/>
                        <a:pt x="5400" y="6966"/>
                        <a:pt x="5410" y="6968"/>
                      </a:cubicBezTo>
                      <a:cubicBezTo>
                        <a:pt x="5549" y="7003"/>
                        <a:pt x="5491" y="7142"/>
                        <a:pt x="5491" y="7235"/>
                      </a:cubicBezTo>
                      <a:cubicBezTo>
                        <a:pt x="5479" y="7422"/>
                        <a:pt x="5468" y="7596"/>
                        <a:pt x="5468" y="7771"/>
                      </a:cubicBezTo>
                      <a:lnTo>
                        <a:pt x="5468" y="7852"/>
                      </a:lnTo>
                      <a:cubicBezTo>
                        <a:pt x="5468" y="7933"/>
                        <a:pt x="5456" y="8015"/>
                        <a:pt x="5444" y="8108"/>
                      </a:cubicBezTo>
                      <a:cubicBezTo>
                        <a:pt x="5351" y="8329"/>
                        <a:pt x="5340" y="8573"/>
                        <a:pt x="5410" y="8806"/>
                      </a:cubicBezTo>
                      <a:cubicBezTo>
                        <a:pt x="5421" y="8806"/>
                        <a:pt x="5433" y="8806"/>
                        <a:pt x="5444" y="8794"/>
                      </a:cubicBezTo>
                      <a:cubicBezTo>
                        <a:pt x="5526" y="8771"/>
                        <a:pt x="5549" y="8689"/>
                        <a:pt x="5596" y="8620"/>
                      </a:cubicBezTo>
                      <a:cubicBezTo>
                        <a:pt x="5607" y="8573"/>
                        <a:pt x="5642" y="8538"/>
                        <a:pt x="5689" y="8515"/>
                      </a:cubicBezTo>
                      <a:lnTo>
                        <a:pt x="5712" y="8980"/>
                      </a:lnTo>
                      <a:lnTo>
                        <a:pt x="5735" y="9003"/>
                      </a:lnTo>
                      <a:lnTo>
                        <a:pt x="5805" y="9108"/>
                      </a:lnTo>
                      <a:cubicBezTo>
                        <a:pt x="6038" y="8515"/>
                        <a:pt x="5921" y="7864"/>
                        <a:pt x="6073" y="7259"/>
                      </a:cubicBezTo>
                      <a:cubicBezTo>
                        <a:pt x="6142" y="7096"/>
                        <a:pt x="6212" y="6933"/>
                        <a:pt x="6073" y="6770"/>
                      </a:cubicBezTo>
                      <a:cubicBezTo>
                        <a:pt x="6177" y="6689"/>
                        <a:pt x="6270" y="6596"/>
                        <a:pt x="6224" y="6445"/>
                      </a:cubicBezTo>
                      <a:lnTo>
                        <a:pt x="6224" y="6445"/>
                      </a:lnTo>
                      <a:cubicBezTo>
                        <a:pt x="5840" y="6596"/>
                        <a:pt x="5410" y="6619"/>
                        <a:pt x="5072" y="6863"/>
                      </a:cubicBezTo>
                      <a:lnTo>
                        <a:pt x="5072" y="7108"/>
                      </a:lnTo>
                      <a:lnTo>
                        <a:pt x="5049" y="7154"/>
                      </a:lnTo>
                      <a:lnTo>
                        <a:pt x="5002" y="7270"/>
                      </a:lnTo>
                      <a:lnTo>
                        <a:pt x="5002" y="7282"/>
                      </a:lnTo>
                      <a:cubicBezTo>
                        <a:pt x="5002" y="7352"/>
                        <a:pt x="4991" y="7422"/>
                        <a:pt x="4979" y="7503"/>
                      </a:cubicBezTo>
                      <a:lnTo>
                        <a:pt x="4956" y="7631"/>
                      </a:lnTo>
                      <a:lnTo>
                        <a:pt x="4909" y="7887"/>
                      </a:lnTo>
                      <a:cubicBezTo>
                        <a:pt x="4840" y="8131"/>
                        <a:pt x="4828" y="8387"/>
                        <a:pt x="4863" y="8643"/>
                      </a:cubicBezTo>
                      <a:cubicBezTo>
                        <a:pt x="4781" y="8829"/>
                        <a:pt x="4758" y="9027"/>
                        <a:pt x="4781" y="9236"/>
                      </a:cubicBezTo>
                      <a:lnTo>
                        <a:pt x="4781" y="9283"/>
                      </a:lnTo>
                      <a:cubicBezTo>
                        <a:pt x="4654" y="9376"/>
                        <a:pt x="4781" y="9573"/>
                        <a:pt x="4607" y="9666"/>
                      </a:cubicBezTo>
                      <a:cubicBezTo>
                        <a:pt x="4537" y="9515"/>
                        <a:pt x="4479" y="9376"/>
                        <a:pt x="4409" y="9224"/>
                      </a:cubicBezTo>
                      <a:cubicBezTo>
                        <a:pt x="4444" y="9190"/>
                        <a:pt x="4479" y="9155"/>
                        <a:pt x="4502" y="9120"/>
                      </a:cubicBezTo>
                      <a:cubicBezTo>
                        <a:pt x="4630" y="8910"/>
                        <a:pt x="4572" y="8678"/>
                        <a:pt x="4560" y="8445"/>
                      </a:cubicBezTo>
                      <a:cubicBezTo>
                        <a:pt x="4665" y="8212"/>
                        <a:pt x="4700" y="7945"/>
                        <a:pt x="4665" y="7689"/>
                      </a:cubicBezTo>
                      <a:cubicBezTo>
                        <a:pt x="4665" y="7689"/>
                        <a:pt x="4665" y="7689"/>
                        <a:pt x="4665" y="7677"/>
                      </a:cubicBezTo>
                      <a:lnTo>
                        <a:pt x="4491" y="7724"/>
                      </a:lnTo>
                      <a:lnTo>
                        <a:pt x="4491" y="7805"/>
                      </a:lnTo>
                      <a:cubicBezTo>
                        <a:pt x="4491" y="7968"/>
                        <a:pt x="4479" y="8143"/>
                        <a:pt x="4479" y="8306"/>
                      </a:cubicBezTo>
                      <a:cubicBezTo>
                        <a:pt x="4328" y="8445"/>
                        <a:pt x="4433" y="8654"/>
                        <a:pt x="4351" y="8817"/>
                      </a:cubicBezTo>
                      <a:cubicBezTo>
                        <a:pt x="4328" y="8852"/>
                        <a:pt x="4305" y="8875"/>
                        <a:pt x="4270" y="8910"/>
                      </a:cubicBezTo>
                      <a:lnTo>
                        <a:pt x="4153" y="8713"/>
                      </a:lnTo>
                      <a:lnTo>
                        <a:pt x="4153" y="8701"/>
                      </a:lnTo>
                      <a:lnTo>
                        <a:pt x="4200" y="8212"/>
                      </a:lnTo>
                      <a:lnTo>
                        <a:pt x="4200" y="8189"/>
                      </a:lnTo>
                      <a:cubicBezTo>
                        <a:pt x="4258" y="8061"/>
                        <a:pt x="4316" y="7922"/>
                        <a:pt x="4374" y="7794"/>
                      </a:cubicBezTo>
                      <a:lnTo>
                        <a:pt x="4374" y="7771"/>
                      </a:lnTo>
                      <a:lnTo>
                        <a:pt x="4258" y="7526"/>
                      </a:lnTo>
                      <a:cubicBezTo>
                        <a:pt x="4095" y="7724"/>
                        <a:pt x="4025" y="7992"/>
                        <a:pt x="4060" y="8247"/>
                      </a:cubicBezTo>
                      <a:cubicBezTo>
                        <a:pt x="3828" y="8096"/>
                        <a:pt x="3793" y="7840"/>
                        <a:pt x="3735" y="7584"/>
                      </a:cubicBezTo>
                      <a:cubicBezTo>
                        <a:pt x="3816" y="7573"/>
                        <a:pt x="3886" y="7526"/>
                        <a:pt x="3851" y="7445"/>
                      </a:cubicBezTo>
                      <a:cubicBezTo>
                        <a:pt x="3851" y="7441"/>
                        <a:pt x="3837" y="7440"/>
                        <a:pt x="3816" y="7440"/>
                      </a:cubicBezTo>
                      <a:cubicBezTo>
                        <a:pt x="3773" y="7440"/>
                        <a:pt x="3704" y="7445"/>
                        <a:pt x="3665" y="7445"/>
                      </a:cubicBezTo>
                      <a:cubicBezTo>
                        <a:pt x="3444" y="7247"/>
                        <a:pt x="3549" y="7003"/>
                        <a:pt x="3572" y="6770"/>
                      </a:cubicBezTo>
                      <a:cubicBezTo>
                        <a:pt x="3653" y="6572"/>
                        <a:pt x="3770" y="6363"/>
                        <a:pt x="3653" y="6130"/>
                      </a:cubicBezTo>
                      <a:lnTo>
                        <a:pt x="3653" y="6130"/>
                      </a:lnTo>
                      <a:cubicBezTo>
                        <a:pt x="3421" y="6270"/>
                        <a:pt x="3444" y="6503"/>
                        <a:pt x="3421" y="6712"/>
                      </a:cubicBezTo>
                      <a:cubicBezTo>
                        <a:pt x="3414" y="6713"/>
                        <a:pt x="3408" y="6713"/>
                        <a:pt x="3401" y="6713"/>
                      </a:cubicBezTo>
                      <a:cubicBezTo>
                        <a:pt x="3302" y="6713"/>
                        <a:pt x="3278" y="6626"/>
                        <a:pt x="3234" y="6549"/>
                      </a:cubicBezTo>
                      <a:cubicBezTo>
                        <a:pt x="2455" y="4781"/>
                        <a:pt x="1676" y="3013"/>
                        <a:pt x="897" y="1245"/>
                      </a:cubicBezTo>
                      <a:cubicBezTo>
                        <a:pt x="850" y="1141"/>
                        <a:pt x="745" y="1013"/>
                        <a:pt x="897" y="908"/>
                      </a:cubicBezTo>
                      <a:cubicBezTo>
                        <a:pt x="966" y="1164"/>
                        <a:pt x="1152" y="1385"/>
                        <a:pt x="1408" y="1490"/>
                      </a:cubicBezTo>
                      <a:cubicBezTo>
                        <a:pt x="1397" y="1141"/>
                        <a:pt x="1199" y="1001"/>
                        <a:pt x="990" y="861"/>
                      </a:cubicBezTo>
                      <a:cubicBezTo>
                        <a:pt x="943" y="803"/>
                        <a:pt x="897" y="745"/>
                        <a:pt x="850" y="687"/>
                      </a:cubicBezTo>
                      <a:cubicBezTo>
                        <a:pt x="676" y="443"/>
                        <a:pt x="524" y="175"/>
                        <a:pt x="245"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1"/>
                <p:cNvSpPr/>
                <p:nvPr/>
              </p:nvSpPr>
              <p:spPr>
                <a:xfrm>
                  <a:off x="4831325" y="3201475"/>
                  <a:ext cx="28850" cy="27325"/>
                </a:xfrm>
                <a:custGeom>
                  <a:avLst/>
                  <a:gdLst/>
                  <a:ahLst/>
                  <a:cxnLst/>
                  <a:rect l="l" t="t" r="r" b="b"/>
                  <a:pathLst>
                    <a:path w="1154" h="1093" extrusionOk="0">
                      <a:moveTo>
                        <a:pt x="220" y="0"/>
                      </a:moveTo>
                      <a:cubicBezTo>
                        <a:pt x="156" y="0"/>
                        <a:pt x="101" y="50"/>
                        <a:pt x="72" y="152"/>
                      </a:cubicBezTo>
                      <a:cubicBezTo>
                        <a:pt x="1" y="356"/>
                        <a:pt x="153" y="560"/>
                        <a:pt x="356" y="560"/>
                      </a:cubicBezTo>
                      <a:cubicBezTo>
                        <a:pt x="385" y="560"/>
                        <a:pt x="414" y="556"/>
                        <a:pt x="444" y="547"/>
                      </a:cubicBezTo>
                      <a:cubicBezTo>
                        <a:pt x="468" y="570"/>
                        <a:pt x="491" y="594"/>
                        <a:pt x="514" y="629"/>
                      </a:cubicBezTo>
                      <a:cubicBezTo>
                        <a:pt x="514" y="780"/>
                        <a:pt x="293" y="978"/>
                        <a:pt x="468" y="1071"/>
                      </a:cubicBezTo>
                      <a:cubicBezTo>
                        <a:pt x="499" y="1086"/>
                        <a:pt x="530" y="1093"/>
                        <a:pt x="563" y="1093"/>
                      </a:cubicBezTo>
                      <a:cubicBezTo>
                        <a:pt x="726" y="1093"/>
                        <a:pt x="912" y="921"/>
                        <a:pt x="1154" y="815"/>
                      </a:cubicBezTo>
                      <a:cubicBezTo>
                        <a:pt x="1124" y="813"/>
                        <a:pt x="1095" y="813"/>
                        <a:pt x="1067" y="813"/>
                      </a:cubicBezTo>
                      <a:cubicBezTo>
                        <a:pt x="1036" y="813"/>
                        <a:pt x="1006" y="814"/>
                        <a:pt x="978" y="814"/>
                      </a:cubicBezTo>
                      <a:cubicBezTo>
                        <a:pt x="782" y="814"/>
                        <a:pt x="641" y="796"/>
                        <a:pt x="677" y="524"/>
                      </a:cubicBezTo>
                      <a:cubicBezTo>
                        <a:pt x="700" y="431"/>
                        <a:pt x="654" y="175"/>
                        <a:pt x="421" y="163"/>
                      </a:cubicBezTo>
                      <a:cubicBezTo>
                        <a:pt x="361" y="56"/>
                        <a:pt x="286" y="0"/>
                        <a:pt x="220"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1"/>
                <p:cNvSpPr/>
                <p:nvPr/>
              </p:nvSpPr>
              <p:spPr>
                <a:xfrm>
                  <a:off x="5223650" y="3362000"/>
                  <a:ext cx="9325" cy="13400"/>
                </a:xfrm>
                <a:custGeom>
                  <a:avLst/>
                  <a:gdLst/>
                  <a:ahLst/>
                  <a:cxnLst/>
                  <a:rect l="l" t="t" r="r" b="b"/>
                  <a:pathLst>
                    <a:path w="373" h="536" extrusionOk="0">
                      <a:moveTo>
                        <a:pt x="314" y="0"/>
                      </a:moveTo>
                      <a:lnTo>
                        <a:pt x="314" y="0"/>
                      </a:lnTo>
                      <a:cubicBezTo>
                        <a:pt x="47" y="82"/>
                        <a:pt x="0" y="256"/>
                        <a:pt x="82" y="535"/>
                      </a:cubicBezTo>
                      <a:cubicBezTo>
                        <a:pt x="279" y="372"/>
                        <a:pt x="373" y="221"/>
                        <a:pt x="314"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1"/>
                <p:cNvSpPr/>
                <p:nvPr/>
              </p:nvSpPr>
              <p:spPr>
                <a:xfrm>
                  <a:off x="5231500" y="3361700"/>
                  <a:ext cx="325" cy="325"/>
                </a:xfrm>
                <a:custGeom>
                  <a:avLst/>
                  <a:gdLst/>
                  <a:ahLst/>
                  <a:cxnLst/>
                  <a:rect l="l" t="t" r="r" b="b"/>
                  <a:pathLst>
                    <a:path w="13" h="13" extrusionOk="0">
                      <a:moveTo>
                        <a:pt x="12" y="0"/>
                      </a:moveTo>
                      <a:cubicBezTo>
                        <a:pt x="12" y="0"/>
                        <a:pt x="0" y="0"/>
                        <a:pt x="0" y="12"/>
                      </a:cubicBezTo>
                      <a:lnTo>
                        <a:pt x="12" y="12"/>
                      </a:lnTo>
                      <a:cubicBezTo>
                        <a:pt x="12" y="6"/>
                        <a:pt x="12" y="3"/>
                        <a:pt x="12"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1"/>
                <p:cNvSpPr/>
                <p:nvPr/>
              </p:nvSpPr>
              <p:spPr>
                <a:xfrm>
                  <a:off x="4766525" y="3441675"/>
                  <a:ext cx="325" cy="300"/>
                </a:xfrm>
                <a:custGeom>
                  <a:avLst/>
                  <a:gdLst/>
                  <a:ahLst/>
                  <a:cxnLst/>
                  <a:rect l="l" t="t" r="r" b="b"/>
                  <a:pathLst>
                    <a:path w="13" h="12" extrusionOk="0">
                      <a:moveTo>
                        <a:pt x="1" y="0"/>
                      </a:moveTo>
                      <a:lnTo>
                        <a:pt x="1" y="12"/>
                      </a:lnTo>
                      <a:lnTo>
                        <a:pt x="12" y="12"/>
                      </a:lnTo>
                      <a:lnTo>
                        <a:pt x="1"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1"/>
                <p:cNvSpPr/>
                <p:nvPr/>
              </p:nvSpPr>
              <p:spPr>
                <a:xfrm>
                  <a:off x="4939250" y="3430900"/>
                  <a:ext cx="11075" cy="41325"/>
                </a:xfrm>
                <a:custGeom>
                  <a:avLst/>
                  <a:gdLst/>
                  <a:ahLst/>
                  <a:cxnLst/>
                  <a:rect l="l" t="t" r="r" b="b"/>
                  <a:pathLst>
                    <a:path w="443" h="1653" extrusionOk="0">
                      <a:moveTo>
                        <a:pt x="175" y="1"/>
                      </a:moveTo>
                      <a:cubicBezTo>
                        <a:pt x="36" y="175"/>
                        <a:pt x="245" y="292"/>
                        <a:pt x="245" y="443"/>
                      </a:cubicBezTo>
                      <a:cubicBezTo>
                        <a:pt x="222" y="466"/>
                        <a:pt x="199" y="489"/>
                        <a:pt x="175" y="513"/>
                      </a:cubicBezTo>
                      <a:cubicBezTo>
                        <a:pt x="199" y="594"/>
                        <a:pt x="222" y="675"/>
                        <a:pt x="257" y="768"/>
                      </a:cubicBezTo>
                      <a:cubicBezTo>
                        <a:pt x="245" y="792"/>
                        <a:pt x="233" y="815"/>
                        <a:pt x="222" y="850"/>
                      </a:cubicBezTo>
                      <a:cubicBezTo>
                        <a:pt x="175" y="955"/>
                        <a:pt x="175" y="1082"/>
                        <a:pt x="222" y="1187"/>
                      </a:cubicBezTo>
                      <a:cubicBezTo>
                        <a:pt x="257" y="1338"/>
                        <a:pt x="1" y="1524"/>
                        <a:pt x="257" y="1641"/>
                      </a:cubicBezTo>
                      <a:lnTo>
                        <a:pt x="303" y="1652"/>
                      </a:lnTo>
                      <a:cubicBezTo>
                        <a:pt x="396" y="1548"/>
                        <a:pt x="420" y="1397"/>
                        <a:pt x="373" y="1257"/>
                      </a:cubicBezTo>
                      <a:cubicBezTo>
                        <a:pt x="443" y="1152"/>
                        <a:pt x="431" y="1013"/>
                        <a:pt x="350" y="920"/>
                      </a:cubicBezTo>
                      <a:lnTo>
                        <a:pt x="431" y="594"/>
                      </a:lnTo>
                      <a:cubicBezTo>
                        <a:pt x="420" y="559"/>
                        <a:pt x="408" y="536"/>
                        <a:pt x="385" y="501"/>
                      </a:cubicBezTo>
                      <a:cubicBezTo>
                        <a:pt x="373" y="315"/>
                        <a:pt x="303" y="140"/>
                        <a:pt x="175"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1"/>
                <p:cNvSpPr/>
                <p:nvPr/>
              </p:nvSpPr>
              <p:spPr>
                <a:xfrm>
                  <a:off x="4839525" y="3449800"/>
                  <a:ext cx="17750" cy="61975"/>
                </a:xfrm>
                <a:custGeom>
                  <a:avLst/>
                  <a:gdLst/>
                  <a:ahLst/>
                  <a:cxnLst/>
                  <a:rect l="l" t="t" r="r" b="b"/>
                  <a:pathLst>
                    <a:path w="710" h="2479" extrusionOk="0">
                      <a:moveTo>
                        <a:pt x="605" y="1"/>
                      </a:moveTo>
                      <a:cubicBezTo>
                        <a:pt x="570" y="12"/>
                        <a:pt x="535" y="36"/>
                        <a:pt x="500" y="71"/>
                      </a:cubicBezTo>
                      <a:cubicBezTo>
                        <a:pt x="372" y="187"/>
                        <a:pt x="407" y="373"/>
                        <a:pt x="372" y="547"/>
                      </a:cubicBezTo>
                      <a:cubicBezTo>
                        <a:pt x="291" y="710"/>
                        <a:pt x="256" y="896"/>
                        <a:pt x="256" y="1094"/>
                      </a:cubicBezTo>
                      <a:cubicBezTo>
                        <a:pt x="210" y="1431"/>
                        <a:pt x="140" y="1769"/>
                        <a:pt x="105" y="2106"/>
                      </a:cubicBezTo>
                      <a:cubicBezTo>
                        <a:pt x="93" y="2222"/>
                        <a:pt x="0" y="2408"/>
                        <a:pt x="175" y="2467"/>
                      </a:cubicBezTo>
                      <a:cubicBezTo>
                        <a:pt x="198" y="2467"/>
                        <a:pt x="233" y="2478"/>
                        <a:pt x="256" y="2478"/>
                      </a:cubicBezTo>
                      <a:lnTo>
                        <a:pt x="407" y="1164"/>
                      </a:lnTo>
                      <a:cubicBezTo>
                        <a:pt x="442" y="989"/>
                        <a:pt x="477" y="803"/>
                        <a:pt x="524" y="617"/>
                      </a:cubicBezTo>
                      <a:cubicBezTo>
                        <a:pt x="558" y="420"/>
                        <a:pt x="710" y="222"/>
                        <a:pt x="605"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1"/>
                <p:cNvSpPr/>
                <p:nvPr/>
              </p:nvSpPr>
              <p:spPr>
                <a:xfrm>
                  <a:off x="4904075" y="3417250"/>
                  <a:ext cx="300" cy="300"/>
                </a:xfrm>
                <a:custGeom>
                  <a:avLst/>
                  <a:gdLst/>
                  <a:ahLst/>
                  <a:cxnLst/>
                  <a:rect l="l" t="t" r="r" b="b"/>
                  <a:pathLst>
                    <a:path w="12" h="12" extrusionOk="0">
                      <a:moveTo>
                        <a:pt x="0" y="0"/>
                      </a:moveTo>
                      <a:lnTo>
                        <a:pt x="0" y="12"/>
                      </a:lnTo>
                      <a:lnTo>
                        <a:pt x="12" y="12"/>
                      </a:lnTo>
                      <a:lnTo>
                        <a:pt x="0"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1"/>
                <p:cNvSpPr/>
                <p:nvPr/>
              </p:nvSpPr>
              <p:spPr>
                <a:xfrm>
                  <a:off x="5319600" y="2925800"/>
                  <a:ext cx="46550" cy="71775"/>
                </a:xfrm>
                <a:custGeom>
                  <a:avLst/>
                  <a:gdLst/>
                  <a:ahLst/>
                  <a:cxnLst/>
                  <a:rect l="l" t="t" r="r" b="b"/>
                  <a:pathLst>
                    <a:path w="1862" h="2871" extrusionOk="0">
                      <a:moveTo>
                        <a:pt x="651" y="1596"/>
                      </a:moveTo>
                      <a:cubicBezTo>
                        <a:pt x="779" y="1596"/>
                        <a:pt x="836" y="1778"/>
                        <a:pt x="885" y="1885"/>
                      </a:cubicBezTo>
                      <a:cubicBezTo>
                        <a:pt x="966" y="2106"/>
                        <a:pt x="931" y="2362"/>
                        <a:pt x="733" y="2478"/>
                      </a:cubicBezTo>
                      <a:cubicBezTo>
                        <a:pt x="700" y="2499"/>
                        <a:pt x="672" y="2508"/>
                        <a:pt x="647" y="2508"/>
                      </a:cubicBezTo>
                      <a:cubicBezTo>
                        <a:pt x="534" y="2508"/>
                        <a:pt x="500" y="2318"/>
                        <a:pt x="443" y="2223"/>
                      </a:cubicBezTo>
                      <a:cubicBezTo>
                        <a:pt x="385" y="1990"/>
                        <a:pt x="338" y="1734"/>
                        <a:pt x="571" y="1618"/>
                      </a:cubicBezTo>
                      <a:cubicBezTo>
                        <a:pt x="600" y="1603"/>
                        <a:pt x="627" y="1596"/>
                        <a:pt x="651" y="1596"/>
                      </a:cubicBezTo>
                      <a:close/>
                      <a:moveTo>
                        <a:pt x="245" y="1"/>
                      </a:moveTo>
                      <a:cubicBezTo>
                        <a:pt x="140" y="187"/>
                        <a:pt x="129" y="408"/>
                        <a:pt x="245" y="582"/>
                      </a:cubicBezTo>
                      <a:cubicBezTo>
                        <a:pt x="419" y="990"/>
                        <a:pt x="489" y="1315"/>
                        <a:pt x="222" y="1734"/>
                      </a:cubicBezTo>
                      <a:cubicBezTo>
                        <a:pt x="1" y="2083"/>
                        <a:pt x="233" y="2478"/>
                        <a:pt x="513" y="2769"/>
                      </a:cubicBezTo>
                      <a:cubicBezTo>
                        <a:pt x="579" y="2840"/>
                        <a:pt x="644" y="2871"/>
                        <a:pt x="703" y="2871"/>
                      </a:cubicBezTo>
                      <a:cubicBezTo>
                        <a:pt x="799" y="2871"/>
                        <a:pt x="881" y="2791"/>
                        <a:pt x="931" y="2676"/>
                      </a:cubicBezTo>
                      <a:cubicBezTo>
                        <a:pt x="1032" y="2467"/>
                        <a:pt x="1137" y="2347"/>
                        <a:pt x="1280" y="2347"/>
                      </a:cubicBezTo>
                      <a:cubicBezTo>
                        <a:pt x="1368" y="2347"/>
                        <a:pt x="1470" y="2393"/>
                        <a:pt x="1594" y="2490"/>
                      </a:cubicBezTo>
                      <a:cubicBezTo>
                        <a:pt x="1603" y="2497"/>
                        <a:pt x="1616" y="2500"/>
                        <a:pt x="1630" y="2500"/>
                      </a:cubicBezTo>
                      <a:cubicBezTo>
                        <a:pt x="1690" y="2500"/>
                        <a:pt x="1787" y="2453"/>
                        <a:pt x="1862" y="2444"/>
                      </a:cubicBezTo>
                      <a:cubicBezTo>
                        <a:pt x="1420" y="2234"/>
                        <a:pt x="1094" y="1827"/>
                        <a:pt x="1024" y="1327"/>
                      </a:cubicBezTo>
                      <a:cubicBezTo>
                        <a:pt x="920" y="838"/>
                        <a:pt x="606" y="420"/>
                        <a:pt x="245"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1"/>
                <p:cNvSpPr/>
                <p:nvPr/>
              </p:nvSpPr>
              <p:spPr>
                <a:xfrm>
                  <a:off x="5875600" y="2704225"/>
                  <a:ext cx="48275" cy="55850"/>
                </a:xfrm>
                <a:custGeom>
                  <a:avLst/>
                  <a:gdLst/>
                  <a:ahLst/>
                  <a:cxnLst/>
                  <a:rect l="l" t="t" r="r" b="b"/>
                  <a:pathLst>
                    <a:path w="1931" h="2234" extrusionOk="0">
                      <a:moveTo>
                        <a:pt x="702" y="241"/>
                      </a:moveTo>
                      <a:cubicBezTo>
                        <a:pt x="796" y="241"/>
                        <a:pt x="903" y="284"/>
                        <a:pt x="989" y="326"/>
                      </a:cubicBezTo>
                      <a:cubicBezTo>
                        <a:pt x="1524" y="571"/>
                        <a:pt x="1605" y="1071"/>
                        <a:pt x="1210" y="1699"/>
                      </a:cubicBezTo>
                      <a:cubicBezTo>
                        <a:pt x="954" y="1397"/>
                        <a:pt x="756" y="1048"/>
                        <a:pt x="640" y="664"/>
                      </a:cubicBezTo>
                      <a:cubicBezTo>
                        <a:pt x="593" y="547"/>
                        <a:pt x="430" y="419"/>
                        <a:pt x="547" y="303"/>
                      </a:cubicBezTo>
                      <a:cubicBezTo>
                        <a:pt x="587" y="258"/>
                        <a:pt x="642" y="241"/>
                        <a:pt x="702" y="241"/>
                      </a:cubicBezTo>
                      <a:close/>
                      <a:moveTo>
                        <a:pt x="710" y="1"/>
                      </a:moveTo>
                      <a:cubicBezTo>
                        <a:pt x="372" y="1"/>
                        <a:pt x="0" y="338"/>
                        <a:pt x="175" y="513"/>
                      </a:cubicBezTo>
                      <a:cubicBezTo>
                        <a:pt x="628" y="1001"/>
                        <a:pt x="733" y="1687"/>
                        <a:pt x="1233" y="2234"/>
                      </a:cubicBezTo>
                      <a:cubicBezTo>
                        <a:pt x="1373" y="1990"/>
                        <a:pt x="1512" y="1792"/>
                        <a:pt x="1605" y="1594"/>
                      </a:cubicBezTo>
                      <a:cubicBezTo>
                        <a:pt x="1931" y="861"/>
                        <a:pt x="1442" y="1"/>
                        <a:pt x="71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1"/>
                <p:cNvSpPr/>
                <p:nvPr/>
              </p:nvSpPr>
              <p:spPr>
                <a:xfrm>
                  <a:off x="6185275" y="2602425"/>
                  <a:ext cx="43925" cy="47775"/>
                </a:xfrm>
                <a:custGeom>
                  <a:avLst/>
                  <a:gdLst/>
                  <a:ahLst/>
                  <a:cxnLst/>
                  <a:rect l="l" t="t" r="r" b="b"/>
                  <a:pathLst>
                    <a:path w="1757" h="1911" extrusionOk="0">
                      <a:moveTo>
                        <a:pt x="501" y="269"/>
                      </a:moveTo>
                      <a:cubicBezTo>
                        <a:pt x="780" y="339"/>
                        <a:pt x="780" y="537"/>
                        <a:pt x="826" y="828"/>
                      </a:cubicBezTo>
                      <a:cubicBezTo>
                        <a:pt x="617" y="641"/>
                        <a:pt x="477" y="525"/>
                        <a:pt x="501" y="281"/>
                      </a:cubicBezTo>
                      <a:lnTo>
                        <a:pt x="501" y="269"/>
                      </a:lnTo>
                      <a:close/>
                      <a:moveTo>
                        <a:pt x="1266" y="999"/>
                      </a:moveTo>
                      <a:cubicBezTo>
                        <a:pt x="1321" y="999"/>
                        <a:pt x="1369" y="1023"/>
                        <a:pt x="1396" y="1083"/>
                      </a:cubicBezTo>
                      <a:cubicBezTo>
                        <a:pt x="1501" y="1351"/>
                        <a:pt x="1385" y="1560"/>
                        <a:pt x="1164" y="1723"/>
                      </a:cubicBezTo>
                      <a:lnTo>
                        <a:pt x="1152" y="1723"/>
                      </a:lnTo>
                      <a:cubicBezTo>
                        <a:pt x="1140" y="1712"/>
                        <a:pt x="1140" y="1700"/>
                        <a:pt x="1152" y="1688"/>
                      </a:cubicBezTo>
                      <a:cubicBezTo>
                        <a:pt x="1175" y="1479"/>
                        <a:pt x="768" y="1304"/>
                        <a:pt x="1082" y="1072"/>
                      </a:cubicBezTo>
                      <a:cubicBezTo>
                        <a:pt x="1137" y="1029"/>
                        <a:pt x="1206" y="999"/>
                        <a:pt x="1266" y="999"/>
                      </a:cubicBezTo>
                      <a:close/>
                      <a:moveTo>
                        <a:pt x="576" y="0"/>
                      </a:moveTo>
                      <a:cubicBezTo>
                        <a:pt x="533" y="0"/>
                        <a:pt x="488" y="8"/>
                        <a:pt x="443" y="25"/>
                      </a:cubicBezTo>
                      <a:cubicBezTo>
                        <a:pt x="245" y="72"/>
                        <a:pt x="105" y="234"/>
                        <a:pt x="70" y="432"/>
                      </a:cubicBezTo>
                      <a:cubicBezTo>
                        <a:pt x="1" y="700"/>
                        <a:pt x="187" y="641"/>
                        <a:pt x="315" y="711"/>
                      </a:cubicBezTo>
                      <a:cubicBezTo>
                        <a:pt x="524" y="816"/>
                        <a:pt x="536" y="1072"/>
                        <a:pt x="664" y="1246"/>
                      </a:cubicBezTo>
                      <a:cubicBezTo>
                        <a:pt x="787" y="1415"/>
                        <a:pt x="791" y="1748"/>
                        <a:pt x="1108" y="1748"/>
                      </a:cubicBezTo>
                      <a:cubicBezTo>
                        <a:pt x="1118" y="1748"/>
                        <a:pt x="1129" y="1747"/>
                        <a:pt x="1140" y="1746"/>
                      </a:cubicBezTo>
                      <a:lnTo>
                        <a:pt x="1152" y="1735"/>
                      </a:lnTo>
                      <a:lnTo>
                        <a:pt x="1152" y="1746"/>
                      </a:lnTo>
                      <a:lnTo>
                        <a:pt x="1140" y="1746"/>
                      </a:lnTo>
                      <a:cubicBezTo>
                        <a:pt x="1174" y="1802"/>
                        <a:pt x="1218" y="1910"/>
                        <a:pt x="1252" y="1910"/>
                      </a:cubicBezTo>
                      <a:cubicBezTo>
                        <a:pt x="1253" y="1910"/>
                        <a:pt x="1255" y="1910"/>
                        <a:pt x="1257" y="1909"/>
                      </a:cubicBezTo>
                      <a:cubicBezTo>
                        <a:pt x="1582" y="1863"/>
                        <a:pt x="1524" y="1525"/>
                        <a:pt x="1652" y="1316"/>
                      </a:cubicBezTo>
                      <a:cubicBezTo>
                        <a:pt x="1757" y="1142"/>
                        <a:pt x="1675" y="804"/>
                        <a:pt x="1501" y="804"/>
                      </a:cubicBezTo>
                      <a:cubicBezTo>
                        <a:pt x="1071" y="793"/>
                        <a:pt x="1036" y="479"/>
                        <a:pt x="896" y="211"/>
                      </a:cubicBezTo>
                      <a:cubicBezTo>
                        <a:pt x="834" y="79"/>
                        <a:pt x="713" y="0"/>
                        <a:pt x="576"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1"/>
                <p:cNvSpPr/>
                <p:nvPr/>
              </p:nvSpPr>
              <p:spPr>
                <a:xfrm>
                  <a:off x="5858425" y="2719350"/>
                  <a:ext cx="28825" cy="55550"/>
                </a:xfrm>
                <a:custGeom>
                  <a:avLst/>
                  <a:gdLst/>
                  <a:ahLst/>
                  <a:cxnLst/>
                  <a:rect l="l" t="t" r="r" b="b"/>
                  <a:pathLst>
                    <a:path w="1153" h="2222" extrusionOk="0">
                      <a:moveTo>
                        <a:pt x="47" y="1"/>
                      </a:moveTo>
                      <a:lnTo>
                        <a:pt x="47" y="1"/>
                      </a:lnTo>
                      <a:cubicBezTo>
                        <a:pt x="117" y="594"/>
                        <a:pt x="361" y="1175"/>
                        <a:pt x="12" y="1734"/>
                      </a:cubicBezTo>
                      <a:cubicBezTo>
                        <a:pt x="1" y="1757"/>
                        <a:pt x="12" y="1780"/>
                        <a:pt x="12" y="1792"/>
                      </a:cubicBezTo>
                      <a:cubicBezTo>
                        <a:pt x="24" y="1955"/>
                        <a:pt x="24" y="2152"/>
                        <a:pt x="187" y="2211"/>
                      </a:cubicBezTo>
                      <a:cubicBezTo>
                        <a:pt x="212" y="2218"/>
                        <a:pt x="236" y="2221"/>
                        <a:pt x="257" y="2221"/>
                      </a:cubicBezTo>
                      <a:cubicBezTo>
                        <a:pt x="403" y="2221"/>
                        <a:pt x="465" y="2065"/>
                        <a:pt x="536" y="1943"/>
                      </a:cubicBezTo>
                      <a:cubicBezTo>
                        <a:pt x="599" y="1808"/>
                        <a:pt x="641" y="1625"/>
                        <a:pt x="757" y="1625"/>
                      </a:cubicBezTo>
                      <a:cubicBezTo>
                        <a:pt x="811" y="1625"/>
                        <a:pt x="882" y="1665"/>
                        <a:pt x="978" y="1769"/>
                      </a:cubicBezTo>
                      <a:cubicBezTo>
                        <a:pt x="998" y="1788"/>
                        <a:pt x="1025" y="1812"/>
                        <a:pt x="1051" y="1812"/>
                      </a:cubicBezTo>
                      <a:cubicBezTo>
                        <a:pt x="1071" y="1812"/>
                        <a:pt x="1091" y="1798"/>
                        <a:pt x="1106" y="1757"/>
                      </a:cubicBezTo>
                      <a:cubicBezTo>
                        <a:pt x="1141" y="1664"/>
                        <a:pt x="1152" y="1582"/>
                        <a:pt x="1048" y="1513"/>
                      </a:cubicBezTo>
                      <a:cubicBezTo>
                        <a:pt x="722" y="1327"/>
                        <a:pt x="652" y="989"/>
                        <a:pt x="524" y="664"/>
                      </a:cubicBezTo>
                      <a:cubicBezTo>
                        <a:pt x="431" y="419"/>
                        <a:pt x="361" y="152"/>
                        <a:pt x="47"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1"/>
                <p:cNvSpPr/>
                <p:nvPr/>
              </p:nvSpPr>
              <p:spPr>
                <a:xfrm>
                  <a:off x="6027950" y="2667000"/>
                  <a:ext cx="34650" cy="55075"/>
                </a:xfrm>
                <a:custGeom>
                  <a:avLst/>
                  <a:gdLst/>
                  <a:ahLst/>
                  <a:cxnLst/>
                  <a:rect l="l" t="t" r="r" b="b"/>
                  <a:pathLst>
                    <a:path w="1386" h="2203" extrusionOk="0">
                      <a:moveTo>
                        <a:pt x="1" y="1"/>
                      </a:moveTo>
                      <a:lnTo>
                        <a:pt x="1" y="1"/>
                      </a:lnTo>
                      <a:cubicBezTo>
                        <a:pt x="13" y="617"/>
                        <a:pt x="268" y="1222"/>
                        <a:pt x="117" y="1850"/>
                      </a:cubicBezTo>
                      <a:cubicBezTo>
                        <a:pt x="106" y="2013"/>
                        <a:pt x="222" y="2164"/>
                        <a:pt x="385" y="2199"/>
                      </a:cubicBezTo>
                      <a:cubicBezTo>
                        <a:pt x="399" y="2202"/>
                        <a:pt x="412" y="2203"/>
                        <a:pt x="425" y="2203"/>
                      </a:cubicBezTo>
                      <a:cubicBezTo>
                        <a:pt x="586" y="2203"/>
                        <a:pt x="609" y="2003"/>
                        <a:pt x="652" y="1874"/>
                      </a:cubicBezTo>
                      <a:cubicBezTo>
                        <a:pt x="678" y="1767"/>
                        <a:pt x="711" y="1734"/>
                        <a:pt x="748" y="1734"/>
                      </a:cubicBezTo>
                      <a:cubicBezTo>
                        <a:pt x="810" y="1734"/>
                        <a:pt x="883" y="1827"/>
                        <a:pt x="948" y="1827"/>
                      </a:cubicBezTo>
                      <a:cubicBezTo>
                        <a:pt x="950" y="1827"/>
                        <a:pt x="952" y="1827"/>
                        <a:pt x="955" y="1827"/>
                      </a:cubicBezTo>
                      <a:cubicBezTo>
                        <a:pt x="1018" y="1899"/>
                        <a:pt x="1115" y="1987"/>
                        <a:pt x="1195" y="1987"/>
                      </a:cubicBezTo>
                      <a:cubicBezTo>
                        <a:pt x="1232" y="1987"/>
                        <a:pt x="1266" y="1968"/>
                        <a:pt x="1292" y="1920"/>
                      </a:cubicBezTo>
                      <a:cubicBezTo>
                        <a:pt x="1385" y="1722"/>
                        <a:pt x="1164" y="1687"/>
                        <a:pt x="1025" y="1641"/>
                      </a:cubicBezTo>
                      <a:cubicBezTo>
                        <a:pt x="478" y="1222"/>
                        <a:pt x="571" y="431"/>
                        <a:pt x="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1"/>
                <p:cNvSpPr/>
                <p:nvPr/>
              </p:nvSpPr>
              <p:spPr>
                <a:xfrm>
                  <a:off x="5482450" y="2878400"/>
                  <a:ext cx="36375" cy="51825"/>
                </a:xfrm>
                <a:custGeom>
                  <a:avLst/>
                  <a:gdLst/>
                  <a:ahLst/>
                  <a:cxnLst/>
                  <a:rect l="l" t="t" r="r" b="b"/>
                  <a:pathLst>
                    <a:path w="1455" h="2073" extrusionOk="0">
                      <a:moveTo>
                        <a:pt x="0" y="1"/>
                      </a:moveTo>
                      <a:cubicBezTo>
                        <a:pt x="233" y="641"/>
                        <a:pt x="594" y="1094"/>
                        <a:pt x="291" y="1641"/>
                      </a:cubicBezTo>
                      <a:cubicBezTo>
                        <a:pt x="221" y="1769"/>
                        <a:pt x="314" y="1978"/>
                        <a:pt x="477" y="2060"/>
                      </a:cubicBezTo>
                      <a:cubicBezTo>
                        <a:pt x="500" y="2069"/>
                        <a:pt x="523" y="2073"/>
                        <a:pt x="546" y="2073"/>
                      </a:cubicBezTo>
                      <a:cubicBezTo>
                        <a:pt x="643" y="2073"/>
                        <a:pt x="735" y="2000"/>
                        <a:pt x="745" y="1897"/>
                      </a:cubicBezTo>
                      <a:cubicBezTo>
                        <a:pt x="784" y="1656"/>
                        <a:pt x="883" y="1599"/>
                        <a:pt x="1007" y="1599"/>
                      </a:cubicBezTo>
                      <a:cubicBezTo>
                        <a:pt x="1120" y="1599"/>
                        <a:pt x="1254" y="1646"/>
                        <a:pt x="1384" y="1646"/>
                      </a:cubicBezTo>
                      <a:cubicBezTo>
                        <a:pt x="1408" y="1646"/>
                        <a:pt x="1431" y="1645"/>
                        <a:pt x="1454" y="1641"/>
                      </a:cubicBezTo>
                      <a:cubicBezTo>
                        <a:pt x="721" y="1362"/>
                        <a:pt x="849" y="373"/>
                        <a:pt x="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1"/>
                <p:cNvSpPr/>
                <p:nvPr/>
              </p:nvSpPr>
              <p:spPr>
                <a:xfrm>
                  <a:off x="6448150" y="2475325"/>
                  <a:ext cx="35200" cy="50975"/>
                </a:xfrm>
                <a:custGeom>
                  <a:avLst/>
                  <a:gdLst/>
                  <a:ahLst/>
                  <a:cxnLst/>
                  <a:rect l="l" t="t" r="r" b="b"/>
                  <a:pathLst>
                    <a:path w="1408" h="2039" extrusionOk="0">
                      <a:moveTo>
                        <a:pt x="700" y="243"/>
                      </a:moveTo>
                      <a:cubicBezTo>
                        <a:pt x="816" y="243"/>
                        <a:pt x="882" y="384"/>
                        <a:pt x="931" y="491"/>
                      </a:cubicBezTo>
                      <a:cubicBezTo>
                        <a:pt x="1059" y="712"/>
                        <a:pt x="1094" y="980"/>
                        <a:pt x="1012" y="1224"/>
                      </a:cubicBezTo>
                      <a:cubicBezTo>
                        <a:pt x="873" y="1015"/>
                        <a:pt x="745" y="840"/>
                        <a:pt x="652" y="643"/>
                      </a:cubicBezTo>
                      <a:cubicBezTo>
                        <a:pt x="594" y="538"/>
                        <a:pt x="384" y="375"/>
                        <a:pt x="628" y="259"/>
                      </a:cubicBezTo>
                      <a:cubicBezTo>
                        <a:pt x="654" y="248"/>
                        <a:pt x="678" y="243"/>
                        <a:pt x="700" y="243"/>
                      </a:cubicBezTo>
                      <a:close/>
                      <a:moveTo>
                        <a:pt x="625" y="1"/>
                      </a:moveTo>
                      <a:cubicBezTo>
                        <a:pt x="345" y="1"/>
                        <a:pt x="142" y="195"/>
                        <a:pt x="0" y="468"/>
                      </a:cubicBezTo>
                      <a:cubicBezTo>
                        <a:pt x="582" y="759"/>
                        <a:pt x="896" y="1387"/>
                        <a:pt x="815" y="2038"/>
                      </a:cubicBezTo>
                      <a:cubicBezTo>
                        <a:pt x="1245" y="1724"/>
                        <a:pt x="1408" y="1271"/>
                        <a:pt x="1268" y="701"/>
                      </a:cubicBezTo>
                      <a:cubicBezTo>
                        <a:pt x="1198" y="410"/>
                        <a:pt x="1105" y="84"/>
                        <a:pt x="756" y="14"/>
                      </a:cubicBezTo>
                      <a:cubicBezTo>
                        <a:pt x="711" y="5"/>
                        <a:pt x="667" y="1"/>
                        <a:pt x="625"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1"/>
                <p:cNvSpPr/>
                <p:nvPr/>
              </p:nvSpPr>
              <p:spPr>
                <a:xfrm>
                  <a:off x="5679300" y="2793500"/>
                  <a:ext cx="42500" cy="56500"/>
                </a:xfrm>
                <a:custGeom>
                  <a:avLst/>
                  <a:gdLst/>
                  <a:ahLst/>
                  <a:cxnLst/>
                  <a:rect l="l" t="t" r="r" b="b"/>
                  <a:pathLst>
                    <a:path w="1700" h="2260" extrusionOk="0">
                      <a:moveTo>
                        <a:pt x="129" y="1"/>
                      </a:moveTo>
                      <a:lnTo>
                        <a:pt x="129" y="1"/>
                      </a:lnTo>
                      <a:cubicBezTo>
                        <a:pt x="106" y="477"/>
                        <a:pt x="280" y="710"/>
                        <a:pt x="373" y="966"/>
                      </a:cubicBezTo>
                      <a:cubicBezTo>
                        <a:pt x="431" y="1094"/>
                        <a:pt x="536" y="1199"/>
                        <a:pt x="350" y="1361"/>
                      </a:cubicBezTo>
                      <a:cubicBezTo>
                        <a:pt x="1" y="1676"/>
                        <a:pt x="210" y="2071"/>
                        <a:pt x="489" y="2211"/>
                      </a:cubicBezTo>
                      <a:cubicBezTo>
                        <a:pt x="553" y="2245"/>
                        <a:pt x="600" y="2260"/>
                        <a:pt x="637" y="2260"/>
                      </a:cubicBezTo>
                      <a:cubicBezTo>
                        <a:pt x="836" y="2260"/>
                        <a:pt x="704" y="1826"/>
                        <a:pt x="920" y="1757"/>
                      </a:cubicBezTo>
                      <a:cubicBezTo>
                        <a:pt x="1059" y="1783"/>
                        <a:pt x="1147" y="1953"/>
                        <a:pt x="1392" y="1953"/>
                      </a:cubicBezTo>
                      <a:cubicBezTo>
                        <a:pt x="1474" y="1953"/>
                        <a:pt x="1574" y="1934"/>
                        <a:pt x="1699" y="1885"/>
                      </a:cubicBezTo>
                      <a:cubicBezTo>
                        <a:pt x="722" y="1582"/>
                        <a:pt x="734" y="664"/>
                        <a:pt x="129"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1"/>
                <p:cNvSpPr/>
                <p:nvPr/>
              </p:nvSpPr>
              <p:spPr>
                <a:xfrm>
                  <a:off x="5903800" y="2778100"/>
                  <a:ext cx="36375" cy="55050"/>
                </a:xfrm>
                <a:custGeom>
                  <a:avLst/>
                  <a:gdLst/>
                  <a:ahLst/>
                  <a:cxnLst/>
                  <a:rect l="l" t="t" r="r" b="b"/>
                  <a:pathLst>
                    <a:path w="1455" h="2202" extrusionOk="0">
                      <a:moveTo>
                        <a:pt x="210" y="0"/>
                      </a:moveTo>
                      <a:lnTo>
                        <a:pt x="0" y="35"/>
                      </a:lnTo>
                      <a:cubicBezTo>
                        <a:pt x="279" y="593"/>
                        <a:pt x="82" y="1128"/>
                        <a:pt x="35" y="1663"/>
                      </a:cubicBezTo>
                      <a:cubicBezTo>
                        <a:pt x="47" y="1698"/>
                        <a:pt x="58" y="1733"/>
                        <a:pt x="70" y="1768"/>
                      </a:cubicBezTo>
                      <a:cubicBezTo>
                        <a:pt x="158" y="1954"/>
                        <a:pt x="235" y="2202"/>
                        <a:pt x="447" y="2202"/>
                      </a:cubicBezTo>
                      <a:cubicBezTo>
                        <a:pt x="460" y="2202"/>
                        <a:pt x="474" y="2201"/>
                        <a:pt x="489" y="2198"/>
                      </a:cubicBezTo>
                      <a:cubicBezTo>
                        <a:pt x="710" y="2164"/>
                        <a:pt x="617" y="1908"/>
                        <a:pt x="617" y="1733"/>
                      </a:cubicBezTo>
                      <a:cubicBezTo>
                        <a:pt x="617" y="1669"/>
                        <a:pt x="610" y="1569"/>
                        <a:pt x="686" y="1569"/>
                      </a:cubicBezTo>
                      <a:cubicBezTo>
                        <a:pt x="707" y="1569"/>
                        <a:pt x="733" y="1576"/>
                        <a:pt x="768" y="1594"/>
                      </a:cubicBezTo>
                      <a:cubicBezTo>
                        <a:pt x="888" y="1732"/>
                        <a:pt x="1007" y="1884"/>
                        <a:pt x="1242" y="1884"/>
                      </a:cubicBezTo>
                      <a:cubicBezTo>
                        <a:pt x="1304" y="1884"/>
                        <a:pt x="1374" y="1874"/>
                        <a:pt x="1454" y="1850"/>
                      </a:cubicBezTo>
                      <a:lnTo>
                        <a:pt x="768" y="1303"/>
                      </a:lnTo>
                      <a:lnTo>
                        <a:pt x="210"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1"/>
                <p:cNvSpPr/>
                <p:nvPr/>
              </p:nvSpPr>
              <p:spPr>
                <a:xfrm>
                  <a:off x="6079150" y="2632400"/>
                  <a:ext cx="45950" cy="56450"/>
                </a:xfrm>
                <a:custGeom>
                  <a:avLst/>
                  <a:gdLst/>
                  <a:ahLst/>
                  <a:cxnLst/>
                  <a:rect l="l" t="t" r="r" b="b"/>
                  <a:pathLst>
                    <a:path w="1838" h="2258" extrusionOk="0">
                      <a:moveTo>
                        <a:pt x="1652" y="1"/>
                      </a:moveTo>
                      <a:lnTo>
                        <a:pt x="1652" y="1"/>
                      </a:lnTo>
                      <a:cubicBezTo>
                        <a:pt x="1059" y="117"/>
                        <a:pt x="489" y="268"/>
                        <a:pt x="0" y="640"/>
                      </a:cubicBezTo>
                      <a:cubicBezTo>
                        <a:pt x="166" y="628"/>
                        <a:pt x="296" y="618"/>
                        <a:pt x="402" y="618"/>
                      </a:cubicBezTo>
                      <a:cubicBezTo>
                        <a:pt x="776" y="618"/>
                        <a:pt x="848" y="743"/>
                        <a:pt x="1175" y="1315"/>
                      </a:cubicBezTo>
                      <a:cubicBezTo>
                        <a:pt x="1361" y="1629"/>
                        <a:pt x="1524" y="1943"/>
                        <a:pt x="1687" y="2257"/>
                      </a:cubicBezTo>
                      <a:lnTo>
                        <a:pt x="1838" y="2187"/>
                      </a:lnTo>
                      <a:cubicBezTo>
                        <a:pt x="1803" y="1885"/>
                        <a:pt x="1640" y="1618"/>
                        <a:pt x="1501" y="1362"/>
                      </a:cubicBezTo>
                      <a:cubicBezTo>
                        <a:pt x="1070" y="536"/>
                        <a:pt x="1059" y="536"/>
                        <a:pt x="1652"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1"/>
                <p:cNvSpPr/>
                <p:nvPr/>
              </p:nvSpPr>
              <p:spPr>
                <a:xfrm>
                  <a:off x="5532175" y="2963025"/>
                  <a:ext cx="31425" cy="49150"/>
                </a:xfrm>
                <a:custGeom>
                  <a:avLst/>
                  <a:gdLst/>
                  <a:ahLst/>
                  <a:cxnLst/>
                  <a:rect l="l" t="t" r="r" b="b"/>
                  <a:pathLst>
                    <a:path w="1257" h="1966" extrusionOk="0">
                      <a:moveTo>
                        <a:pt x="0" y="1"/>
                      </a:moveTo>
                      <a:lnTo>
                        <a:pt x="0" y="1"/>
                      </a:lnTo>
                      <a:cubicBezTo>
                        <a:pt x="186" y="571"/>
                        <a:pt x="291" y="1106"/>
                        <a:pt x="163" y="1676"/>
                      </a:cubicBezTo>
                      <a:cubicBezTo>
                        <a:pt x="145" y="1783"/>
                        <a:pt x="251" y="1965"/>
                        <a:pt x="343" y="1965"/>
                      </a:cubicBezTo>
                      <a:cubicBezTo>
                        <a:pt x="371" y="1965"/>
                        <a:pt x="397" y="1949"/>
                        <a:pt x="419" y="1908"/>
                      </a:cubicBezTo>
                      <a:cubicBezTo>
                        <a:pt x="525" y="1708"/>
                        <a:pt x="651" y="1662"/>
                        <a:pt x="788" y="1662"/>
                      </a:cubicBezTo>
                      <a:cubicBezTo>
                        <a:pt x="905" y="1662"/>
                        <a:pt x="1030" y="1696"/>
                        <a:pt x="1154" y="1696"/>
                      </a:cubicBezTo>
                      <a:cubicBezTo>
                        <a:pt x="1188" y="1696"/>
                        <a:pt x="1222" y="1694"/>
                        <a:pt x="1257" y="1687"/>
                      </a:cubicBezTo>
                      <a:cubicBezTo>
                        <a:pt x="547" y="1327"/>
                        <a:pt x="628" y="431"/>
                        <a:pt x="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1"/>
                <p:cNvSpPr/>
                <p:nvPr/>
              </p:nvSpPr>
              <p:spPr>
                <a:xfrm>
                  <a:off x="5686000" y="2825500"/>
                  <a:ext cx="90175" cy="41025"/>
                </a:xfrm>
                <a:custGeom>
                  <a:avLst/>
                  <a:gdLst/>
                  <a:ahLst/>
                  <a:cxnLst/>
                  <a:rect l="l" t="t" r="r" b="b"/>
                  <a:pathLst>
                    <a:path w="3607" h="1641" extrusionOk="0">
                      <a:moveTo>
                        <a:pt x="3548" y="0"/>
                      </a:moveTo>
                      <a:lnTo>
                        <a:pt x="0" y="1535"/>
                      </a:lnTo>
                      <a:lnTo>
                        <a:pt x="59" y="1640"/>
                      </a:lnTo>
                      <a:lnTo>
                        <a:pt x="3606" y="116"/>
                      </a:lnTo>
                      <a:lnTo>
                        <a:pt x="3548"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1"/>
                <p:cNvSpPr/>
                <p:nvPr/>
              </p:nvSpPr>
              <p:spPr>
                <a:xfrm>
                  <a:off x="5332100" y="2981350"/>
                  <a:ext cx="85825" cy="39275"/>
                </a:xfrm>
                <a:custGeom>
                  <a:avLst/>
                  <a:gdLst/>
                  <a:ahLst/>
                  <a:cxnLst/>
                  <a:rect l="l" t="t" r="r" b="b"/>
                  <a:pathLst>
                    <a:path w="3433" h="1571" extrusionOk="0">
                      <a:moveTo>
                        <a:pt x="3386" y="1"/>
                      </a:moveTo>
                      <a:lnTo>
                        <a:pt x="1" y="1454"/>
                      </a:lnTo>
                      <a:lnTo>
                        <a:pt x="47" y="1571"/>
                      </a:lnTo>
                      <a:lnTo>
                        <a:pt x="3432" y="105"/>
                      </a:lnTo>
                      <a:lnTo>
                        <a:pt x="3386"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1"/>
                <p:cNvSpPr/>
                <p:nvPr/>
              </p:nvSpPr>
              <p:spPr>
                <a:xfrm>
                  <a:off x="6277175" y="2556800"/>
                  <a:ext cx="34025" cy="44275"/>
                </a:xfrm>
                <a:custGeom>
                  <a:avLst/>
                  <a:gdLst/>
                  <a:ahLst/>
                  <a:cxnLst/>
                  <a:rect l="l" t="t" r="r" b="b"/>
                  <a:pathLst>
                    <a:path w="1361" h="1771" extrusionOk="0">
                      <a:moveTo>
                        <a:pt x="361" y="1"/>
                      </a:moveTo>
                      <a:lnTo>
                        <a:pt x="361" y="1"/>
                      </a:lnTo>
                      <a:cubicBezTo>
                        <a:pt x="372" y="454"/>
                        <a:pt x="396" y="873"/>
                        <a:pt x="105" y="1245"/>
                      </a:cubicBezTo>
                      <a:cubicBezTo>
                        <a:pt x="0" y="1385"/>
                        <a:pt x="128" y="1548"/>
                        <a:pt x="268" y="1652"/>
                      </a:cubicBezTo>
                      <a:cubicBezTo>
                        <a:pt x="329" y="1705"/>
                        <a:pt x="422" y="1770"/>
                        <a:pt x="475" y="1770"/>
                      </a:cubicBezTo>
                      <a:cubicBezTo>
                        <a:pt x="493" y="1770"/>
                        <a:pt x="506" y="1763"/>
                        <a:pt x="512" y="1745"/>
                      </a:cubicBezTo>
                      <a:cubicBezTo>
                        <a:pt x="601" y="1493"/>
                        <a:pt x="761" y="1461"/>
                        <a:pt x="947" y="1461"/>
                      </a:cubicBezTo>
                      <a:cubicBezTo>
                        <a:pt x="1011" y="1461"/>
                        <a:pt x="1078" y="1464"/>
                        <a:pt x="1146" y="1464"/>
                      </a:cubicBezTo>
                      <a:cubicBezTo>
                        <a:pt x="1217" y="1464"/>
                        <a:pt x="1290" y="1460"/>
                        <a:pt x="1361" y="1443"/>
                      </a:cubicBezTo>
                      <a:cubicBezTo>
                        <a:pt x="593" y="1222"/>
                        <a:pt x="756" y="477"/>
                        <a:pt x="36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1"/>
                <p:cNvSpPr/>
                <p:nvPr/>
              </p:nvSpPr>
              <p:spPr>
                <a:xfrm>
                  <a:off x="5490875" y="2916800"/>
                  <a:ext cx="85525" cy="38975"/>
                </a:xfrm>
                <a:custGeom>
                  <a:avLst/>
                  <a:gdLst/>
                  <a:ahLst/>
                  <a:cxnLst/>
                  <a:rect l="l" t="t" r="r" b="b"/>
                  <a:pathLst>
                    <a:path w="3421" h="1559" extrusionOk="0">
                      <a:moveTo>
                        <a:pt x="3374" y="0"/>
                      </a:moveTo>
                      <a:lnTo>
                        <a:pt x="1" y="1454"/>
                      </a:lnTo>
                      <a:lnTo>
                        <a:pt x="47" y="1559"/>
                      </a:lnTo>
                      <a:lnTo>
                        <a:pt x="3420" y="105"/>
                      </a:lnTo>
                      <a:lnTo>
                        <a:pt x="3374"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1"/>
                <p:cNvSpPr/>
                <p:nvPr/>
              </p:nvSpPr>
              <p:spPr>
                <a:xfrm>
                  <a:off x="5365250" y="3029325"/>
                  <a:ext cx="37825" cy="60375"/>
                </a:xfrm>
                <a:custGeom>
                  <a:avLst/>
                  <a:gdLst/>
                  <a:ahLst/>
                  <a:cxnLst/>
                  <a:rect l="l" t="t" r="r" b="b"/>
                  <a:pathLst>
                    <a:path w="1513" h="2415" extrusionOk="0">
                      <a:moveTo>
                        <a:pt x="541" y="1566"/>
                      </a:moveTo>
                      <a:cubicBezTo>
                        <a:pt x="566" y="1566"/>
                        <a:pt x="592" y="1577"/>
                        <a:pt x="617" y="1594"/>
                      </a:cubicBezTo>
                      <a:cubicBezTo>
                        <a:pt x="755" y="1766"/>
                        <a:pt x="678" y="1904"/>
                        <a:pt x="498" y="2086"/>
                      </a:cubicBezTo>
                      <a:lnTo>
                        <a:pt x="498" y="2086"/>
                      </a:lnTo>
                      <a:cubicBezTo>
                        <a:pt x="407" y="1869"/>
                        <a:pt x="352" y="1709"/>
                        <a:pt x="513" y="1571"/>
                      </a:cubicBezTo>
                      <a:cubicBezTo>
                        <a:pt x="522" y="1568"/>
                        <a:pt x="531" y="1566"/>
                        <a:pt x="541" y="1566"/>
                      </a:cubicBezTo>
                      <a:close/>
                      <a:moveTo>
                        <a:pt x="308" y="1"/>
                      </a:moveTo>
                      <a:cubicBezTo>
                        <a:pt x="291" y="1"/>
                        <a:pt x="274" y="4"/>
                        <a:pt x="257" y="12"/>
                      </a:cubicBezTo>
                      <a:cubicBezTo>
                        <a:pt x="1" y="117"/>
                        <a:pt x="222" y="338"/>
                        <a:pt x="257" y="512"/>
                      </a:cubicBezTo>
                      <a:cubicBezTo>
                        <a:pt x="280" y="908"/>
                        <a:pt x="466" y="1280"/>
                        <a:pt x="210" y="1699"/>
                      </a:cubicBezTo>
                      <a:cubicBezTo>
                        <a:pt x="82" y="1943"/>
                        <a:pt x="175" y="2246"/>
                        <a:pt x="408" y="2385"/>
                      </a:cubicBezTo>
                      <a:cubicBezTo>
                        <a:pt x="450" y="2405"/>
                        <a:pt x="487" y="2414"/>
                        <a:pt x="520" y="2414"/>
                      </a:cubicBezTo>
                      <a:cubicBezTo>
                        <a:pt x="696" y="2414"/>
                        <a:pt x="754" y="2162"/>
                        <a:pt x="862" y="2025"/>
                      </a:cubicBezTo>
                      <a:cubicBezTo>
                        <a:pt x="908" y="1990"/>
                        <a:pt x="955" y="1955"/>
                        <a:pt x="1001" y="1932"/>
                      </a:cubicBezTo>
                      <a:cubicBezTo>
                        <a:pt x="1098" y="1991"/>
                        <a:pt x="1215" y="2080"/>
                        <a:pt x="1307" y="2080"/>
                      </a:cubicBezTo>
                      <a:cubicBezTo>
                        <a:pt x="1359" y="2080"/>
                        <a:pt x="1402" y="2053"/>
                        <a:pt x="1432" y="1978"/>
                      </a:cubicBezTo>
                      <a:cubicBezTo>
                        <a:pt x="1513" y="1769"/>
                        <a:pt x="1211" y="1804"/>
                        <a:pt x="1071" y="1734"/>
                      </a:cubicBezTo>
                      <a:cubicBezTo>
                        <a:pt x="920" y="1571"/>
                        <a:pt x="1013" y="1350"/>
                        <a:pt x="931" y="1175"/>
                      </a:cubicBezTo>
                      <a:cubicBezTo>
                        <a:pt x="885" y="885"/>
                        <a:pt x="780" y="594"/>
                        <a:pt x="617" y="350"/>
                      </a:cubicBezTo>
                      <a:cubicBezTo>
                        <a:pt x="535" y="216"/>
                        <a:pt x="435" y="1"/>
                        <a:pt x="308"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1"/>
                <p:cNvSpPr/>
                <p:nvPr/>
              </p:nvSpPr>
              <p:spPr>
                <a:xfrm>
                  <a:off x="5715650" y="2861550"/>
                  <a:ext cx="41625" cy="61625"/>
                </a:xfrm>
                <a:custGeom>
                  <a:avLst/>
                  <a:gdLst/>
                  <a:ahLst/>
                  <a:cxnLst/>
                  <a:rect l="l" t="t" r="r" b="b"/>
                  <a:pathLst>
                    <a:path w="1665" h="2465" extrusionOk="0">
                      <a:moveTo>
                        <a:pt x="640" y="1594"/>
                      </a:moveTo>
                      <a:cubicBezTo>
                        <a:pt x="652" y="1617"/>
                        <a:pt x="675" y="1652"/>
                        <a:pt x="710" y="1664"/>
                      </a:cubicBezTo>
                      <a:cubicBezTo>
                        <a:pt x="745" y="1710"/>
                        <a:pt x="768" y="1757"/>
                        <a:pt x="792" y="1815"/>
                      </a:cubicBezTo>
                      <a:cubicBezTo>
                        <a:pt x="803" y="1838"/>
                        <a:pt x="803" y="1873"/>
                        <a:pt x="815" y="1908"/>
                      </a:cubicBezTo>
                      <a:cubicBezTo>
                        <a:pt x="850" y="2013"/>
                        <a:pt x="803" y="2129"/>
                        <a:pt x="710" y="2175"/>
                      </a:cubicBezTo>
                      <a:cubicBezTo>
                        <a:pt x="688" y="2184"/>
                        <a:pt x="666" y="2188"/>
                        <a:pt x="644" y="2188"/>
                      </a:cubicBezTo>
                      <a:cubicBezTo>
                        <a:pt x="609" y="2188"/>
                        <a:pt x="576" y="2178"/>
                        <a:pt x="547" y="2164"/>
                      </a:cubicBezTo>
                      <a:cubicBezTo>
                        <a:pt x="466" y="2071"/>
                        <a:pt x="443" y="1943"/>
                        <a:pt x="501" y="1826"/>
                      </a:cubicBezTo>
                      <a:cubicBezTo>
                        <a:pt x="524" y="1780"/>
                        <a:pt x="547" y="1733"/>
                        <a:pt x="582" y="1687"/>
                      </a:cubicBezTo>
                      <a:cubicBezTo>
                        <a:pt x="606" y="1652"/>
                        <a:pt x="617" y="1617"/>
                        <a:pt x="640" y="1594"/>
                      </a:cubicBezTo>
                      <a:close/>
                      <a:moveTo>
                        <a:pt x="129" y="0"/>
                      </a:moveTo>
                      <a:lnTo>
                        <a:pt x="129" y="0"/>
                      </a:lnTo>
                      <a:cubicBezTo>
                        <a:pt x="12" y="559"/>
                        <a:pt x="257" y="954"/>
                        <a:pt x="419" y="1373"/>
                      </a:cubicBezTo>
                      <a:cubicBezTo>
                        <a:pt x="268" y="1710"/>
                        <a:pt x="1" y="2094"/>
                        <a:pt x="431" y="2385"/>
                      </a:cubicBezTo>
                      <a:cubicBezTo>
                        <a:pt x="517" y="2440"/>
                        <a:pt x="593" y="2464"/>
                        <a:pt x="660" y="2464"/>
                      </a:cubicBezTo>
                      <a:cubicBezTo>
                        <a:pt x="873" y="2464"/>
                        <a:pt x="997" y="2225"/>
                        <a:pt x="1094" y="2013"/>
                      </a:cubicBezTo>
                      <a:cubicBezTo>
                        <a:pt x="1194" y="2013"/>
                        <a:pt x="1294" y="2096"/>
                        <a:pt x="1412" y="2096"/>
                      </a:cubicBezTo>
                      <a:cubicBezTo>
                        <a:pt x="1487" y="2096"/>
                        <a:pt x="1570" y="2062"/>
                        <a:pt x="1664" y="1954"/>
                      </a:cubicBezTo>
                      <a:cubicBezTo>
                        <a:pt x="1036" y="1908"/>
                        <a:pt x="861" y="1536"/>
                        <a:pt x="780" y="1001"/>
                      </a:cubicBezTo>
                      <a:cubicBezTo>
                        <a:pt x="734" y="582"/>
                        <a:pt x="489" y="210"/>
                        <a:pt x="129"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31"/>
                <p:cNvSpPr/>
                <p:nvPr/>
              </p:nvSpPr>
              <p:spPr>
                <a:xfrm>
                  <a:off x="6166375" y="2612025"/>
                  <a:ext cx="34050" cy="52675"/>
                </a:xfrm>
                <a:custGeom>
                  <a:avLst/>
                  <a:gdLst/>
                  <a:ahLst/>
                  <a:cxnLst/>
                  <a:rect l="l" t="t" r="r" b="b"/>
                  <a:pathLst>
                    <a:path w="1362" h="2107" extrusionOk="0">
                      <a:moveTo>
                        <a:pt x="454" y="641"/>
                      </a:moveTo>
                      <a:cubicBezTo>
                        <a:pt x="617" y="827"/>
                        <a:pt x="768" y="967"/>
                        <a:pt x="559" y="1130"/>
                      </a:cubicBezTo>
                      <a:cubicBezTo>
                        <a:pt x="534" y="1146"/>
                        <a:pt x="469" y="1163"/>
                        <a:pt x="428" y="1163"/>
                      </a:cubicBezTo>
                      <a:cubicBezTo>
                        <a:pt x="412" y="1163"/>
                        <a:pt x="399" y="1160"/>
                        <a:pt x="396" y="1153"/>
                      </a:cubicBezTo>
                      <a:cubicBezTo>
                        <a:pt x="280" y="990"/>
                        <a:pt x="373" y="851"/>
                        <a:pt x="454" y="641"/>
                      </a:cubicBezTo>
                      <a:close/>
                      <a:moveTo>
                        <a:pt x="206" y="1"/>
                      </a:moveTo>
                      <a:cubicBezTo>
                        <a:pt x="187" y="1"/>
                        <a:pt x="166" y="5"/>
                        <a:pt x="140" y="13"/>
                      </a:cubicBezTo>
                      <a:cubicBezTo>
                        <a:pt x="1" y="83"/>
                        <a:pt x="24" y="223"/>
                        <a:pt x="35" y="327"/>
                      </a:cubicBezTo>
                      <a:cubicBezTo>
                        <a:pt x="105" y="734"/>
                        <a:pt x="198" y="1130"/>
                        <a:pt x="280" y="1537"/>
                      </a:cubicBezTo>
                      <a:cubicBezTo>
                        <a:pt x="373" y="1700"/>
                        <a:pt x="222" y="1967"/>
                        <a:pt x="501" y="2107"/>
                      </a:cubicBezTo>
                      <a:cubicBezTo>
                        <a:pt x="664" y="1897"/>
                        <a:pt x="512" y="1758"/>
                        <a:pt x="443" y="1618"/>
                      </a:cubicBezTo>
                      <a:lnTo>
                        <a:pt x="501" y="1467"/>
                      </a:lnTo>
                      <a:cubicBezTo>
                        <a:pt x="547" y="1409"/>
                        <a:pt x="582" y="1363"/>
                        <a:pt x="628" y="1316"/>
                      </a:cubicBezTo>
                      <a:lnTo>
                        <a:pt x="628" y="1316"/>
                      </a:lnTo>
                      <a:cubicBezTo>
                        <a:pt x="594" y="1351"/>
                        <a:pt x="559" y="1397"/>
                        <a:pt x="501" y="1467"/>
                      </a:cubicBezTo>
                      <a:cubicBezTo>
                        <a:pt x="589" y="1368"/>
                        <a:pt x="662" y="1330"/>
                        <a:pt x="725" y="1330"/>
                      </a:cubicBezTo>
                      <a:cubicBezTo>
                        <a:pt x="868" y="1330"/>
                        <a:pt x="961" y="1525"/>
                        <a:pt x="1082" y="1630"/>
                      </a:cubicBezTo>
                      <a:cubicBezTo>
                        <a:pt x="1121" y="1728"/>
                        <a:pt x="1128" y="1867"/>
                        <a:pt x="1267" y="1867"/>
                      </a:cubicBezTo>
                      <a:cubicBezTo>
                        <a:pt x="1294" y="1867"/>
                        <a:pt x="1325" y="1862"/>
                        <a:pt x="1361" y="1851"/>
                      </a:cubicBezTo>
                      <a:cubicBezTo>
                        <a:pt x="1129" y="1246"/>
                        <a:pt x="791" y="688"/>
                        <a:pt x="373" y="199"/>
                      </a:cubicBezTo>
                      <a:cubicBezTo>
                        <a:pt x="313" y="130"/>
                        <a:pt x="313" y="1"/>
                        <a:pt x="206"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31"/>
                <p:cNvSpPr/>
                <p:nvPr/>
              </p:nvSpPr>
              <p:spPr>
                <a:xfrm>
                  <a:off x="6421975" y="2490525"/>
                  <a:ext cx="34625" cy="40225"/>
                </a:xfrm>
                <a:custGeom>
                  <a:avLst/>
                  <a:gdLst/>
                  <a:ahLst/>
                  <a:cxnLst/>
                  <a:rect l="l" t="t" r="r" b="b"/>
                  <a:pathLst>
                    <a:path w="1385" h="1609" extrusionOk="0">
                      <a:moveTo>
                        <a:pt x="543" y="1"/>
                      </a:moveTo>
                      <a:cubicBezTo>
                        <a:pt x="452" y="1"/>
                        <a:pt x="353" y="48"/>
                        <a:pt x="280" y="128"/>
                      </a:cubicBezTo>
                      <a:cubicBezTo>
                        <a:pt x="1" y="453"/>
                        <a:pt x="140" y="814"/>
                        <a:pt x="256" y="1151"/>
                      </a:cubicBezTo>
                      <a:cubicBezTo>
                        <a:pt x="354" y="1390"/>
                        <a:pt x="492" y="1608"/>
                        <a:pt x="756" y="1608"/>
                      </a:cubicBezTo>
                      <a:cubicBezTo>
                        <a:pt x="775" y="1608"/>
                        <a:pt x="794" y="1607"/>
                        <a:pt x="815" y="1605"/>
                      </a:cubicBezTo>
                      <a:cubicBezTo>
                        <a:pt x="1187" y="1558"/>
                        <a:pt x="1385" y="1291"/>
                        <a:pt x="1327" y="872"/>
                      </a:cubicBezTo>
                      <a:lnTo>
                        <a:pt x="1327" y="872"/>
                      </a:lnTo>
                      <a:cubicBezTo>
                        <a:pt x="1257" y="953"/>
                        <a:pt x="1175" y="1046"/>
                        <a:pt x="1117" y="1139"/>
                      </a:cubicBezTo>
                      <a:cubicBezTo>
                        <a:pt x="1035" y="1249"/>
                        <a:pt x="939" y="1351"/>
                        <a:pt x="817" y="1351"/>
                      </a:cubicBezTo>
                      <a:cubicBezTo>
                        <a:pt x="783" y="1351"/>
                        <a:pt x="748" y="1343"/>
                        <a:pt x="710" y="1326"/>
                      </a:cubicBezTo>
                      <a:cubicBezTo>
                        <a:pt x="489" y="1233"/>
                        <a:pt x="443" y="988"/>
                        <a:pt x="408" y="767"/>
                      </a:cubicBezTo>
                      <a:cubicBezTo>
                        <a:pt x="384" y="616"/>
                        <a:pt x="303" y="407"/>
                        <a:pt x="524" y="290"/>
                      </a:cubicBezTo>
                      <a:cubicBezTo>
                        <a:pt x="536" y="284"/>
                        <a:pt x="551" y="281"/>
                        <a:pt x="569" y="281"/>
                      </a:cubicBezTo>
                      <a:cubicBezTo>
                        <a:pt x="614" y="281"/>
                        <a:pt x="673" y="296"/>
                        <a:pt x="717" y="296"/>
                      </a:cubicBezTo>
                      <a:cubicBezTo>
                        <a:pt x="780" y="296"/>
                        <a:pt x="815" y="267"/>
                        <a:pt x="745" y="128"/>
                      </a:cubicBezTo>
                      <a:cubicBezTo>
                        <a:pt x="701" y="39"/>
                        <a:pt x="625" y="1"/>
                        <a:pt x="543"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31"/>
                <p:cNvSpPr/>
                <p:nvPr/>
              </p:nvSpPr>
              <p:spPr>
                <a:xfrm>
                  <a:off x="5920375" y="2777500"/>
                  <a:ext cx="31425" cy="41025"/>
                </a:xfrm>
                <a:custGeom>
                  <a:avLst/>
                  <a:gdLst/>
                  <a:ahLst/>
                  <a:cxnLst/>
                  <a:rect l="l" t="t" r="r" b="b"/>
                  <a:pathLst>
                    <a:path w="1257" h="1641" extrusionOk="0">
                      <a:moveTo>
                        <a:pt x="1024" y="59"/>
                      </a:moveTo>
                      <a:lnTo>
                        <a:pt x="1024" y="59"/>
                      </a:lnTo>
                      <a:cubicBezTo>
                        <a:pt x="617" y="245"/>
                        <a:pt x="12" y="1"/>
                        <a:pt x="0" y="699"/>
                      </a:cubicBezTo>
                      <a:cubicBezTo>
                        <a:pt x="46" y="691"/>
                        <a:pt x="88" y="687"/>
                        <a:pt x="128" y="687"/>
                      </a:cubicBezTo>
                      <a:cubicBezTo>
                        <a:pt x="705" y="687"/>
                        <a:pt x="690" y="1510"/>
                        <a:pt x="1257" y="1641"/>
                      </a:cubicBezTo>
                      <a:cubicBezTo>
                        <a:pt x="1222" y="1083"/>
                        <a:pt x="175" y="734"/>
                        <a:pt x="1024" y="59"/>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1"/>
                <p:cNvSpPr/>
                <p:nvPr/>
              </p:nvSpPr>
              <p:spPr>
                <a:xfrm>
                  <a:off x="6308850" y="2547375"/>
                  <a:ext cx="42500" cy="48425"/>
                </a:xfrm>
                <a:custGeom>
                  <a:avLst/>
                  <a:gdLst/>
                  <a:ahLst/>
                  <a:cxnLst/>
                  <a:rect l="l" t="t" r="r" b="b"/>
                  <a:pathLst>
                    <a:path w="1700" h="1937" extrusionOk="0">
                      <a:moveTo>
                        <a:pt x="189" y="1"/>
                      </a:moveTo>
                      <a:cubicBezTo>
                        <a:pt x="86" y="1"/>
                        <a:pt x="1" y="34"/>
                        <a:pt x="1" y="168"/>
                      </a:cubicBezTo>
                      <a:cubicBezTo>
                        <a:pt x="1" y="245"/>
                        <a:pt x="33" y="269"/>
                        <a:pt x="79" y="269"/>
                      </a:cubicBezTo>
                      <a:cubicBezTo>
                        <a:pt x="152" y="269"/>
                        <a:pt x="260" y="210"/>
                        <a:pt x="338" y="203"/>
                      </a:cubicBezTo>
                      <a:cubicBezTo>
                        <a:pt x="1269" y="401"/>
                        <a:pt x="1245" y="1145"/>
                        <a:pt x="1234" y="1936"/>
                      </a:cubicBezTo>
                      <a:cubicBezTo>
                        <a:pt x="1699" y="1564"/>
                        <a:pt x="1478" y="1157"/>
                        <a:pt x="1385" y="820"/>
                      </a:cubicBezTo>
                      <a:cubicBezTo>
                        <a:pt x="1261" y="391"/>
                        <a:pt x="994" y="28"/>
                        <a:pt x="469" y="28"/>
                      </a:cubicBezTo>
                      <a:cubicBezTo>
                        <a:pt x="453" y="28"/>
                        <a:pt x="436" y="28"/>
                        <a:pt x="420" y="29"/>
                      </a:cubicBezTo>
                      <a:cubicBezTo>
                        <a:pt x="351" y="19"/>
                        <a:pt x="265" y="1"/>
                        <a:pt x="189"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31"/>
                <p:cNvSpPr/>
                <p:nvPr/>
              </p:nvSpPr>
              <p:spPr>
                <a:xfrm>
                  <a:off x="6109375" y="2592425"/>
                  <a:ext cx="31725" cy="37100"/>
                </a:xfrm>
                <a:custGeom>
                  <a:avLst/>
                  <a:gdLst/>
                  <a:ahLst/>
                  <a:cxnLst/>
                  <a:rect l="l" t="t" r="r" b="b"/>
                  <a:pathLst>
                    <a:path w="1269" h="1484" extrusionOk="0">
                      <a:moveTo>
                        <a:pt x="237" y="0"/>
                      </a:moveTo>
                      <a:cubicBezTo>
                        <a:pt x="204" y="0"/>
                        <a:pt x="168" y="13"/>
                        <a:pt x="129" y="41"/>
                      </a:cubicBezTo>
                      <a:cubicBezTo>
                        <a:pt x="1" y="146"/>
                        <a:pt x="105" y="204"/>
                        <a:pt x="164" y="285"/>
                      </a:cubicBezTo>
                      <a:cubicBezTo>
                        <a:pt x="396" y="599"/>
                        <a:pt x="559" y="925"/>
                        <a:pt x="350" y="1483"/>
                      </a:cubicBezTo>
                      <a:lnTo>
                        <a:pt x="1187" y="867"/>
                      </a:lnTo>
                      <a:cubicBezTo>
                        <a:pt x="1222" y="774"/>
                        <a:pt x="1245" y="681"/>
                        <a:pt x="1269" y="588"/>
                      </a:cubicBezTo>
                      <a:lnTo>
                        <a:pt x="1269" y="588"/>
                      </a:lnTo>
                      <a:cubicBezTo>
                        <a:pt x="1079" y="742"/>
                        <a:pt x="948" y="801"/>
                        <a:pt x="854" y="801"/>
                      </a:cubicBezTo>
                      <a:cubicBezTo>
                        <a:pt x="671" y="801"/>
                        <a:pt x="624" y="578"/>
                        <a:pt x="547" y="402"/>
                      </a:cubicBezTo>
                      <a:cubicBezTo>
                        <a:pt x="513" y="309"/>
                        <a:pt x="466" y="216"/>
                        <a:pt x="419" y="134"/>
                      </a:cubicBezTo>
                      <a:cubicBezTo>
                        <a:pt x="371" y="62"/>
                        <a:pt x="312" y="0"/>
                        <a:pt x="237"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1"/>
                <p:cNvSpPr/>
                <p:nvPr/>
              </p:nvSpPr>
              <p:spPr>
                <a:xfrm>
                  <a:off x="6053850" y="2664225"/>
                  <a:ext cx="44775" cy="47050"/>
                </a:xfrm>
                <a:custGeom>
                  <a:avLst/>
                  <a:gdLst/>
                  <a:ahLst/>
                  <a:cxnLst/>
                  <a:rect l="l" t="t" r="r" b="b"/>
                  <a:pathLst>
                    <a:path w="1791" h="1882" extrusionOk="0">
                      <a:moveTo>
                        <a:pt x="559" y="0"/>
                      </a:moveTo>
                      <a:cubicBezTo>
                        <a:pt x="383" y="0"/>
                        <a:pt x="194" y="54"/>
                        <a:pt x="0" y="170"/>
                      </a:cubicBezTo>
                      <a:cubicBezTo>
                        <a:pt x="82" y="160"/>
                        <a:pt x="159" y="155"/>
                        <a:pt x="232" y="155"/>
                      </a:cubicBezTo>
                      <a:cubicBezTo>
                        <a:pt x="898" y="155"/>
                        <a:pt x="1176" y="570"/>
                        <a:pt x="1396" y="1042"/>
                      </a:cubicBezTo>
                      <a:cubicBezTo>
                        <a:pt x="1431" y="1147"/>
                        <a:pt x="1454" y="1252"/>
                        <a:pt x="1489" y="1356"/>
                      </a:cubicBezTo>
                      <a:cubicBezTo>
                        <a:pt x="1466" y="1566"/>
                        <a:pt x="1384" y="1833"/>
                        <a:pt x="1663" y="1880"/>
                      </a:cubicBezTo>
                      <a:cubicBezTo>
                        <a:pt x="1670" y="1881"/>
                        <a:pt x="1676" y="1882"/>
                        <a:pt x="1681" y="1882"/>
                      </a:cubicBezTo>
                      <a:cubicBezTo>
                        <a:pt x="1790" y="1882"/>
                        <a:pt x="1776" y="1676"/>
                        <a:pt x="1710" y="1554"/>
                      </a:cubicBezTo>
                      <a:cubicBezTo>
                        <a:pt x="1698" y="1484"/>
                        <a:pt x="1687" y="1415"/>
                        <a:pt x="1663" y="1356"/>
                      </a:cubicBezTo>
                      <a:cubicBezTo>
                        <a:pt x="1566" y="550"/>
                        <a:pt x="1124" y="0"/>
                        <a:pt x="559"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31"/>
                <p:cNvSpPr/>
                <p:nvPr/>
              </p:nvSpPr>
              <p:spPr>
                <a:xfrm>
                  <a:off x="5743000" y="2853400"/>
                  <a:ext cx="32000" cy="46125"/>
                </a:xfrm>
                <a:custGeom>
                  <a:avLst/>
                  <a:gdLst/>
                  <a:ahLst/>
                  <a:cxnLst/>
                  <a:rect l="l" t="t" r="r" b="b"/>
                  <a:pathLst>
                    <a:path w="1280" h="1845" extrusionOk="0">
                      <a:moveTo>
                        <a:pt x="1059" y="466"/>
                      </a:moveTo>
                      <a:lnTo>
                        <a:pt x="1059" y="466"/>
                      </a:lnTo>
                      <a:cubicBezTo>
                        <a:pt x="1038" y="479"/>
                        <a:pt x="1018" y="491"/>
                        <a:pt x="1000" y="504"/>
                      </a:cubicBezTo>
                      <a:lnTo>
                        <a:pt x="1000" y="504"/>
                      </a:lnTo>
                      <a:cubicBezTo>
                        <a:pt x="1019" y="492"/>
                        <a:pt x="1038" y="480"/>
                        <a:pt x="1059" y="466"/>
                      </a:cubicBezTo>
                      <a:close/>
                      <a:moveTo>
                        <a:pt x="33" y="1"/>
                      </a:moveTo>
                      <a:cubicBezTo>
                        <a:pt x="30" y="1"/>
                        <a:pt x="27" y="1"/>
                        <a:pt x="23" y="1"/>
                      </a:cubicBezTo>
                      <a:cubicBezTo>
                        <a:pt x="268" y="338"/>
                        <a:pt x="337" y="640"/>
                        <a:pt x="0" y="966"/>
                      </a:cubicBezTo>
                      <a:cubicBezTo>
                        <a:pt x="116" y="911"/>
                        <a:pt x="211" y="888"/>
                        <a:pt x="292" y="888"/>
                      </a:cubicBezTo>
                      <a:cubicBezTo>
                        <a:pt x="521" y="888"/>
                        <a:pt x="633" y="1077"/>
                        <a:pt x="745" y="1292"/>
                      </a:cubicBezTo>
                      <a:cubicBezTo>
                        <a:pt x="826" y="1420"/>
                        <a:pt x="919" y="1548"/>
                        <a:pt x="1012" y="1676"/>
                      </a:cubicBezTo>
                      <a:cubicBezTo>
                        <a:pt x="1043" y="1747"/>
                        <a:pt x="1073" y="1845"/>
                        <a:pt x="1158" y="1845"/>
                      </a:cubicBezTo>
                      <a:cubicBezTo>
                        <a:pt x="1170" y="1845"/>
                        <a:pt x="1184" y="1843"/>
                        <a:pt x="1198" y="1838"/>
                      </a:cubicBezTo>
                      <a:cubicBezTo>
                        <a:pt x="1280" y="1804"/>
                        <a:pt x="1280" y="1722"/>
                        <a:pt x="1233" y="1641"/>
                      </a:cubicBezTo>
                      <a:lnTo>
                        <a:pt x="977" y="1268"/>
                      </a:lnTo>
                      <a:cubicBezTo>
                        <a:pt x="666" y="1013"/>
                        <a:pt x="610" y="768"/>
                        <a:pt x="1000" y="504"/>
                      </a:cubicBezTo>
                      <a:lnTo>
                        <a:pt x="1000" y="504"/>
                      </a:lnTo>
                      <a:cubicBezTo>
                        <a:pt x="898" y="565"/>
                        <a:pt x="817" y="591"/>
                        <a:pt x="751" y="591"/>
                      </a:cubicBezTo>
                      <a:cubicBezTo>
                        <a:pt x="431" y="591"/>
                        <a:pt x="444" y="1"/>
                        <a:pt x="33"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1"/>
                <p:cNvSpPr/>
                <p:nvPr/>
              </p:nvSpPr>
              <p:spPr>
                <a:xfrm>
                  <a:off x="5866575" y="2747275"/>
                  <a:ext cx="91625" cy="41300"/>
                </a:xfrm>
                <a:custGeom>
                  <a:avLst/>
                  <a:gdLst/>
                  <a:ahLst/>
                  <a:cxnLst/>
                  <a:rect l="l" t="t" r="r" b="b"/>
                  <a:pathLst>
                    <a:path w="3665" h="1652" extrusionOk="0">
                      <a:moveTo>
                        <a:pt x="3548" y="0"/>
                      </a:moveTo>
                      <a:lnTo>
                        <a:pt x="2420" y="500"/>
                      </a:lnTo>
                      <a:lnTo>
                        <a:pt x="1978" y="698"/>
                      </a:lnTo>
                      <a:lnTo>
                        <a:pt x="675" y="1280"/>
                      </a:lnTo>
                      <a:lnTo>
                        <a:pt x="210" y="1477"/>
                      </a:lnTo>
                      <a:lnTo>
                        <a:pt x="12" y="1570"/>
                      </a:lnTo>
                      <a:cubicBezTo>
                        <a:pt x="0" y="1605"/>
                        <a:pt x="24" y="1640"/>
                        <a:pt x="47" y="1652"/>
                      </a:cubicBezTo>
                      <a:lnTo>
                        <a:pt x="3664" y="82"/>
                      </a:lnTo>
                      <a:lnTo>
                        <a:pt x="3548" y="0"/>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1"/>
                <p:cNvSpPr/>
                <p:nvPr/>
              </p:nvSpPr>
              <p:spPr>
                <a:xfrm>
                  <a:off x="5552925" y="2956750"/>
                  <a:ext cx="26675" cy="33700"/>
                </a:xfrm>
                <a:custGeom>
                  <a:avLst/>
                  <a:gdLst/>
                  <a:ahLst/>
                  <a:cxnLst/>
                  <a:rect l="l" t="t" r="r" b="b"/>
                  <a:pathLst>
                    <a:path w="1067" h="1348" extrusionOk="0">
                      <a:moveTo>
                        <a:pt x="247" y="1"/>
                      </a:moveTo>
                      <a:cubicBezTo>
                        <a:pt x="116" y="1"/>
                        <a:pt x="131" y="216"/>
                        <a:pt x="66" y="380"/>
                      </a:cubicBezTo>
                      <a:cubicBezTo>
                        <a:pt x="1" y="569"/>
                        <a:pt x="42" y="608"/>
                        <a:pt x="117" y="608"/>
                      </a:cubicBezTo>
                      <a:cubicBezTo>
                        <a:pt x="170" y="608"/>
                        <a:pt x="240" y="588"/>
                        <a:pt x="302" y="588"/>
                      </a:cubicBezTo>
                      <a:cubicBezTo>
                        <a:pt x="309" y="588"/>
                        <a:pt x="315" y="589"/>
                        <a:pt x="322" y="589"/>
                      </a:cubicBezTo>
                      <a:cubicBezTo>
                        <a:pt x="520" y="612"/>
                        <a:pt x="508" y="822"/>
                        <a:pt x="613" y="938"/>
                      </a:cubicBezTo>
                      <a:cubicBezTo>
                        <a:pt x="701" y="1048"/>
                        <a:pt x="642" y="1348"/>
                        <a:pt x="905" y="1348"/>
                      </a:cubicBezTo>
                      <a:cubicBezTo>
                        <a:pt x="919" y="1348"/>
                        <a:pt x="934" y="1347"/>
                        <a:pt x="950" y="1345"/>
                      </a:cubicBezTo>
                      <a:cubicBezTo>
                        <a:pt x="1066" y="973"/>
                        <a:pt x="694" y="752"/>
                        <a:pt x="682" y="415"/>
                      </a:cubicBezTo>
                      <a:cubicBezTo>
                        <a:pt x="985" y="66"/>
                        <a:pt x="636" y="228"/>
                        <a:pt x="508" y="135"/>
                      </a:cubicBezTo>
                      <a:cubicBezTo>
                        <a:pt x="384" y="39"/>
                        <a:pt x="303" y="1"/>
                        <a:pt x="247"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31"/>
                <p:cNvSpPr/>
                <p:nvPr/>
              </p:nvSpPr>
              <p:spPr>
                <a:xfrm>
                  <a:off x="6254475" y="2566700"/>
                  <a:ext cx="33775" cy="49800"/>
                </a:xfrm>
                <a:custGeom>
                  <a:avLst/>
                  <a:gdLst/>
                  <a:ahLst/>
                  <a:cxnLst/>
                  <a:rect l="l" t="t" r="r" b="b"/>
                  <a:pathLst>
                    <a:path w="1351" h="1992" extrusionOk="0">
                      <a:moveTo>
                        <a:pt x="396" y="0"/>
                      </a:moveTo>
                      <a:cubicBezTo>
                        <a:pt x="129" y="244"/>
                        <a:pt x="1" y="628"/>
                        <a:pt x="71" y="989"/>
                      </a:cubicBezTo>
                      <a:cubicBezTo>
                        <a:pt x="121" y="1617"/>
                        <a:pt x="406" y="1992"/>
                        <a:pt x="818" y="1992"/>
                      </a:cubicBezTo>
                      <a:cubicBezTo>
                        <a:pt x="979" y="1992"/>
                        <a:pt x="1158" y="1935"/>
                        <a:pt x="1350" y="1815"/>
                      </a:cubicBezTo>
                      <a:cubicBezTo>
                        <a:pt x="850" y="1780"/>
                        <a:pt x="420" y="1710"/>
                        <a:pt x="292" y="1186"/>
                      </a:cubicBezTo>
                      <a:cubicBezTo>
                        <a:pt x="327" y="838"/>
                        <a:pt x="361" y="477"/>
                        <a:pt x="396"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1"/>
                <p:cNvSpPr/>
                <p:nvPr/>
              </p:nvSpPr>
              <p:spPr>
                <a:xfrm>
                  <a:off x="6131775" y="2625575"/>
                  <a:ext cx="24425" cy="24325"/>
                </a:xfrm>
                <a:custGeom>
                  <a:avLst/>
                  <a:gdLst/>
                  <a:ahLst/>
                  <a:cxnLst/>
                  <a:rect l="l" t="t" r="r" b="b"/>
                  <a:pathLst>
                    <a:path w="977" h="973" extrusionOk="0">
                      <a:moveTo>
                        <a:pt x="322" y="1"/>
                      </a:moveTo>
                      <a:cubicBezTo>
                        <a:pt x="295" y="1"/>
                        <a:pt x="266" y="6"/>
                        <a:pt x="233" y="18"/>
                      </a:cubicBezTo>
                      <a:cubicBezTo>
                        <a:pt x="0" y="111"/>
                        <a:pt x="82" y="297"/>
                        <a:pt x="245" y="448"/>
                      </a:cubicBezTo>
                      <a:cubicBezTo>
                        <a:pt x="280" y="483"/>
                        <a:pt x="268" y="553"/>
                        <a:pt x="291" y="611"/>
                      </a:cubicBezTo>
                      <a:cubicBezTo>
                        <a:pt x="337" y="736"/>
                        <a:pt x="171" y="972"/>
                        <a:pt x="424" y="972"/>
                      </a:cubicBezTo>
                      <a:cubicBezTo>
                        <a:pt x="430" y="972"/>
                        <a:pt x="436" y="972"/>
                        <a:pt x="442" y="972"/>
                      </a:cubicBezTo>
                      <a:cubicBezTo>
                        <a:pt x="640" y="972"/>
                        <a:pt x="919" y="913"/>
                        <a:pt x="954" y="727"/>
                      </a:cubicBezTo>
                      <a:cubicBezTo>
                        <a:pt x="977" y="600"/>
                        <a:pt x="946" y="565"/>
                        <a:pt x="895" y="565"/>
                      </a:cubicBezTo>
                      <a:cubicBezTo>
                        <a:pt x="835" y="565"/>
                        <a:pt x="745" y="615"/>
                        <a:pt x="685" y="615"/>
                      </a:cubicBezTo>
                      <a:cubicBezTo>
                        <a:pt x="667" y="615"/>
                        <a:pt x="651" y="611"/>
                        <a:pt x="640" y="599"/>
                      </a:cubicBezTo>
                      <a:cubicBezTo>
                        <a:pt x="582" y="553"/>
                        <a:pt x="582" y="425"/>
                        <a:pt x="524" y="181"/>
                      </a:cubicBezTo>
                      <a:cubicBezTo>
                        <a:pt x="524" y="171"/>
                        <a:pt x="473" y="1"/>
                        <a:pt x="322"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31"/>
                <p:cNvSpPr/>
                <p:nvPr/>
              </p:nvSpPr>
              <p:spPr>
                <a:xfrm>
                  <a:off x="6303625" y="2572325"/>
                  <a:ext cx="32375" cy="37100"/>
                </a:xfrm>
                <a:custGeom>
                  <a:avLst/>
                  <a:gdLst/>
                  <a:ahLst/>
                  <a:cxnLst/>
                  <a:rect l="l" t="t" r="r" b="b"/>
                  <a:pathLst>
                    <a:path w="1295" h="1484" extrusionOk="0">
                      <a:moveTo>
                        <a:pt x="226" y="1"/>
                      </a:moveTo>
                      <a:cubicBezTo>
                        <a:pt x="172" y="1"/>
                        <a:pt x="122" y="33"/>
                        <a:pt x="82" y="124"/>
                      </a:cubicBezTo>
                      <a:cubicBezTo>
                        <a:pt x="1" y="357"/>
                        <a:pt x="163" y="613"/>
                        <a:pt x="419" y="624"/>
                      </a:cubicBezTo>
                      <a:cubicBezTo>
                        <a:pt x="419" y="543"/>
                        <a:pt x="315" y="438"/>
                        <a:pt x="419" y="357"/>
                      </a:cubicBezTo>
                      <a:cubicBezTo>
                        <a:pt x="444" y="340"/>
                        <a:pt x="465" y="334"/>
                        <a:pt x="483" y="334"/>
                      </a:cubicBezTo>
                      <a:cubicBezTo>
                        <a:pt x="544" y="334"/>
                        <a:pt x="576" y="408"/>
                        <a:pt x="594" y="461"/>
                      </a:cubicBezTo>
                      <a:cubicBezTo>
                        <a:pt x="675" y="578"/>
                        <a:pt x="698" y="729"/>
                        <a:pt x="640" y="857"/>
                      </a:cubicBezTo>
                      <a:cubicBezTo>
                        <a:pt x="640" y="985"/>
                        <a:pt x="652" y="1113"/>
                        <a:pt x="652" y="1241"/>
                      </a:cubicBezTo>
                      <a:cubicBezTo>
                        <a:pt x="594" y="1322"/>
                        <a:pt x="582" y="1450"/>
                        <a:pt x="687" y="1473"/>
                      </a:cubicBezTo>
                      <a:cubicBezTo>
                        <a:pt x="710" y="1480"/>
                        <a:pt x="734" y="1484"/>
                        <a:pt x="757" y="1484"/>
                      </a:cubicBezTo>
                      <a:cubicBezTo>
                        <a:pt x="881" y="1484"/>
                        <a:pt x="996" y="1387"/>
                        <a:pt x="1094" y="1299"/>
                      </a:cubicBezTo>
                      <a:cubicBezTo>
                        <a:pt x="1225" y="1244"/>
                        <a:pt x="1295" y="1076"/>
                        <a:pt x="1157" y="1076"/>
                      </a:cubicBezTo>
                      <a:cubicBezTo>
                        <a:pt x="1148" y="1076"/>
                        <a:pt x="1139" y="1076"/>
                        <a:pt x="1129" y="1078"/>
                      </a:cubicBezTo>
                      <a:cubicBezTo>
                        <a:pt x="1101" y="1082"/>
                        <a:pt x="1077" y="1083"/>
                        <a:pt x="1056" y="1083"/>
                      </a:cubicBezTo>
                      <a:cubicBezTo>
                        <a:pt x="818" y="1083"/>
                        <a:pt x="958" y="861"/>
                        <a:pt x="873" y="775"/>
                      </a:cubicBezTo>
                      <a:cubicBezTo>
                        <a:pt x="943" y="531"/>
                        <a:pt x="838" y="275"/>
                        <a:pt x="617" y="159"/>
                      </a:cubicBezTo>
                      <a:cubicBezTo>
                        <a:pt x="489" y="151"/>
                        <a:pt x="346" y="1"/>
                        <a:pt x="226"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1"/>
                <p:cNvSpPr/>
                <p:nvPr/>
              </p:nvSpPr>
              <p:spPr>
                <a:xfrm>
                  <a:off x="5581600" y="2889175"/>
                  <a:ext cx="38400" cy="18625"/>
                </a:xfrm>
                <a:custGeom>
                  <a:avLst/>
                  <a:gdLst/>
                  <a:ahLst/>
                  <a:cxnLst/>
                  <a:rect l="l" t="t" r="r" b="b"/>
                  <a:pathLst>
                    <a:path w="1536" h="745" extrusionOk="0">
                      <a:moveTo>
                        <a:pt x="1443" y="0"/>
                      </a:moveTo>
                      <a:cubicBezTo>
                        <a:pt x="943" y="70"/>
                        <a:pt x="501" y="326"/>
                        <a:pt x="59" y="559"/>
                      </a:cubicBezTo>
                      <a:cubicBezTo>
                        <a:pt x="1" y="594"/>
                        <a:pt x="82" y="745"/>
                        <a:pt x="210" y="745"/>
                      </a:cubicBezTo>
                      <a:lnTo>
                        <a:pt x="1536" y="140"/>
                      </a:lnTo>
                      <a:cubicBezTo>
                        <a:pt x="1501" y="93"/>
                        <a:pt x="1466" y="0"/>
                        <a:pt x="1443"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1"/>
                <p:cNvSpPr/>
                <p:nvPr/>
              </p:nvSpPr>
              <p:spPr>
                <a:xfrm>
                  <a:off x="5818600" y="2794950"/>
                  <a:ext cx="34050" cy="16025"/>
                </a:xfrm>
                <a:custGeom>
                  <a:avLst/>
                  <a:gdLst/>
                  <a:ahLst/>
                  <a:cxnLst/>
                  <a:rect l="l" t="t" r="r" b="b"/>
                  <a:pathLst>
                    <a:path w="1362" h="641" extrusionOk="0">
                      <a:moveTo>
                        <a:pt x="1361" y="1"/>
                      </a:moveTo>
                      <a:lnTo>
                        <a:pt x="1361" y="1"/>
                      </a:lnTo>
                      <a:cubicBezTo>
                        <a:pt x="873" y="140"/>
                        <a:pt x="373" y="245"/>
                        <a:pt x="0" y="640"/>
                      </a:cubicBezTo>
                      <a:cubicBezTo>
                        <a:pt x="500" y="536"/>
                        <a:pt x="989" y="396"/>
                        <a:pt x="136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31"/>
                <p:cNvSpPr/>
                <p:nvPr/>
              </p:nvSpPr>
              <p:spPr>
                <a:xfrm>
                  <a:off x="5637725" y="2873475"/>
                  <a:ext cx="32600" cy="13975"/>
                </a:xfrm>
                <a:custGeom>
                  <a:avLst/>
                  <a:gdLst/>
                  <a:ahLst/>
                  <a:cxnLst/>
                  <a:rect l="l" t="t" r="r" b="b"/>
                  <a:pathLst>
                    <a:path w="1304" h="559" extrusionOk="0">
                      <a:moveTo>
                        <a:pt x="1303" y="0"/>
                      </a:moveTo>
                      <a:lnTo>
                        <a:pt x="1303" y="0"/>
                      </a:lnTo>
                      <a:cubicBezTo>
                        <a:pt x="826" y="70"/>
                        <a:pt x="373" y="268"/>
                        <a:pt x="1" y="559"/>
                      </a:cubicBezTo>
                      <a:cubicBezTo>
                        <a:pt x="489" y="535"/>
                        <a:pt x="943" y="338"/>
                        <a:pt x="1303"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31"/>
                <p:cNvSpPr/>
                <p:nvPr/>
              </p:nvSpPr>
              <p:spPr>
                <a:xfrm>
                  <a:off x="6375150" y="2499200"/>
                  <a:ext cx="31725" cy="13725"/>
                </a:xfrm>
                <a:custGeom>
                  <a:avLst/>
                  <a:gdLst/>
                  <a:ahLst/>
                  <a:cxnLst/>
                  <a:rect l="l" t="t" r="r" b="b"/>
                  <a:pathLst>
                    <a:path w="1269" h="549" extrusionOk="0">
                      <a:moveTo>
                        <a:pt x="1197" y="1"/>
                      </a:moveTo>
                      <a:cubicBezTo>
                        <a:pt x="643" y="1"/>
                        <a:pt x="269" y="134"/>
                        <a:pt x="1" y="525"/>
                      </a:cubicBezTo>
                      <a:cubicBezTo>
                        <a:pt x="327" y="211"/>
                        <a:pt x="897" y="548"/>
                        <a:pt x="1269" y="2"/>
                      </a:cubicBezTo>
                      <a:cubicBezTo>
                        <a:pt x="1245" y="1"/>
                        <a:pt x="1221" y="1"/>
                        <a:pt x="1197"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1"/>
                <p:cNvSpPr/>
                <p:nvPr/>
              </p:nvSpPr>
              <p:spPr>
                <a:xfrm>
                  <a:off x="6002675" y="2696950"/>
                  <a:ext cx="29375" cy="39875"/>
                </a:xfrm>
                <a:custGeom>
                  <a:avLst/>
                  <a:gdLst/>
                  <a:ahLst/>
                  <a:cxnLst/>
                  <a:rect l="l" t="t" r="r" b="b"/>
                  <a:pathLst>
                    <a:path w="1175" h="1595" extrusionOk="0">
                      <a:moveTo>
                        <a:pt x="593" y="1"/>
                      </a:moveTo>
                      <a:cubicBezTo>
                        <a:pt x="186" y="280"/>
                        <a:pt x="0" y="606"/>
                        <a:pt x="337" y="1083"/>
                      </a:cubicBezTo>
                      <a:cubicBezTo>
                        <a:pt x="465" y="1478"/>
                        <a:pt x="779" y="1536"/>
                        <a:pt x="1093" y="1594"/>
                      </a:cubicBezTo>
                      <a:lnTo>
                        <a:pt x="1175" y="1443"/>
                      </a:lnTo>
                      <a:lnTo>
                        <a:pt x="593" y="1094"/>
                      </a:lnTo>
                      <a:cubicBezTo>
                        <a:pt x="314" y="722"/>
                        <a:pt x="489" y="362"/>
                        <a:pt x="593"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1"/>
                <p:cNvSpPr/>
                <p:nvPr/>
              </p:nvSpPr>
              <p:spPr>
                <a:xfrm>
                  <a:off x="6369625" y="2471300"/>
                  <a:ext cx="15725" cy="24175"/>
                </a:xfrm>
                <a:custGeom>
                  <a:avLst/>
                  <a:gdLst/>
                  <a:ahLst/>
                  <a:cxnLst/>
                  <a:rect l="l" t="t" r="r" b="b"/>
                  <a:pathLst>
                    <a:path w="629" h="967" extrusionOk="0">
                      <a:moveTo>
                        <a:pt x="1" y="1"/>
                      </a:moveTo>
                      <a:lnTo>
                        <a:pt x="1" y="1"/>
                      </a:lnTo>
                      <a:cubicBezTo>
                        <a:pt x="94" y="373"/>
                        <a:pt x="303" y="710"/>
                        <a:pt x="606" y="966"/>
                      </a:cubicBezTo>
                      <a:cubicBezTo>
                        <a:pt x="629" y="548"/>
                        <a:pt x="385" y="152"/>
                        <a:pt x="1"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1"/>
                <p:cNvSpPr/>
                <p:nvPr/>
              </p:nvSpPr>
              <p:spPr>
                <a:xfrm>
                  <a:off x="5792125" y="2817050"/>
                  <a:ext cx="24175" cy="12525"/>
                </a:xfrm>
                <a:custGeom>
                  <a:avLst/>
                  <a:gdLst/>
                  <a:ahLst/>
                  <a:cxnLst/>
                  <a:rect l="l" t="t" r="r" b="b"/>
                  <a:pathLst>
                    <a:path w="967" h="501" extrusionOk="0">
                      <a:moveTo>
                        <a:pt x="966" y="1"/>
                      </a:moveTo>
                      <a:lnTo>
                        <a:pt x="966" y="1"/>
                      </a:lnTo>
                      <a:cubicBezTo>
                        <a:pt x="524" y="71"/>
                        <a:pt x="210" y="187"/>
                        <a:pt x="1" y="501"/>
                      </a:cubicBezTo>
                      <a:cubicBezTo>
                        <a:pt x="315" y="396"/>
                        <a:pt x="687" y="419"/>
                        <a:pt x="966"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1"/>
                <p:cNvSpPr/>
                <p:nvPr/>
              </p:nvSpPr>
              <p:spPr>
                <a:xfrm>
                  <a:off x="6064600" y="2694350"/>
                  <a:ext cx="17775" cy="21250"/>
                </a:xfrm>
                <a:custGeom>
                  <a:avLst/>
                  <a:gdLst/>
                  <a:ahLst/>
                  <a:cxnLst/>
                  <a:rect l="l" t="t" r="r" b="b"/>
                  <a:pathLst>
                    <a:path w="711" h="850" extrusionOk="0">
                      <a:moveTo>
                        <a:pt x="1" y="0"/>
                      </a:moveTo>
                      <a:lnTo>
                        <a:pt x="1" y="0"/>
                      </a:lnTo>
                      <a:cubicBezTo>
                        <a:pt x="128" y="314"/>
                        <a:pt x="245" y="640"/>
                        <a:pt x="710" y="849"/>
                      </a:cubicBezTo>
                      <a:cubicBezTo>
                        <a:pt x="512" y="431"/>
                        <a:pt x="361" y="140"/>
                        <a:pt x="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1"/>
                <p:cNvSpPr/>
                <p:nvPr/>
              </p:nvSpPr>
              <p:spPr>
                <a:xfrm>
                  <a:off x="5786900" y="2804250"/>
                  <a:ext cx="21250" cy="9550"/>
                </a:xfrm>
                <a:custGeom>
                  <a:avLst/>
                  <a:gdLst/>
                  <a:ahLst/>
                  <a:cxnLst/>
                  <a:rect l="l" t="t" r="r" b="b"/>
                  <a:pathLst>
                    <a:path w="850" h="382" extrusionOk="0">
                      <a:moveTo>
                        <a:pt x="850" y="1"/>
                      </a:moveTo>
                      <a:cubicBezTo>
                        <a:pt x="524" y="1"/>
                        <a:pt x="221" y="141"/>
                        <a:pt x="0" y="373"/>
                      </a:cubicBezTo>
                      <a:cubicBezTo>
                        <a:pt x="40" y="379"/>
                        <a:pt x="79" y="382"/>
                        <a:pt x="118" y="382"/>
                      </a:cubicBezTo>
                      <a:cubicBezTo>
                        <a:pt x="403" y="382"/>
                        <a:pt x="676" y="236"/>
                        <a:pt x="85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1"/>
                <p:cNvSpPr/>
                <p:nvPr/>
              </p:nvSpPr>
              <p:spPr>
                <a:xfrm>
                  <a:off x="6385050" y="2512025"/>
                  <a:ext cx="25900" cy="21225"/>
                </a:xfrm>
                <a:custGeom>
                  <a:avLst/>
                  <a:gdLst/>
                  <a:ahLst/>
                  <a:cxnLst/>
                  <a:rect l="l" t="t" r="r" b="b"/>
                  <a:pathLst>
                    <a:path w="1036" h="849" extrusionOk="0">
                      <a:moveTo>
                        <a:pt x="431" y="0"/>
                      </a:moveTo>
                      <a:cubicBezTo>
                        <a:pt x="268" y="58"/>
                        <a:pt x="47" y="35"/>
                        <a:pt x="0" y="268"/>
                      </a:cubicBezTo>
                      <a:cubicBezTo>
                        <a:pt x="0" y="279"/>
                        <a:pt x="105" y="326"/>
                        <a:pt x="175" y="361"/>
                      </a:cubicBezTo>
                      <a:lnTo>
                        <a:pt x="338" y="407"/>
                      </a:lnTo>
                      <a:cubicBezTo>
                        <a:pt x="361" y="454"/>
                        <a:pt x="384" y="512"/>
                        <a:pt x="384" y="570"/>
                      </a:cubicBezTo>
                      <a:cubicBezTo>
                        <a:pt x="374" y="692"/>
                        <a:pt x="329" y="849"/>
                        <a:pt x="463" y="849"/>
                      </a:cubicBezTo>
                      <a:cubicBezTo>
                        <a:pt x="483" y="849"/>
                        <a:pt x="507" y="845"/>
                        <a:pt x="535" y="838"/>
                      </a:cubicBezTo>
                      <a:cubicBezTo>
                        <a:pt x="710" y="791"/>
                        <a:pt x="1024" y="780"/>
                        <a:pt x="1036" y="547"/>
                      </a:cubicBezTo>
                      <a:cubicBezTo>
                        <a:pt x="1036" y="461"/>
                        <a:pt x="1002" y="437"/>
                        <a:pt x="954" y="437"/>
                      </a:cubicBezTo>
                      <a:cubicBezTo>
                        <a:pt x="894" y="437"/>
                        <a:pt x="810" y="474"/>
                        <a:pt x="739" y="474"/>
                      </a:cubicBezTo>
                      <a:cubicBezTo>
                        <a:pt x="706" y="474"/>
                        <a:pt x="676" y="466"/>
                        <a:pt x="652" y="442"/>
                      </a:cubicBezTo>
                      <a:cubicBezTo>
                        <a:pt x="722" y="221"/>
                        <a:pt x="710" y="47"/>
                        <a:pt x="43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1"/>
                <p:cNvSpPr/>
                <p:nvPr/>
              </p:nvSpPr>
              <p:spPr>
                <a:xfrm>
                  <a:off x="5973575" y="2741600"/>
                  <a:ext cx="21550" cy="9475"/>
                </a:xfrm>
                <a:custGeom>
                  <a:avLst/>
                  <a:gdLst/>
                  <a:ahLst/>
                  <a:cxnLst/>
                  <a:rect l="l" t="t" r="r" b="b"/>
                  <a:pathLst>
                    <a:path w="862" h="379" extrusionOk="0">
                      <a:moveTo>
                        <a:pt x="759" y="1"/>
                      </a:moveTo>
                      <a:cubicBezTo>
                        <a:pt x="460" y="1"/>
                        <a:pt x="179" y="138"/>
                        <a:pt x="1" y="378"/>
                      </a:cubicBezTo>
                      <a:cubicBezTo>
                        <a:pt x="327" y="378"/>
                        <a:pt x="641" y="239"/>
                        <a:pt x="862" y="6"/>
                      </a:cubicBezTo>
                      <a:cubicBezTo>
                        <a:pt x="827" y="3"/>
                        <a:pt x="793" y="1"/>
                        <a:pt x="759"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1"/>
                <p:cNvSpPr/>
                <p:nvPr/>
              </p:nvSpPr>
              <p:spPr>
                <a:xfrm>
                  <a:off x="5968650" y="2726900"/>
                  <a:ext cx="20650" cy="9625"/>
                </a:xfrm>
                <a:custGeom>
                  <a:avLst/>
                  <a:gdLst/>
                  <a:ahLst/>
                  <a:cxnLst/>
                  <a:rect l="l" t="t" r="r" b="b"/>
                  <a:pathLst>
                    <a:path w="826" h="385" extrusionOk="0">
                      <a:moveTo>
                        <a:pt x="687" y="0"/>
                      </a:moveTo>
                      <a:cubicBezTo>
                        <a:pt x="410" y="0"/>
                        <a:pt x="150" y="146"/>
                        <a:pt x="0" y="385"/>
                      </a:cubicBezTo>
                      <a:cubicBezTo>
                        <a:pt x="314" y="385"/>
                        <a:pt x="617" y="245"/>
                        <a:pt x="826" y="13"/>
                      </a:cubicBezTo>
                      <a:cubicBezTo>
                        <a:pt x="779" y="4"/>
                        <a:pt x="733" y="0"/>
                        <a:pt x="687"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1"/>
                <p:cNvSpPr/>
                <p:nvPr/>
              </p:nvSpPr>
              <p:spPr>
                <a:xfrm>
                  <a:off x="5508025" y="2859275"/>
                  <a:ext cx="41625" cy="56375"/>
                </a:xfrm>
                <a:custGeom>
                  <a:avLst/>
                  <a:gdLst/>
                  <a:ahLst/>
                  <a:cxnLst/>
                  <a:rect l="l" t="t" r="r" b="b"/>
                  <a:pathLst>
                    <a:path w="1665" h="2255" extrusionOk="0">
                      <a:moveTo>
                        <a:pt x="317" y="0"/>
                      </a:moveTo>
                      <a:cubicBezTo>
                        <a:pt x="145" y="0"/>
                        <a:pt x="80" y="146"/>
                        <a:pt x="71" y="347"/>
                      </a:cubicBezTo>
                      <a:cubicBezTo>
                        <a:pt x="36" y="545"/>
                        <a:pt x="1" y="731"/>
                        <a:pt x="268" y="801"/>
                      </a:cubicBezTo>
                      <a:lnTo>
                        <a:pt x="513" y="1161"/>
                      </a:lnTo>
                      <a:cubicBezTo>
                        <a:pt x="548" y="1220"/>
                        <a:pt x="582" y="1289"/>
                        <a:pt x="641" y="1336"/>
                      </a:cubicBezTo>
                      <a:cubicBezTo>
                        <a:pt x="828" y="1534"/>
                        <a:pt x="713" y="1992"/>
                        <a:pt x="1123" y="1992"/>
                      </a:cubicBezTo>
                      <a:cubicBezTo>
                        <a:pt x="1146" y="1992"/>
                        <a:pt x="1172" y="1990"/>
                        <a:pt x="1199" y="1987"/>
                      </a:cubicBezTo>
                      <a:cubicBezTo>
                        <a:pt x="1141" y="1871"/>
                        <a:pt x="1083" y="1743"/>
                        <a:pt x="1001" y="1627"/>
                      </a:cubicBezTo>
                      <a:cubicBezTo>
                        <a:pt x="931" y="1534"/>
                        <a:pt x="734" y="1487"/>
                        <a:pt x="862" y="1301"/>
                      </a:cubicBezTo>
                      <a:cubicBezTo>
                        <a:pt x="914" y="1228"/>
                        <a:pt x="994" y="1183"/>
                        <a:pt x="1086" y="1183"/>
                      </a:cubicBezTo>
                      <a:cubicBezTo>
                        <a:pt x="1096" y="1183"/>
                        <a:pt x="1107" y="1184"/>
                        <a:pt x="1118" y="1185"/>
                      </a:cubicBezTo>
                      <a:cubicBezTo>
                        <a:pt x="1304" y="1185"/>
                        <a:pt x="1339" y="1324"/>
                        <a:pt x="1362" y="1464"/>
                      </a:cubicBezTo>
                      <a:cubicBezTo>
                        <a:pt x="1385" y="1557"/>
                        <a:pt x="1385" y="1662"/>
                        <a:pt x="1385" y="1755"/>
                      </a:cubicBezTo>
                      <a:lnTo>
                        <a:pt x="1362" y="1813"/>
                      </a:lnTo>
                      <a:cubicBezTo>
                        <a:pt x="1327" y="1906"/>
                        <a:pt x="1292" y="1987"/>
                        <a:pt x="1245" y="2080"/>
                      </a:cubicBezTo>
                      <a:cubicBezTo>
                        <a:pt x="1280" y="2138"/>
                        <a:pt x="1327" y="2255"/>
                        <a:pt x="1362" y="2255"/>
                      </a:cubicBezTo>
                      <a:cubicBezTo>
                        <a:pt x="1618" y="2220"/>
                        <a:pt x="1432" y="1964"/>
                        <a:pt x="1548" y="1848"/>
                      </a:cubicBezTo>
                      <a:cubicBezTo>
                        <a:pt x="1653" y="1359"/>
                        <a:pt x="1664" y="929"/>
                        <a:pt x="966" y="917"/>
                      </a:cubicBezTo>
                      <a:cubicBezTo>
                        <a:pt x="897" y="917"/>
                        <a:pt x="838" y="778"/>
                        <a:pt x="769" y="708"/>
                      </a:cubicBezTo>
                      <a:cubicBezTo>
                        <a:pt x="727" y="782"/>
                        <a:pt x="683" y="807"/>
                        <a:pt x="638" y="807"/>
                      </a:cubicBezTo>
                      <a:cubicBezTo>
                        <a:pt x="556" y="807"/>
                        <a:pt x="471" y="727"/>
                        <a:pt x="396" y="719"/>
                      </a:cubicBezTo>
                      <a:cubicBezTo>
                        <a:pt x="385" y="719"/>
                        <a:pt x="385" y="719"/>
                        <a:pt x="396" y="708"/>
                      </a:cubicBezTo>
                      <a:cubicBezTo>
                        <a:pt x="361" y="638"/>
                        <a:pt x="431" y="533"/>
                        <a:pt x="385" y="475"/>
                      </a:cubicBezTo>
                      <a:cubicBezTo>
                        <a:pt x="361" y="452"/>
                        <a:pt x="327" y="429"/>
                        <a:pt x="292" y="429"/>
                      </a:cubicBezTo>
                      <a:cubicBezTo>
                        <a:pt x="340" y="325"/>
                        <a:pt x="380" y="288"/>
                        <a:pt x="415" y="288"/>
                      </a:cubicBezTo>
                      <a:cubicBezTo>
                        <a:pt x="498" y="288"/>
                        <a:pt x="553" y="502"/>
                        <a:pt x="635" y="502"/>
                      </a:cubicBezTo>
                      <a:cubicBezTo>
                        <a:pt x="641" y="502"/>
                        <a:pt x="646" y="501"/>
                        <a:pt x="652" y="498"/>
                      </a:cubicBezTo>
                      <a:cubicBezTo>
                        <a:pt x="664" y="498"/>
                        <a:pt x="664" y="487"/>
                        <a:pt x="676" y="487"/>
                      </a:cubicBezTo>
                      <a:cubicBezTo>
                        <a:pt x="780" y="289"/>
                        <a:pt x="664" y="45"/>
                        <a:pt x="443" y="22"/>
                      </a:cubicBezTo>
                      <a:cubicBezTo>
                        <a:pt x="396" y="7"/>
                        <a:pt x="354" y="0"/>
                        <a:pt x="317"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31"/>
                <p:cNvSpPr/>
                <p:nvPr/>
              </p:nvSpPr>
              <p:spPr>
                <a:xfrm>
                  <a:off x="5428950" y="2960700"/>
                  <a:ext cx="36650" cy="17775"/>
                </a:xfrm>
                <a:custGeom>
                  <a:avLst/>
                  <a:gdLst/>
                  <a:ahLst/>
                  <a:cxnLst/>
                  <a:rect l="l" t="t" r="r" b="b"/>
                  <a:pathLst>
                    <a:path w="1466" h="711" extrusionOk="0">
                      <a:moveTo>
                        <a:pt x="1314" y="1"/>
                      </a:moveTo>
                      <a:lnTo>
                        <a:pt x="0" y="606"/>
                      </a:lnTo>
                      <a:cubicBezTo>
                        <a:pt x="0" y="640"/>
                        <a:pt x="23" y="675"/>
                        <a:pt x="47" y="710"/>
                      </a:cubicBezTo>
                      <a:cubicBezTo>
                        <a:pt x="60" y="710"/>
                        <a:pt x="73" y="711"/>
                        <a:pt x="87" y="711"/>
                      </a:cubicBezTo>
                      <a:cubicBezTo>
                        <a:pt x="608" y="711"/>
                        <a:pt x="1114" y="491"/>
                        <a:pt x="1466" y="94"/>
                      </a:cubicBezTo>
                      <a:lnTo>
                        <a:pt x="1314" y="1"/>
                      </a:ln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31"/>
                <p:cNvSpPr/>
                <p:nvPr/>
              </p:nvSpPr>
              <p:spPr>
                <a:xfrm>
                  <a:off x="5588875" y="2897900"/>
                  <a:ext cx="37250" cy="15425"/>
                </a:xfrm>
                <a:custGeom>
                  <a:avLst/>
                  <a:gdLst/>
                  <a:ahLst/>
                  <a:cxnLst/>
                  <a:rect l="l" t="t" r="r" b="b"/>
                  <a:pathLst>
                    <a:path w="1490" h="617" extrusionOk="0">
                      <a:moveTo>
                        <a:pt x="1431" y="0"/>
                      </a:moveTo>
                      <a:lnTo>
                        <a:pt x="1280" y="70"/>
                      </a:lnTo>
                      <a:lnTo>
                        <a:pt x="0" y="593"/>
                      </a:lnTo>
                      <a:cubicBezTo>
                        <a:pt x="76" y="610"/>
                        <a:pt x="149" y="617"/>
                        <a:pt x="220" y="617"/>
                      </a:cubicBezTo>
                      <a:cubicBezTo>
                        <a:pt x="709" y="617"/>
                        <a:pt x="1072" y="265"/>
                        <a:pt x="1489" y="82"/>
                      </a:cubicBezTo>
                      <a:cubicBezTo>
                        <a:pt x="1478" y="47"/>
                        <a:pt x="1454" y="24"/>
                        <a:pt x="1431"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1"/>
                <p:cNvSpPr/>
                <p:nvPr/>
              </p:nvSpPr>
              <p:spPr>
                <a:xfrm>
                  <a:off x="6227725" y="2601875"/>
                  <a:ext cx="23875" cy="10500"/>
                </a:xfrm>
                <a:custGeom>
                  <a:avLst/>
                  <a:gdLst/>
                  <a:ahLst/>
                  <a:cxnLst/>
                  <a:rect l="l" t="t" r="r" b="b"/>
                  <a:pathLst>
                    <a:path w="955" h="420" extrusionOk="0">
                      <a:moveTo>
                        <a:pt x="955" y="0"/>
                      </a:moveTo>
                      <a:cubicBezTo>
                        <a:pt x="489" y="12"/>
                        <a:pt x="233" y="94"/>
                        <a:pt x="1" y="419"/>
                      </a:cubicBezTo>
                      <a:cubicBezTo>
                        <a:pt x="373" y="396"/>
                        <a:pt x="606" y="291"/>
                        <a:pt x="955"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1"/>
                <p:cNvSpPr/>
                <p:nvPr/>
              </p:nvSpPr>
              <p:spPr>
                <a:xfrm>
                  <a:off x="5426325" y="2955750"/>
                  <a:ext cx="34050" cy="16600"/>
                </a:xfrm>
                <a:custGeom>
                  <a:avLst/>
                  <a:gdLst/>
                  <a:ahLst/>
                  <a:cxnLst/>
                  <a:rect l="l" t="t" r="r" b="b"/>
                  <a:pathLst>
                    <a:path w="1362" h="664" extrusionOk="0">
                      <a:moveTo>
                        <a:pt x="1303" y="1"/>
                      </a:moveTo>
                      <a:cubicBezTo>
                        <a:pt x="815" y="1"/>
                        <a:pt x="349" y="199"/>
                        <a:pt x="12" y="559"/>
                      </a:cubicBezTo>
                      <a:cubicBezTo>
                        <a:pt x="0" y="594"/>
                        <a:pt x="12" y="641"/>
                        <a:pt x="47" y="664"/>
                      </a:cubicBezTo>
                      <a:lnTo>
                        <a:pt x="349" y="536"/>
                      </a:lnTo>
                      <a:lnTo>
                        <a:pt x="408" y="513"/>
                      </a:lnTo>
                      <a:lnTo>
                        <a:pt x="1001" y="257"/>
                      </a:lnTo>
                      <a:lnTo>
                        <a:pt x="1071" y="222"/>
                      </a:lnTo>
                      <a:lnTo>
                        <a:pt x="1361" y="94"/>
                      </a:lnTo>
                      <a:cubicBezTo>
                        <a:pt x="1361" y="59"/>
                        <a:pt x="1338" y="24"/>
                        <a:pt x="1303"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1"/>
                <p:cNvSpPr/>
                <p:nvPr/>
              </p:nvSpPr>
              <p:spPr>
                <a:xfrm>
                  <a:off x="5705775" y="2782925"/>
                  <a:ext cx="42775" cy="45850"/>
                </a:xfrm>
                <a:custGeom>
                  <a:avLst/>
                  <a:gdLst/>
                  <a:ahLst/>
                  <a:cxnLst/>
                  <a:rect l="l" t="t" r="r" b="b"/>
                  <a:pathLst>
                    <a:path w="1711" h="1834" extrusionOk="0">
                      <a:moveTo>
                        <a:pt x="736" y="1"/>
                      </a:moveTo>
                      <a:cubicBezTo>
                        <a:pt x="556" y="1"/>
                        <a:pt x="386" y="104"/>
                        <a:pt x="314" y="284"/>
                      </a:cubicBezTo>
                      <a:cubicBezTo>
                        <a:pt x="0" y="807"/>
                        <a:pt x="233" y="1238"/>
                        <a:pt x="582" y="1622"/>
                      </a:cubicBezTo>
                      <a:cubicBezTo>
                        <a:pt x="710" y="1756"/>
                        <a:pt x="858" y="1833"/>
                        <a:pt x="1010" y="1833"/>
                      </a:cubicBezTo>
                      <a:cubicBezTo>
                        <a:pt x="1147" y="1833"/>
                        <a:pt x="1287" y="1771"/>
                        <a:pt x="1419" y="1633"/>
                      </a:cubicBezTo>
                      <a:cubicBezTo>
                        <a:pt x="1547" y="1517"/>
                        <a:pt x="1710" y="1412"/>
                        <a:pt x="1582" y="1168"/>
                      </a:cubicBezTo>
                      <a:lnTo>
                        <a:pt x="1582" y="1168"/>
                      </a:lnTo>
                      <a:cubicBezTo>
                        <a:pt x="1350" y="1261"/>
                        <a:pt x="1256" y="1540"/>
                        <a:pt x="1012" y="1587"/>
                      </a:cubicBezTo>
                      <a:lnTo>
                        <a:pt x="1082" y="1587"/>
                      </a:lnTo>
                      <a:cubicBezTo>
                        <a:pt x="1070" y="1593"/>
                        <a:pt x="1059" y="1595"/>
                        <a:pt x="1047" y="1595"/>
                      </a:cubicBezTo>
                      <a:cubicBezTo>
                        <a:pt x="1035" y="1595"/>
                        <a:pt x="1024" y="1593"/>
                        <a:pt x="1012" y="1587"/>
                      </a:cubicBezTo>
                      <a:cubicBezTo>
                        <a:pt x="466" y="1331"/>
                        <a:pt x="338" y="889"/>
                        <a:pt x="500" y="342"/>
                      </a:cubicBezTo>
                      <a:cubicBezTo>
                        <a:pt x="605" y="237"/>
                        <a:pt x="838" y="272"/>
                        <a:pt x="896" y="28"/>
                      </a:cubicBezTo>
                      <a:cubicBezTo>
                        <a:pt x="843" y="10"/>
                        <a:pt x="789" y="1"/>
                        <a:pt x="736"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31"/>
                <p:cNvSpPr/>
                <p:nvPr/>
              </p:nvSpPr>
              <p:spPr>
                <a:xfrm>
                  <a:off x="5391150" y="3017700"/>
                  <a:ext cx="29975" cy="47075"/>
                </a:xfrm>
                <a:custGeom>
                  <a:avLst/>
                  <a:gdLst/>
                  <a:ahLst/>
                  <a:cxnLst/>
                  <a:rect l="l" t="t" r="r" b="b"/>
                  <a:pathLst>
                    <a:path w="1199" h="1883" extrusionOk="0">
                      <a:moveTo>
                        <a:pt x="47" y="0"/>
                      </a:moveTo>
                      <a:cubicBezTo>
                        <a:pt x="489" y="419"/>
                        <a:pt x="256" y="733"/>
                        <a:pt x="0" y="1071"/>
                      </a:cubicBezTo>
                      <a:lnTo>
                        <a:pt x="489" y="850"/>
                      </a:lnTo>
                      <a:lnTo>
                        <a:pt x="779" y="1373"/>
                      </a:lnTo>
                      <a:cubicBezTo>
                        <a:pt x="826" y="1513"/>
                        <a:pt x="896" y="1629"/>
                        <a:pt x="989" y="1745"/>
                      </a:cubicBezTo>
                      <a:cubicBezTo>
                        <a:pt x="1005" y="1820"/>
                        <a:pt x="1028" y="1883"/>
                        <a:pt x="1091" y="1883"/>
                      </a:cubicBezTo>
                      <a:cubicBezTo>
                        <a:pt x="1115" y="1883"/>
                        <a:pt x="1147" y="1873"/>
                        <a:pt x="1186" y="1850"/>
                      </a:cubicBezTo>
                      <a:cubicBezTo>
                        <a:pt x="1198" y="1524"/>
                        <a:pt x="1024" y="1268"/>
                        <a:pt x="861" y="1001"/>
                      </a:cubicBezTo>
                      <a:lnTo>
                        <a:pt x="756" y="815"/>
                      </a:lnTo>
                      <a:cubicBezTo>
                        <a:pt x="756" y="652"/>
                        <a:pt x="1198" y="489"/>
                        <a:pt x="965" y="489"/>
                      </a:cubicBezTo>
                      <a:cubicBezTo>
                        <a:pt x="960" y="489"/>
                        <a:pt x="955" y="489"/>
                        <a:pt x="950" y="489"/>
                      </a:cubicBezTo>
                      <a:cubicBezTo>
                        <a:pt x="512" y="489"/>
                        <a:pt x="495" y="0"/>
                        <a:pt x="47"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31"/>
                <p:cNvSpPr/>
                <p:nvPr/>
              </p:nvSpPr>
              <p:spPr>
                <a:xfrm>
                  <a:off x="5353050" y="2916825"/>
                  <a:ext cx="43050" cy="60700"/>
                </a:xfrm>
                <a:custGeom>
                  <a:avLst/>
                  <a:gdLst/>
                  <a:ahLst/>
                  <a:cxnLst/>
                  <a:rect l="l" t="t" r="r" b="b"/>
                  <a:pathLst>
                    <a:path w="1722" h="2428" extrusionOk="0">
                      <a:moveTo>
                        <a:pt x="485" y="373"/>
                      </a:moveTo>
                      <a:cubicBezTo>
                        <a:pt x="659" y="373"/>
                        <a:pt x="695" y="739"/>
                        <a:pt x="884" y="848"/>
                      </a:cubicBezTo>
                      <a:cubicBezTo>
                        <a:pt x="989" y="1046"/>
                        <a:pt x="838" y="1151"/>
                        <a:pt x="687" y="1244"/>
                      </a:cubicBezTo>
                      <a:cubicBezTo>
                        <a:pt x="641" y="1274"/>
                        <a:pt x="579" y="1293"/>
                        <a:pt x="527" y="1293"/>
                      </a:cubicBezTo>
                      <a:cubicBezTo>
                        <a:pt x="459" y="1293"/>
                        <a:pt x="409" y="1260"/>
                        <a:pt x="442" y="1174"/>
                      </a:cubicBezTo>
                      <a:cubicBezTo>
                        <a:pt x="535" y="883"/>
                        <a:pt x="128" y="558"/>
                        <a:pt x="384" y="406"/>
                      </a:cubicBezTo>
                      <a:cubicBezTo>
                        <a:pt x="422" y="383"/>
                        <a:pt x="455" y="373"/>
                        <a:pt x="485" y="373"/>
                      </a:cubicBezTo>
                      <a:close/>
                      <a:moveTo>
                        <a:pt x="303" y="0"/>
                      </a:moveTo>
                      <a:cubicBezTo>
                        <a:pt x="260" y="0"/>
                        <a:pt x="217" y="7"/>
                        <a:pt x="175" y="23"/>
                      </a:cubicBezTo>
                      <a:cubicBezTo>
                        <a:pt x="0" y="92"/>
                        <a:pt x="82" y="302"/>
                        <a:pt x="93" y="430"/>
                      </a:cubicBezTo>
                      <a:cubicBezTo>
                        <a:pt x="140" y="860"/>
                        <a:pt x="268" y="1279"/>
                        <a:pt x="477" y="1663"/>
                      </a:cubicBezTo>
                      <a:cubicBezTo>
                        <a:pt x="454" y="1907"/>
                        <a:pt x="559" y="2116"/>
                        <a:pt x="652" y="2337"/>
                      </a:cubicBezTo>
                      <a:cubicBezTo>
                        <a:pt x="671" y="2396"/>
                        <a:pt x="687" y="2428"/>
                        <a:pt x="708" y="2428"/>
                      </a:cubicBezTo>
                      <a:cubicBezTo>
                        <a:pt x="736" y="2428"/>
                        <a:pt x="775" y="2367"/>
                        <a:pt x="849" y="2233"/>
                      </a:cubicBezTo>
                      <a:cubicBezTo>
                        <a:pt x="768" y="1884"/>
                        <a:pt x="535" y="1511"/>
                        <a:pt x="1047" y="1302"/>
                      </a:cubicBezTo>
                      <a:lnTo>
                        <a:pt x="1489" y="1825"/>
                      </a:lnTo>
                      <a:cubicBezTo>
                        <a:pt x="1517" y="1870"/>
                        <a:pt x="1554" y="1891"/>
                        <a:pt x="1586" y="1891"/>
                      </a:cubicBezTo>
                      <a:cubicBezTo>
                        <a:pt x="1621" y="1891"/>
                        <a:pt x="1652" y="1868"/>
                        <a:pt x="1664" y="1825"/>
                      </a:cubicBezTo>
                      <a:cubicBezTo>
                        <a:pt x="1722" y="1628"/>
                        <a:pt x="1559" y="1511"/>
                        <a:pt x="1443" y="1395"/>
                      </a:cubicBezTo>
                      <a:cubicBezTo>
                        <a:pt x="1315" y="883"/>
                        <a:pt x="873" y="581"/>
                        <a:pt x="605" y="162"/>
                      </a:cubicBezTo>
                      <a:cubicBezTo>
                        <a:pt x="536" y="59"/>
                        <a:pt x="423" y="0"/>
                        <a:pt x="303" y="0"/>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1"/>
                <p:cNvSpPr/>
                <p:nvPr/>
              </p:nvSpPr>
              <p:spPr>
                <a:xfrm>
                  <a:off x="6335025" y="2522175"/>
                  <a:ext cx="36950" cy="48325"/>
                </a:xfrm>
                <a:custGeom>
                  <a:avLst/>
                  <a:gdLst/>
                  <a:ahLst/>
                  <a:cxnLst/>
                  <a:rect l="l" t="t" r="r" b="b"/>
                  <a:pathLst>
                    <a:path w="1478" h="1933" extrusionOk="0">
                      <a:moveTo>
                        <a:pt x="1380" y="1"/>
                      </a:moveTo>
                      <a:cubicBezTo>
                        <a:pt x="859" y="1"/>
                        <a:pt x="352" y="221"/>
                        <a:pt x="1" y="606"/>
                      </a:cubicBezTo>
                      <a:cubicBezTo>
                        <a:pt x="55" y="633"/>
                        <a:pt x="106" y="644"/>
                        <a:pt x="154" y="644"/>
                      </a:cubicBezTo>
                      <a:cubicBezTo>
                        <a:pt x="350" y="644"/>
                        <a:pt x="506" y="466"/>
                        <a:pt x="696" y="466"/>
                      </a:cubicBezTo>
                      <a:cubicBezTo>
                        <a:pt x="701" y="466"/>
                        <a:pt x="705" y="466"/>
                        <a:pt x="710" y="467"/>
                      </a:cubicBezTo>
                      <a:cubicBezTo>
                        <a:pt x="955" y="955"/>
                        <a:pt x="1071" y="1514"/>
                        <a:pt x="1478" y="1932"/>
                      </a:cubicBezTo>
                      <a:cubicBezTo>
                        <a:pt x="1443" y="1351"/>
                        <a:pt x="1106" y="885"/>
                        <a:pt x="931" y="350"/>
                      </a:cubicBezTo>
                      <a:cubicBezTo>
                        <a:pt x="1059" y="199"/>
                        <a:pt x="1373" y="292"/>
                        <a:pt x="1420" y="1"/>
                      </a:cubicBezTo>
                      <a:cubicBezTo>
                        <a:pt x="1406" y="1"/>
                        <a:pt x="1393" y="1"/>
                        <a:pt x="1380" y="1"/>
                      </a:cubicBezTo>
                      <a:close/>
                    </a:path>
                  </a:pathLst>
                </a:custGeom>
                <a:solidFill>
                  <a:srgbClr val="457B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635" name="Google Shape;2635;p31"/>
          <p:cNvGrpSpPr/>
          <p:nvPr/>
        </p:nvGrpSpPr>
        <p:grpSpPr>
          <a:xfrm>
            <a:off x="316354" y="-71191"/>
            <a:ext cx="7614781" cy="5389588"/>
            <a:chOff x="316354" y="-71191"/>
            <a:chExt cx="7614781" cy="5389588"/>
          </a:xfrm>
        </p:grpSpPr>
        <p:grpSp>
          <p:nvGrpSpPr>
            <p:cNvPr id="2636" name="Google Shape;2636;p31"/>
            <p:cNvGrpSpPr/>
            <p:nvPr/>
          </p:nvGrpSpPr>
          <p:grpSpPr>
            <a:xfrm>
              <a:off x="316354" y="1595725"/>
              <a:ext cx="615954" cy="471835"/>
              <a:chOff x="2785400" y="3515575"/>
              <a:chExt cx="378350" cy="289825"/>
            </a:xfrm>
          </p:grpSpPr>
          <p:sp>
            <p:nvSpPr>
              <p:cNvPr id="2637" name="Google Shape;2637;p31"/>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1"/>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9" name="Google Shape;2639;p31"/>
            <p:cNvGrpSpPr/>
            <p:nvPr/>
          </p:nvGrpSpPr>
          <p:grpSpPr>
            <a:xfrm flipH="1">
              <a:off x="5472429" y="4846562"/>
              <a:ext cx="615954" cy="471835"/>
              <a:chOff x="2785400" y="3515575"/>
              <a:chExt cx="378350" cy="289825"/>
            </a:xfrm>
          </p:grpSpPr>
          <p:sp>
            <p:nvSpPr>
              <p:cNvPr id="2640" name="Google Shape;2640;p31"/>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31"/>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2" name="Google Shape;2642;p31"/>
            <p:cNvGrpSpPr/>
            <p:nvPr/>
          </p:nvGrpSpPr>
          <p:grpSpPr>
            <a:xfrm>
              <a:off x="7157069" y="-71191"/>
              <a:ext cx="774067" cy="748724"/>
              <a:chOff x="6507519" y="-3391"/>
              <a:chExt cx="774067" cy="748724"/>
            </a:xfrm>
          </p:grpSpPr>
          <p:sp>
            <p:nvSpPr>
              <p:cNvPr id="2643" name="Google Shape;2643;p31"/>
              <p:cNvSpPr/>
              <p:nvPr/>
            </p:nvSpPr>
            <p:spPr>
              <a:xfrm rot="2483948" flipH="1">
                <a:off x="6573844" y="174370"/>
                <a:ext cx="597966" cy="426537"/>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31"/>
              <p:cNvSpPr/>
              <p:nvPr/>
            </p:nvSpPr>
            <p:spPr>
              <a:xfrm rot="2483948" flipH="1">
                <a:off x="6599218" y="145456"/>
                <a:ext cx="614979" cy="436183"/>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645"/>
        <p:cNvGrpSpPr/>
        <p:nvPr/>
      </p:nvGrpSpPr>
      <p:grpSpPr>
        <a:xfrm>
          <a:off x="0" y="0"/>
          <a:ext cx="0" cy="0"/>
          <a:chOff x="0" y="0"/>
          <a:chExt cx="0" cy="0"/>
        </a:xfrm>
      </p:grpSpPr>
      <p:grpSp>
        <p:nvGrpSpPr>
          <p:cNvPr id="2646" name="Google Shape;2646;p32"/>
          <p:cNvGrpSpPr/>
          <p:nvPr/>
        </p:nvGrpSpPr>
        <p:grpSpPr>
          <a:xfrm>
            <a:off x="430494" y="539509"/>
            <a:ext cx="8217764" cy="3766238"/>
            <a:chOff x="430494" y="539509"/>
            <a:chExt cx="8217764" cy="3766238"/>
          </a:xfrm>
        </p:grpSpPr>
        <p:grpSp>
          <p:nvGrpSpPr>
            <p:cNvPr id="2647" name="Google Shape;2647;p32"/>
            <p:cNvGrpSpPr/>
            <p:nvPr/>
          </p:nvGrpSpPr>
          <p:grpSpPr>
            <a:xfrm flipH="1">
              <a:off x="8032304" y="3833912"/>
              <a:ext cx="615954" cy="471835"/>
              <a:chOff x="2785400" y="3515575"/>
              <a:chExt cx="378350" cy="289825"/>
            </a:xfrm>
          </p:grpSpPr>
          <p:sp>
            <p:nvSpPr>
              <p:cNvPr id="2648" name="Google Shape;2648;p32"/>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32"/>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0" name="Google Shape;2650;p32"/>
            <p:cNvGrpSpPr/>
            <p:nvPr/>
          </p:nvGrpSpPr>
          <p:grpSpPr>
            <a:xfrm>
              <a:off x="430494" y="539509"/>
              <a:ext cx="774067" cy="748724"/>
              <a:chOff x="6507519" y="-3391"/>
              <a:chExt cx="774067" cy="748724"/>
            </a:xfrm>
          </p:grpSpPr>
          <p:sp>
            <p:nvSpPr>
              <p:cNvPr id="2651" name="Google Shape;2651;p32"/>
              <p:cNvSpPr/>
              <p:nvPr/>
            </p:nvSpPr>
            <p:spPr>
              <a:xfrm rot="2483948" flipH="1">
                <a:off x="6573844" y="174370"/>
                <a:ext cx="597966" cy="426537"/>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32"/>
              <p:cNvSpPr/>
              <p:nvPr/>
            </p:nvSpPr>
            <p:spPr>
              <a:xfrm rot="2483948" flipH="1">
                <a:off x="6599218" y="145456"/>
                <a:ext cx="614979" cy="436183"/>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53" name="Google Shape;2653;p32"/>
          <p:cNvGrpSpPr/>
          <p:nvPr/>
        </p:nvGrpSpPr>
        <p:grpSpPr>
          <a:xfrm>
            <a:off x="-1290041" y="-610019"/>
            <a:ext cx="10045265" cy="6546106"/>
            <a:chOff x="-1290041" y="-610019"/>
            <a:chExt cx="10045265" cy="6546106"/>
          </a:xfrm>
        </p:grpSpPr>
        <p:grpSp>
          <p:nvGrpSpPr>
            <p:cNvPr id="2654" name="Google Shape;2654;p32"/>
            <p:cNvGrpSpPr/>
            <p:nvPr/>
          </p:nvGrpSpPr>
          <p:grpSpPr>
            <a:xfrm rot="5400000">
              <a:off x="6727080" y="-339122"/>
              <a:ext cx="2299041" cy="1757247"/>
              <a:chOff x="2496650" y="4085200"/>
              <a:chExt cx="1210850" cy="925500"/>
            </a:xfrm>
          </p:grpSpPr>
          <p:sp>
            <p:nvSpPr>
              <p:cNvPr id="2655" name="Google Shape;2655;p32"/>
              <p:cNvSpPr/>
              <p:nvPr/>
            </p:nvSpPr>
            <p:spPr>
              <a:xfrm>
                <a:off x="2571950" y="4768200"/>
                <a:ext cx="395200" cy="242500"/>
              </a:xfrm>
              <a:custGeom>
                <a:avLst/>
                <a:gdLst/>
                <a:ahLst/>
                <a:cxnLst/>
                <a:rect l="l" t="t" r="r" b="b"/>
                <a:pathLst>
                  <a:path w="15808" h="9700" extrusionOk="0">
                    <a:moveTo>
                      <a:pt x="15319" y="1"/>
                    </a:moveTo>
                    <a:cubicBezTo>
                      <a:pt x="15265" y="1"/>
                      <a:pt x="15206" y="15"/>
                      <a:pt x="15145" y="48"/>
                    </a:cubicBezTo>
                    <a:cubicBezTo>
                      <a:pt x="14540" y="374"/>
                      <a:pt x="13982" y="816"/>
                      <a:pt x="13412" y="1211"/>
                    </a:cubicBezTo>
                    <a:cubicBezTo>
                      <a:pt x="12865" y="1584"/>
                      <a:pt x="12319" y="1956"/>
                      <a:pt x="11772" y="2316"/>
                    </a:cubicBezTo>
                    <a:cubicBezTo>
                      <a:pt x="10632" y="3073"/>
                      <a:pt x="9492" y="3829"/>
                      <a:pt x="8352" y="4573"/>
                    </a:cubicBezTo>
                    <a:cubicBezTo>
                      <a:pt x="6166" y="5992"/>
                      <a:pt x="3944" y="7330"/>
                      <a:pt x="1734" y="8679"/>
                    </a:cubicBezTo>
                    <a:cubicBezTo>
                      <a:pt x="1443" y="8400"/>
                      <a:pt x="1153" y="8121"/>
                      <a:pt x="862" y="7853"/>
                    </a:cubicBezTo>
                    <a:cubicBezTo>
                      <a:pt x="787" y="7786"/>
                      <a:pt x="704" y="7757"/>
                      <a:pt x="622" y="7757"/>
                    </a:cubicBezTo>
                    <a:cubicBezTo>
                      <a:pt x="305" y="7757"/>
                      <a:pt x="1" y="8181"/>
                      <a:pt x="269" y="8458"/>
                    </a:cubicBezTo>
                    <a:cubicBezTo>
                      <a:pt x="606" y="8818"/>
                      <a:pt x="955" y="9191"/>
                      <a:pt x="1315" y="9540"/>
                    </a:cubicBezTo>
                    <a:cubicBezTo>
                      <a:pt x="1408" y="9646"/>
                      <a:pt x="1540" y="9699"/>
                      <a:pt x="1672" y="9699"/>
                    </a:cubicBezTo>
                    <a:cubicBezTo>
                      <a:pt x="1771" y="9699"/>
                      <a:pt x="1870" y="9669"/>
                      <a:pt x="1955" y="9609"/>
                    </a:cubicBezTo>
                    <a:cubicBezTo>
                      <a:pt x="4270" y="8202"/>
                      <a:pt x="6538" y="6713"/>
                      <a:pt x="8806" y="5248"/>
                    </a:cubicBezTo>
                    <a:cubicBezTo>
                      <a:pt x="9934" y="4515"/>
                      <a:pt x="11051" y="3770"/>
                      <a:pt x="12168" y="3026"/>
                    </a:cubicBezTo>
                    <a:cubicBezTo>
                      <a:pt x="12714" y="2654"/>
                      <a:pt x="13261" y="2282"/>
                      <a:pt x="13819" y="1921"/>
                    </a:cubicBezTo>
                    <a:cubicBezTo>
                      <a:pt x="14401" y="1526"/>
                      <a:pt x="15029" y="1165"/>
                      <a:pt x="15541" y="700"/>
                    </a:cubicBezTo>
                    <a:cubicBezTo>
                      <a:pt x="15808" y="472"/>
                      <a:pt x="15629" y="1"/>
                      <a:pt x="15319" y="1"/>
                    </a:cubicBezTo>
                    <a:close/>
                  </a:path>
                </a:pathLst>
              </a:custGeom>
              <a:solidFill>
                <a:schemeClr val="dk1"/>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2"/>
              <p:cNvSpPr/>
              <p:nvPr/>
            </p:nvSpPr>
            <p:spPr>
              <a:xfrm>
                <a:off x="3674625" y="4085200"/>
                <a:ext cx="32875" cy="28200"/>
              </a:xfrm>
              <a:custGeom>
                <a:avLst/>
                <a:gdLst/>
                <a:ahLst/>
                <a:cxnLst/>
                <a:rect l="l" t="t" r="r" b="b"/>
                <a:pathLst>
                  <a:path w="1315" h="1128" extrusionOk="0">
                    <a:moveTo>
                      <a:pt x="1006" y="1"/>
                    </a:moveTo>
                    <a:cubicBezTo>
                      <a:pt x="798" y="1"/>
                      <a:pt x="453" y="115"/>
                      <a:pt x="1" y="325"/>
                    </a:cubicBezTo>
                    <a:lnTo>
                      <a:pt x="594" y="1128"/>
                    </a:lnTo>
                    <a:cubicBezTo>
                      <a:pt x="1082" y="604"/>
                      <a:pt x="1315" y="221"/>
                      <a:pt x="1199" y="69"/>
                    </a:cubicBezTo>
                    <a:cubicBezTo>
                      <a:pt x="1163" y="23"/>
                      <a:pt x="1098" y="1"/>
                      <a:pt x="1006" y="1"/>
                    </a:cubicBezTo>
                    <a:close/>
                  </a:path>
                </a:pathLst>
              </a:custGeom>
              <a:solidFill>
                <a:schemeClr val="dk1"/>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2"/>
              <p:cNvSpPr/>
              <p:nvPr/>
            </p:nvSpPr>
            <p:spPr>
              <a:xfrm>
                <a:off x="2496650" y="4892700"/>
                <a:ext cx="75625" cy="98000"/>
              </a:xfrm>
              <a:custGeom>
                <a:avLst/>
                <a:gdLst/>
                <a:ahLst/>
                <a:cxnLst/>
                <a:rect l="l" t="t" r="r" b="b"/>
                <a:pathLst>
                  <a:path w="3025" h="3920" extrusionOk="0">
                    <a:moveTo>
                      <a:pt x="152" y="0"/>
                    </a:moveTo>
                    <a:lnTo>
                      <a:pt x="152" y="0"/>
                    </a:lnTo>
                    <a:cubicBezTo>
                      <a:pt x="1" y="907"/>
                      <a:pt x="222" y="1826"/>
                      <a:pt x="745" y="2582"/>
                    </a:cubicBezTo>
                    <a:cubicBezTo>
                      <a:pt x="1303" y="3303"/>
                      <a:pt x="2117" y="3792"/>
                      <a:pt x="3025" y="3920"/>
                    </a:cubicBezTo>
                    <a:lnTo>
                      <a:pt x="152" y="0"/>
                    </a:lnTo>
                    <a:close/>
                  </a:path>
                </a:pathLst>
              </a:custGeom>
              <a:solidFill>
                <a:schemeClr val="accent3"/>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2"/>
              <p:cNvSpPr/>
              <p:nvPr/>
            </p:nvSpPr>
            <p:spPr>
              <a:xfrm>
                <a:off x="2500425" y="4858075"/>
                <a:ext cx="115475" cy="132625"/>
              </a:xfrm>
              <a:custGeom>
                <a:avLst/>
                <a:gdLst/>
                <a:ahLst/>
                <a:cxnLst/>
                <a:rect l="l" t="t" r="r" b="b"/>
                <a:pathLst>
                  <a:path w="4619" h="5305" extrusionOk="0">
                    <a:moveTo>
                      <a:pt x="1431" y="1"/>
                    </a:moveTo>
                    <a:cubicBezTo>
                      <a:pt x="931" y="478"/>
                      <a:pt x="443" y="943"/>
                      <a:pt x="1" y="1385"/>
                    </a:cubicBezTo>
                    <a:lnTo>
                      <a:pt x="2862" y="5305"/>
                    </a:lnTo>
                    <a:cubicBezTo>
                      <a:pt x="3420" y="5014"/>
                      <a:pt x="4014" y="4700"/>
                      <a:pt x="4618" y="4363"/>
                    </a:cubicBezTo>
                    <a:lnTo>
                      <a:pt x="1431" y="1"/>
                    </a:lnTo>
                    <a:close/>
                  </a:path>
                </a:pathLst>
              </a:custGeom>
              <a:solidFill>
                <a:schemeClr val="dk1"/>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2"/>
              <p:cNvSpPr/>
              <p:nvPr/>
            </p:nvSpPr>
            <p:spPr>
              <a:xfrm>
                <a:off x="2536200" y="4375375"/>
                <a:ext cx="725825" cy="591775"/>
              </a:xfrm>
              <a:custGeom>
                <a:avLst/>
                <a:gdLst/>
                <a:ahLst/>
                <a:cxnLst/>
                <a:rect l="l" t="t" r="r" b="b"/>
                <a:pathLst>
                  <a:path w="29033" h="23671" extrusionOk="0">
                    <a:moveTo>
                      <a:pt x="24566" y="1"/>
                    </a:moveTo>
                    <a:cubicBezTo>
                      <a:pt x="22426" y="1466"/>
                      <a:pt x="20216" y="3037"/>
                      <a:pt x="17948" y="4688"/>
                    </a:cubicBezTo>
                    <a:cubicBezTo>
                      <a:pt x="10608" y="10050"/>
                      <a:pt x="4269" y="15273"/>
                      <a:pt x="0" y="19309"/>
                    </a:cubicBezTo>
                    <a:lnTo>
                      <a:pt x="3187" y="23671"/>
                    </a:lnTo>
                    <a:cubicBezTo>
                      <a:pt x="8329" y="20821"/>
                      <a:pt x="15226" y="16355"/>
                      <a:pt x="22554" y="10992"/>
                    </a:cubicBezTo>
                    <a:cubicBezTo>
                      <a:pt x="24822" y="9329"/>
                      <a:pt x="26985" y="7689"/>
                      <a:pt x="29033" y="6096"/>
                    </a:cubicBezTo>
                    <a:lnTo>
                      <a:pt x="24566" y="1"/>
                    </a:lnTo>
                    <a:close/>
                  </a:path>
                </a:pathLst>
              </a:custGeom>
              <a:solidFill>
                <a:schemeClr val="accent3"/>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2"/>
              <p:cNvSpPr/>
              <p:nvPr/>
            </p:nvSpPr>
            <p:spPr>
              <a:xfrm>
                <a:off x="3150350" y="4143050"/>
                <a:ext cx="448125" cy="384725"/>
              </a:xfrm>
              <a:custGeom>
                <a:avLst/>
                <a:gdLst/>
                <a:ahLst/>
                <a:cxnLst/>
                <a:rect l="l" t="t" r="r" b="b"/>
                <a:pathLst>
                  <a:path w="17925" h="15389" extrusionOk="0">
                    <a:moveTo>
                      <a:pt x="15202" y="0"/>
                    </a:moveTo>
                    <a:cubicBezTo>
                      <a:pt x="11317" y="1954"/>
                      <a:pt x="5967" y="5211"/>
                      <a:pt x="0" y="9294"/>
                    </a:cubicBezTo>
                    <a:lnTo>
                      <a:pt x="4467" y="15389"/>
                    </a:lnTo>
                    <a:cubicBezTo>
                      <a:pt x="10154" y="10934"/>
                      <a:pt x="14877" y="6828"/>
                      <a:pt x="17924" y="3722"/>
                    </a:cubicBezTo>
                    <a:lnTo>
                      <a:pt x="15202" y="0"/>
                    </a:lnTo>
                    <a:close/>
                  </a:path>
                </a:pathLst>
              </a:custGeom>
              <a:solidFill>
                <a:schemeClr val="dk1"/>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32"/>
              <p:cNvSpPr/>
              <p:nvPr/>
            </p:nvSpPr>
            <p:spPr>
              <a:xfrm>
                <a:off x="3530400" y="4091400"/>
                <a:ext cx="171875" cy="144725"/>
              </a:xfrm>
              <a:custGeom>
                <a:avLst/>
                <a:gdLst/>
                <a:ahLst/>
                <a:cxnLst/>
                <a:rect l="l" t="t" r="r" b="b"/>
                <a:pathLst>
                  <a:path w="6875" h="5789" extrusionOk="0">
                    <a:moveTo>
                      <a:pt x="5626" y="0"/>
                    </a:moveTo>
                    <a:cubicBezTo>
                      <a:pt x="4585" y="0"/>
                      <a:pt x="2629" y="739"/>
                      <a:pt x="0" y="2066"/>
                    </a:cubicBezTo>
                    <a:lnTo>
                      <a:pt x="2722" y="5788"/>
                    </a:lnTo>
                    <a:cubicBezTo>
                      <a:pt x="5490" y="2962"/>
                      <a:pt x="6875" y="961"/>
                      <a:pt x="6363" y="263"/>
                    </a:cubicBezTo>
                    <a:cubicBezTo>
                      <a:pt x="6230" y="86"/>
                      <a:pt x="5981" y="0"/>
                      <a:pt x="5626" y="0"/>
                    </a:cubicBezTo>
                    <a:close/>
                  </a:path>
                </a:pathLst>
              </a:custGeom>
              <a:solidFill>
                <a:schemeClr val="accent3"/>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2" name="Google Shape;2662;p32"/>
            <p:cNvGrpSpPr/>
            <p:nvPr/>
          </p:nvGrpSpPr>
          <p:grpSpPr>
            <a:xfrm rot="3435628">
              <a:off x="-415354" y="3194361"/>
              <a:ext cx="1354651" cy="2819279"/>
              <a:chOff x="534425" y="2863900"/>
              <a:chExt cx="606025" cy="1261250"/>
            </a:xfrm>
          </p:grpSpPr>
          <p:sp>
            <p:nvSpPr>
              <p:cNvPr id="2663" name="Google Shape;2663;p32"/>
              <p:cNvSpPr/>
              <p:nvPr/>
            </p:nvSpPr>
            <p:spPr>
              <a:xfrm>
                <a:off x="534425" y="2863900"/>
                <a:ext cx="606025" cy="1261250"/>
              </a:xfrm>
              <a:custGeom>
                <a:avLst/>
                <a:gdLst/>
                <a:ahLst/>
                <a:cxnLst/>
                <a:rect l="l" t="t" r="r" b="b"/>
                <a:pathLst>
                  <a:path w="24241" h="50450" extrusionOk="0">
                    <a:moveTo>
                      <a:pt x="6224" y="0"/>
                    </a:moveTo>
                    <a:cubicBezTo>
                      <a:pt x="6050" y="0"/>
                      <a:pt x="5873" y="30"/>
                      <a:pt x="5700" y="92"/>
                    </a:cubicBezTo>
                    <a:lnTo>
                      <a:pt x="1233" y="1674"/>
                    </a:lnTo>
                    <a:cubicBezTo>
                      <a:pt x="431" y="1965"/>
                      <a:pt x="0" y="2861"/>
                      <a:pt x="291" y="3663"/>
                    </a:cubicBezTo>
                    <a:lnTo>
                      <a:pt x="16552" y="49410"/>
                    </a:lnTo>
                    <a:cubicBezTo>
                      <a:pt x="16782" y="50053"/>
                      <a:pt x="17390" y="50450"/>
                      <a:pt x="18036" y="50450"/>
                    </a:cubicBezTo>
                    <a:cubicBezTo>
                      <a:pt x="18208" y="50450"/>
                      <a:pt x="18382" y="50422"/>
                      <a:pt x="18553" y="50364"/>
                    </a:cubicBezTo>
                    <a:lnTo>
                      <a:pt x="23007" y="48770"/>
                    </a:lnTo>
                    <a:cubicBezTo>
                      <a:pt x="23822" y="48479"/>
                      <a:pt x="24240" y="47595"/>
                      <a:pt x="23950" y="46781"/>
                    </a:cubicBezTo>
                    <a:lnTo>
                      <a:pt x="7689" y="1035"/>
                    </a:lnTo>
                    <a:cubicBezTo>
                      <a:pt x="7461" y="396"/>
                      <a:pt x="6860" y="0"/>
                      <a:pt x="6224" y="0"/>
                    </a:cubicBezTo>
                    <a:close/>
                  </a:path>
                </a:pathLst>
              </a:custGeom>
              <a:solidFill>
                <a:schemeClr val="accent2"/>
              </a:solidFill>
              <a:ln>
                <a:noFill/>
              </a:ln>
              <a:effectLst>
                <a:outerShdw dist="76200" dir="5400000" algn="bl" rotWithShape="0">
                  <a:schemeClr val="dk1">
                    <a:alpha val="1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2"/>
              <p:cNvSpPr/>
              <p:nvPr/>
            </p:nvSpPr>
            <p:spPr>
              <a:xfrm>
                <a:off x="659450" y="2874350"/>
                <a:ext cx="41625" cy="16000"/>
              </a:xfrm>
              <a:custGeom>
                <a:avLst/>
                <a:gdLst/>
                <a:ahLst/>
                <a:cxnLst/>
                <a:rect l="l" t="t" r="r" b="b"/>
                <a:pathLst>
                  <a:path w="1665" h="640" extrusionOk="0">
                    <a:moveTo>
                      <a:pt x="1594" y="0"/>
                    </a:moveTo>
                    <a:lnTo>
                      <a:pt x="59" y="558"/>
                    </a:lnTo>
                    <a:cubicBezTo>
                      <a:pt x="1" y="570"/>
                      <a:pt x="24" y="640"/>
                      <a:pt x="71" y="640"/>
                    </a:cubicBezTo>
                    <a:lnTo>
                      <a:pt x="82" y="640"/>
                    </a:lnTo>
                    <a:lnTo>
                      <a:pt x="1629" y="93"/>
                    </a:lnTo>
                    <a:cubicBezTo>
                      <a:pt x="1653" y="82"/>
                      <a:pt x="1664" y="58"/>
                      <a:pt x="1653" y="35"/>
                    </a:cubicBezTo>
                    <a:cubicBezTo>
                      <a:pt x="1653" y="12"/>
                      <a:pt x="1629" y="0"/>
                      <a:pt x="1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2"/>
              <p:cNvSpPr/>
              <p:nvPr/>
            </p:nvSpPr>
            <p:spPr>
              <a:xfrm>
                <a:off x="683300" y="2892850"/>
                <a:ext cx="24850" cy="10025"/>
              </a:xfrm>
              <a:custGeom>
                <a:avLst/>
                <a:gdLst/>
                <a:ahLst/>
                <a:cxnLst/>
                <a:rect l="l" t="t" r="r" b="b"/>
                <a:pathLst>
                  <a:path w="994" h="401" extrusionOk="0">
                    <a:moveTo>
                      <a:pt x="928" y="0"/>
                    </a:moveTo>
                    <a:cubicBezTo>
                      <a:pt x="922" y="0"/>
                      <a:pt x="915" y="2"/>
                      <a:pt x="908" y="5"/>
                    </a:cubicBezTo>
                    <a:lnTo>
                      <a:pt x="47" y="307"/>
                    </a:lnTo>
                    <a:cubicBezTo>
                      <a:pt x="12" y="319"/>
                      <a:pt x="1" y="342"/>
                      <a:pt x="12" y="365"/>
                    </a:cubicBezTo>
                    <a:cubicBezTo>
                      <a:pt x="24" y="388"/>
                      <a:pt x="36" y="400"/>
                      <a:pt x="59" y="400"/>
                    </a:cubicBezTo>
                    <a:lnTo>
                      <a:pt x="71" y="400"/>
                    </a:lnTo>
                    <a:lnTo>
                      <a:pt x="943" y="86"/>
                    </a:lnTo>
                    <a:cubicBezTo>
                      <a:pt x="994" y="66"/>
                      <a:pt x="973" y="0"/>
                      <a:pt x="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2"/>
              <p:cNvSpPr/>
              <p:nvPr/>
            </p:nvSpPr>
            <p:spPr>
              <a:xfrm>
                <a:off x="690000" y="2910975"/>
                <a:ext cx="24450" cy="10200"/>
              </a:xfrm>
              <a:custGeom>
                <a:avLst/>
                <a:gdLst/>
                <a:ahLst/>
                <a:cxnLst/>
                <a:rect l="l" t="t" r="r" b="b"/>
                <a:pathLst>
                  <a:path w="978" h="408" extrusionOk="0">
                    <a:moveTo>
                      <a:pt x="908" y="1"/>
                    </a:moveTo>
                    <a:lnTo>
                      <a:pt x="35" y="315"/>
                    </a:lnTo>
                    <a:cubicBezTo>
                      <a:pt x="12" y="326"/>
                      <a:pt x="0" y="350"/>
                      <a:pt x="0" y="373"/>
                    </a:cubicBezTo>
                    <a:cubicBezTo>
                      <a:pt x="12" y="385"/>
                      <a:pt x="35" y="396"/>
                      <a:pt x="47" y="408"/>
                    </a:cubicBezTo>
                    <a:lnTo>
                      <a:pt x="70" y="396"/>
                    </a:lnTo>
                    <a:lnTo>
                      <a:pt x="942" y="94"/>
                    </a:lnTo>
                    <a:cubicBezTo>
                      <a:pt x="966" y="82"/>
                      <a:pt x="977" y="59"/>
                      <a:pt x="966" y="36"/>
                    </a:cubicBezTo>
                    <a:cubicBezTo>
                      <a:pt x="954" y="12"/>
                      <a:pt x="931"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2"/>
              <p:cNvSpPr/>
              <p:nvPr/>
            </p:nvSpPr>
            <p:spPr>
              <a:xfrm>
                <a:off x="696175" y="2929200"/>
                <a:ext cx="24800" cy="10050"/>
              </a:xfrm>
              <a:custGeom>
                <a:avLst/>
                <a:gdLst/>
                <a:ahLst/>
                <a:cxnLst/>
                <a:rect l="l" t="t" r="r" b="b"/>
                <a:pathLst>
                  <a:path w="992" h="402" extrusionOk="0">
                    <a:moveTo>
                      <a:pt x="934" y="1"/>
                    </a:moveTo>
                    <a:cubicBezTo>
                      <a:pt x="929" y="1"/>
                      <a:pt x="923" y="2"/>
                      <a:pt x="916" y="4"/>
                    </a:cubicBezTo>
                    <a:lnTo>
                      <a:pt x="44" y="319"/>
                    </a:lnTo>
                    <a:cubicBezTo>
                      <a:pt x="1" y="329"/>
                      <a:pt x="8" y="401"/>
                      <a:pt x="56" y="401"/>
                    </a:cubicBezTo>
                    <a:cubicBezTo>
                      <a:pt x="60" y="401"/>
                      <a:pt x="63" y="401"/>
                      <a:pt x="67" y="400"/>
                    </a:cubicBezTo>
                    <a:lnTo>
                      <a:pt x="940" y="98"/>
                    </a:lnTo>
                    <a:cubicBezTo>
                      <a:pt x="991" y="77"/>
                      <a:pt x="979" y="1"/>
                      <a:pt x="9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2"/>
              <p:cNvSpPr/>
              <p:nvPr/>
            </p:nvSpPr>
            <p:spPr>
              <a:xfrm>
                <a:off x="702800" y="2947500"/>
                <a:ext cx="24725" cy="10025"/>
              </a:xfrm>
              <a:custGeom>
                <a:avLst/>
                <a:gdLst/>
                <a:ahLst/>
                <a:cxnLst/>
                <a:rect l="l" t="t" r="r" b="b"/>
                <a:pathLst>
                  <a:path w="989" h="401" extrusionOk="0">
                    <a:moveTo>
                      <a:pt x="936" y="1"/>
                    </a:moveTo>
                    <a:cubicBezTo>
                      <a:pt x="931" y="1"/>
                      <a:pt x="925" y="2"/>
                      <a:pt x="919" y="5"/>
                    </a:cubicBezTo>
                    <a:lnTo>
                      <a:pt x="47" y="319"/>
                    </a:lnTo>
                    <a:cubicBezTo>
                      <a:pt x="0" y="331"/>
                      <a:pt x="12" y="401"/>
                      <a:pt x="58" y="401"/>
                    </a:cubicBezTo>
                    <a:lnTo>
                      <a:pt x="70" y="401"/>
                    </a:lnTo>
                    <a:lnTo>
                      <a:pt x="942" y="98"/>
                    </a:lnTo>
                    <a:cubicBezTo>
                      <a:pt x="965" y="87"/>
                      <a:pt x="989" y="63"/>
                      <a:pt x="977" y="40"/>
                    </a:cubicBezTo>
                    <a:cubicBezTo>
                      <a:pt x="968" y="14"/>
                      <a:pt x="953" y="1"/>
                      <a:pt x="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32"/>
              <p:cNvSpPr/>
              <p:nvPr/>
            </p:nvSpPr>
            <p:spPr>
              <a:xfrm>
                <a:off x="692325" y="2964975"/>
                <a:ext cx="41450" cy="16100"/>
              </a:xfrm>
              <a:custGeom>
                <a:avLst/>
                <a:gdLst/>
                <a:ahLst/>
                <a:cxnLst/>
                <a:rect l="l" t="t" r="r" b="b"/>
                <a:pathLst>
                  <a:path w="1658" h="644" extrusionOk="0">
                    <a:moveTo>
                      <a:pt x="1600" y="0"/>
                    </a:moveTo>
                    <a:cubicBezTo>
                      <a:pt x="1595" y="0"/>
                      <a:pt x="1589" y="2"/>
                      <a:pt x="1582" y="4"/>
                    </a:cubicBezTo>
                    <a:lnTo>
                      <a:pt x="35" y="562"/>
                    </a:lnTo>
                    <a:cubicBezTo>
                      <a:pt x="12" y="562"/>
                      <a:pt x="0" y="586"/>
                      <a:pt x="0" y="621"/>
                    </a:cubicBezTo>
                    <a:cubicBezTo>
                      <a:pt x="12" y="632"/>
                      <a:pt x="24" y="644"/>
                      <a:pt x="47" y="644"/>
                    </a:cubicBezTo>
                    <a:lnTo>
                      <a:pt x="58" y="644"/>
                    </a:lnTo>
                    <a:lnTo>
                      <a:pt x="1605" y="86"/>
                    </a:lnTo>
                    <a:cubicBezTo>
                      <a:pt x="1657" y="75"/>
                      <a:pt x="1645" y="0"/>
                      <a:pt x="1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2"/>
              <p:cNvSpPr/>
              <p:nvPr/>
            </p:nvSpPr>
            <p:spPr>
              <a:xfrm>
                <a:off x="715400" y="2983350"/>
                <a:ext cx="25100" cy="9975"/>
              </a:xfrm>
              <a:custGeom>
                <a:avLst/>
                <a:gdLst/>
                <a:ahLst/>
                <a:cxnLst/>
                <a:rect l="l" t="t" r="r" b="b"/>
                <a:pathLst>
                  <a:path w="1004" h="399" extrusionOk="0">
                    <a:moveTo>
                      <a:pt x="937" y="1"/>
                    </a:moveTo>
                    <a:cubicBezTo>
                      <a:pt x="934" y="1"/>
                      <a:pt x="930" y="1"/>
                      <a:pt x="927" y="2"/>
                    </a:cubicBezTo>
                    <a:lnTo>
                      <a:pt x="54" y="316"/>
                    </a:lnTo>
                    <a:cubicBezTo>
                      <a:pt x="0" y="327"/>
                      <a:pt x="7" y="399"/>
                      <a:pt x="55" y="399"/>
                    </a:cubicBezTo>
                    <a:cubicBezTo>
                      <a:pt x="58" y="399"/>
                      <a:pt x="62" y="398"/>
                      <a:pt x="66" y="397"/>
                    </a:cubicBezTo>
                    <a:lnTo>
                      <a:pt x="78" y="397"/>
                    </a:lnTo>
                    <a:lnTo>
                      <a:pt x="950" y="95"/>
                    </a:lnTo>
                    <a:cubicBezTo>
                      <a:pt x="1004" y="63"/>
                      <a:pt x="978" y="1"/>
                      <a:pt x="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2"/>
              <p:cNvSpPr/>
              <p:nvPr/>
            </p:nvSpPr>
            <p:spPr>
              <a:xfrm>
                <a:off x="721975" y="3001600"/>
                <a:ext cx="24875" cy="10025"/>
              </a:xfrm>
              <a:custGeom>
                <a:avLst/>
                <a:gdLst/>
                <a:ahLst/>
                <a:cxnLst/>
                <a:rect l="l" t="t" r="r" b="b"/>
                <a:pathLst>
                  <a:path w="995" h="401" extrusionOk="0">
                    <a:moveTo>
                      <a:pt x="926" y="1"/>
                    </a:moveTo>
                    <a:cubicBezTo>
                      <a:pt x="921" y="1"/>
                      <a:pt x="914" y="2"/>
                      <a:pt x="908" y="5"/>
                    </a:cubicBezTo>
                    <a:lnTo>
                      <a:pt x="36" y="319"/>
                    </a:lnTo>
                    <a:cubicBezTo>
                      <a:pt x="12" y="319"/>
                      <a:pt x="1" y="342"/>
                      <a:pt x="12" y="377"/>
                    </a:cubicBezTo>
                    <a:cubicBezTo>
                      <a:pt x="24" y="389"/>
                      <a:pt x="36" y="400"/>
                      <a:pt x="59" y="400"/>
                    </a:cubicBezTo>
                    <a:lnTo>
                      <a:pt x="71" y="400"/>
                    </a:lnTo>
                    <a:lnTo>
                      <a:pt x="943" y="86"/>
                    </a:lnTo>
                    <a:cubicBezTo>
                      <a:pt x="995" y="76"/>
                      <a:pt x="973" y="1"/>
                      <a:pt x="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2"/>
              <p:cNvSpPr/>
              <p:nvPr/>
            </p:nvSpPr>
            <p:spPr>
              <a:xfrm>
                <a:off x="728675" y="3019900"/>
                <a:ext cx="24450" cy="10025"/>
              </a:xfrm>
              <a:custGeom>
                <a:avLst/>
                <a:gdLst/>
                <a:ahLst/>
                <a:cxnLst/>
                <a:rect l="l" t="t" r="r" b="b"/>
                <a:pathLst>
                  <a:path w="978" h="401" extrusionOk="0">
                    <a:moveTo>
                      <a:pt x="938" y="1"/>
                    </a:moveTo>
                    <a:cubicBezTo>
                      <a:pt x="932" y="1"/>
                      <a:pt x="925" y="2"/>
                      <a:pt x="919" y="5"/>
                    </a:cubicBezTo>
                    <a:lnTo>
                      <a:pt x="47" y="308"/>
                    </a:lnTo>
                    <a:cubicBezTo>
                      <a:pt x="12" y="320"/>
                      <a:pt x="0" y="343"/>
                      <a:pt x="12" y="378"/>
                    </a:cubicBezTo>
                    <a:cubicBezTo>
                      <a:pt x="24" y="389"/>
                      <a:pt x="35" y="401"/>
                      <a:pt x="58" y="401"/>
                    </a:cubicBezTo>
                    <a:lnTo>
                      <a:pt x="70" y="401"/>
                    </a:lnTo>
                    <a:lnTo>
                      <a:pt x="942" y="87"/>
                    </a:lnTo>
                    <a:cubicBezTo>
                      <a:pt x="966" y="87"/>
                      <a:pt x="977" y="52"/>
                      <a:pt x="977" y="29"/>
                    </a:cubicBezTo>
                    <a:cubicBezTo>
                      <a:pt x="969" y="12"/>
                      <a:pt x="954" y="1"/>
                      <a:pt x="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2"/>
              <p:cNvSpPr/>
              <p:nvPr/>
            </p:nvSpPr>
            <p:spPr>
              <a:xfrm>
                <a:off x="735350" y="3038225"/>
                <a:ext cx="24450" cy="10025"/>
              </a:xfrm>
              <a:custGeom>
                <a:avLst/>
                <a:gdLst/>
                <a:ahLst/>
                <a:cxnLst/>
                <a:rect l="l" t="t" r="r" b="b"/>
                <a:pathLst>
                  <a:path w="978" h="401" extrusionOk="0">
                    <a:moveTo>
                      <a:pt x="927" y="1"/>
                    </a:moveTo>
                    <a:cubicBezTo>
                      <a:pt x="921" y="1"/>
                      <a:pt x="914" y="2"/>
                      <a:pt x="908" y="5"/>
                    </a:cubicBezTo>
                    <a:lnTo>
                      <a:pt x="36" y="308"/>
                    </a:lnTo>
                    <a:cubicBezTo>
                      <a:pt x="12" y="319"/>
                      <a:pt x="1" y="343"/>
                      <a:pt x="1" y="366"/>
                    </a:cubicBezTo>
                    <a:cubicBezTo>
                      <a:pt x="12" y="389"/>
                      <a:pt x="36" y="401"/>
                      <a:pt x="47" y="401"/>
                    </a:cubicBezTo>
                    <a:lnTo>
                      <a:pt x="59" y="401"/>
                    </a:lnTo>
                    <a:lnTo>
                      <a:pt x="931" y="87"/>
                    </a:lnTo>
                    <a:cubicBezTo>
                      <a:pt x="966" y="87"/>
                      <a:pt x="978" y="52"/>
                      <a:pt x="966" y="29"/>
                    </a:cubicBezTo>
                    <a:cubicBezTo>
                      <a:pt x="958" y="12"/>
                      <a:pt x="943" y="1"/>
                      <a:pt x="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2"/>
              <p:cNvSpPr/>
              <p:nvPr/>
            </p:nvSpPr>
            <p:spPr>
              <a:xfrm>
                <a:off x="724600" y="3055750"/>
                <a:ext cx="41500" cy="16050"/>
              </a:xfrm>
              <a:custGeom>
                <a:avLst/>
                <a:gdLst/>
                <a:ahLst/>
                <a:cxnLst/>
                <a:rect l="l" t="t" r="r" b="b"/>
                <a:pathLst>
                  <a:path w="1660" h="642" extrusionOk="0">
                    <a:moveTo>
                      <a:pt x="1593" y="1"/>
                    </a:moveTo>
                    <a:cubicBezTo>
                      <a:pt x="1589" y="1"/>
                      <a:pt x="1586" y="1"/>
                      <a:pt x="1582" y="2"/>
                    </a:cubicBezTo>
                    <a:lnTo>
                      <a:pt x="35" y="549"/>
                    </a:lnTo>
                    <a:cubicBezTo>
                      <a:pt x="12" y="560"/>
                      <a:pt x="0" y="584"/>
                      <a:pt x="0" y="607"/>
                    </a:cubicBezTo>
                    <a:cubicBezTo>
                      <a:pt x="12" y="630"/>
                      <a:pt x="35" y="642"/>
                      <a:pt x="47" y="642"/>
                    </a:cubicBezTo>
                    <a:lnTo>
                      <a:pt x="59" y="642"/>
                    </a:lnTo>
                    <a:lnTo>
                      <a:pt x="1606" y="84"/>
                    </a:lnTo>
                    <a:cubicBezTo>
                      <a:pt x="1659" y="62"/>
                      <a:pt x="1634" y="1"/>
                      <a:pt x="1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2"/>
              <p:cNvSpPr/>
              <p:nvPr/>
            </p:nvSpPr>
            <p:spPr>
              <a:xfrm>
                <a:off x="748150" y="3074000"/>
                <a:ext cx="24150" cy="10025"/>
              </a:xfrm>
              <a:custGeom>
                <a:avLst/>
                <a:gdLst/>
                <a:ahLst/>
                <a:cxnLst/>
                <a:rect l="l" t="t" r="r" b="b"/>
                <a:pathLst>
                  <a:path w="966" h="401" extrusionOk="0">
                    <a:moveTo>
                      <a:pt x="926" y="0"/>
                    </a:moveTo>
                    <a:cubicBezTo>
                      <a:pt x="920" y="0"/>
                      <a:pt x="914" y="2"/>
                      <a:pt x="908" y="5"/>
                    </a:cubicBezTo>
                    <a:lnTo>
                      <a:pt x="35" y="307"/>
                    </a:lnTo>
                    <a:cubicBezTo>
                      <a:pt x="12" y="319"/>
                      <a:pt x="1" y="342"/>
                      <a:pt x="1" y="366"/>
                    </a:cubicBezTo>
                    <a:cubicBezTo>
                      <a:pt x="12" y="389"/>
                      <a:pt x="24" y="400"/>
                      <a:pt x="47" y="400"/>
                    </a:cubicBezTo>
                    <a:lnTo>
                      <a:pt x="59" y="400"/>
                    </a:lnTo>
                    <a:lnTo>
                      <a:pt x="931" y="86"/>
                    </a:lnTo>
                    <a:cubicBezTo>
                      <a:pt x="954" y="75"/>
                      <a:pt x="966" y="51"/>
                      <a:pt x="966" y="28"/>
                    </a:cubicBezTo>
                    <a:cubicBezTo>
                      <a:pt x="957" y="11"/>
                      <a:pt x="943"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2"/>
              <p:cNvSpPr/>
              <p:nvPr/>
            </p:nvSpPr>
            <p:spPr>
              <a:xfrm>
                <a:off x="754250" y="3092325"/>
                <a:ext cx="24750" cy="10025"/>
              </a:xfrm>
              <a:custGeom>
                <a:avLst/>
                <a:gdLst/>
                <a:ahLst/>
                <a:cxnLst/>
                <a:rect l="l" t="t" r="r" b="b"/>
                <a:pathLst>
                  <a:path w="990" h="401" extrusionOk="0">
                    <a:moveTo>
                      <a:pt x="938" y="0"/>
                    </a:moveTo>
                    <a:cubicBezTo>
                      <a:pt x="932" y="0"/>
                      <a:pt x="926" y="2"/>
                      <a:pt x="920" y="5"/>
                    </a:cubicBezTo>
                    <a:lnTo>
                      <a:pt x="47" y="307"/>
                    </a:lnTo>
                    <a:cubicBezTo>
                      <a:pt x="1" y="330"/>
                      <a:pt x="12" y="400"/>
                      <a:pt x="71" y="400"/>
                    </a:cubicBezTo>
                    <a:lnTo>
                      <a:pt x="82" y="400"/>
                    </a:lnTo>
                    <a:lnTo>
                      <a:pt x="955" y="86"/>
                    </a:lnTo>
                    <a:cubicBezTo>
                      <a:pt x="978" y="75"/>
                      <a:pt x="990" y="51"/>
                      <a:pt x="978" y="28"/>
                    </a:cubicBezTo>
                    <a:cubicBezTo>
                      <a:pt x="969" y="11"/>
                      <a:pt x="955" y="0"/>
                      <a:pt x="9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2"/>
              <p:cNvSpPr/>
              <p:nvPr/>
            </p:nvSpPr>
            <p:spPr>
              <a:xfrm>
                <a:off x="761225" y="3110625"/>
                <a:ext cx="24175" cy="10025"/>
              </a:xfrm>
              <a:custGeom>
                <a:avLst/>
                <a:gdLst/>
                <a:ahLst/>
                <a:cxnLst/>
                <a:rect l="l" t="t" r="r" b="b"/>
                <a:pathLst>
                  <a:path w="967" h="401" extrusionOk="0">
                    <a:moveTo>
                      <a:pt x="927" y="1"/>
                    </a:moveTo>
                    <a:cubicBezTo>
                      <a:pt x="921" y="1"/>
                      <a:pt x="914" y="2"/>
                      <a:pt x="908" y="6"/>
                    </a:cubicBezTo>
                    <a:lnTo>
                      <a:pt x="36" y="308"/>
                    </a:lnTo>
                    <a:cubicBezTo>
                      <a:pt x="13" y="320"/>
                      <a:pt x="1" y="343"/>
                      <a:pt x="1" y="366"/>
                    </a:cubicBezTo>
                    <a:cubicBezTo>
                      <a:pt x="13" y="389"/>
                      <a:pt x="24" y="401"/>
                      <a:pt x="48" y="401"/>
                    </a:cubicBezTo>
                    <a:lnTo>
                      <a:pt x="59" y="401"/>
                    </a:lnTo>
                    <a:lnTo>
                      <a:pt x="932" y="87"/>
                    </a:lnTo>
                    <a:cubicBezTo>
                      <a:pt x="955" y="75"/>
                      <a:pt x="966" y="52"/>
                      <a:pt x="966" y="29"/>
                    </a:cubicBezTo>
                    <a:cubicBezTo>
                      <a:pt x="958" y="12"/>
                      <a:pt x="943" y="1"/>
                      <a:pt x="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2"/>
              <p:cNvSpPr/>
              <p:nvPr/>
            </p:nvSpPr>
            <p:spPr>
              <a:xfrm>
                <a:off x="767625" y="3128950"/>
                <a:ext cx="24450" cy="10025"/>
              </a:xfrm>
              <a:custGeom>
                <a:avLst/>
                <a:gdLst/>
                <a:ahLst/>
                <a:cxnLst/>
                <a:rect l="l" t="t" r="r" b="b"/>
                <a:pathLst>
                  <a:path w="978" h="401" extrusionOk="0">
                    <a:moveTo>
                      <a:pt x="927" y="1"/>
                    </a:moveTo>
                    <a:cubicBezTo>
                      <a:pt x="921" y="1"/>
                      <a:pt x="914" y="2"/>
                      <a:pt x="908" y="5"/>
                    </a:cubicBezTo>
                    <a:lnTo>
                      <a:pt x="36" y="308"/>
                    </a:lnTo>
                    <a:cubicBezTo>
                      <a:pt x="13" y="319"/>
                      <a:pt x="1" y="343"/>
                      <a:pt x="13" y="366"/>
                    </a:cubicBezTo>
                    <a:cubicBezTo>
                      <a:pt x="13" y="389"/>
                      <a:pt x="36" y="401"/>
                      <a:pt x="47" y="401"/>
                    </a:cubicBezTo>
                    <a:lnTo>
                      <a:pt x="71" y="401"/>
                    </a:lnTo>
                    <a:lnTo>
                      <a:pt x="943" y="87"/>
                    </a:lnTo>
                    <a:cubicBezTo>
                      <a:pt x="966" y="75"/>
                      <a:pt x="978" y="52"/>
                      <a:pt x="966" y="29"/>
                    </a:cubicBezTo>
                    <a:cubicBezTo>
                      <a:pt x="958" y="12"/>
                      <a:pt x="943" y="1"/>
                      <a:pt x="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2"/>
              <p:cNvSpPr/>
              <p:nvPr/>
            </p:nvSpPr>
            <p:spPr>
              <a:xfrm>
                <a:off x="756875" y="3146225"/>
                <a:ext cx="41325" cy="16300"/>
              </a:xfrm>
              <a:custGeom>
                <a:avLst/>
                <a:gdLst/>
                <a:ahLst/>
                <a:cxnLst/>
                <a:rect l="l" t="t" r="r" b="b"/>
                <a:pathLst>
                  <a:path w="1653" h="652" extrusionOk="0">
                    <a:moveTo>
                      <a:pt x="1582" y="1"/>
                    </a:moveTo>
                    <a:lnTo>
                      <a:pt x="35" y="559"/>
                    </a:lnTo>
                    <a:cubicBezTo>
                      <a:pt x="12" y="570"/>
                      <a:pt x="1" y="594"/>
                      <a:pt x="12" y="617"/>
                    </a:cubicBezTo>
                    <a:cubicBezTo>
                      <a:pt x="12" y="629"/>
                      <a:pt x="35" y="640"/>
                      <a:pt x="47" y="652"/>
                    </a:cubicBezTo>
                    <a:lnTo>
                      <a:pt x="70" y="640"/>
                    </a:lnTo>
                    <a:lnTo>
                      <a:pt x="1606" y="94"/>
                    </a:lnTo>
                    <a:cubicBezTo>
                      <a:pt x="1641" y="82"/>
                      <a:pt x="1652" y="59"/>
                      <a:pt x="1641" y="35"/>
                    </a:cubicBezTo>
                    <a:cubicBezTo>
                      <a:pt x="1629" y="12"/>
                      <a:pt x="1606" y="1"/>
                      <a:pt x="15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2"/>
              <p:cNvSpPr/>
              <p:nvPr/>
            </p:nvSpPr>
            <p:spPr>
              <a:xfrm>
                <a:off x="780150" y="3164550"/>
                <a:ext cx="24450" cy="10200"/>
              </a:xfrm>
              <a:custGeom>
                <a:avLst/>
                <a:gdLst/>
                <a:ahLst/>
                <a:cxnLst/>
                <a:rect l="l" t="t" r="r" b="b"/>
                <a:pathLst>
                  <a:path w="978" h="408" extrusionOk="0">
                    <a:moveTo>
                      <a:pt x="919" y="0"/>
                    </a:moveTo>
                    <a:lnTo>
                      <a:pt x="47" y="314"/>
                    </a:lnTo>
                    <a:cubicBezTo>
                      <a:pt x="23" y="326"/>
                      <a:pt x="0" y="349"/>
                      <a:pt x="12" y="373"/>
                    </a:cubicBezTo>
                    <a:cubicBezTo>
                      <a:pt x="23" y="396"/>
                      <a:pt x="35" y="407"/>
                      <a:pt x="58" y="407"/>
                    </a:cubicBezTo>
                    <a:lnTo>
                      <a:pt x="70" y="396"/>
                    </a:lnTo>
                    <a:lnTo>
                      <a:pt x="942" y="93"/>
                    </a:lnTo>
                    <a:cubicBezTo>
                      <a:pt x="965" y="82"/>
                      <a:pt x="977" y="58"/>
                      <a:pt x="977" y="35"/>
                    </a:cubicBezTo>
                    <a:cubicBezTo>
                      <a:pt x="965" y="12"/>
                      <a:pt x="942" y="0"/>
                      <a:pt x="9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2"/>
              <p:cNvSpPr/>
              <p:nvPr/>
            </p:nvSpPr>
            <p:spPr>
              <a:xfrm>
                <a:off x="786825" y="3182825"/>
                <a:ext cx="24675" cy="10250"/>
              </a:xfrm>
              <a:custGeom>
                <a:avLst/>
                <a:gdLst/>
                <a:ahLst/>
                <a:cxnLst/>
                <a:rect l="l" t="t" r="r" b="b"/>
                <a:pathLst>
                  <a:path w="987" h="410" extrusionOk="0">
                    <a:moveTo>
                      <a:pt x="919" y="1"/>
                    </a:moveTo>
                    <a:cubicBezTo>
                      <a:pt x="915" y="1"/>
                      <a:pt x="912" y="1"/>
                      <a:pt x="908" y="2"/>
                    </a:cubicBezTo>
                    <a:lnTo>
                      <a:pt x="35" y="316"/>
                    </a:lnTo>
                    <a:cubicBezTo>
                      <a:pt x="12" y="328"/>
                      <a:pt x="1" y="351"/>
                      <a:pt x="12" y="374"/>
                    </a:cubicBezTo>
                    <a:cubicBezTo>
                      <a:pt x="12" y="386"/>
                      <a:pt x="35" y="398"/>
                      <a:pt x="59" y="409"/>
                    </a:cubicBezTo>
                    <a:lnTo>
                      <a:pt x="70" y="398"/>
                    </a:lnTo>
                    <a:lnTo>
                      <a:pt x="943" y="95"/>
                    </a:lnTo>
                    <a:cubicBezTo>
                      <a:pt x="986" y="73"/>
                      <a:pt x="969" y="1"/>
                      <a:pt x="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2"/>
              <p:cNvSpPr/>
              <p:nvPr/>
            </p:nvSpPr>
            <p:spPr>
              <a:xfrm>
                <a:off x="793525" y="3201175"/>
                <a:ext cx="24150" cy="9925"/>
              </a:xfrm>
              <a:custGeom>
                <a:avLst/>
                <a:gdLst/>
                <a:ahLst/>
                <a:cxnLst/>
                <a:rect l="l" t="t" r="r" b="b"/>
                <a:pathLst>
                  <a:path w="966" h="397" extrusionOk="0">
                    <a:moveTo>
                      <a:pt x="907" y="1"/>
                    </a:moveTo>
                    <a:lnTo>
                      <a:pt x="35" y="315"/>
                    </a:lnTo>
                    <a:cubicBezTo>
                      <a:pt x="12" y="315"/>
                      <a:pt x="0" y="350"/>
                      <a:pt x="0" y="373"/>
                    </a:cubicBezTo>
                    <a:cubicBezTo>
                      <a:pt x="12" y="385"/>
                      <a:pt x="23" y="396"/>
                      <a:pt x="47" y="396"/>
                    </a:cubicBezTo>
                    <a:lnTo>
                      <a:pt x="58" y="396"/>
                    </a:lnTo>
                    <a:lnTo>
                      <a:pt x="931" y="94"/>
                    </a:lnTo>
                    <a:cubicBezTo>
                      <a:pt x="954" y="82"/>
                      <a:pt x="965" y="59"/>
                      <a:pt x="965" y="36"/>
                    </a:cubicBezTo>
                    <a:cubicBezTo>
                      <a:pt x="954" y="13"/>
                      <a:pt x="931"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2"/>
              <p:cNvSpPr/>
              <p:nvPr/>
            </p:nvSpPr>
            <p:spPr>
              <a:xfrm>
                <a:off x="799900" y="3219400"/>
                <a:ext cx="24475" cy="10025"/>
              </a:xfrm>
              <a:custGeom>
                <a:avLst/>
                <a:gdLst/>
                <a:ahLst/>
                <a:cxnLst/>
                <a:rect l="l" t="t" r="r" b="b"/>
                <a:pathLst>
                  <a:path w="979" h="401" extrusionOk="0">
                    <a:moveTo>
                      <a:pt x="925" y="0"/>
                    </a:moveTo>
                    <a:cubicBezTo>
                      <a:pt x="920" y="0"/>
                      <a:pt x="914" y="2"/>
                      <a:pt x="908" y="5"/>
                    </a:cubicBezTo>
                    <a:lnTo>
                      <a:pt x="36" y="319"/>
                    </a:lnTo>
                    <a:cubicBezTo>
                      <a:pt x="13" y="319"/>
                      <a:pt x="1" y="354"/>
                      <a:pt x="13" y="377"/>
                    </a:cubicBezTo>
                    <a:cubicBezTo>
                      <a:pt x="13" y="389"/>
                      <a:pt x="36" y="400"/>
                      <a:pt x="48" y="400"/>
                    </a:cubicBezTo>
                    <a:lnTo>
                      <a:pt x="71" y="400"/>
                    </a:lnTo>
                    <a:lnTo>
                      <a:pt x="943" y="98"/>
                    </a:lnTo>
                    <a:cubicBezTo>
                      <a:pt x="966" y="86"/>
                      <a:pt x="978" y="63"/>
                      <a:pt x="966" y="40"/>
                    </a:cubicBezTo>
                    <a:cubicBezTo>
                      <a:pt x="958" y="13"/>
                      <a:pt x="942" y="0"/>
                      <a:pt x="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2"/>
              <p:cNvSpPr/>
              <p:nvPr/>
            </p:nvSpPr>
            <p:spPr>
              <a:xfrm>
                <a:off x="789150" y="3236850"/>
                <a:ext cx="41750" cy="16125"/>
              </a:xfrm>
              <a:custGeom>
                <a:avLst/>
                <a:gdLst/>
                <a:ahLst/>
                <a:cxnLst/>
                <a:rect l="l" t="t" r="r" b="b"/>
                <a:pathLst>
                  <a:path w="1670" h="645" extrusionOk="0">
                    <a:moveTo>
                      <a:pt x="1601" y="1"/>
                    </a:moveTo>
                    <a:cubicBezTo>
                      <a:pt x="1595" y="1"/>
                      <a:pt x="1589" y="2"/>
                      <a:pt x="1582" y="5"/>
                    </a:cubicBezTo>
                    <a:lnTo>
                      <a:pt x="36" y="563"/>
                    </a:lnTo>
                    <a:cubicBezTo>
                      <a:pt x="12" y="563"/>
                      <a:pt x="1" y="586"/>
                      <a:pt x="12" y="609"/>
                    </a:cubicBezTo>
                    <a:cubicBezTo>
                      <a:pt x="12" y="633"/>
                      <a:pt x="36" y="644"/>
                      <a:pt x="47" y="644"/>
                    </a:cubicBezTo>
                    <a:lnTo>
                      <a:pt x="70" y="633"/>
                    </a:lnTo>
                    <a:lnTo>
                      <a:pt x="1617" y="98"/>
                    </a:lnTo>
                    <a:cubicBezTo>
                      <a:pt x="1669" y="77"/>
                      <a:pt x="1647" y="1"/>
                      <a:pt x="1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2"/>
              <p:cNvSpPr/>
              <p:nvPr/>
            </p:nvSpPr>
            <p:spPr>
              <a:xfrm>
                <a:off x="812700" y="3255250"/>
                <a:ext cx="24650" cy="9925"/>
              </a:xfrm>
              <a:custGeom>
                <a:avLst/>
                <a:gdLst/>
                <a:ahLst/>
                <a:cxnLst/>
                <a:rect l="l" t="t" r="r" b="b"/>
                <a:pathLst>
                  <a:path w="986" h="397" extrusionOk="0">
                    <a:moveTo>
                      <a:pt x="921" y="0"/>
                    </a:moveTo>
                    <a:cubicBezTo>
                      <a:pt x="917" y="0"/>
                      <a:pt x="912" y="0"/>
                      <a:pt x="908" y="1"/>
                    </a:cubicBezTo>
                    <a:lnTo>
                      <a:pt x="36" y="315"/>
                    </a:lnTo>
                    <a:cubicBezTo>
                      <a:pt x="12" y="315"/>
                      <a:pt x="1" y="350"/>
                      <a:pt x="12" y="374"/>
                    </a:cubicBezTo>
                    <a:cubicBezTo>
                      <a:pt x="12" y="385"/>
                      <a:pt x="36" y="397"/>
                      <a:pt x="47" y="397"/>
                    </a:cubicBezTo>
                    <a:lnTo>
                      <a:pt x="71" y="397"/>
                    </a:lnTo>
                    <a:lnTo>
                      <a:pt x="943" y="94"/>
                    </a:lnTo>
                    <a:cubicBezTo>
                      <a:pt x="986" y="62"/>
                      <a:pt x="969" y="0"/>
                      <a:pt x="9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2"/>
              <p:cNvSpPr/>
              <p:nvPr/>
            </p:nvSpPr>
            <p:spPr>
              <a:xfrm>
                <a:off x="819100" y="3273500"/>
                <a:ext cx="24875" cy="10000"/>
              </a:xfrm>
              <a:custGeom>
                <a:avLst/>
                <a:gdLst/>
                <a:ahLst/>
                <a:cxnLst/>
                <a:rect l="l" t="t" r="r" b="b"/>
                <a:pathLst>
                  <a:path w="995" h="400" extrusionOk="0">
                    <a:moveTo>
                      <a:pt x="926" y="0"/>
                    </a:moveTo>
                    <a:cubicBezTo>
                      <a:pt x="920" y="0"/>
                      <a:pt x="914" y="2"/>
                      <a:pt x="908" y="4"/>
                    </a:cubicBezTo>
                    <a:lnTo>
                      <a:pt x="36" y="318"/>
                    </a:lnTo>
                    <a:cubicBezTo>
                      <a:pt x="12" y="318"/>
                      <a:pt x="1" y="341"/>
                      <a:pt x="12" y="376"/>
                    </a:cubicBezTo>
                    <a:cubicBezTo>
                      <a:pt x="24" y="388"/>
                      <a:pt x="36" y="400"/>
                      <a:pt x="59" y="400"/>
                    </a:cubicBezTo>
                    <a:lnTo>
                      <a:pt x="70" y="400"/>
                    </a:lnTo>
                    <a:lnTo>
                      <a:pt x="943" y="86"/>
                    </a:lnTo>
                    <a:cubicBezTo>
                      <a:pt x="995" y="75"/>
                      <a:pt x="973"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2"/>
              <p:cNvSpPr/>
              <p:nvPr/>
            </p:nvSpPr>
            <p:spPr>
              <a:xfrm>
                <a:off x="825800" y="3291800"/>
                <a:ext cx="24450" cy="10025"/>
              </a:xfrm>
              <a:custGeom>
                <a:avLst/>
                <a:gdLst/>
                <a:ahLst/>
                <a:cxnLst/>
                <a:rect l="l" t="t" r="r" b="b"/>
                <a:pathLst>
                  <a:path w="978" h="401" extrusionOk="0">
                    <a:moveTo>
                      <a:pt x="926" y="0"/>
                    </a:moveTo>
                    <a:cubicBezTo>
                      <a:pt x="920" y="0"/>
                      <a:pt x="914" y="2"/>
                      <a:pt x="907" y="5"/>
                    </a:cubicBezTo>
                    <a:lnTo>
                      <a:pt x="35" y="319"/>
                    </a:lnTo>
                    <a:cubicBezTo>
                      <a:pt x="12" y="319"/>
                      <a:pt x="0" y="342"/>
                      <a:pt x="0" y="377"/>
                    </a:cubicBezTo>
                    <a:cubicBezTo>
                      <a:pt x="12" y="389"/>
                      <a:pt x="35" y="400"/>
                      <a:pt x="47" y="400"/>
                    </a:cubicBezTo>
                    <a:lnTo>
                      <a:pt x="58" y="400"/>
                    </a:lnTo>
                    <a:lnTo>
                      <a:pt x="931" y="86"/>
                    </a:lnTo>
                    <a:cubicBezTo>
                      <a:pt x="966" y="86"/>
                      <a:pt x="977" y="51"/>
                      <a:pt x="966" y="28"/>
                    </a:cubicBezTo>
                    <a:cubicBezTo>
                      <a:pt x="957" y="11"/>
                      <a:pt x="942"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2"/>
              <p:cNvSpPr/>
              <p:nvPr/>
            </p:nvSpPr>
            <p:spPr>
              <a:xfrm>
                <a:off x="832200" y="3310125"/>
                <a:ext cx="24450" cy="10025"/>
              </a:xfrm>
              <a:custGeom>
                <a:avLst/>
                <a:gdLst/>
                <a:ahLst/>
                <a:cxnLst/>
                <a:rect l="l" t="t" r="r" b="b"/>
                <a:pathLst>
                  <a:path w="978" h="401" extrusionOk="0">
                    <a:moveTo>
                      <a:pt x="928" y="0"/>
                    </a:moveTo>
                    <a:cubicBezTo>
                      <a:pt x="921" y="0"/>
                      <a:pt x="914" y="2"/>
                      <a:pt x="907" y="5"/>
                    </a:cubicBezTo>
                    <a:lnTo>
                      <a:pt x="35" y="307"/>
                    </a:lnTo>
                    <a:cubicBezTo>
                      <a:pt x="12" y="319"/>
                      <a:pt x="0" y="342"/>
                      <a:pt x="12" y="365"/>
                    </a:cubicBezTo>
                    <a:cubicBezTo>
                      <a:pt x="12" y="389"/>
                      <a:pt x="35" y="400"/>
                      <a:pt x="58" y="400"/>
                    </a:cubicBezTo>
                    <a:lnTo>
                      <a:pt x="70" y="400"/>
                    </a:lnTo>
                    <a:lnTo>
                      <a:pt x="942" y="86"/>
                    </a:lnTo>
                    <a:cubicBezTo>
                      <a:pt x="965" y="86"/>
                      <a:pt x="977" y="51"/>
                      <a:pt x="965" y="28"/>
                    </a:cubicBezTo>
                    <a:cubicBezTo>
                      <a:pt x="965" y="11"/>
                      <a:pt x="947" y="0"/>
                      <a:pt x="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2"/>
              <p:cNvSpPr/>
              <p:nvPr/>
            </p:nvSpPr>
            <p:spPr>
              <a:xfrm>
                <a:off x="821425" y="3327575"/>
                <a:ext cx="41325" cy="16125"/>
              </a:xfrm>
              <a:custGeom>
                <a:avLst/>
                <a:gdLst/>
                <a:ahLst/>
                <a:cxnLst/>
                <a:rect l="l" t="t" r="r" b="b"/>
                <a:pathLst>
                  <a:path w="1653" h="645" extrusionOk="0">
                    <a:moveTo>
                      <a:pt x="1601" y="0"/>
                    </a:moveTo>
                    <a:cubicBezTo>
                      <a:pt x="1595" y="0"/>
                      <a:pt x="1589" y="1"/>
                      <a:pt x="1583" y="5"/>
                    </a:cubicBezTo>
                    <a:lnTo>
                      <a:pt x="36" y="551"/>
                    </a:lnTo>
                    <a:cubicBezTo>
                      <a:pt x="12" y="563"/>
                      <a:pt x="1" y="586"/>
                      <a:pt x="12" y="609"/>
                    </a:cubicBezTo>
                    <a:cubicBezTo>
                      <a:pt x="24" y="633"/>
                      <a:pt x="36" y="644"/>
                      <a:pt x="59" y="644"/>
                    </a:cubicBezTo>
                    <a:lnTo>
                      <a:pt x="70" y="644"/>
                    </a:lnTo>
                    <a:lnTo>
                      <a:pt x="1617" y="86"/>
                    </a:lnTo>
                    <a:cubicBezTo>
                      <a:pt x="1641" y="74"/>
                      <a:pt x="1652" y="51"/>
                      <a:pt x="1641" y="28"/>
                    </a:cubicBezTo>
                    <a:cubicBezTo>
                      <a:pt x="1632" y="11"/>
                      <a:pt x="1617" y="0"/>
                      <a:pt x="1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2"/>
              <p:cNvSpPr/>
              <p:nvPr/>
            </p:nvSpPr>
            <p:spPr>
              <a:xfrm>
                <a:off x="844975" y="3345875"/>
                <a:ext cx="24450" cy="10025"/>
              </a:xfrm>
              <a:custGeom>
                <a:avLst/>
                <a:gdLst/>
                <a:ahLst/>
                <a:cxnLst/>
                <a:rect l="l" t="t" r="r" b="b"/>
                <a:pathLst>
                  <a:path w="978" h="401" extrusionOk="0">
                    <a:moveTo>
                      <a:pt x="927" y="1"/>
                    </a:moveTo>
                    <a:cubicBezTo>
                      <a:pt x="921" y="1"/>
                      <a:pt x="914" y="2"/>
                      <a:pt x="908" y="5"/>
                    </a:cubicBezTo>
                    <a:lnTo>
                      <a:pt x="36" y="308"/>
                    </a:lnTo>
                    <a:cubicBezTo>
                      <a:pt x="12" y="319"/>
                      <a:pt x="1" y="343"/>
                      <a:pt x="12" y="366"/>
                    </a:cubicBezTo>
                    <a:cubicBezTo>
                      <a:pt x="12" y="389"/>
                      <a:pt x="36" y="401"/>
                      <a:pt x="59" y="401"/>
                    </a:cubicBezTo>
                    <a:lnTo>
                      <a:pt x="71" y="401"/>
                    </a:lnTo>
                    <a:lnTo>
                      <a:pt x="943" y="87"/>
                    </a:lnTo>
                    <a:cubicBezTo>
                      <a:pt x="966" y="75"/>
                      <a:pt x="978" y="52"/>
                      <a:pt x="966" y="29"/>
                    </a:cubicBezTo>
                    <a:cubicBezTo>
                      <a:pt x="958" y="12"/>
                      <a:pt x="943" y="1"/>
                      <a:pt x="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2"/>
              <p:cNvSpPr/>
              <p:nvPr/>
            </p:nvSpPr>
            <p:spPr>
              <a:xfrm>
                <a:off x="851375" y="3364200"/>
                <a:ext cx="24450" cy="10025"/>
              </a:xfrm>
              <a:custGeom>
                <a:avLst/>
                <a:gdLst/>
                <a:ahLst/>
                <a:cxnLst/>
                <a:rect l="l" t="t" r="r" b="b"/>
                <a:pathLst>
                  <a:path w="978" h="401" extrusionOk="0">
                    <a:moveTo>
                      <a:pt x="926" y="1"/>
                    </a:moveTo>
                    <a:cubicBezTo>
                      <a:pt x="920" y="1"/>
                      <a:pt x="914" y="2"/>
                      <a:pt x="908" y="5"/>
                    </a:cubicBezTo>
                    <a:lnTo>
                      <a:pt x="47" y="308"/>
                    </a:lnTo>
                    <a:cubicBezTo>
                      <a:pt x="24" y="319"/>
                      <a:pt x="1" y="342"/>
                      <a:pt x="12" y="366"/>
                    </a:cubicBezTo>
                    <a:cubicBezTo>
                      <a:pt x="24" y="389"/>
                      <a:pt x="36" y="401"/>
                      <a:pt x="59" y="401"/>
                    </a:cubicBezTo>
                    <a:lnTo>
                      <a:pt x="71" y="401"/>
                    </a:lnTo>
                    <a:lnTo>
                      <a:pt x="943" y="87"/>
                    </a:lnTo>
                    <a:cubicBezTo>
                      <a:pt x="966" y="75"/>
                      <a:pt x="978" y="52"/>
                      <a:pt x="966" y="28"/>
                    </a:cubicBezTo>
                    <a:cubicBezTo>
                      <a:pt x="958" y="11"/>
                      <a:pt x="943" y="1"/>
                      <a:pt x="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2"/>
              <p:cNvSpPr/>
              <p:nvPr/>
            </p:nvSpPr>
            <p:spPr>
              <a:xfrm>
                <a:off x="858075" y="3382525"/>
                <a:ext cx="24450" cy="10025"/>
              </a:xfrm>
              <a:custGeom>
                <a:avLst/>
                <a:gdLst/>
                <a:ahLst/>
                <a:cxnLst/>
                <a:rect l="l" t="t" r="r" b="b"/>
                <a:pathLst>
                  <a:path w="978" h="401" extrusionOk="0">
                    <a:moveTo>
                      <a:pt x="926" y="0"/>
                    </a:moveTo>
                    <a:cubicBezTo>
                      <a:pt x="920" y="0"/>
                      <a:pt x="914" y="2"/>
                      <a:pt x="908" y="5"/>
                    </a:cubicBezTo>
                    <a:lnTo>
                      <a:pt x="35" y="307"/>
                    </a:lnTo>
                    <a:cubicBezTo>
                      <a:pt x="12" y="319"/>
                      <a:pt x="0" y="342"/>
                      <a:pt x="12" y="365"/>
                    </a:cubicBezTo>
                    <a:cubicBezTo>
                      <a:pt x="12" y="389"/>
                      <a:pt x="35" y="400"/>
                      <a:pt x="47" y="400"/>
                    </a:cubicBezTo>
                    <a:lnTo>
                      <a:pt x="70" y="400"/>
                    </a:lnTo>
                    <a:lnTo>
                      <a:pt x="942" y="86"/>
                    </a:lnTo>
                    <a:cubicBezTo>
                      <a:pt x="966" y="75"/>
                      <a:pt x="977" y="51"/>
                      <a:pt x="966" y="28"/>
                    </a:cubicBezTo>
                    <a:cubicBezTo>
                      <a:pt x="957" y="11"/>
                      <a:pt x="942"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2"/>
              <p:cNvSpPr/>
              <p:nvPr/>
            </p:nvSpPr>
            <p:spPr>
              <a:xfrm>
                <a:off x="864475" y="3400850"/>
                <a:ext cx="24450" cy="10025"/>
              </a:xfrm>
              <a:custGeom>
                <a:avLst/>
                <a:gdLst/>
                <a:ahLst/>
                <a:cxnLst/>
                <a:rect l="l" t="t" r="r" b="b"/>
                <a:pathLst>
                  <a:path w="978" h="401" extrusionOk="0">
                    <a:moveTo>
                      <a:pt x="926" y="0"/>
                    </a:moveTo>
                    <a:cubicBezTo>
                      <a:pt x="920" y="0"/>
                      <a:pt x="914" y="2"/>
                      <a:pt x="907" y="5"/>
                    </a:cubicBezTo>
                    <a:lnTo>
                      <a:pt x="35" y="307"/>
                    </a:lnTo>
                    <a:cubicBezTo>
                      <a:pt x="12" y="319"/>
                      <a:pt x="0" y="342"/>
                      <a:pt x="12" y="365"/>
                    </a:cubicBezTo>
                    <a:cubicBezTo>
                      <a:pt x="23" y="389"/>
                      <a:pt x="35" y="400"/>
                      <a:pt x="58" y="400"/>
                    </a:cubicBezTo>
                    <a:lnTo>
                      <a:pt x="70" y="400"/>
                    </a:lnTo>
                    <a:lnTo>
                      <a:pt x="942" y="86"/>
                    </a:lnTo>
                    <a:cubicBezTo>
                      <a:pt x="966" y="74"/>
                      <a:pt x="977" y="51"/>
                      <a:pt x="966" y="28"/>
                    </a:cubicBezTo>
                    <a:cubicBezTo>
                      <a:pt x="957" y="11"/>
                      <a:pt x="942"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2"/>
              <p:cNvSpPr/>
              <p:nvPr/>
            </p:nvSpPr>
            <p:spPr>
              <a:xfrm>
                <a:off x="853425" y="3418300"/>
                <a:ext cx="42000" cy="16125"/>
              </a:xfrm>
              <a:custGeom>
                <a:avLst/>
                <a:gdLst/>
                <a:ahLst/>
                <a:cxnLst/>
                <a:rect l="l" t="t" r="r" b="b"/>
                <a:pathLst>
                  <a:path w="1680" h="645" extrusionOk="0">
                    <a:moveTo>
                      <a:pt x="1614" y="0"/>
                    </a:moveTo>
                    <a:cubicBezTo>
                      <a:pt x="1608" y="0"/>
                      <a:pt x="1601" y="2"/>
                      <a:pt x="1594" y="5"/>
                    </a:cubicBezTo>
                    <a:lnTo>
                      <a:pt x="58" y="551"/>
                    </a:lnTo>
                    <a:cubicBezTo>
                      <a:pt x="0" y="563"/>
                      <a:pt x="12" y="644"/>
                      <a:pt x="70" y="644"/>
                    </a:cubicBezTo>
                    <a:lnTo>
                      <a:pt x="82" y="633"/>
                    </a:lnTo>
                    <a:lnTo>
                      <a:pt x="1629" y="86"/>
                    </a:lnTo>
                    <a:cubicBezTo>
                      <a:pt x="1680" y="66"/>
                      <a:pt x="1659" y="0"/>
                      <a:pt x="16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2"/>
              <p:cNvSpPr/>
              <p:nvPr/>
            </p:nvSpPr>
            <p:spPr>
              <a:xfrm>
                <a:off x="876975" y="3436425"/>
                <a:ext cx="24725" cy="10200"/>
              </a:xfrm>
              <a:custGeom>
                <a:avLst/>
                <a:gdLst/>
                <a:ahLst/>
                <a:cxnLst/>
                <a:rect l="l" t="t" r="r" b="b"/>
                <a:pathLst>
                  <a:path w="989" h="408" extrusionOk="0">
                    <a:moveTo>
                      <a:pt x="919" y="1"/>
                    </a:moveTo>
                    <a:lnTo>
                      <a:pt x="47" y="315"/>
                    </a:lnTo>
                    <a:cubicBezTo>
                      <a:pt x="0" y="326"/>
                      <a:pt x="12" y="408"/>
                      <a:pt x="70" y="408"/>
                    </a:cubicBezTo>
                    <a:lnTo>
                      <a:pt x="82" y="396"/>
                    </a:lnTo>
                    <a:lnTo>
                      <a:pt x="954" y="94"/>
                    </a:lnTo>
                    <a:cubicBezTo>
                      <a:pt x="977" y="82"/>
                      <a:pt x="989" y="59"/>
                      <a:pt x="977" y="36"/>
                    </a:cubicBezTo>
                    <a:cubicBezTo>
                      <a:pt x="977" y="12"/>
                      <a:pt x="942" y="1"/>
                      <a:pt x="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2"/>
              <p:cNvSpPr/>
              <p:nvPr/>
            </p:nvSpPr>
            <p:spPr>
              <a:xfrm>
                <a:off x="883375" y="3454750"/>
                <a:ext cx="25025" cy="10200"/>
              </a:xfrm>
              <a:custGeom>
                <a:avLst/>
                <a:gdLst/>
                <a:ahLst/>
                <a:cxnLst/>
                <a:rect l="l" t="t" r="r" b="b"/>
                <a:pathLst>
                  <a:path w="1001" h="408" extrusionOk="0">
                    <a:moveTo>
                      <a:pt x="931" y="1"/>
                    </a:moveTo>
                    <a:lnTo>
                      <a:pt x="58" y="315"/>
                    </a:lnTo>
                    <a:cubicBezTo>
                      <a:pt x="0" y="326"/>
                      <a:pt x="12" y="408"/>
                      <a:pt x="70" y="408"/>
                    </a:cubicBezTo>
                    <a:cubicBezTo>
                      <a:pt x="82" y="408"/>
                      <a:pt x="82" y="396"/>
                      <a:pt x="93" y="396"/>
                    </a:cubicBezTo>
                    <a:lnTo>
                      <a:pt x="966" y="94"/>
                    </a:lnTo>
                    <a:cubicBezTo>
                      <a:pt x="989" y="82"/>
                      <a:pt x="1001" y="59"/>
                      <a:pt x="989" y="35"/>
                    </a:cubicBezTo>
                    <a:cubicBezTo>
                      <a:pt x="977" y="12"/>
                      <a:pt x="954" y="1"/>
                      <a:pt x="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2"/>
              <p:cNvSpPr/>
              <p:nvPr/>
            </p:nvSpPr>
            <p:spPr>
              <a:xfrm>
                <a:off x="890050" y="3473075"/>
                <a:ext cx="24750" cy="10200"/>
              </a:xfrm>
              <a:custGeom>
                <a:avLst/>
                <a:gdLst/>
                <a:ahLst/>
                <a:cxnLst/>
                <a:rect l="l" t="t" r="r" b="b"/>
                <a:pathLst>
                  <a:path w="990" h="408" extrusionOk="0">
                    <a:moveTo>
                      <a:pt x="920" y="0"/>
                    </a:moveTo>
                    <a:lnTo>
                      <a:pt x="47" y="314"/>
                    </a:lnTo>
                    <a:cubicBezTo>
                      <a:pt x="1" y="326"/>
                      <a:pt x="12" y="396"/>
                      <a:pt x="71" y="407"/>
                    </a:cubicBezTo>
                    <a:lnTo>
                      <a:pt x="82" y="396"/>
                    </a:lnTo>
                    <a:lnTo>
                      <a:pt x="955" y="93"/>
                    </a:lnTo>
                    <a:cubicBezTo>
                      <a:pt x="978" y="82"/>
                      <a:pt x="989" y="58"/>
                      <a:pt x="978" y="35"/>
                    </a:cubicBezTo>
                    <a:cubicBezTo>
                      <a:pt x="966" y="12"/>
                      <a:pt x="943" y="0"/>
                      <a:pt x="9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2"/>
              <p:cNvSpPr/>
              <p:nvPr/>
            </p:nvSpPr>
            <p:spPr>
              <a:xfrm>
                <a:off x="896750" y="3491275"/>
                <a:ext cx="24725" cy="10025"/>
              </a:xfrm>
              <a:custGeom>
                <a:avLst/>
                <a:gdLst/>
                <a:ahLst/>
                <a:cxnLst/>
                <a:rect l="l" t="t" r="r" b="b"/>
                <a:pathLst>
                  <a:path w="989" h="401" extrusionOk="0">
                    <a:moveTo>
                      <a:pt x="936" y="1"/>
                    </a:moveTo>
                    <a:cubicBezTo>
                      <a:pt x="931" y="1"/>
                      <a:pt x="925" y="2"/>
                      <a:pt x="919" y="5"/>
                    </a:cubicBezTo>
                    <a:lnTo>
                      <a:pt x="47" y="319"/>
                    </a:lnTo>
                    <a:cubicBezTo>
                      <a:pt x="24" y="319"/>
                      <a:pt x="0" y="354"/>
                      <a:pt x="12" y="377"/>
                    </a:cubicBezTo>
                    <a:cubicBezTo>
                      <a:pt x="24" y="389"/>
                      <a:pt x="35" y="401"/>
                      <a:pt x="58" y="401"/>
                    </a:cubicBezTo>
                    <a:lnTo>
                      <a:pt x="70" y="401"/>
                    </a:lnTo>
                    <a:lnTo>
                      <a:pt x="942" y="98"/>
                    </a:lnTo>
                    <a:cubicBezTo>
                      <a:pt x="966" y="86"/>
                      <a:pt x="989" y="63"/>
                      <a:pt x="977" y="40"/>
                    </a:cubicBezTo>
                    <a:cubicBezTo>
                      <a:pt x="969" y="14"/>
                      <a:pt x="953" y="1"/>
                      <a:pt x="9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2"/>
              <p:cNvSpPr/>
              <p:nvPr/>
            </p:nvSpPr>
            <p:spPr>
              <a:xfrm>
                <a:off x="886275" y="3508725"/>
                <a:ext cx="41025" cy="16125"/>
              </a:xfrm>
              <a:custGeom>
                <a:avLst/>
                <a:gdLst/>
                <a:ahLst/>
                <a:cxnLst/>
                <a:rect l="l" t="t" r="r" b="b"/>
                <a:pathLst>
                  <a:path w="1641" h="645" extrusionOk="0">
                    <a:moveTo>
                      <a:pt x="1590" y="1"/>
                    </a:moveTo>
                    <a:cubicBezTo>
                      <a:pt x="1583" y="1"/>
                      <a:pt x="1577" y="2"/>
                      <a:pt x="1571" y="5"/>
                    </a:cubicBezTo>
                    <a:lnTo>
                      <a:pt x="35" y="563"/>
                    </a:lnTo>
                    <a:cubicBezTo>
                      <a:pt x="12" y="563"/>
                      <a:pt x="1" y="587"/>
                      <a:pt x="1" y="621"/>
                    </a:cubicBezTo>
                    <a:cubicBezTo>
                      <a:pt x="12" y="633"/>
                      <a:pt x="24" y="645"/>
                      <a:pt x="47" y="645"/>
                    </a:cubicBezTo>
                    <a:lnTo>
                      <a:pt x="59" y="645"/>
                    </a:lnTo>
                    <a:lnTo>
                      <a:pt x="1606" y="98"/>
                    </a:lnTo>
                    <a:cubicBezTo>
                      <a:pt x="1629" y="86"/>
                      <a:pt x="1641" y="63"/>
                      <a:pt x="1641" y="40"/>
                    </a:cubicBezTo>
                    <a:cubicBezTo>
                      <a:pt x="1632" y="14"/>
                      <a:pt x="1610" y="1"/>
                      <a:pt x="1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2"/>
              <p:cNvSpPr/>
              <p:nvPr/>
            </p:nvSpPr>
            <p:spPr>
              <a:xfrm>
                <a:off x="909550" y="3527050"/>
                <a:ext cx="24450" cy="10025"/>
              </a:xfrm>
              <a:custGeom>
                <a:avLst/>
                <a:gdLst/>
                <a:ahLst/>
                <a:cxnLst/>
                <a:rect l="l" t="t" r="r" b="b"/>
                <a:pathLst>
                  <a:path w="978" h="401" extrusionOk="0">
                    <a:moveTo>
                      <a:pt x="926" y="0"/>
                    </a:moveTo>
                    <a:cubicBezTo>
                      <a:pt x="920" y="0"/>
                      <a:pt x="913" y="2"/>
                      <a:pt x="907" y="5"/>
                    </a:cubicBezTo>
                    <a:lnTo>
                      <a:pt x="35" y="319"/>
                    </a:lnTo>
                    <a:cubicBezTo>
                      <a:pt x="12" y="319"/>
                      <a:pt x="0" y="354"/>
                      <a:pt x="12" y="377"/>
                    </a:cubicBezTo>
                    <a:cubicBezTo>
                      <a:pt x="23" y="389"/>
                      <a:pt x="35" y="400"/>
                      <a:pt x="58" y="400"/>
                    </a:cubicBezTo>
                    <a:lnTo>
                      <a:pt x="70" y="400"/>
                    </a:lnTo>
                    <a:lnTo>
                      <a:pt x="942" y="98"/>
                    </a:lnTo>
                    <a:cubicBezTo>
                      <a:pt x="965" y="86"/>
                      <a:pt x="977" y="63"/>
                      <a:pt x="965" y="40"/>
                    </a:cubicBezTo>
                    <a:cubicBezTo>
                      <a:pt x="965" y="13"/>
                      <a:pt x="946"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2"/>
              <p:cNvSpPr/>
              <p:nvPr/>
            </p:nvSpPr>
            <p:spPr>
              <a:xfrm>
                <a:off x="916225" y="3545375"/>
                <a:ext cx="24575" cy="10000"/>
              </a:xfrm>
              <a:custGeom>
                <a:avLst/>
                <a:gdLst/>
                <a:ahLst/>
                <a:cxnLst/>
                <a:rect l="l" t="t" r="r" b="b"/>
                <a:pathLst>
                  <a:path w="983" h="400" extrusionOk="0">
                    <a:moveTo>
                      <a:pt x="914" y="1"/>
                    </a:moveTo>
                    <a:cubicBezTo>
                      <a:pt x="909" y="1"/>
                      <a:pt x="903" y="2"/>
                      <a:pt x="896" y="5"/>
                    </a:cubicBezTo>
                    <a:lnTo>
                      <a:pt x="35" y="319"/>
                    </a:lnTo>
                    <a:cubicBezTo>
                      <a:pt x="12" y="319"/>
                      <a:pt x="1" y="353"/>
                      <a:pt x="12" y="377"/>
                    </a:cubicBezTo>
                    <a:cubicBezTo>
                      <a:pt x="12" y="388"/>
                      <a:pt x="24" y="400"/>
                      <a:pt x="47" y="400"/>
                    </a:cubicBezTo>
                    <a:lnTo>
                      <a:pt x="59" y="400"/>
                    </a:lnTo>
                    <a:lnTo>
                      <a:pt x="931" y="86"/>
                    </a:lnTo>
                    <a:cubicBezTo>
                      <a:pt x="983" y="76"/>
                      <a:pt x="961" y="1"/>
                      <a:pt x="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2"/>
              <p:cNvSpPr/>
              <p:nvPr/>
            </p:nvSpPr>
            <p:spPr>
              <a:xfrm>
                <a:off x="922625" y="3563775"/>
                <a:ext cx="24650" cy="9925"/>
              </a:xfrm>
              <a:custGeom>
                <a:avLst/>
                <a:gdLst/>
                <a:ahLst/>
                <a:cxnLst/>
                <a:rect l="l" t="t" r="r" b="b"/>
                <a:pathLst>
                  <a:path w="986" h="397" extrusionOk="0">
                    <a:moveTo>
                      <a:pt x="920" y="0"/>
                    </a:moveTo>
                    <a:cubicBezTo>
                      <a:pt x="916" y="0"/>
                      <a:pt x="912" y="0"/>
                      <a:pt x="908" y="1"/>
                    </a:cubicBezTo>
                    <a:lnTo>
                      <a:pt x="35" y="315"/>
                    </a:lnTo>
                    <a:cubicBezTo>
                      <a:pt x="12" y="315"/>
                      <a:pt x="0" y="339"/>
                      <a:pt x="12" y="374"/>
                    </a:cubicBezTo>
                    <a:cubicBezTo>
                      <a:pt x="12" y="385"/>
                      <a:pt x="35" y="397"/>
                      <a:pt x="59" y="397"/>
                    </a:cubicBezTo>
                    <a:lnTo>
                      <a:pt x="70" y="397"/>
                    </a:lnTo>
                    <a:lnTo>
                      <a:pt x="943" y="83"/>
                    </a:lnTo>
                    <a:cubicBezTo>
                      <a:pt x="986" y="61"/>
                      <a:pt x="969" y="0"/>
                      <a:pt x="9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2"/>
              <p:cNvSpPr/>
              <p:nvPr/>
            </p:nvSpPr>
            <p:spPr>
              <a:xfrm>
                <a:off x="929300" y="3582000"/>
                <a:ext cx="24475" cy="10025"/>
              </a:xfrm>
              <a:custGeom>
                <a:avLst/>
                <a:gdLst/>
                <a:ahLst/>
                <a:cxnLst/>
                <a:rect l="l" t="t" r="r" b="b"/>
                <a:pathLst>
                  <a:path w="979" h="401" extrusionOk="0">
                    <a:moveTo>
                      <a:pt x="927" y="1"/>
                    </a:moveTo>
                    <a:cubicBezTo>
                      <a:pt x="921" y="1"/>
                      <a:pt x="914" y="2"/>
                      <a:pt x="908" y="5"/>
                    </a:cubicBezTo>
                    <a:lnTo>
                      <a:pt x="36" y="308"/>
                    </a:lnTo>
                    <a:cubicBezTo>
                      <a:pt x="13" y="319"/>
                      <a:pt x="1" y="342"/>
                      <a:pt x="13" y="366"/>
                    </a:cubicBezTo>
                    <a:cubicBezTo>
                      <a:pt x="13" y="389"/>
                      <a:pt x="36" y="401"/>
                      <a:pt x="48" y="401"/>
                    </a:cubicBezTo>
                    <a:lnTo>
                      <a:pt x="71" y="401"/>
                    </a:lnTo>
                    <a:lnTo>
                      <a:pt x="943" y="87"/>
                    </a:lnTo>
                    <a:cubicBezTo>
                      <a:pt x="966" y="75"/>
                      <a:pt x="978" y="52"/>
                      <a:pt x="966" y="28"/>
                    </a:cubicBezTo>
                    <a:cubicBezTo>
                      <a:pt x="958" y="11"/>
                      <a:pt x="943" y="1"/>
                      <a:pt x="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2"/>
              <p:cNvSpPr/>
              <p:nvPr/>
            </p:nvSpPr>
            <p:spPr>
              <a:xfrm>
                <a:off x="918250" y="3599450"/>
                <a:ext cx="41325" cy="16125"/>
              </a:xfrm>
              <a:custGeom>
                <a:avLst/>
                <a:gdLst/>
                <a:ahLst/>
                <a:cxnLst/>
                <a:rect l="l" t="t" r="r" b="b"/>
                <a:pathLst>
                  <a:path w="1653" h="645" extrusionOk="0">
                    <a:moveTo>
                      <a:pt x="1613" y="0"/>
                    </a:moveTo>
                    <a:cubicBezTo>
                      <a:pt x="1607" y="0"/>
                      <a:pt x="1601" y="2"/>
                      <a:pt x="1594" y="5"/>
                    </a:cubicBezTo>
                    <a:lnTo>
                      <a:pt x="48" y="552"/>
                    </a:lnTo>
                    <a:cubicBezTo>
                      <a:pt x="24" y="563"/>
                      <a:pt x="1" y="587"/>
                      <a:pt x="13" y="610"/>
                    </a:cubicBezTo>
                    <a:cubicBezTo>
                      <a:pt x="24" y="633"/>
                      <a:pt x="36" y="645"/>
                      <a:pt x="59" y="645"/>
                    </a:cubicBezTo>
                    <a:lnTo>
                      <a:pt x="71" y="645"/>
                    </a:lnTo>
                    <a:lnTo>
                      <a:pt x="1618" y="86"/>
                    </a:lnTo>
                    <a:cubicBezTo>
                      <a:pt x="1641" y="75"/>
                      <a:pt x="1653" y="52"/>
                      <a:pt x="1653" y="28"/>
                    </a:cubicBezTo>
                    <a:cubicBezTo>
                      <a:pt x="1644" y="11"/>
                      <a:pt x="1629" y="0"/>
                      <a:pt x="1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2"/>
              <p:cNvSpPr/>
              <p:nvPr/>
            </p:nvSpPr>
            <p:spPr>
              <a:xfrm>
                <a:off x="941825" y="3617775"/>
                <a:ext cx="24450" cy="10025"/>
              </a:xfrm>
              <a:custGeom>
                <a:avLst/>
                <a:gdLst/>
                <a:ahLst/>
                <a:cxnLst/>
                <a:rect l="l" t="t" r="r" b="b"/>
                <a:pathLst>
                  <a:path w="978" h="401" extrusionOk="0">
                    <a:moveTo>
                      <a:pt x="937" y="0"/>
                    </a:moveTo>
                    <a:cubicBezTo>
                      <a:pt x="931" y="0"/>
                      <a:pt x="925" y="2"/>
                      <a:pt x="919" y="5"/>
                    </a:cubicBezTo>
                    <a:lnTo>
                      <a:pt x="35" y="307"/>
                    </a:lnTo>
                    <a:cubicBezTo>
                      <a:pt x="12" y="319"/>
                      <a:pt x="0" y="342"/>
                      <a:pt x="12" y="365"/>
                    </a:cubicBezTo>
                    <a:cubicBezTo>
                      <a:pt x="23" y="389"/>
                      <a:pt x="35" y="400"/>
                      <a:pt x="58" y="400"/>
                    </a:cubicBezTo>
                    <a:lnTo>
                      <a:pt x="70" y="400"/>
                    </a:lnTo>
                    <a:lnTo>
                      <a:pt x="942" y="86"/>
                    </a:lnTo>
                    <a:cubicBezTo>
                      <a:pt x="966" y="75"/>
                      <a:pt x="977" y="51"/>
                      <a:pt x="966" y="28"/>
                    </a:cubicBezTo>
                    <a:cubicBezTo>
                      <a:pt x="966" y="11"/>
                      <a:pt x="953" y="0"/>
                      <a:pt x="9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2"/>
              <p:cNvSpPr/>
              <p:nvPr/>
            </p:nvSpPr>
            <p:spPr>
              <a:xfrm>
                <a:off x="948500" y="3636175"/>
                <a:ext cx="24650" cy="9925"/>
              </a:xfrm>
              <a:custGeom>
                <a:avLst/>
                <a:gdLst/>
                <a:ahLst/>
                <a:cxnLst/>
                <a:rect l="l" t="t" r="r" b="b"/>
                <a:pathLst>
                  <a:path w="986" h="397" extrusionOk="0">
                    <a:moveTo>
                      <a:pt x="921" y="0"/>
                    </a:moveTo>
                    <a:cubicBezTo>
                      <a:pt x="917" y="0"/>
                      <a:pt x="912" y="1"/>
                      <a:pt x="908" y="2"/>
                    </a:cubicBezTo>
                    <a:lnTo>
                      <a:pt x="36" y="304"/>
                    </a:lnTo>
                    <a:cubicBezTo>
                      <a:pt x="12" y="316"/>
                      <a:pt x="1" y="339"/>
                      <a:pt x="12" y="362"/>
                    </a:cubicBezTo>
                    <a:cubicBezTo>
                      <a:pt x="12" y="385"/>
                      <a:pt x="36" y="397"/>
                      <a:pt x="47" y="397"/>
                    </a:cubicBezTo>
                    <a:lnTo>
                      <a:pt x="70" y="397"/>
                    </a:lnTo>
                    <a:lnTo>
                      <a:pt x="943" y="83"/>
                    </a:lnTo>
                    <a:cubicBezTo>
                      <a:pt x="986" y="61"/>
                      <a:pt x="969" y="0"/>
                      <a:pt x="9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2"/>
              <p:cNvSpPr/>
              <p:nvPr/>
            </p:nvSpPr>
            <p:spPr>
              <a:xfrm>
                <a:off x="954900" y="3654425"/>
                <a:ext cx="24850" cy="10000"/>
              </a:xfrm>
              <a:custGeom>
                <a:avLst/>
                <a:gdLst/>
                <a:ahLst/>
                <a:cxnLst/>
                <a:rect l="l" t="t" r="r" b="b"/>
                <a:pathLst>
                  <a:path w="994" h="400" extrusionOk="0">
                    <a:moveTo>
                      <a:pt x="928" y="0"/>
                    </a:moveTo>
                    <a:cubicBezTo>
                      <a:pt x="922" y="0"/>
                      <a:pt x="915" y="1"/>
                      <a:pt x="908" y="4"/>
                    </a:cubicBezTo>
                    <a:lnTo>
                      <a:pt x="35" y="307"/>
                    </a:lnTo>
                    <a:cubicBezTo>
                      <a:pt x="12" y="318"/>
                      <a:pt x="1" y="342"/>
                      <a:pt x="12" y="365"/>
                    </a:cubicBezTo>
                    <a:cubicBezTo>
                      <a:pt x="24" y="388"/>
                      <a:pt x="35" y="400"/>
                      <a:pt x="59" y="400"/>
                    </a:cubicBezTo>
                    <a:lnTo>
                      <a:pt x="70" y="400"/>
                    </a:lnTo>
                    <a:lnTo>
                      <a:pt x="943" y="86"/>
                    </a:lnTo>
                    <a:cubicBezTo>
                      <a:pt x="994" y="65"/>
                      <a:pt x="973" y="0"/>
                      <a:pt x="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2"/>
              <p:cNvSpPr/>
              <p:nvPr/>
            </p:nvSpPr>
            <p:spPr>
              <a:xfrm>
                <a:off x="961600" y="3672725"/>
                <a:ext cx="24450" cy="10025"/>
              </a:xfrm>
              <a:custGeom>
                <a:avLst/>
                <a:gdLst/>
                <a:ahLst/>
                <a:cxnLst/>
                <a:rect l="l" t="t" r="r" b="b"/>
                <a:pathLst>
                  <a:path w="978" h="401" extrusionOk="0">
                    <a:moveTo>
                      <a:pt x="926" y="1"/>
                    </a:moveTo>
                    <a:cubicBezTo>
                      <a:pt x="920" y="1"/>
                      <a:pt x="914" y="2"/>
                      <a:pt x="907" y="5"/>
                    </a:cubicBezTo>
                    <a:lnTo>
                      <a:pt x="35" y="308"/>
                    </a:lnTo>
                    <a:cubicBezTo>
                      <a:pt x="12" y="319"/>
                      <a:pt x="0" y="342"/>
                      <a:pt x="12" y="366"/>
                    </a:cubicBezTo>
                    <a:cubicBezTo>
                      <a:pt x="12" y="389"/>
                      <a:pt x="23" y="401"/>
                      <a:pt x="47" y="401"/>
                    </a:cubicBezTo>
                    <a:lnTo>
                      <a:pt x="58" y="401"/>
                    </a:lnTo>
                    <a:lnTo>
                      <a:pt x="931" y="87"/>
                    </a:lnTo>
                    <a:cubicBezTo>
                      <a:pt x="965" y="75"/>
                      <a:pt x="977" y="52"/>
                      <a:pt x="965" y="28"/>
                    </a:cubicBezTo>
                    <a:cubicBezTo>
                      <a:pt x="957" y="11"/>
                      <a:pt x="942" y="1"/>
                      <a:pt x="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2"/>
              <p:cNvSpPr/>
              <p:nvPr/>
            </p:nvSpPr>
            <p:spPr>
              <a:xfrm>
                <a:off x="950825" y="3690175"/>
                <a:ext cx="41025" cy="16125"/>
              </a:xfrm>
              <a:custGeom>
                <a:avLst/>
                <a:gdLst/>
                <a:ahLst/>
                <a:cxnLst/>
                <a:rect l="l" t="t" r="r" b="b"/>
                <a:pathLst>
                  <a:path w="1641" h="645" extrusionOk="0">
                    <a:moveTo>
                      <a:pt x="1601" y="0"/>
                    </a:moveTo>
                    <a:cubicBezTo>
                      <a:pt x="1595" y="0"/>
                      <a:pt x="1589" y="2"/>
                      <a:pt x="1583" y="5"/>
                    </a:cubicBezTo>
                    <a:lnTo>
                      <a:pt x="36" y="552"/>
                    </a:lnTo>
                    <a:cubicBezTo>
                      <a:pt x="12" y="563"/>
                      <a:pt x="1" y="587"/>
                      <a:pt x="1" y="610"/>
                    </a:cubicBezTo>
                    <a:cubicBezTo>
                      <a:pt x="12" y="621"/>
                      <a:pt x="24" y="645"/>
                      <a:pt x="47" y="645"/>
                    </a:cubicBezTo>
                    <a:lnTo>
                      <a:pt x="59" y="633"/>
                    </a:lnTo>
                    <a:lnTo>
                      <a:pt x="1606" y="86"/>
                    </a:lnTo>
                    <a:cubicBezTo>
                      <a:pt x="1629" y="75"/>
                      <a:pt x="1641" y="52"/>
                      <a:pt x="1641" y="28"/>
                    </a:cubicBezTo>
                    <a:cubicBezTo>
                      <a:pt x="1632" y="11"/>
                      <a:pt x="1617" y="0"/>
                      <a:pt x="1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2"/>
              <p:cNvSpPr/>
              <p:nvPr/>
            </p:nvSpPr>
            <p:spPr>
              <a:xfrm>
                <a:off x="974375" y="3708325"/>
                <a:ext cx="24175" cy="10200"/>
              </a:xfrm>
              <a:custGeom>
                <a:avLst/>
                <a:gdLst/>
                <a:ahLst/>
                <a:cxnLst/>
                <a:rect l="l" t="t" r="r" b="b"/>
                <a:pathLst>
                  <a:path w="967" h="408" extrusionOk="0">
                    <a:moveTo>
                      <a:pt x="908" y="0"/>
                    </a:moveTo>
                    <a:lnTo>
                      <a:pt x="36" y="314"/>
                    </a:lnTo>
                    <a:cubicBezTo>
                      <a:pt x="12" y="326"/>
                      <a:pt x="1" y="349"/>
                      <a:pt x="1" y="372"/>
                    </a:cubicBezTo>
                    <a:cubicBezTo>
                      <a:pt x="12" y="396"/>
                      <a:pt x="24" y="407"/>
                      <a:pt x="47" y="407"/>
                    </a:cubicBezTo>
                    <a:lnTo>
                      <a:pt x="59" y="396"/>
                    </a:lnTo>
                    <a:lnTo>
                      <a:pt x="931" y="93"/>
                    </a:lnTo>
                    <a:cubicBezTo>
                      <a:pt x="955" y="82"/>
                      <a:pt x="966" y="58"/>
                      <a:pt x="966" y="35"/>
                    </a:cubicBezTo>
                    <a:cubicBezTo>
                      <a:pt x="955" y="12"/>
                      <a:pt x="931" y="0"/>
                      <a:pt x="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2"/>
              <p:cNvSpPr/>
              <p:nvPr/>
            </p:nvSpPr>
            <p:spPr>
              <a:xfrm>
                <a:off x="980775" y="3726625"/>
                <a:ext cx="24450" cy="10225"/>
              </a:xfrm>
              <a:custGeom>
                <a:avLst/>
                <a:gdLst/>
                <a:ahLst/>
                <a:cxnLst/>
                <a:rect l="l" t="t" r="r" b="b"/>
                <a:pathLst>
                  <a:path w="978" h="409" extrusionOk="0">
                    <a:moveTo>
                      <a:pt x="908" y="1"/>
                    </a:moveTo>
                    <a:lnTo>
                      <a:pt x="36" y="315"/>
                    </a:lnTo>
                    <a:cubicBezTo>
                      <a:pt x="12" y="327"/>
                      <a:pt x="1" y="350"/>
                      <a:pt x="12" y="373"/>
                    </a:cubicBezTo>
                    <a:cubicBezTo>
                      <a:pt x="12" y="385"/>
                      <a:pt x="36" y="408"/>
                      <a:pt x="47" y="408"/>
                    </a:cubicBezTo>
                    <a:cubicBezTo>
                      <a:pt x="59" y="408"/>
                      <a:pt x="59" y="396"/>
                      <a:pt x="71" y="396"/>
                    </a:cubicBezTo>
                    <a:lnTo>
                      <a:pt x="943" y="94"/>
                    </a:lnTo>
                    <a:cubicBezTo>
                      <a:pt x="966" y="82"/>
                      <a:pt x="978" y="59"/>
                      <a:pt x="966" y="36"/>
                    </a:cubicBezTo>
                    <a:cubicBezTo>
                      <a:pt x="955" y="13"/>
                      <a:pt x="931"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2"/>
              <p:cNvSpPr/>
              <p:nvPr/>
            </p:nvSpPr>
            <p:spPr>
              <a:xfrm>
                <a:off x="987175" y="3744925"/>
                <a:ext cx="25225" cy="10225"/>
              </a:xfrm>
              <a:custGeom>
                <a:avLst/>
                <a:gdLst/>
                <a:ahLst/>
                <a:cxnLst/>
                <a:rect l="l" t="t" r="r" b="b"/>
                <a:pathLst>
                  <a:path w="1009" h="409" extrusionOk="0">
                    <a:moveTo>
                      <a:pt x="931" y="1"/>
                    </a:moveTo>
                    <a:cubicBezTo>
                      <a:pt x="927" y="1"/>
                      <a:pt x="923" y="1"/>
                      <a:pt x="920" y="2"/>
                    </a:cubicBezTo>
                    <a:lnTo>
                      <a:pt x="47" y="316"/>
                    </a:lnTo>
                    <a:cubicBezTo>
                      <a:pt x="1" y="327"/>
                      <a:pt x="12" y="397"/>
                      <a:pt x="59" y="409"/>
                    </a:cubicBezTo>
                    <a:lnTo>
                      <a:pt x="82" y="397"/>
                    </a:lnTo>
                    <a:lnTo>
                      <a:pt x="954" y="95"/>
                    </a:lnTo>
                    <a:cubicBezTo>
                      <a:pt x="1009" y="73"/>
                      <a:pt x="982" y="1"/>
                      <a:pt x="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2"/>
              <p:cNvSpPr/>
              <p:nvPr/>
            </p:nvSpPr>
            <p:spPr>
              <a:xfrm>
                <a:off x="993875" y="3763275"/>
                <a:ext cx="24450" cy="9900"/>
              </a:xfrm>
              <a:custGeom>
                <a:avLst/>
                <a:gdLst/>
                <a:ahLst/>
                <a:cxnLst/>
                <a:rect l="l" t="t" r="r" b="b"/>
                <a:pathLst>
                  <a:path w="978" h="396" extrusionOk="0">
                    <a:moveTo>
                      <a:pt x="907" y="0"/>
                    </a:moveTo>
                    <a:lnTo>
                      <a:pt x="35" y="315"/>
                    </a:lnTo>
                    <a:cubicBezTo>
                      <a:pt x="12" y="315"/>
                      <a:pt x="0" y="349"/>
                      <a:pt x="12" y="373"/>
                    </a:cubicBezTo>
                    <a:cubicBezTo>
                      <a:pt x="12" y="384"/>
                      <a:pt x="35" y="396"/>
                      <a:pt x="47" y="396"/>
                    </a:cubicBezTo>
                    <a:lnTo>
                      <a:pt x="70" y="396"/>
                    </a:lnTo>
                    <a:lnTo>
                      <a:pt x="942" y="94"/>
                    </a:lnTo>
                    <a:cubicBezTo>
                      <a:pt x="966" y="82"/>
                      <a:pt x="977" y="59"/>
                      <a:pt x="966" y="35"/>
                    </a:cubicBezTo>
                    <a:cubicBezTo>
                      <a:pt x="954" y="12"/>
                      <a:pt x="931" y="0"/>
                      <a:pt x="9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2"/>
              <p:cNvSpPr/>
              <p:nvPr/>
            </p:nvSpPr>
            <p:spPr>
              <a:xfrm>
                <a:off x="983100" y="3780700"/>
                <a:ext cx="41525" cy="16050"/>
              </a:xfrm>
              <a:custGeom>
                <a:avLst/>
                <a:gdLst/>
                <a:ahLst/>
                <a:cxnLst/>
                <a:rect l="l" t="t" r="r" b="b"/>
                <a:pathLst>
                  <a:path w="1661" h="642" extrusionOk="0">
                    <a:moveTo>
                      <a:pt x="1594" y="0"/>
                    </a:moveTo>
                    <a:cubicBezTo>
                      <a:pt x="1590" y="0"/>
                      <a:pt x="1587" y="1"/>
                      <a:pt x="1583" y="1"/>
                    </a:cubicBezTo>
                    <a:lnTo>
                      <a:pt x="36" y="560"/>
                    </a:lnTo>
                    <a:cubicBezTo>
                      <a:pt x="12" y="560"/>
                      <a:pt x="1" y="583"/>
                      <a:pt x="12" y="618"/>
                    </a:cubicBezTo>
                    <a:cubicBezTo>
                      <a:pt x="12" y="629"/>
                      <a:pt x="36" y="641"/>
                      <a:pt x="47" y="641"/>
                    </a:cubicBezTo>
                    <a:lnTo>
                      <a:pt x="71" y="641"/>
                    </a:lnTo>
                    <a:lnTo>
                      <a:pt x="1606" y="94"/>
                    </a:lnTo>
                    <a:cubicBezTo>
                      <a:pt x="1660" y="73"/>
                      <a:pt x="1644" y="0"/>
                      <a:pt x="1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2"/>
              <p:cNvSpPr/>
              <p:nvPr/>
            </p:nvSpPr>
            <p:spPr>
              <a:xfrm>
                <a:off x="1006650" y="3798950"/>
                <a:ext cx="24575" cy="10000"/>
              </a:xfrm>
              <a:custGeom>
                <a:avLst/>
                <a:gdLst/>
                <a:ahLst/>
                <a:cxnLst/>
                <a:rect l="l" t="t" r="r" b="b"/>
                <a:pathLst>
                  <a:path w="983" h="400" extrusionOk="0">
                    <a:moveTo>
                      <a:pt x="928" y="0"/>
                    </a:moveTo>
                    <a:cubicBezTo>
                      <a:pt x="922" y="0"/>
                      <a:pt x="915" y="1"/>
                      <a:pt x="908" y="4"/>
                    </a:cubicBezTo>
                    <a:lnTo>
                      <a:pt x="36" y="307"/>
                    </a:lnTo>
                    <a:cubicBezTo>
                      <a:pt x="13" y="318"/>
                      <a:pt x="1" y="341"/>
                      <a:pt x="1" y="365"/>
                    </a:cubicBezTo>
                    <a:cubicBezTo>
                      <a:pt x="13" y="388"/>
                      <a:pt x="24" y="400"/>
                      <a:pt x="47" y="400"/>
                    </a:cubicBezTo>
                    <a:lnTo>
                      <a:pt x="71" y="400"/>
                    </a:lnTo>
                    <a:lnTo>
                      <a:pt x="931" y="86"/>
                    </a:lnTo>
                    <a:cubicBezTo>
                      <a:pt x="982" y="65"/>
                      <a:pt x="971" y="0"/>
                      <a:pt x="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2"/>
              <p:cNvSpPr/>
              <p:nvPr/>
            </p:nvSpPr>
            <p:spPr>
              <a:xfrm>
                <a:off x="1013050" y="3817250"/>
                <a:ext cx="24450" cy="10025"/>
              </a:xfrm>
              <a:custGeom>
                <a:avLst/>
                <a:gdLst/>
                <a:ahLst/>
                <a:cxnLst/>
                <a:rect l="l" t="t" r="r" b="b"/>
                <a:pathLst>
                  <a:path w="978" h="401" extrusionOk="0">
                    <a:moveTo>
                      <a:pt x="928" y="0"/>
                    </a:moveTo>
                    <a:cubicBezTo>
                      <a:pt x="921" y="0"/>
                      <a:pt x="914" y="2"/>
                      <a:pt x="908" y="5"/>
                    </a:cubicBezTo>
                    <a:lnTo>
                      <a:pt x="36" y="319"/>
                    </a:lnTo>
                    <a:cubicBezTo>
                      <a:pt x="12" y="319"/>
                      <a:pt x="1" y="354"/>
                      <a:pt x="12" y="377"/>
                    </a:cubicBezTo>
                    <a:cubicBezTo>
                      <a:pt x="12" y="389"/>
                      <a:pt x="36" y="400"/>
                      <a:pt x="59" y="400"/>
                    </a:cubicBezTo>
                    <a:lnTo>
                      <a:pt x="71" y="400"/>
                    </a:lnTo>
                    <a:lnTo>
                      <a:pt x="943" y="86"/>
                    </a:lnTo>
                    <a:cubicBezTo>
                      <a:pt x="966" y="86"/>
                      <a:pt x="978" y="51"/>
                      <a:pt x="966" y="28"/>
                    </a:cubicBezTo>
                    <a:cubicBezTo>
                      <a:pt x="966" y="11"/>
                      <a:pt x="948" y="0"/>
                      <a:pt x="9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2"/>
              <p:cNvSpPr/>
              <p:nvPr/>
            </p:nvSpPr>
            <p:spPr>
              <a:xfrm>
                <a:off x="1019750" y="3835575"/>
                <a:ext cx="24150" cy="10025"/>
              </a:xfrm>
              <a:custGeom>
                <a:avLst/>
                <a:gdLst/>
                <a:ahLst/>
                <a:cxnLst/>
                <a:rect l="l" t="t" r="r" b="b"/>
                <a:pathLst>
                  <a:path w="966" h="401" extrusionOk="0">
                    <a:moveTo>
                      <a:pt x="926" y="0"/>
                    </a:moveTo>
                    <a:cubicBezTo>
                      <a:pt x="920" y="0"/>
                      <a:pt x="914" y="2"/>
                      <a:pt x="908" y="5"/>
                    </a:cubicBezTo>
                    <a:lnTo>
                      <a:pt x="35" y="319"/>
                    </a:lnTo>
                    <a:cubicBezTo>
                      <a:pt x="12" y="319"/>
                      <a:pt x="0" y="342"/>
                      <a:pt x="0" y="377"/>
                    </a:cubicBezTo>
                    <a:cubicBezTo>
                      <a:pt x="12" y="389"/>
                      <a:pt x="24" y="400"/>
                      <a:pt x="47" y="400"/>
                    </a:cubicBezTo>
                    <a:lnTo>
                      <a:pt x="59" y="400"/>
                    </a:lnTo>
                    <a:lnTo>
                      <a:pt x="931" y="86"/>
                    </a:lnTo>
                    <a:cubicBezTo>
                      <a:pt x="954" y="86"/>
                      <a:pt x="966" y="51"/>
                      <a:pt x="966" y="28"/>
                    </a:cubicBezTo>
                    <a:cubicBezTo>
                      <a:pt x="957" y="11"/>
                      <a:pt x="943"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2"/>
              <p:cNvSpPr/>
              <p:nvPr/>
            </p:nvSpPr>
            <p:spPr>
              <a:xfrm>
                <a:off x="1026150" y="3853875"/>
                <a:ext cx="24450" cy="10025"/>
              </a:xfrm>
              <a:custGeom>
                <a:avLst/>
                <a:gdLst/>
                <a:ahLst/>
                <a:cxnLst/>
                <a:rect l="l" t="t" r="r" b="b"/>
                <a:pathLst>
                  <a:path w="978" h="401" extrusionOk="0">
                    <a:moveTo>
                      <a:pt x="926" y="1"/>
                    </a:moveTo>
                    <a:cubicBezTo>
                      <a:pt x="920" y="1"/>
                      <a:pt x="914" y="2"/>
                      <a:pt x="908" y="6"/>
                    </a:cubicBezTo>
                    <a:lnTo>
                      <a:pt x="35" y="308"/>
                    </a:lnTo>
                    <a:cubicBezTo>
                      <a:pt x="12" y="320"/>
                      <a:pt x="0" y="343"/>
                      <a:pt x="12" y="378"/>
                    </a:cubicBezTo>
                    <a:cubicBezTo>
                      <a:pt x="12" y="389"/>
                      <a:pt x="35" y="401"/>
                      <a:pt x="47" y="401"/>
                    </a:cubicBezTo>
                    <a:lnTo>
                      <a:pt x="70" y="401"/>
                    </a:lnTo>
                    <a:lnTo>
                      <a:pt x="942" y="87"/>
                    </a:lnTo>
                    <a:cubicBezTo>
                      <a:pt x="966" y="75"/>
                      <a:pt x="977" y="52"/>
                      <a:pt x="966" y="29"/>
                    </a:cubicBezTo>
                    <a:cubicBezTo>
                      <a:pt x="957" y="12"/>
                      <a:pt x="942" y="1"/>
                      <a:pt x="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2"/>
              <p:cNvSpPr/>
              <p:nvPr/>
            </p:nvSpPr>
            <p:spPr>
              <a:xfrm>
                <a:off x="1015375" y="3871325"/>
                <a:ext cx="41325" cy="16150"/>
              </a:xfrm>
              <a:custGeom>
                <a:avLst/>
                <a:gdLst/>
                <a:ahLst/>
                <a:cxnLst/>
                <a:rect l="l" t="t" r="r" b="b"/>
                <a:pathLst>
                  <a:path w="1653" h="646" extrusionOk="0">
                    <a:moveTo>
                      <a:pt x="1601" y="1"/>
                    </a:moveTo>
                    <a:cubicBezTo>
                      <a:pt x="1595" y="1"/>
                      <a:pt x="1589" y="2"/>
                      <a:pt x="1583" y="5"/>
                    </a:cubicBezTo>
                    <a:lnTo>
                      <a:pt x="36" y="552"/>
                    </a:lnTo>
                    <a:cubicBezTo>
                      <a:pt x="13" y="564"/>
                      <a:pt x="1" y="587"/>
                      <a:pt x="13" y="610"/>
                    </a:cubicBezTo>
                    <a:cubicBezTo>
                      <a:pt x="13" y="633"/>
                      <a:pt x="36" y="645"/>
                      <a:pt x="59" y="645"/>
                    </a:cubicBezTo>
                    <a:lnTo>
                      <a:pt x="71" y="645"/>
                    </a:lnTo>
                    <a:lnTo>
                      <a:pt x="1618" y="87"/>
                    </a:lnTo>
                    <a:cubicBezTo>
                      <a:pt x="1641" y="75"/>
                      <a:pt x="1653" y="52"/>
                      <a:pt x="1641" y="29"/>
                    </a:cubicBezTo>
                    <a:cubicBezTo>
                      <a:pt x="1632" y="12"/>
                      <a:pt x="1618" y="1"/>
                      <a:pt x="1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2"/>
              <p:cNvSpPr/>
              <p:nvPr/>
            </p:nvSpPr>
            <p:spPr>
              <a:xfrm>
                <a:off x="1038650" y="3889650"/>
                <a:ext cx="24750" cy="10025"/>
              </a:xfrm>
              <a:custGeom>
                <a:avLst/>
                <a:gdLst/>
                <a:ahLst/>
                <a:cxnLst/>
                <a:rect l="l" t="t" r="r" b="b"/>
                <a:pathLst>
                  <a:path w="990" h="401" extrusionOk="0">
                    <a:moveTo>
                      <a:pt x="937" y="1"/>
                    </a:moveTo>
                    <a:cubicBezTo>
                      <a:pt x="931" y="1"/>
                      <a:pt x="925" y="2"/>
                      <a:pt x="919" y="5"/>
                    </a:cubicBezTo>
                    <a:lnTo>
                      <a:pt x="47" y="319"/>
                    </a:lnTo>
                    <a:cubicBezTo>
                      <a:pt x="0" y="331"/>
                      <a:pt x="12" y="401"/>
                      <a:pt x="59" y="401"/>
                    </a:cubicBezTo>
                    <a:lnTo>
                      <a:pt x="82" y="401"/>
                    </a:lnTo>
                    <a:lnTo>
                      <a:pt x="954" y="98"/>
                    </a:lnTo>
                    <a:cubicBezTo>
                      <a:pt x="977" y="87"/>
                      <a:pt x="989" y="63"/>
                      <a:pt x="977" y="40"/>
                    </a:cubicBezTo>
                    <a:cubicBezTo>
                      <a:pt x="969" y="14"/>
                      <a:pt x="953" y="1"/>
                      <a:pt x="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2"/>
              <p:cNvSpPr/>
              <p:nvPr/>
            </p:nvSpPr>
            <p:spPr>
              <a:xfrm>
                <a:off x="1045625" y="3908050"/>
                <a:ext cx="24650" cy="9950"/>
              </a:xfrm>
              <a:custGeom>
                <a:avLst/>
                <a:gdLst/>
                <a:ahLst/>
                <a:cxnLst/>
                <a:rect l="l" t="t" r="r" b="b"/>
                <a:pathLst>
                  <a:path w="986" h="398" extrusionOk="0">
                    <a:moveTo>
                      <a:pt x="920" y="1"/>
                    </a:moveTo>
                    <a:cubicBezTo>
                      <a:pt x="916" y="1"/>
                      <a:pt x="912" y="1"/>
                      <a:pt x="908" y="2"/>
                    </a:cubicBezTo>
                    <a:lnTo>
                      <a:pt x="35" y="304"/>
                    </a:lnTo>
                    <a:cubicBezTo>
                      <a:pt x="12" y="316"/>
                      <a:pt x="1" y="339"/>
                      <a:pt x="12" y="363"/>
                    </a:cubicBezTo>
                    <a:cubicBezTo>
                      <a:pt x="12" y="386"/>
                      <a:pt x="35" y="397"/>
                      <a:pt x="47" y="397"/>
                    </a:cubicBezTo>
                    <a:lnTo>
                      <a:pt x="70" y="397"/>
                    </a:lnTo>
                    <a:lnTo>
                      <a:pt x="943" y="83"/>
                    </a:lnTo>
                    <a:cubicBezTo>
                      <a:pt x="986" y="62"/>
                      <a:pt x="969" y="1"/>
                      <a:pt x="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2"/>
              <p:cNvSpPr/>
              <p:nvPr/>
            </p:nvSpPr>
            <p:spPr>
              <a:xfrm>
                <a:off x="1052025" y="3926075"/>
                <a:ext cx="24650" cy="9950"/>
              </a:xfrm>
              <a:custGeom>
                <a:avLst/>
                <a:gdLst/>
                <a:ahLst/>
                <a:cxnLst/>
                <a:rect l="l" t="t" r="r" b="b"/>
                <a:pathLst>
                  <a:path w="986" h="398" extrusionOk="0">
                    <a:moveTo>
                      <a:pt x="919" y="1"/>
                    </a:moveTo>
                    <a:cubicBezTo>
                      <a:pt x="915" y="1"/>
                      <a:pt x="912" y="1"/>
                      <a:pt x="908" y="2"/>
                    </a:cubicBezTo>
                    <a:lnTo>
                      <a:pt x="35" y="316"/>
                    </a:lnTo>
                    <a:cubicBezTo>
                      <a:pt x="12" y="328"/>
                      <a:pt x="0" y="351"/>
                      <a:pt x="0" y="374"/>
                    </a:cubicBezTo>
                    <a:cubicBezTo>
                      <a:pt x="12" y="386"/>
                      <a:pt x="24" y="398"/>
                      <a:pt x="47" y="398"/>
                    </a:cubicBezTo>
                    <a:lnTo>
                      <a:pt x="70" y="398"/>
                    </a:lnTo>
                    <a:lnTo>
                      <a:pt x="931" y="95"/>
                    </a:lnTo>
                    <a:cubicBezTo>
                      <a:pt x="985" y="73"/>
                      <a:pt x="969" y="1"/>
                      <a:pt x="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2"/>
              <p:cNvSpPr/>
              <p:nvPr/>
            </p:nvSpPr>
            <p:spPr>
              <a:xfrm>
                <a:off x="1058425" y="3944625"/>
                <a:ext cx="24600" cy="10000"/>
              </a:xfrm>
              <a:custGeom>
                <a:avLst/>
                <a:gdLst/>
                <a:ahLst/>
                <a:cxnLst/>
                <a:rect l="l" t="t" r="r" b="b"/>
                <a:pathLst>
                  <a:path w="984" h="400" extrusionOk="0">
                    <a:moveTo>
                      <a:pt x="927" y="0"/>
                    </a:moveTo>
                    <a:cubicBezTo>
                      <a:pt x="921" y="0"/>
                      <a:pt x="915" y="2"/>
                      <a:pt x="908" y="5"/>
                    </a:cubicBezTo>
                    <a:lnTo>
                      <a:pt x="35" y="307"/>
                    </a:lnTo>
                    <a:cubicBezTo>
                      <a:pt x="12" y="319"/>
                      <a:pt x="0" y="342"/>
                      <a:pt x="12" y="365"/>
                    </a:cubicBezTo>
                    <a:cubicBezTo>
                      <a:pt x="12" y="388"/>
                      <a:pt x="35" y="400"/>
                      <a:pt x="58" y="400"/>
                    </a:cubicBezTo>
                    <a:lnTo>
                      <a:pt x="70" y="400"/>
                    </a:lnTo>
                    <a:lnTo>
                      <a:pt x="942" y="86"/>
                    </a:lnTo>
                    <a:cubicBezTo>
                      <a:pt x="983" y="66"/>
                      <a:pt x="970" y="0"/>
                      <a:pt x="9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2"/>
              <p:cNvSpPr/>
              <p:nvPr/>
            </p:nvSpPr>
            <p:spPr>
              <a:xfrm>
                <a:off x="1047650" y="3962050"/>
                <a:ext cx="41325" cy="16150"/>
              </a:xfrm>
              <a:custGeom>
                <a:avLst/>
                <a:gdLst/>
                <a:ahLst/>
                <a:cxnLst/>
                <a:rect l="l" t="t" r="r" b="b"/>
                <a:pathLst>
                  <a:path w="1653" h="646" extrusionOk="0">
                    <a:moveTo>
                      <a:pt x="1601" y="1"/>
                    </a:moveTo>
                    <a:cubicBezTo>
                      <a:pt x="1595" y="1"/>
                      <a:pt x="1589" y="2"/>
                      <a:pt x="1583" y="5"/>
                    </a:cubicBezTo>
                    <a:lnTo>
                      <a:pt x="36" y="552"/>
                    </a:lnTo>
                    <a:cubicBezTo>
                      <a:pt x="13" y="564"/>
                      <a:pt x="1" y="587"/>
                      <a:pt x="13" y="610"/>
                    </a:cubicBezTo>
                    <a:cubicBezTo>
                      <a:pt x="13" y="622"/>
                      <a:pt x="36" y="645"/>
                      <a:pt x="59" y="645"/>
                    </a:cubicBezTo>
                    <a:cubicBezTo>
                      <a:pt x="59" y="645"/>
                      <a:pt x="59" y="634"/>
                      <a:pt x="71" y="634"/>
                    </a:cubicBezTo>
                    <a:lnTo>
                      <a:pt x="1618" y="87"/>
                    </a:lnTo>
                    <a:cubicBezTo>
                      <a:pt x="1641" y="75"/>
                      <a:pt x="1653" y="52"/>
                      <a:pt x="1641" y="29"/>
                    </a:cubicBezTo>
                    <a:cubicBezTo>
                      <a:pt x="1632" y="12"/>
                      <a:pt x="1618" y="1"/>
                      <a:pt x="1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2"/>
              <p:cNvSpPr/>
              <p:nvPr/>
            </p:nvSpPr>
            <p:spPr>
              <a:xfrm>
                <a:off x="1070625" y="3980200"/>
                <a:ext cx="24750" cy="10200"/>
              </a:xfrm>
              <a:custGeom>
                <a:avLst/>
                <a:gdLst/>
                <a:ahLst/>
                <a:cxnLst/>
                <a:rect l="l" t="t" r="r" b="b"/>
                <a:pathLst>
                  <a:path w="990" h="408" extrusionOk="0">
                    <a:moveTo>
                      <a:pt x="920" y="1"/>
                    </a:moveTo>
                    <a:lnTo>
                      <a:pt x="59" y="315"/>
                    </a:lnTo>
                    <a:cubicBezTo>
                      <a:pt x="1" y="326"/>
                      <a:pt x="12" y="408"/>
                      <a:pt x="71" y="408"/>
                    </a:cubicBezTo>
                    <a:lnTo>
                      <a:pt x="82" y="396"/>
                    </a:lnTo>
                    <a:lnTo>
                      <a:pt x="955" y="94"/>
                    </a:lnTo>
                    <a:cubicBezTo>
                      <a:pt x="978" y="82"/>
                      <a:pt x="990" y="59"/>
                      <a:pt x="978" y="35"/>
                    </a:cubicBezTo>
                    <a:cubicBezTo>
                      <a:pt x="966" y="12"/>
                      <a:pt x="943" y="1"/>
                      <a:pt x="9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2"/>
              <p:cNvSpPr/>
              <p:nvPr/>
            </p:nvSpPr>
            <p:spPr>
              <a:xfrm>
                <a:off x="1077625" y="3998525"/>
                <a:ext cx="24450" cy="10200"/>
              </a:xfrm>
              <a:custGeom>
                <a:avLst/>
                <a:gdLst/>
                <a:ahLst/>
                <a:cxnLst/>
                <a:rect l="l" t="t" r="r" b="b"/>
                <a:pathLst>
                  <a:path w="978" h="408" extrusionOk="0">
                    <a:moveTo>
                      <a:pt x="907" y="0"/>
                    </a:moveTo>
                    <a:lnTo>
                      <a:pt x="35" y="314"/>
                    </a:lnTo>
                    <a:cubicBezTo>
                      <a:pt x="12" y="326"/>
                      <a:pt x="0" y="349"/>
                      <a:pt x="12" y="373"/>
                    </a:cubicBezTo>
                    <a:cubicBezTo>
                      <a:pt x="23" y="384"/>
                      <a:pt x="35" y="407"/>
                      <a:pt x="58" y="407"/>
                    </a:cubicBezTo>
                    <a:lnTo>
                      <a:pt x="70" y="396"/>
                    </a:lnTo>
                    <a:lnTo>
                      <a:pt x="942" y="93"/>
                    </a:lnTo>
                    <a:cubicBezTo>
                      <a:pt x="965" y="82"/>
                      <a:pt x="977" y="58"/>
                      <a:pt x="965" y="35"/>
                    </a:cubicBezTo>
                    <a:cubicBezTo>
                      <a:pt x="965" y="12"/>
                      <a:pt x="942" y="0"/>
                      <a:pt x="9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2"/>
              <p:cNvSpPr/>
              <p:nvPr/>
            </p:nvSpPr>
            <p:spPr>
              <a:xfrm>
                <a:off x="1084300" y="4017025"/>
                <a:ext cx="24450" cy="10025"/>
              </a:xfrm>
              <a:custGeom>
                <a:avLst/>
                <a:gdLst/>
                <a:ahLst/>
                <a:cxnLst/>
                <a:rect l="l" t="t" r="r" b="b"/>
                <a:pathLst>
                  <a:path w="978" h="401" extrusionOk="0">
                    <a:moveTo>
                      <a:pt x="926" y="0"/>
                    </a:moveTo>
                    <a:cubicBezTo>
                      <a:pt x="920" y="0"/>
                      <a:pt x="914" y="2"/>
                      <a:pt x="908" y="5"/>
                    </a:cubicBezTo>
                    <a:lnTo>
                      <a:pt x="35" y="307"/>
                    </a:lnTo>
                    <a:cubicBezTo>
                      <a:pt x="12" y="319"/>
                      <a:pt x="1" y="342"/>
                      <a:pt x="1" y="365"/>
                    </a:cubicBezTo>
                    <a:cubicBezTo>
                      <a:pt x="12" y="389"/>
                      <a:pt x="35" y="400"/>
                      <a:pt x="47" y="400"/>
                    </a:cubicBezTo>
                    <a:lnTo>
                      <a:pt x="70" y="400"/>
                    </a:lnTo>
                    <a:lnTo>
                      <a:pt x="943" y="86"/>
                    </a:lnTo>
                    <a:cubicBezTo>
                      <a:pt x="966" y="75"/>
                      <a:pt x="978" y="51"/>
                      <a:pt x="966" y="28"/>
                    </a:cubicBezTo>
                    <a:cubicBezTo>
                      <a:pt x="957" y="11"/>
                      <a:pt x="943" y="0"/>
                      <a:pt x="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2"/>
              <p:cNvSpPr/>
              <p:nvPr/>
            </p:nvSpPr>
            <p:spPr>
              <a:xfrm>
                <a:off x="1090700" y="4035150"/>
                <a:ext cx="24450" cy="9925"/>
              </a:xfrm>
              <a:custGeom>
                <a:avLst/>
                <a:gdLst/>
                <a:ahLst/>
                <a:cxnLst/>
                <a:rect l="l" t="t" r="r" b="b"/>
                <a:pathLst>
                  <a:path w="978" h="397" extrusionOk="0">
                    <a:moveTo>
                      <a:pt x="908" y="1"/>
                    </a:moveTo>
                    <a:lnTo>
                      <a:pt x="35" y="315"/>
                    </a:lnTo>
                    <a:cubicBezTo>
                      <a:pt x="12" y="327"/>
                      <a:pt x="0" y="350"/>
                      <a:pt x="12" y="373"/>
                    </a:cubicBezTo>
                    <a:cubicBezTo>
                      <a:pt x="24" y="385"/>
                      <a:pt x="35" y="396"/>
                      <a:pt x="59" y="396"/>
                    </a:cubicBezTo>
                    <a:lnTo>
                      <a:pt x="70" y="396"/>
                    </a:lnTo>
                    <a:lnTo>
                      <a:pt x="943" y="94"/>
                    </a:lnTo>
                    <a:cubicBezTo>
                      <a:pt x="966" y="82"/>
                      <a:pt x="977" y="59"/>
                      <a:pt x="966" y="36"/>
                    </a:cubicBezTo>
                    <a:cubicBezTo>
                      <a:pt x="966" y="13"/>
                      <a:pt x="931"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2"/>
              <p:cNvSpPr/>
              <p:nvPr/>
            </p:nvSpPr>
            <p:spPr>
              <a:xfrm>
                <a:off x="1079950" y="4052575"/>
                <a:ext cx="41525" cy="16050"/>
              </a:xfrm>
              <a:custGeom>
                <a:avLst/>
                <a:gdLst/>
                <a:ahLst/>
                <a:cxnLst/>
                <a:rect l="l" t="t" r="r" b="b"/>
                <a:pathLst>
                  <a:path w="1661" h="642" extrusionOk="0">
                    <a:moveTo>
                      <a:pt x="1593" y="1"/>
                    </a:moveTo>
                    <a:cubicBezTo>
                      <a:pt x="1589" y="1"/>
                      <a:pt x="1586" y="1"/>
                      <a:pt x="1582" y="2"/>
                    </a:cubicBezTo>
                    <a:lnTo>
                      <a:pt x="35" y="560"/>
                    </a:lnTo>
                    <a:cubicBezTo>
                      <a:pt x="12" y="560"/>
                      <a:pt x="0" y="595"/>
                      <a:pt x="12" y="618"/>
                    </a:cubicBezTo>
                    <a:cubicBezTo>
                      <a:pt x="23" y="630"/>
                      <a:pt x="35" y="642"/>
                      <a:pt x="58" y="642"/>
                    </a:cubicBezTo>
                    <a:lnTo>
                      <a:pt x="70" y="642"/>
                    </a:lnTo>
                    <a:lnTo>
                      <a:pt x="1617" y="95"/>
                    </a:lnTo>
                    <a:cubicBezTo>
                      <a:pt x="1660" y="73"/>
                      <a:pt x="1643" y="1"/>
                      <a:pt x="1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lt2"/>
        </a:solidFill>
        <a:effectLst/>
      </p:bgPr>
    </p:bg>
    <p:spTree>
      <p:nvGrpSpPr>
        <p:cNvPr id="1" name="Shape 2730"/>
        <p:cNvGrpSpPr/>
        <p:nvPr/>
      </p:nvGrpSpPr>
      <p:grpSpPr>
        <a:xfrm>
          <a:off x="0" y="0"/>
          <a:ext cx="0" cy="0"/>
          <a:chOff x="0" y="0"/>
          <a:chExt cx="0" cy="0"/>
        </a:xfrm>
      </p:grpSpPr>
      <p:grpSp>
        <p:nvGrpSpPr>
          <p:cNvPr id="2731" name="Google Shape;2731;p33"/>
          <p:cNvGrpSpPr/>
          <p:nvPr/>
        </p:nvGrpSpPr>
        <p:grpSpPr>
          <a:xfrm rot="2238616">
            <a:off x="-1875978" y="3494480"/>
            <a:ext cx="2463417" cy="2811541"/>
            <a:chOff x="235475" y="2205475"/>
            <a:chExt cx="634925" cy="724625"/>
          </a:xfrm>
        </p:grpSpPr>
        <p:sp>
          <p:nvSpPr>
            <p:cNvPr id="2732" name="Google Shape;2732;p33"/>
            <p:cNvSpPr/>
            <p:nvPr/>
          </p:nvSpPr>
          <p:spPr>
            <a:xfrm>
              <a:off x="235475" y="2205475"/>
              <a:ext cx="634925" cy="724625"/>
            </a:xfrm>
            <a:custGeom>
              <a:avLst/>
              <a:gdLst/>
              <a:ahLst/>
              <a:cxnLst/>
              <a:rect l="l" t="t" r="r" b="b"/>
              <a:pathLst>
                <a:path w="25397" h="28985" extrusionOk="0">
                  <a:moveTo>
                    <a:pt x="16904" y="0"/>
                  </a:moveTo>
                  <a:cubicBezTo>
                    <a:pt x="16816" y="0"/>
                    <a:pt x="16727" y="14"/>
                    <a:pt x="16641" y="44"/>
                  </a:cubicBezTo>
                  <a:lnTo>
                    <a:pt x="661" y="5604"/>
                  </a:lnTo>
                  <a:cubicBezTo>
                    <a:pt x="225" y="5750"/>
                    <a:pt x="0" y="6212"/>
                    <a:pt x="159" y="6648"/>
                  </a:cubicBezTo>
                  <a:lnTo>
                    <a:pt x="7726" y="28438"/>
                  </a:lnTo>
                  <a:cubicBezTo>
                    <a:pt x="7841" y="28774"/>
                    <a:pt x="8156" y="28984"/>
                    <a:pt x="8499" y="28984"/>
                  </a:cubicBezTo>
                  <a:cubicBezTo>
                    <a:pt x="8589" y="28984"/>
                    <a:pt x="8680" y="28970"/>
                    <a:pt x="8769" y="28940"/>
                  </a:cubicBezTo>
                  <a:lnTo>
                    <a:pt x="24749" y="23393"/>
                  </a:lnTo>
                  <a:cubicBezTo>
                    <a:pt x="25172" y="23235"/>
                    <a:pt x="25397" y="22773"/>
                    <a:pt x="25251" y="22350"/>
                  </a:cubicBezTo>
                  <a:lnTo>
                    <a:pt x="17684" y="559"/>
                  </a:lnTo>
                  <a:cubicBezTo>
                    <a:pt x="17568" y="213"/>
                    <a:pt x="17245" y="0"/>
                    <a:pt x="16904" y="0"/>
                  </a:cubicBezTo>
                  <a:close/>
                </a:path>
              </a:pathLst>
            </a:custGeom>
            <a:solidFill>
              <a:schemeClr val="accent3"/>
            </a:solidFill>
            <a:ln>
              <a:noFill/>
            </a:ln>
            <a:effectLst>
              <a:outerShdw dist="76200" dir="19740000" algn="bl" rotWithShape="0">
                <a:schemeClr val="dk1">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3"/>
            <p:cNvSpPr/>
            <p:nvPr/>
          </p:nvSpPr>
          <p:spPr>
            <a:xfrm>
              <a:off x="298200" y="2273650"/>
              <a:ext cx="373100" cy="196050"/>
            </a:xfrm>
            <a:custGeom>
              <a:avLst/>
              <a:gdLst/>
              <a:ahLst/>
              <a:cxnLst/>
              <a:rect l="l" t="t" r="r" b="b"/>
              <a:pathLst>
                <a:path w="14924" h="7842" extrusionOk="0">
                  <a:moveTo>
                    <a:pt x="13613" y="0"/>
                  </a:moveTo>
                  <a:cubicBezTo>
                    <a:pt x="13566" y="0"/>
                    <a:pt x="13518" y="8"/>
                    <a:pt x="13471" y="25"/>
                  </a:cubicBezTo>
                  <a:lnTo>
                    <a:pt x="331" y="4581"/>
                  </a:lnTo>
                  <a:cubicBezTo>
                    <a:pt x="106" y="4660"/>
                    <a:pt x="1" y="4898"/>
                    <a:pt x="67" y="5122"/>
                  </a:cubicBezTo>
                  <a:lnTo>
                    <a:pt x="912" y="7552"/>
                  </a:lnTo>
                  <a:cubicBezTo>
                    <a:pt x="974" y="7730"/>
                    <a:pt x="1136" y="7841"/>
                    <a:pt x="1311" y="7841"/>
                  </a:cubicBezTo>
                  <a:cubicBezTo>
                    <a:pt x="1358" y="7841"/>
                    <a:pt x="1406" y="7833"/>
                    <a:pt x="1453" y="7817"/>
                  </a:cubicBezTo>
                  <a:lnTo>
                    <a:pt x="14594" y="3260"/>
                  </a:lnTo>
                  <a:cubicBezTo>
                    <a:pt x="14818" y="3181"/>
                    <a:pt x="14924" y="2943"/>
                    <a:pt x="14858" y="2719"/>
                  </a:cubicBezTo>
                  <a:lnTo>
                    <a:pt x="14013" y="289"/>
                  </a:lnTo>
                  <a:cubicBezTo>
                    <a:pt x="13950" y="112"/>
                    <a:pt x="13789" y="0"/>
                    <a:pt x="13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3"/>
            <p:cNvSpPr/>
            <p:nvPr/>
          </p:nvSpPr>
          <p:spPr>
            <a:xfrm>
              <a:off x="667975" y="2545025"/>
              <a:ext cx="138375" cy="218850"/>
            </a:xfrm>
            <a:custGeom>
              <a:avLst/>
              <a:gdLst/>
              <a:ahLst/>
              <a:cxnLst/>
              <a:rect l="l" t="t" r="r" b="b"/>
              <a:pathLst>
                <a:path w="5535" h="8754" extrusionOk="0">
                  <a:moveTo>
                    <a:pt x="2667" y="1"/>
                  </a:moveTo>
                  <a:cubicBezTo>
                    <a:pt x="2641" y="1"/>
                    <a:pt x="2615" y="5"/>
                    <a:pt x="2589" y="12"/>
                  </a:cubicBezTo>
                  <a:lnTo>
                    <a:pt x="199" y="844"/>
                  </a:lnTo>
                  <a:cubicBezTo>
                    <a:pt x="67" y="884"/>
                    <a:pt x="1" y="1029"/>
                    <a:pt x="41" y="1161"/>
                  </a:cubicBezTo>
                  <a:lnTo>
                    <a:pt x="2629" y="8583"/>
                  </a:lnTo>
                  <a:cubicBezTo>
                    <a:pt x="2661" y="8690"/>
                    <a:pt x="2761" y="8753"/>
                    <a:pt x="2868" y="8753"/>
                  </a:cubicBezTo>
                  <a:cubicBezTo>
                    <a:pt x="2894" y="8753"/>
                    <a:pt x="2920" y="8749"/>
                    <a:pt x="2946" y="8742"/>
                  </a:cubicBezTo>
                  <a:lnTo>
                    <a:pt x="5336" y="7910"/>
                  </a:lnTo>
                  <a:cubicBezTo>
                    <a:pt x="5468" y="7870"/>
                    <a:pt x="5534" y="7725"/>
                    <a:pt x="5482" y="7593"/>
                  </a:cubicBezTo>
                  <a:lnTo>
                    <a:pt x="2906" y="171"/>
                  </a:lnTo>
                  <a:cubicBezTo>
                    <a:pt x="2874" y="64"/>
                    <a:pt x="2774" y="1"/>
                    <a:pt x="2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3"/>
            <p:cNvSpPr/>
            <p:nvPr/>
          </p:nvSpPr>
          <p:spPr>
            <a:xfrm>
              <a:off x="342775" y="2498746"/>
              <a:ext cx="86200" cy="63825"/>
            </a:xfrm>
            <a:custGeom>
              <a:avLst/>
              <a:gdLst/>
              <a:ahLst/>
              <a:cxnLst/>
              <a:rect l="l" t="t" r="r" b="b"/>
              <a:pathLst>
                <a:path w="3448" h="2553" extrusionOk="0">
                  <a:moveTo>
                    <a:pt x="2831" y="1"/>
                  </a:moveTo>
                  <a:cubicBezTo>
                    <a:pt x="2816" y="1"/>
                    <a:pt x="2801" y="3"/>
                    <a:pt x="2787" y="9"/>
                  </a:cubicBezTo>
                  <a:lnTo>
                    <a:pt x="106" y="947"/>
                  </a:lnTo>
                  <a:cubicBezTo>
                    <a:pt x="27" y="973"/>
                    <a:pt x="0" y="1052"/>
                    <a:pt x="27" y="1118"/>
                  </a:cubicBezTo>
                  <a:lnTo>
                    <a:pt x="489" y="2465"/>
                  </a:lnTo>
                  <a:cubicBezTo>
                    <a:pt x="510" y="2517"/>
                    <a:pt x="563" y="2553"/>
                    <a:pt x="617" y="2553"/>
                  </a:cubicBezTo>
                  <a:cubicBezTo>
                    <a:pt x="632" y="2553"/>
                    <a:pt x="647" y="2550"/>
                    <a:pt x="661" y="2545"/>
                  </a:cubicBezTo>
                  <a:lnTo>
                    <a:pt x="3342" y="1607"/>
                  </a:lnTo>
                  <a:cubicBezTo>
                    <a:pt x="3421" y="1580"/>
                    <a:pt x="3447" y="1501"/>
                    <a:pt x="3434" y="1422"/>
                  </a:cubicBezTo>
                  <a:lnTo>
                    <a:pt x="2959" y="88"/>
                  </a:lnTo>
                  <a:cubicBezTo>
                    <a:pt x="2938" y="36"/>
                    <a:pt x="2885" y="1"/>
                    <a:pt x="28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33"/>
            <p:cNvSpPr/>
            <p:nvPr/>
          </p:nvSpPr>
          <p:spPr>
            <a:xfrm>
              <a:off x="434550" y="2467525"/>
              <a:ext cx="86875" cy="64025"/>
            </a:xfrm>
            <a:custGeom>
              <a:avLst/>
              <a:gdLst/>
              <a:ahLst/>
              <a:cxnLst/>
              <a:rect l="l" t="t" r="r" b="b"/>
              <a:pathLst>
                <a:path w="3475" h="2561" extrusionOk="0">
                  <a:moveTo>
                    <a:pt x="2848" y="1"/>
                  </a:moveTo>
                  <a:cubicBezTo>
                    <a:pt x="2833" y="1"/>
                    <a:pt x="2817" y="3"/>
                    <a:pt x="2801" y="9"/>
                  </a:cubicBezTo>
                  <a:lnTo>
                    <a:pt x="107" y="946"/>
                  </a:lnTo>
                  <a:cubicBezTo>
                    <a:pt x="41" y="973"/>
                    <a:pt x="1" y="1052"/>
                    <a:pt x="27" y="1118"/>
                  </a:cubicBezTo>
                  <a:lnTo>
                    <a:pt x="490" y="2465"/>
                  </a:lnTo>
                  <a:cubicBezTo>
                    <a:pt x="512" y="2531"/>
                    <a:pt x="571" y="2561"/>
                    <a:pt x="628" y="2561"/>
                  </a:cubicBezTo>
                  <a:cubicBezTo>
                    <a:pt x="639" y="2561"/>
                    <a:pt x="651" y="2560"/>
                    <a:pt x="661" y="2558"/>
                  </a:cubicBezTo>
                  <a:lnTo>
                    <a:pt x="3355" y="1620"/>
                  </a:lnTo>
                  <a:cubicBezTo>
                    <a:pt x="3435" y="1593"/>
                    <a:pt x="3474" y="1514"/>
                    <a:pt x="3448" y="1448"/>
                  </a:cubicBezTo>
                  <a:lnTo>
                    <a:pt x="2972" y="101"/>
                  </a:lnTo>
                  <a:cubicBezTo>
                    <a:pt x="2951" y="38"/>
                    <a:pt x="2906" y="1"/>
                    <a:pt x="28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33"/>
            <p:cNvSpPr/>
            <p:nvPr/>
          </p:nvSpPr>
          <p:spPr>
            <a:xfrm>
              <a:off x="526025" y="2435825"/>
              <a:ext cx="86850" cy="63825"/>
            </a:xfrm>
            <a:custGeom>
              <a:avLst/>
              <a:gdLst/>
              <a:ahLst/>
              <a:cxnLst/>
              <a:rect l="l" t="t" r="r" b="b"/>
              <a:pathLst>
                <a:path w="3474" h="2553" extrusionOk="0">
                  <a:moveTo>
                    <a:pt x="2849" y="1"/>
                  </a:moveTo>
                  <a:cubicBezTo>
                    <a:pt x="2833" y="1"/>
                    <a:pt x="2817" y="3"/>
                    <a:pt x="2800" y="9"/>
                  </a:cubicBezTo>
                  <a:lnTo>
                    <a:pt x="106" y="947"/>
                  </a:lnTo>
                  <a:cubicBezTo>
                    <a:pt x="40" y="973"/>
                    <a:pt x="0" y="1039"/>
                    <a:pt x="27" y="1118"/>
                  </a:cubicBezTo>
                  <a:lnTo>
                    <a:pt x="489" y="2465"/>
                  </a:lnTo>
                  <a:cubicBezTo>
                    <a:pt x="510" y="2517"/>
                    <a:pt x="563" y="2553"/>
                    <a:pt x="617" y="2553"/>
                  </a:cubicBezTo>
                  <a:cubicBezTo>
                    <a:pt x="632" y="2553"/>
                    <a:pt x="646" y="2550"/>
                    <a:pt x="660" y="2545"/>
                  </a:cubicBezTo>
                  <a:lnTo>
                    <a:pt x="3355" y="1620"/>
                  </a:lnTo>
                  <a:cubicBezTo>
                    <a:pt x="3434" y="1594"/>
                    <a:pt x="3473" y="1514"/>
                    <a:pt x="3447" y="1435"/>
                  </a:cubicBezTo>
                  <a:lnTo>
                    <a:pt x="2972" y="88"/>
                  </a:lnTo>
                  <a:cubicBezTo>
                    <a:pt x="2951" y="36"/>
                    <a:pt x="2906" y="1"/>
                    <a:pt x="28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33"/>
            <p:cNvSpPr/>
            <p:nvPr/>
          </p:nvSpPr>
          <p:spPr>
            <a:xfrm>
              <a:off x="617475" y="2404125"/>
              <a:ext cx="86850" cy="63825"/>
            </a:xfrm>
            <a:custGeom>
              <a:avLst/>
              <a:gdLst/>
              <a:ahLst/>
              <a:cxnLst/>
              <a:rect l="l" t="t" r="r" b="b"/>
              <a:pathLst>
                <a:path w="3474" h="2553" extrusionOk="0">
                  <a:moveTo>
                    <a:pt x="2850" y="1"/>
                  </a:moveTo>
                  <a:cubicBezTo>
                    <a:pt x="2834" y="1"/>
                    <a:pt x="2817" y="3"/>
                    <a:pt x="2800" y="9"/>
                  </a:cubicBezTo>
                  <a:lnTo>
                    <a:pt x="106" y="934"/>
                  </a:lnTo>
                  <a:cubicBezTo>
                    <a:pt x="40" y="960"/>
                    <a:pt x="0" y="1039"/>
                    <a:pt x="27" y="1118"/>
                  </a:cubicBezTo>
                  <a:lnTo>
                    <a:pt x="489" y="2465"/>
                  </a:lnTo>
                  <a:cubicBezTo>
                    <a:pt x="510" y="2517"/>
                    <a:pt x="563" y="2553"/>
                    <a:pt x="624" y="2553"/>
                  </a:cubicBezTo>
                  <a:cubicBezTo>
                    <a:pt x="640" y="2553"/>
                    <a:pt x="657" y="2550"/>
                    <a:pt x="674" y="2545"/>
                  </a:cubicBezTo>
                  <a:lnTo>
                    <a:pt x="3368" y="1607"/>
                  </a:lnTo>
                  <a:cubicBezTo>
                    <a:pt x="3434" y="1581"/>
                    <a:pt x="3474" y="1515"/>
                    <a:pt x="3447" y="1435"/>
                  </a:cubicBezTo>
                  <a:lnTo>
                    <a:pt x="2985" y="88"/>
                  </a:lnTo>
                  <a:cubicBezTo>
                    <a:pt x="2964" y="36"/>
                    <a:pt x="2911"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3"/>
            <p:cNvSpPr/>
            <p:nvPr/>
          </p:nvSpPr>
          <p:spPr>
            <a:xfrm>
              <a:off x="368200" y="2571650"/>
              <a:ext cx="87525" cy="66675"/>
            </a:xfrm>
            <a:custGeom>
              <a:avLst/>
              <a:gdLst/>
              <a:ahLst/>
              <a:cxnLst/>
              <a:rect l="l" t="t" r="r" b="b"/>
              <a:pathLst>
                <a:path w="3501" h="2667" extrusionOk="0">
                  <a:moveTo>
                    <a:pt x="2825" y="1"/>
                  </a:moveTo>
                  <a:cubicBezTo>
                    <a:pt x="2813" y="1"/>
                    <a:pt x="2800" y="2"/>
                    <a:pt x="2787" y="4"/>
                  </a:cubicBezTo>
                  <a:lnTo>
                    <a:pt x="106" y="941"/>
                  </a:lnTo>
                  <a:cubicBezTo>
                    <a:pt x="40" y="968"/>
                    <a:pt x="0" y="1047"/>
                    <a:pt x="27" y="1126"/>
                  </a:cubicBezTo>
                  <a:lnTo>
                    <a:pt x="529" y="2566"/>
                  </a:lnTo>
                  <a:cubicBezTo>
                    <a:pt x="550" y="2629"/>
                    <a:pt x="604" y="2666"/>
                    <a:pt x="658" y="2666"/>
                  </a:cubicBezTo>
                  <a:cubicBezTo>
                    <a:pt x="672" y="2666"/>
                    <a:pt x="687" y="2664"/>
                    <a:pt x="700" y="2658"/>
                  </a:cubicBezTo>
                  <a:lnTo>
                    <a:pt x="3381" y="1721"/>
                  </a:lnTo>
                  <a:cubicBezTo>
                    <a:pt x="3460" y="1694"/>
                    <a:pt x="3500" y="1615"/>
                    <a:pt x="3474" y="1536"/>
                  </a:cubicBezTo>
                  <a:lnTo>
                    <a:pt x="2972" y="96"/>
                  </a:lnTo>
                  <a:cubicBezTo>
                    <a:pt x="2950" y="30"/>
                    <a:pt x="2891" y="1"/>
                    <a:pt x="28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33"/>
            <p:cNvSpPr/>
            <p:nvPr/>
          </p:nvSpPr>
          <p:spPr>
            <a:xfrm>
              <a:off x="459000" y="2541220"/>
              <a:ext cx="87175" cy="66475"/>
            </a:xfrm>
            <a:custGeom>
              <a:avLst/>
              <a:gdLst/>
              <a:ahLst/>
              <a:cxnLst/>
              <a:rect l="l" t="t" r="r" b="b"/>
              <a:pathLst>
                <a:path w="3487" h="2659" extrusionOk="0">
                  <a:moveTo>
                    <a:pt x="2823" y="1"/>
                  </a:moveTo>
                  <a:cubicBezTo>
                    <a:pt x="2807" y="1"/>
                    <a:pt x="2790" y="3"/>
                    <a:pt x="2774" y="9"/>
                  </a:cubicBezTo>
                  <a:lnTo>
                    <a:pt x="106" y="947"/>
                  </a:lnTo>
                  <a:cubicBezTo>
                    <a:pt x="27" y="973"/>
                    <a:pt x="0" y="1052"/>
                    <a:pt x="27" y="1131"/>
                  </a:cubicBezTo>
                  <a:lnTo>
                    <a:pt x="528" y="2571"/>
                  </a:lnTo>
                  <a:cubicBezTo>
                    <a:pt x="549" y="2623"/>
                    <a:pt x="603" y="2658"/>
                    <a:pt x="657" y="2658"/>
                  </a:cubicBezTo>
                  <a:cubicBezTo>
                    <a:pt x="671" y="2658"/>
                    <a:pt x="686" y="2656"/>
                    <a:pt x="700" y="2650"/>
                  </a:cubicBezTo>
                  <a:lnTo>
                    <a:pt x="3381" y="1713"/>
                  </a:lnTo>
                  <a:cubicBezTo>
                    <a:pt x="3447" y="1686"/>
                    <a:pt x="3487" y="1607"/>
                    <a:pt x="3460" y="1541"/>
                  </a:cubicBezTo>
                  <a:lnTo>
                    <a:pt x="2958" y="101"/>
                  </a:lnTo>
                  <a:cubicBezTo>
                    <a:pt x="2938" y="39"/>
                    <a:pt x="2884" y="1"/>
                    <a:pt x="2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3"/>
            <p:cNvSpPr/>
            <p:nvPr/>
          </p:nvSpPr>
          <p:spPr>
            <a:xfrm>
              <a:off x="551100" y="2508125"/>
              <a:ext cx="87525" cy="66475"/>
            </a:xfrm>
            <a:custGeom>
              <a:avLst/>
              <a:gdLst/>
              <a:ahLst/>
              <a:cxnLst/>
              <a:rect l="l" t="t" r="r" b="b"/>
              <a:pathLst>
                <a:path w="3501" h="2659" extrusionOk="0">
                  <a:moveTo>
                    <a:pt x="2850" y="1"/>
                  </a:moveTo>
                  <a:cubicBezTo>
                    <a:pt x="2834" y="1"/>
                    <a:pt x="2817" y="4"/>
                    <a:pt x="2801" y="9"/>
                  </a:cubicBezTo>
                  <a:lnTo>
                    <a:pt x="120" y="947"/>
                  </a:lnTo>
                  <a:cubicBezTo>
                    <a:pt x="40" y="973"/>
                    <a:pt x="1" y="1052"/>
                    <a:pt x="27" y="1118"/>
                  </a:cubicBezTo>
                  <a:lnTo>
                    <a:pt x="529" y="2558"/>
                  </a:lnTo>
                  <a:cubicBezTo>
                    <a:pt x="550" y="2621"/>
                    <a:pt x="604" y="2659"/>
                    <a:pt x="665" y="2659"/>
                  </a:cubicBezTo>
                  <a:cubicBezTo>
                    <a:pt x="681" y="2659"/>
                    <a:pt x="697" y="2656"/>
                    <a:pt x="714" y="2650"/>
                  </a:cubicBezTo>
                  <a:lnTo>
                    <a:pt x="3395" y="1726"/>
                  </a:lnTo>
                  <a:cubicBezTo>
                    <a:pt x="3474" y="1700"/>
                    <a:pt x="3501" y="1607"/>
                    <a:pt x="3487" y="1541"/>
                  </a:cubicBezTo>
                  <a:lnTo>
                    <a:pt x="2985" y="102"/>
                  </a:lnTo>
                  <a:cubicBezTo>
                    <a:pt x="2965" y="39"/>
                    <a:pt x="2911" y="1"/>
                    <a:pt x="28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33"/>
            <p:cNvSpPr/>
            <p:nvPr/>
          </p:nvSpPr>
          <p:spPr>
            <a:xfrm>
              <a:off x="642575" y="2476450"/>
              <a:ext cx="87825" cy="66450"/>
            </a:xfrm>
            <a:custGeom>
              <a:avLst/>
              <a:gdLst/>
              <a:ahLst/>
              <a:cxnLst/>
              <a:rect l="l" t="t" r="r" b="b"/>
              <a:pathLst>
                <a:path w="3513" h="2658" extrusionOk="0">
                  <a:moveTo>
                    <a:pt x="2850" y="0"/>
                  </a:moveTo>
                  <a:cubicBezTo>
                    <a:pt x="2834" y="0"/>
                    <a:pt x="2817" y="3"/>
                    <a:pt x="2800" y="8"/>
                  </a:cubicBezTo>
                  <a:lnTo>
                    <a:pt x="119" y="933"/>
                  </a:lnTo>
                  <a:cubicBezTo>
                    <a:pt x="40" y="959"/>
                    <a:pt x="0" y="1038"/>
                    <a:pt x="26" y="1118"/>
                  </a:cubicBezTo>
                  <a:lnTo>
                    <a:pt x="528" y="2557"/>
                  </a:lnTo>
                  <a:cubicBezTo>
                    <a:pt x="549" y="2620"/>
                    <a:pt x="603" y="2658"/>
                    <a:pt x="664" y="2658"/>
                  </a:cubicBezTo>
                  <a:cubicBezTo>
                    <a:pt x="680" y="2658"/>
                    <a:pt x="697" y="2655"/>
                    <a:pt x="713" y="2650"/>
                  </a:cubicBezTo>
                  <a:lnTo>
                    <a:pt x="3394" y="1712"/>
                  </a:lnTo>
                  <a:cubicBezTo>
                    <a:pt x="3473" y="1686"/>
                    <a:pt x="3513" y="1606"/>
                    <a:pt x="3487" y="1540"/>
                  </a:cubicBezTo>
                  <a:lnTo>
                    <a:pt x="2985" y="88"/>
                  </a:lnTo>
                  <a:cubicBezTo>
                    <a:pt x="2964" y="36"/>
                    <a:pt x="2910" y="0"/>
                    <a:pt x="2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33"/>
            <p:cNvSpPr/>
            <p:nvPr/>
          </p:nvSpPr>
          <p:spPr>
            <a:xfrm>
              <a:off x="393625" y="2645475"/>
              <a:ext cx="87850" cy="66475"/>
            </a:xfrm>
            <a:custGeom>
              <a:avLst/>
              <a:gdLst/>
              <a:ahLst/>
              <a:cxnLst/>
              <a:rect l="l" t="t" r="r" b="b"/>
              <a:pathLst>
                <a:path w="3514" h="2659" extrusionOk="0">
                  <a:moveTo>
                    <a:pt x="2849" y="1"/>
                  </a:moveTo>
                  <a:cubicBezTo>
                    <a:pt x="2833" y="1"/>
                    <a:pt x="2817" y="4"/>
                    <a:pt x="2800" y="9"/>
                  </a:cubicBezTo>
                  <a:lnTo>
                    <a:pt x="119" y="947"/>
                  </a:lnTo>
                  <a:cubicBezTo>
                    <a:pt x="40" y="973"/>
                    <a:pt x="0" y="1052"/>
                    <a:pt x="27" y="1132"/>
                  </a:cubicBezTo>
                  <a:lnTo>
                    <a:pt x="529" y="2571"/>
                  </a:lnTo>
                  <a:cubicBezTo>
                    <a:pt x="549" y="2623"/>
                    <a:pt x="603" y="2659"/>
                    <a:pt x="663" y="2659"/>
                  </a:cubicBezTo>
                  <a:cubicBezTo>
                    <a:pt x="680" y="2659"/>
                    <a:pt x="697" y="2656"/>
                    <a:pt x="713" y="2650"/>
                  </a:cubicBezTo>
                  <a:lnTo>
                    <a:pt x="3394" y="1726"/>
                  </a:lnTo>
                  <a:cubicBezTo>
                    <a:pt x="3474" y="1699"/>
                    <a:pt x="3513" y="1620"/>
                    <a:pt x="3487" y="1541"/>
                  </a:cubicBezTo>
                  <a:lnTo>
                    <a:pt x="2985" y="101"/>
                  </a:lnTo>
                  <a:cubicBezTo>
                    <a:pt x="2964" y="39"/>
                    <a:pt x="2910"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3"/>
            <p:cNvSpPr/>
            <p:nvPr/>
          </p:nvSpPr>
          <p:spPr>
            <a:xfrm>
              <a:off x="485400" y="2613800"/>
              <a:ext cx="87525" cy="66450"/>
            </a:xfrm>
            <a:custGeom>
              <a:avLst/>
              <a:gdLst/>
              <a:ahLst/>
              <a:cxnLst/>
              <a:rect l="l" t="t" r="r" b="b"/>
              <a:pathLst>
                <a:path w="3501" h="2658" extrusionOk="0">
                  <a:moveTo>
                    <a:pt x="2836" y="0"/>
                  </a:moveTo>
                  <a:cubicBezTo>
                    <a:pt x="2820" y="0"/>
                    <a:pt x="2804" y="3"/>
                    <a:pt x="2787" y="8"/>
                  </a:cubicBezTo>
                  <a:lnTo>
                    <a:pt x="106" y="946"/>
                  </a:lnTo>
                  <a:cubicBezTo>
                    <a:pt x="40" y="972"/>
                    <a:pt x="1" y="1052"/>
                    <a:pt x="27" y="1118"/>
                  </a:cubicBezTo>
                  <a:lnTo>
                    <a:pt x="529" y="2557"/>
                  </a:lnTo>
                  <a:cubicBezTo>
                    <a:pt x="539" y="2620"/>
                    <a:pt x="599" y="2658"/>
                    <a:pt x="657" y="2658"/>
                  </a:cubicBezTo>
                  <a:cubicBezTo>
                    <a:pt x="672" y="2658"/>
                    <a:pt x="687" y="2655"/>
                    <a:pt x="701" y="2649"/>
                  </a:cubicBezTo>
                  <a:lnTo>
                    <a:pt x="3382" y="1725"/>
                  </a:lnTo>
                  <a:cubicBezTo>
                    <a:pt x="3461" y="1699"/>
                    <a:pt x="3500" y="1606"/>
                    <a:pt x="3474" y="1540"/>
                  </a:cubicBezTo>
                  <a:lnTo>
                    <a:pt x="2972" y="101"/>
                  </a:lnTo>
                  <a:cubicBezTo>
                    <a:pt x="2951" y="38"/>
                    <a:pt x="2897" y="0"/>
                    <a:pt x="2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3"/>
            <p:cNvSpPr/>
            <p:nvPr/>
          </p:nvSpPr>
          <p:spPr>
            <a:xfrm>
              <a:off x="576850" y="2582100"/>
              <a:ext cx="87525" cy="66450"/>
            </a:xfrm>
            <a:custGeom>
              <a:avLst/>
              <a:gdLst/>
              <a:ahLst/>
              <a:cxnLst/>
              <a:rect l="l" t="t" r="r" b="b"/>
              <a:pathLst>
                <a:path w="3501" h="2658" extrusionOk="0">
                  <a:moveTo>
                    <a:pt x="2844" y="0"/>
                  </a:moveTo>
                  <a:cubicBezTo>
                    <a:pt x="2830" y="0"/>
                    <a:pt x="2815" y="3"/>
                    <a:pt x="2801" y="8"/>
                  </a:cubicBezTo>
                  <a:lnTo>
                    <a:pt x="107" y="933"/>
                  </a:lnTo>
                  <a:cubicBezTo>
                    <a:pt x="41" y="959"/>
                    <a:pt x="1" y="1038"/>
                    <a:pt x="27" y="1118"/>
                  </a:cubicBezTo>
                  <a:lnTo>
                    <a:pt x="529" y="2557"/>
                  </a:lnTo>
                  <a:cubicBezTo>
                    <a:pt x="550" y="2620"/>
                    <a:pt x="604" y="2658"/>
                    <a:pt x="658" y="2658"/>
                  </a:cubicBezTo>
                  <a:cubicBezTo>
                    <a:pt x="673" y="2658"/>
                    <a:pt x="687" y="2655"/>
                    <a:pt x="701" y="2650"/>
                  </a:cubicBezTo>
                  <a:lnTo>
                    <a:pt x="3395" y="1712"/>
                  </a:lnTo>
                  <a:cubicBezTo>
                    <a:pt x="3461" y="1686"/>
                    <a:pt x="3501" y="1606"/>
                    <a:pt x="3474" y="1540"/>
                  </a:cubicBezTo>
                  <a:lnTo>
                    <a:pt x="2972" y="88"/>
                  </a:lnTo>
                  <a:cubicBezTo>
                    <a:pt x="2952" y="36"/>
                    <a:pt x="2898"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33"/>
            <p:cNvSpPr/>
            <p:nvPr/>
          </p:nvSpPr>
          <p:spPr>
            <a:xfrm>
              <a:off x="420700" y="2723400"/>
              <a:ext cx="87850" cy="66475"/>
            </a:xfrm>
            <a:custGeom>
              <a:avLst/>
              <a:gdLst/>
              <a:ahLst/>
              <a:cxnLst/>
              <a:rect l="l" t="t" r="r" b="b"/>
              <a:pathLst>
                <a:path w="3514" h="2659" extrusionOk="0">
                  <a:moveTo>
                    <a:pt x="2850" y="0"/>
                  </a:moveTo>
                  <a:cubicBezTo>
                    <a:pt x="2834" y="0"/>
                    <a:pt x="2817" y="3"/>
                    <a:pt x="2800" y="9"/>
                  </a:cubicBezTo>
                  <a:lnTo>
                    <a:pt x="119" y="933"/>
                  </a:lnTo>
                  <a:cubicBezTo>
                    <a:pt x="40" y="960"/>
                    <a:pt x="0" y="1039"/>
                    <a:pt x="27" y="1118"/>
                  </a:cubicBezTo>
                  <a:lnTo>
                    <a:pt x="528" y="2558"/>
                  </a:lnTo>
                  <a:cubicBezTo>
                    <a:pt x="549" y="2620"/>
                    <a:pt x="603" y="2658"/>
                    <a:pt x="664" y="2658"/>
                  </a:cubicBezTo>
                  <a:cubicBezTo>
                    <a:pt x="680" y="2658"/>
                    <a:pt x="697" y="2656"/>
                    <a:pt x="713" y="2650"/>
                  </a:cubicBezTo>
                  <a:lnTo>
                    <a:pt x="3394" y="1712"/>
                  </a:lnTo>
                  <a:cubicBezTo>
                    <a:pt x="3474" y="1686"/>
                    <a:pt x="3513" y="1607"/>
                    <a:pt x="3487" y="1541"/>
                  </a:cubicBezTo>
                  <a:lnTo>
                    <a:pt x="2985" y="88"/>
                  </a:lnTo>
                  <a:cubicBezTo>
                    <a:pt x="2964" y="36"/>
                    <a:pt x="2911" y="0"/>
                    <a:pt x="2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3"/>
            <p:cNvSpPr/>
            <p:nvPr/>
          </p:nvSpPr>
          <p:spPr>
            <a:xfrm>
              <a:off x="512475" y="2691700"/>
              <a:ext cx="87525" cy="66475"/>
            </a:xfrm>
            <a:custGeom>
              <a:avLst/>
              <a:gdLst/>
              <a:ahLst/>
              <a:cxnLst/>
              <a:rect l="l" t="t" r="r" b="b"/>
              <a:pathLst>
                <a:path w="3501" h="2659" extrusionOk="0">
                  <a:moveTo>
                    <a:pt x="2838" y="1"/>
                  </a:moveTo>
                  <a:cubicBezTo>
                    <a:pt x="2821" y="1"/>
                    <a:pt x="2804" y="3"/>
                    <a:pt x="2787" y="9"/>
                  </a:cubicBezTo>
                  <a:lnTo>
                    <a:pt x="106" y="933"/>
                  </a:lnTo>
                  <a:cubicBezTo>
                    <a:pt x="27" y="960"/>
                    <a:pt x="1" y="1039"/>
                    <a:pt x="14" y="1118"/>
                  </a:cubicBezTo>
                  <a:lnTo>
                    <a:pt x="516" y="2558"/>
                  </a:lnTo>
                  <a:cubicBezTo>
                    <a:pt x="537" y="2620"/>
                    <a:pt x="591" y="2658"/>
                    <a:pt x="651" y="2658"/>
                  </a:cubicBezTo>
                  <a:cubicBezTo>
                    <a:pt x="668" y="2658"/>
                    <a:pt x="684" y="2656"/>
                    <a:pt x="701" y="2650"/>
                  </a:cubicBezTo>
                  <a:lnTo>
                    <a:pt x="3382" y="1713"/>
                  </a:lnTo>
                  <a:cubicBezTo>
                    <a:pt x="3461" y="1686"/>
                    <a:pt x="3500" y="1607"/>
                    <a:pt x="3474" y="1528"/>
                  </a:cubicBezTo>
                  <a:lnTo>
                    <a:pt x="2972" y="88"/>
                  </a:lnTo>
                  <a:cubicBezTo>
                    <a:pt x="2951" y="36"/>
                    <a:pt x="2898" y="1"/>
                    <a:pt x="2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33"/>
            <p:cNvSpPr/>
            <p:nvPr/>
          </p:nvSpPr>
          <p:spPr>
            <a:xfrm>
              <a:off x="603925" y="2659675"/>
              <a:ext cx="87525" cy="66475"/>
            </a:xfrm>
            <a:custGeom>
              <a:avLst/>
              <a:gdLst/>
              <a:ahLst/>
              <a:cxnLst/>
              <a:rect l="l" t="t" r="r" b="b"/>
              <a:pathLst>
                <a:path w="3501" h="2659" extrusionOk="0">
                  <a:moveTo>
                    <a:pt x="2837" y="1"/>
                  </a:moveTo>
                  <a:cubicBezTo>
                    <a:pt x="2821" y="1"/>
                    <a:pt x="2804" y="3"/>
                    <a:pt x="2787" y="9"/>
                  </a:cubicBezTo>
                  <a:lnTo>
                    <a:pt x="107" y="947"/>
                  </a:lnTo>
                  <a:cubicBezTo>
                    <a:pt x="40" y="973"/>
                    <a:pt x="1" y="1052"/>
                    <a:pt x="27" y="1131"/>
                  </a:cubicBezTo>
                  <a:lnTo>
                    <a:pt x="516" y="2571"/>
                  </a:lnTo>
                  <a:cubicBezTo>
                    <a:pt x="537" y="2623"/>
                    <a:pt x="598" y="2658"/>
                    <a:pt x="656" y="2658"/>
                  </a:cubicBezTo>
                  <a:cubicBezTo>
                    <a:pt x="671" y="2658"/>
                    <a:pt x="687" y="2656"/>
                    <a:pt x="701" y="2650"/>
                  </a:cubicBezTo>
                  <a:lnTo>
                    <a:pt x="3382" y="1726"/>
                  </a:lnTo>
                  <a:cubicBezTo>
                    <a:pt x="3461" y="1699"/>
                    <a:pt x="3501" y="1620"/>
                    <a:pt x="3474" y="1541"/>
                  </a:cubicBezTo>
                  <a:lnTo>
                    <a:pt x="2972" y="101"/>
                  </a:lnTo>
                  <a:cubicBezTo>
                    <a:pt x="2951" y="39"/>
                    <a:pt x="2897" y="1"/>
                    <a:pt x="28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33"/>
            <p:cNvSpPr/>
            <p:nvPr/>
          </p:nvSpPr>
          <p:spPr>
            <a:xfrm>
              <a:off x="446125" y="2764225"/>
              <a:ext cx="177975" cy="97075"/>
            </a:xfrm>
            <a:custGeom>
              <a:avLst/>
              <a:gdLst/>
              <a:ahLst/>
              <a:cxnLst/>
              <a:rect l="l" t="t" r="r" b="b"/>
              <a:pathLst>
                <a:path w="7119" h="3883" extrusionOk="0">
                  <a:moveTo>
                    <a:pt x="6437" y="0"/>
                  </a:moveTo>
                  <a:cubicBezTo>
                    <a:pt x="6413" y="0"/>
                    <a:pt x="6389" y="5"/>
                    <a:pt x="6366" y="13"/>
                  </a:cubicBezTo>
                  <a:lnTo>
                    <a:pt x="172" y="2166"/>
                  </a:lnTo>
                  <a:cubicBezTo>
                    <a:pt x="53" y="2206"/>
                    <a:pt x="0" y="2325"/>
                    <a:pt x="40" y="2430"/>
                  </a:cubicBezTo>
                  <a:lnTo>
                    <a:pt x="489" y="3738"/>
                  </a:lnTo>
                  <a:cubicBezTo>
                    <a:pt x="520" y="3830"/>
                    <a:pt x="599" y="3883"/>
                    <a:pt x="688" y="3883"/>
                  </a:cubicBezTo>
                  <a:cubicBezTo>
                    <a:pt x="714" y="3883"/>
                    <a:pt x="740" y="3878"/>
                    <a:pt x="766" y="3870"/>
                  </a:cubicBezTo>
                  <a:lnTo>
                    <a:pt x="6960" y="1717"/>
                  </a:lnTo>
                  <a:cubicBezTo>
                    <a:pt x="7066" y="1677"/>
                    <a:pt x="7118" y="1559"/>
                    <a:pt x="7079" y="1453"/>
                  </a:cubicBezTo>
                  <a:lnTo>
                    <a:pt x="6630" y="145"/>
                  </a:lnTo>
                  <a:cubicBezTo>
                    <a:pt x="6599" y="53"/>
                    <a:pt x="6520" y="0"/>
                    <a:pt x="64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33"/>
            <p:cNvSpPr/>
            <p:nvPr/>
          </p:nvSpPr>
          <p:spPr>
            <a:xfrm>
              <a:off x="628700" y="2731650"/>
              <a:ext cx="87850" cy="66475"/>
            </a:xfrm>
            <a:custGeom>
              <a:avLst/>
              <a:gdLst/>
              <a:ahLst/>
              <a:cxnLst/>
              <a:rect l="l" t="t" r="r" b="b"/>
              <a:pathLst>
                <a:path w="3514" h="2659" extrusionOk="0">
                  <a:moveTo>
                    <a:pt x="2849" y="1"/>
                  </a:moveTo>
                  <a:cubicBezTo>
                    <a:pt x="2833" y="1"/>
                    <a:pt x="2817" y="3"/>
                    <a:pt x="2800" y="9"/>
                  </a:cubicBezTo>
                  <a:lnTo>
                    <a:pt x="119" y="947"/>
                  </a:lnTo>
                  <a:cubicBezTo>
                    <a:pt x="40" y="973"/>
                    <a:pt x="0" y="1052"/>
                    <a:pt x="27" y="1118"/>
                  </a:cubicBezTo>
                  <a:lnTo>
                    <a:pt x="529" y="2571"/>
                  </a:lnTo>
                  <a:cubicBezTo>
                    <a:pt x="549" y="2623"/>
                    <a:pt x="603" y="2658"/>
                    <a:pt x="663" y="2658"/>
                  </a:cubicBezTo>
                  <a:cubicBezTo>
                    <a:pt x="680" y="2658"/>
                    <a:pt x="697" y="2656"/>
                    <a:pt x="713" y="2650"/>
                  </a:cubicBezTo>
                  <a:lnTo>
                    <a:pt x="3394" y="1726"/>
                  </a:lnTo>
                  <a:cubicBezTo>
                    <a:pt x="3474" y="1699"/>
                    <a:pt x="3513" y="1620"/>
                    <a:pt x="3487" y="1541"/>
                  </a:cubicBezTo>
                  <a:lnTo>
                    <a:pt x="2985" y="101"/>
                  </a:lnTo>
                  <a:cubicBezTo>
                    <a:pt x="2964" y="39"/>
                    <a:pt x="2910"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1" name="Google Shape;2751;p33"/>
          <p:cNvGrpSpPr/>
          <p:nvPr/>
        </p:nvGrpSpPr>
        <p:grpSpPr>
          <a:xfrm>
            <a:off x="-310481" y="192387"/>
            <a:ext cx="9278139" cy="5009608"/>
            <a:chOff x="-310481" y="192387"/>
            <a:chExt cx="9278139" cy="5009608"/>
          </a:xfrm>
        </p:grpSpPr>
        <p:grpSp>
          <p:nvGrpSpPr>
            <p:cNvPr id="2752" name="Google Shape;2752;p33"/>
            <p:cNvGrpSpPr/>
            <p:nvPr/>
          </p:nvGrpSpPr>
          <p:grpSpPr>
            <a:xfrm flipH="1">
              <a:off x="-310481" y="445037"/>
              <a:ext cx="615954" cy="471835"/>
              <a:chOff x="2785400" y="3515575"/>
              <a:chExt cx="378350" cy="289825"/>
            </a:xfrm>
          </p:grpSpPr>
          <p:sp>
            <p:nvSpPr>
              <p:cNvPr id="2753" name="Google Shape;2753;p33"/>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3"/>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5" name="Google Shape;2755;p33"/>
            <p:cNvGrpSpPr/>
            <p:nvPr/>
          </p:nvGrpSpPr>
          <p:grpSpPr>
            <a:xfrm>
              <a:off x="8272644" y="192387"/>
              <a:ext cx="615954" cy="471835"/>
              <a:chOff x="2785400" y="3515575"/>
              <a:chExt cx="378350" cy="289825"/>
            </a:xfrm>
          </p:grpSpPr>
          <p:sp>
            <p:nvSpPr>
              <p:cNvPr id="2756" name="Google Shape;2756;p33"/>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3"/>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8" name="Google Shape;2758;p33"/>
            <p:cNvGrpSpPr/>
            <p:nvPr/>
          </p:nvGrpSpPr>
          <p:grpSpPr>
            <a:xfrm flipH="1">
              <a:off x="8193591" y="4453272"/>
              <a:ext cx="774067" cy="748724"/>
              <a:chOff x="6507519" y="-3391"/>
              <a:chExt cx="774067" cy="748724"/>
            </a:xfrm>
          </p:grpSpPr>
          <p:sp>
            <p:nvSpPr>
              <p:cNvPr id="2759" name="Google Shape;2759;p33"/>
              <p:cNvSpPr/>
              <p:nvPr/>
            </p:nvSpPr>
            <p:spPr>
              <a:xfrm rot="2483948" flipH="1">
                <a:off x="6573844" y="174370"/>
                <a:ext cx="597966" cy="426537"/>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3"/>
              <p:cNvSpPr/>
              <p:nvPr/>
            </p:nvSpPr>
            <p:spPr>
              <a:xfrm rot="2483948" flipH="1">
                <a:off x="6599218" y="145456"/>
                <a:ext cx="614979" cy="436183"/>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3"/>
        <p:cNvGrpSpPr/>
        <p:nvPr/>
      </p:nvGrpSpPr>
      <p:grpSpPr>
        <a:xfrm>
          <a:off x="0" y="0"/>
          <a:ext cx="0" cy="0"/>
          <a:chOff x="0" y="0"/>
          <a:chExt cx="0" cy="0"/>
        </a:xfrm>
      </p:grpSpPr>
      <p:sp>
        <p:nvSpPr>
          <p:cNvPr id="414" name="Google Shape;414;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5" name="Google Shape;415;p4"/>
          <p:cNvSpPr txBox="1">
            <a:spLocks noGrp="1"/>
          </p:cNvSpPr>
          <p:nvPr>
            <p:ph type="body" idx="1"/>
          </p:nvPr>
        </p:nvSpPr>
        <p:spPr>
          <a:xfrm>
            <a:off x="720000" y="1215751"/>
            <a:ext cx="7704000" cy="429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grpSp>
        <p:nvGrpSpPr>
          <p:cNvPr id="416" name="Google Shape;416;p4"/>
          <p:cNvGrpSpPr/>
          <p:nvPr/>
        </p:nvGrpSpPr>
        <p:grpSpPr>
          <a:xfrm rot="5400000">
            <a:off x="6922805" y="-1222797"/>
            <a:ext cx="2299041" cy="1757247"/>
            <a:chOff x="2496650" y="4085200"/>
            <a:chExt cx="1210850" cy="925500"/>
          </a:xfrm>
        </p:grpSpPr>
        <p:sp>
          <p:nvSpPr>
            <p:cNvPr id="417" name="Google Shape;417;p4"/>
            <p:cNvSpPr/>
            <p:nvPr/>
          </p:nvSpPr>
          <p:spPr>
            <a:xfrm>
              <a:off x="2496650" y="4892700"/>
              <a:ext cx="75625" cy="98000"/>
            </a:xfrm>
            <a:custGeom>
              <a:avLst/>
              <a:gdLst/>
              <a:ahLst/>
              <a:cxnLst/>
              <a:rect l="l" t="t" r="r" b="b"/>
              <a:pathLst>
                <a:path w="3025" h="3920" extrusionOk="0">
                  <a:moveTo>
                    <a:pt x="152" y="0"/>
                  </a:moveTo>
                  <a:lnTo>
                    <a:pt x="152" y="0"/>
                  </a:lnTo>
                  <a:cubicBezTo>
                    <a:pt x="1" y="907"/>
                    <a:pt x="222" y="1826"/>
                    <a:pt x="745" y="2582"/>
                  </a:cubicBezTo>
                  <a:cubicBezTo>
                    <a:pt x="1303" y="3303"/>
                    <a:pt x="2117" y="3792"/>
                    <a:pt x="3025" y="3920"/>
                  </a:cubicBezTo>
                  <a:lnTo>
                    <a:pt x="152" y="0"/>
                  </a:lnTo>
                  <a:close/>
                </a:path>
              </a:pathLst>
            </a:custGeom>
            <a:solidFill>
              <a:schemeClr val="accent3"/>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
            <p:cNvSpPr/>
            <p:nvPr/>
          </p:nvSpPr>
          <p:spPr>
            <a:xfrm>
              <a:off x="2500425" y="4858075"/>
              <a:ext cx="115475" cy="132625"/>
            </a:xfrm>
            <a:custGeom>
              <a:avLst/>
              <a:gdLst/>
              <a:ahLst/>
              <a:cxnLst/>
              <a:rect l="l" t="t" r="r" b="b"/>
              <a:pathLst>
                <a:path w="4619" h="5305" extrusionOk="0">
                  <a:moveTo>
                    <a:pt x="1431" y="1"/>
                  </a:moveTo>
                  <a:cubicBezTo>
                    <a:pt x="931" y="478"/>
                    <a:pt x="443" y="943"/>
                    <a:pt x="1" y="1385"/>
                  </a:cubicBezTo>
                  <a:lnTo>
                    <a:pt x="2862" y="5305"/>
                  </a:lnTo>
                  <a:cubicBezTo>
                    <a:pt x="3420" y="5014"/>
                    <a:pt x="4014" y="4700"/>
                    <a:pt x="4618" y="4363"/>
                  </a:cubicBezTo>
                  <a:lnTo>
                    <a:pt x="1431" y="1"/>
                  </a:lnTo>
                  <a:close/>
                </a:path>
              </a:pathLst>
            </a:custGeom>
            <a:solidFill>
              <a:schemeClr val="dk1"/>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
            <p:cNvSpPr/>
            <p:nvPr/>
          </p:nvSpPr>
          <p:spPr>
            <a:xfrm>
              <a:off x="2536200" y="4375375"/>
              <a:ext cx="725825" cy="591775"/>
            </a:xfrm>
            <a:custGeom>
              <a:avLst/>
              <a:gdLst/>
              <a:ahLst/>
              <a:cxnLst/>
              <a:rect l="l" t="t" r="r" b="b"/>
              <a:pathLst>
                <a:path w="29033" h="23671" extrusionOk="0">
                  <a:moveTo>
                    <a:pt x="24566" y="1"/>
                  </a:moveTo>
                  <a:cubicBezTo>
                    <a:pt x="22426" y="1466"/>
                    <a:pt x="20216" y="3037"/>
                    <a:pt x="17948" y="4688"/>
                  </a:cubicBezTo>
                  <a:cubicBezTo>
                    <a:pt x="10608" y="10050"/>
                    <a:pt x="4269" y="15273"/>
                    <a:pt x="0" y="19309"/>
                  </a:cubicBezTo>
                  <a:lnTo>
                    <a:pt x="3187" y="23671"/>
                  </a:lnTo>
                  <a:cubicBezTo>
                    <a:pt x="8329" y="20821"/>
                    <a:pt x="15226" y="16355"/>
                    <a:pt x="22554" y="10992"/>
                  </a:cubicBezTo>
                  <a:cubicBezTo>
                    <a:pt x="24822" y="9329"/>
                    <a:pt x="26985" y="7689"/>
                    <a:pt x="29033" y="6096"/>
                  </a:cubicBezTo>
                  <a:lnTo>
                    <a:pt x="24566" y="1"/>
                  </a:lnTo>
                  <a:close/>
                </a:path>
              </a:pathLst>
            </a:custGeom>
            <a:solidFill>
              <a:schemeClr val="accent3"/>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
            <p:cNvSpPr/>
            <p:nvPr/>
          </p:nvSpPr>
          <p:spPr>
            <a:xfrm>
              <a:off x="2571950" y="4768200"/>
              <a:ext cx="395200" cy="242500"/>
            </a:xfrm>
            <a:custGeom>
              <a:avLst/>
              <a:gdLst/>
              <a:ahLst/>
              <a:cxnLst/>
              <a:rect l="l" t="t" r="r" b="b"/>
              <a:pathLst>
                <a:path w="15808" h="9700" extrusionOk="0">
                  <a:moveTo>
                    <a:pt x="15319" y="1"/>
                  </a:moveTo>
                  <a:cubicBezTo>
                    <a:pt x="15265" y="1"/>
                    <a:pt x="15206" y="15"/>
                    <a:pt x="15145" y="48"/>
                  </a:cubicBezTo>
                  <a:cubicBezTo>
                    <a:pt x="14540" y="374"/>
                    <a:pt x="13982" y="816"/>
                    <a:pt x="13412" y="1211"/>
                  </a:cubicBezTo>
                  <a:cubicBezTo>
                    <a:pt x="12865" y="1584"/>
                    <a:pt x="12319" y="1956"/>
                    <a:pt x="11772" y="2316"/>
                  </a:cubicBezTo>
                  <a:cubicBezTo>
                    <a:pt x="10632" y="3073"/>
                    <a:pt x="9492" y="3829"/>
                    <a:pt x="8352" y="4573"/>
                  </a:cubicBezTo>
                  <a:cubicBezTo>
                    <a:pt x="6166" y="5992"/>
                    <a:pt x="3944" y="7330"/>
                    <a:pt x="1734" y="8679"/>
                  </a:cubicBezTo>
                  <a:cubicBezTo>
                    <a:pt x="1443" y="8400"/>
                    <a:pt x="1153" y="8121"/>
                    <a:pt x="862" y="7853"/>
                  </a:cubicBezTo>
                  <a:cubicBezTo>
                    <a:pt x="787" y="7786"/>
                    <a:pt x="704" y="7757"/>
                    <a:pt x="622" y="7757"/>
                  </a:cubicBezTo>
                  <a:cubicBezTo>
                    <a:pt x="305" y="7757"/>
                    <a:pt x="1" y="8181"/>
                    <a:pt x="269" y="8458"/>
                  </a:cubicBezTo>
                  <a:cubicBezTo>
                    <a:pt x="606" y="8818"/>
                    <a:pt x="955" y="9191"/>
                    <a:pt x="1315" y="9540"/>
                  </a:cubicBezTo>
                  <a:cubicBezTo>
                    <a:pt x="1408" y="9646"/>
                    <a:pt x="1540" y="9699"/>
                    <a:pt x="1672" y="9699"/>
                  </a:cubicBezTo>
                  <a:cubicBezTo>
                    <a:pt x="1771" y="9699"/>
                    <a:pt x="1870" y="9669"/>
                    <a:pt x="1955" y="9609"/>
                  </a:cubicBezTo>
                  <a:cubicBezTo>
                    <a:pt x="4270" y="8202"/>
                    <a:pt x="6538" y="6713"/>
                    <a:pt x="8806" y="5248"/>
                  </a:cubicBezTo>
                  <a:cubicBezTo>
                    <a:pt x="9934" y="4515"/>
                    <a:pt x="11051" y="3770"/>
                    <a:pt x="12168" y="3026"/>
                  </a:cubicBezTo>
                  <a:cubicBezTo>
                    <a:pt x="12714" y="2654"/>
                    <a:pt x="13261" y="2282"/>
                    <a:pt x="13819" y="1921"/>
                  </a:cubicBezTo>
                  <a:cubicBezTo>
                    <a:pt x="14401" y="1526"/>
                    <a:pt x="15029" y="1165"/>
                    <a:pt x="15541" y="700"/>
                  </a:cubicBezTo>
                  <a:cubicBezTo>
                    <a:pt x="15808" y="472"/>
                    <a:pt x="15629" y="1"/>
                    <a:pt x="15319" y="1"/>
                  </a:cubicBezTo>
                  <a:close/>
                </a:path>
              </a:pathLst>
            </a:custGeom>
            <a:solidFill>
              <a:schemeClr val="dk1"/>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
            <p:cNvSpPr/>
            <p:nvPr/>
          </p:nvSpPr>
          <p:spPr>
            <a:xfrm>
              <a:off x="3150350" y="4143050"/>
              <a:ext cx="448125" cy="384725"/>
            </a:xfrm>
            <a:custGeom>
              <a:avLst/>
              <a:gdLst/>
              <a:ahLst/>
              <a:cxnLst/>
              <a:rect l="l" t="t" r="r" b="b"/>
              <a:pathLst>
                <a:path w="17925" h="15389" extrusionOk="0">
                  <a:moveTo>
                    <a:pt x="15202" y="0"/>
                  </a:moveTo>
                  <a:cubicBezTo>
                    <a:pt x="11317" y="1954"/>
                    <a:pt x="5967" y="5211"/>
                    <a:pt x="0" y="9294"/>
                  </a:cubicBezTo>
                  <a:lnTo>
                    <a:pt x="4467" y="15389"/>
                  </a:lnTo>
                  <a:cubicBezTo>
                    <a:pt x="10154" y="10934"/>
                    <a:pt x="14877" y="6828"/>
                    <a:pt x="17924" y="3722"/>
                  </a:cubicBezTo>
                  <a:lnTo>
                    <a:pt x="15202" y="0"/>
                  </a:lnTo>
                  <a:close/>
                </a:path>
              </a:pathLst>
            </a:custGeom>
            <a:solidFill>
              <a:schemeClr val="dk1"/>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
            <p:cNvSpPr/>
            <p:nvPr/>
          </p:nvSpPr>
          <p:spPr>
            <a:xfrm>
              <a:off x="3530400" y="4091400"/>
              <a:ext cx="171875" cy="144725"/>
            </a:xfrm>
            <a:custGeom>
              <a:avLst/>
              <a:gdLst/>
              <a:ahLst/>
              <a:cxnLst/>
              <a:rect l="l" t="t" r="r" b="b"/>
              <a:pathLst>
                <a:path w="6875" h="5789" extrusionOk="0">
                  <a:moveTo>
                    <a:pt x="5626" y="0"/>
                  </a:moveTo>
                  <a:cubicBezTo>
                    <a:pt x="4585" y="0"/>
                    <a:pt x="2629" y="739"/>
                    <a:pt x="0" y="2066"/>
                  </a:cubicBezTo>
                  <a:lnTo>
                    <a:pt x="2722" y="5788"/>
                  </a:lnTo>
                  <a:cubicBezTo>
                    <a:pt x="5490" y="2962"/>
                    <a:pt x="6875" y="961"/>
                    <a:pt x="6363" y="263"/>
                  </a:cubicBezTo>
                  <a:cubicBezTo>
                    <a:pt x="6230" y="86"/>
                    <a:pt x="5981" y="0"/>
                    <a:pt x="5626" y="0"/>
                  </a:cubicBezTo>
                  <a:close/>
                </a:path>
              </a:pathLst>
            </a:custGeom>
            <a:solidFill>
              <a:schemeClr val="accent3"/>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
            <p:cNvSpPr/>
            <p:nvPr/>
          </p:nvSpPr>
          <p:spPr>
            <a:xfrm>
              <a:off x="3674625" y="4085200"/>
              <a:ext cx="32875" cy="28200"/>
            </a:xfrm>
            <a:custGeom>
              <a:avLst/>
              <a:gdLst/>
              <a:ahLst/>
              <a:cxnLst/>
              <a:rect l="l" t="t" r="r" b="b"/>
              <a:pathLst>
                <a:path w="1315" h="1128" extrusionOk="0">
                  <a:moveTo>
                    <a:pt x="1006" y="1"/>
                  </a:moveTo>
                  <a:cubicBezTo>
                    <a:pt x="798" y="1"/>
                    <a:pt x="453" y="115"/>
                    <a:pt x="1" y="325"/>
                  </a:cubicBezTo>
                  <a:lnTo>
                    <a:pt x="594" y="1128"/>
                  </a:lnTo>
                  <a:cubicBezTo>
                    <a:pt x="1082" y="604"/>
                    <a:pt x="1315" y="221"/>
                    <a:pt x="1199" y="69"/>
                  </a:cubicBezTo>
                  <a:cubicBezTo>
                    <a:pt x="1163" y="23"/>
                    <a:pt x="1098" y="1"/>
                    <a:pt x="1006" y="1"/>
                  </a:cubicBezTo>
                  <a:close/>
                </a:path>
              </a:pathLst>
            </a:custGeom>
            <a:solidFill>
              <a:schemeClr val="dk1"/>
            </a:solidFill>
            <a:ln>
              <a:noFill/>
            </a:ln>
            <a:effectLst>
              <a:outerShdw dist="66675" dir="5400000" algn="bl" rotWithShape="0">
                <a:schemeClr val="dk1">
                  <a:alpha val="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 name="Google Shape;424;p4"/>
          <p:cNvGrpSpPr/>
          <p:nvPr/>
        </p:nvGrpSpPr>
        <p:grpSpPr>
          <a:xfrm>
            <a:off x="-249306" y="4229634"/>
            <a:ext cx="9200264" cy="748724"/>
            <a:chOff x="-249306" y="4229634"/>
            <a:chExt cx="9200264" cy="748724"/>
          </a:xfrm>
        </p:grpSpPr>
        <p:grpSp>
          <p:nvGrpSpPr>
            <p:cNvPr id="425" name="Google Shape;425;p4"/>
            <p:cNvGrpSpPr/>
            <p:nvPr/>
          </p:nvGrpSpPr>
          <p:grpSpPr>
            <a:xfrm flipH="1">
              <a:off x="8335004" y="4368087"/>
              <a:ext cx="615954" cy="471835"/>
              <a:chOff x="2785400" y="3515575"/>
              <a:chExt cx="378350" cy="289825"/>
            </a:xfrm>
          </p:grpSpPr>
          <p:sp>
            <p:nvSpPr>
              <p:cNvPr id="426" name="Google Shape;426;p4"/>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 name="Google Shape;428;p4"/>
            <p:cNvGrpSpPr/>
            <p:nvPr/>
          </p:nvGrpSpPr>
          <p:grpSpPr>
            <a:xfrm>
              <a:off x="-249306" y="4229634"/>
              <a:ext cx="774067" cy="748724"/>
              <a:chOff x="6507519" y="-3391"/>
              <a:chExt cx="774067" cy="748724"/>
            </a:xfrm>
          </p:grpSpPr>
          <p:sp>
            <p:nvSpPr>
              <p:cNvPr id="429" name="Google Shape;429;p4"/>
              <p:cNvSpPr/>
              <p:nvPr/>
            </p:nvSpPr>
            <p:spPr>
              <a:xfrm rot="2483948" flipH="1">
                <a:off x="6599218" y="145456"/>
                <a:ext cx="614979" cy="436183"/>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
              <p:cNvSpPr/>
              <p:nvPr/>
            </p:nvSpPr>
            <p:spPr>
              <a:xfrm rot="2483948" flipH="1">
                <a:off x="6573844" y="174370"/>
                <a:ext cx="597966" cy="426537"/>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31"/>
        <p:cNvGrpSpPr/>
        <p:nvPr/>
      </p:nvGrpSpPr>
      <p:grpSpPr>
        <a:xfrm>
          <a:off x="0" y="0"/>
          <a:ext cx="0" cy="0"/>
          <a:chOff x="0" y="0"/>
          <a:chExt cx="0" cy="0"/>
        </a:xfrm>
      </p:grpSpPr>
      <p:sp>
        <p:nvSpPr>
          <p:cNvPr id="432" name="Google Shape;432;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33" name="Google Shape;433;p5"/>
          <p:cNvSpPr txBox="1">
            <a:spLocks noGrp="1"/>
          </p:cNvSpPr>
          <p:nvPr>
            <p:ph type="subTitle" idx="1"/>
          </p:nvPr>
        </p:nvSpPr>
        <p:spPr>
          <a:xfrm>
            <a:off x="5055284" y="3717049"/>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34" name="Google Shape;434;p5"/>
          <p:cNvSpPr txBox="1">
            <a:spLocks noGrp="1"/>
          </p:cNvSpPr>
          <p:nvPr>
            <p:ph type="subTitle" idx="2"/>
          </p:nvPr>
        </p:nvSpPr>
        <p:spPr>
          <a:xfrm>
            <a:off x="1583300" y="3717049"/>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35" name="Google Shape;435;p5"/>
          <p:cNvSpPr txBox="1">
            <a:spLocks noGrp="1"/>
          </p:cNvSpPr>
          <p:nvPr>
            <p:ph type="subTitle" idx="3"/>
          </p:nvPr>
        </p:nvSpPr>
        <p:spPr>
          <a:xfrm>
            <a:off x="5055275" y="3177053"/>
            <a:ext cx="2505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oppins"/>
              <a:buNone/>
              <a:defRPr sz="2200">
                <a:solidFill>
                  <a:schemeClr val="dk1"/>
                </a:solidFill>
                <a:latin typeface="Poppins SemiBold"/>
                <a:ea typeface="Poppins SemiBold"/>
                <a:cs typeface="Poppins SemiBold"/>
                <a:sym typeface="Poppins SemiBold"/>
              </a:defRPr>
            </a:lvl1pPr>
            <a:lvl2pPr lvl="1" algn="ctr" rtl="0">
              <a:lnSpc>
                <a:spcPct val="100000"/>
              </a:lnSpc>
              <a:spcBef>
                <a:spcPts val="0"/>
              </a:spcBef>
              <a:spcAft>
                <a:spcPts val="0"/>
              </a:spcAft>
              <a:buSzPts val="2400"/>
              <a:buFont typeface="Poppins"/>
              <a:buNone/>
              <a:defRPr sz="2400" b="1">
                <a:latin typeface="Poppins"/>
                <a:ea typeface="Poppins"/>
                <a:cs typeface="Poppins"/>
                <a:sym typeface="Poppins"/>
              </a:defRPr>
            </a:lvl2pPr>
            <a:lvl3pPr lvl="2" algn="ctr" rtl="0">
              <a:lnSpc>
                <a:spcPct val="100000"/>
              </a:lnSpc>
              <a:spcBef>
                <a:spcPts val="0"/>
              </a:spcBef>
              <a:spcAft>
                <a:spcPts val="0"/>
              </a:spcAft>
              <a:buSzPts val="2400"/>
              <a:buFont typeface="Poppins"/>
              <a:buNone/>
              <a:defRPr sz="2400" b="1">
                <a:latin typeface="Poppins"/>
                <a:ea typeface="Poppins"/>
                <a:cs typeface="Poppins"/>
                <a:sym typeface="Poppins"/>
              </a:defRPr>
            </a:lvl3pPr>
            <a:lvl4pPr lvl="3" algn="ctr" rtl="0">
              <a:lnSpc>
                <a:spcPct val="100000"/>
              </a:lnSpc>
              <a:spcBef>
                <a:spcPts val="0"/>
              </a:spcBef>
              <a:spcAft>
                <a:spcPts val="0"/>
              </a:spcAft>
              <a:buSzPts val="2400"/>
              <a:buFont typeface="Poppins"/>
              <a:buNone/>
              <a:defRPr sz="2400" b="1">
                <a:latin typeface="Poppins"/>
                <a:ea typeface="Poppins"/>
                <a:cs typeface="Poppins"/>
                <a:sym typeface="Poppins"/>
              </a:defRPr>
            </a:lvl4pPr>
            <a:lvl5pPr lvl="4" algn="ctr" rtl="0">
              <a:lnSpc>
                <a:spcPct val="100000"/>
              </a:lnSpc>
              <a:spcBef>
                <a:spcPts val="0"/>
              </a:spcBef>
              <a:spcAft>
                <a:spcPts val="0"/>
              </a:spcAft>
              <a:buSzPts val="2400"/>
              <a:buFont typeface="Poppins"/>
              <a:buNone/>
              <a:defRPr sz="2400" b="1">
                <a:latin typeface="Poppins"/>
                <a:ea typeface="Poppins"/>
                <a:cs typeface="Poppins"/>
                <a:sym typeface="Poppins"/>
              </a:defRPr>
            </a:lvl5pPr>
            <a:lvl6pPr lvl="5" algn="ctr" rtl="0">
              <a:lnSpc>
                <a:spcPct val="100000"/>
              </a:lnSpc>
              <a:spcBef>
                <a:spcPts val="0"/>
              </a:spcBef>
              <a:spcAft>
                <a:spcPts val="0"/>
              </a:spcAft>
              <a:buSzPts val="2400"/>
              <a:buFont typeface="Poppins"/>
              <a:buNone/>
              <a:defRPr sz="2400" b="1">
                <a:latin typeface="Poppins"/>
                <a:ea typeface="Poppins"/>
                <a:cs typeface="Poppins"/>
                <a:sym typeface="Poppins"/>
              </a:defRPr>
            </a:lvl6pPr>
            <a:lvl7pPr lvl="6" algn="ctr" rtl="0">
              <a:lnSpc>
                <a:spcPct val="100000"/>
              </a:lnSpc>
              <a:spcBef>
                <a:spcPts val="0"/>
              </a:spcBef>
              <a:spcAft>
                <a:spcPts val="0"/>
              </a:spcAft>
              <a:buSzPts val="2400"/>
              <a:buFont typeface="Poppins"/>
              <a:buNone/>
              <a:defRPr sz="2400" b="1">
                <a:latin typeface="Poppins"/>
                <a:ea typeface="Poppins"/>
                <a:cs typeface="Poppins"/>
                <a:sym typeface="Poppins"/>
              </a:defRPr>
            </a:lvl7pPr>
            <a:lvl8pPr lvl="7" algn="ctr" rtl="0">
              <a:lnSpc>
                <a:spcPct val="100000"/>
              </a:lnSpc>
              <a:spcBef>
                <a:spcPts val="0"/>
              </a:spcBef>
              <a:spcAft>
                <a:spcPts val="0"/>
              </a:spcAft>
              <a:buSzPts val="2400"/>
              <a:buFont typeface="Poppins"/>
              <a:buNone/>
              <a:defRPr sz="2400" b="1">
                <a:latin typeface="Poppins"/>
                <a:ea typeface="Poppins"/>
                <a:cs typeface="Poppins"/>
                <a:sym typeface="Poppins"/>
              </a:defRPr>
            </a:lvl8pPr>
            <a:lvl9pPr lvl="8" algn="ctr" rtl="0">
              <a:lnSpc>
                <a:spcPct val="100000"/>
              </a:lnSpc>
              <a:spcBef>
                <a:spcPts val="0"/>
              </a:spcBef>
              <a:spcAft>
                <a:spcPts val="0"/>
              </a:spcAft>
              <a:buSzPts val="2400"/>
              <a:buFont typeface="Poppins"/>
              <a:buNone/>
              <a:defRPr sz="2400" b="1">
                <a:latin typeface="Poppins"/>
                <a:ea typeface="Poppins"/>
                <a:cs typeface="Poppins"/>
                <a:sym typeface="Poppins"/>
              </a:defRPr>
            </a:lvl9pPr>
          </a:lstStyle>
          <a:p>
            <a:endParaRPr/>
          </a:p>
        </p:txBody>
      </p:sp>
      <p:sp>
        <p:nvSpPr>
          <p:cNvPr id="436" name="Google Shape;436;p5"/>
          <p:cNvSpPr txBox="1">
            <a:spLocks noGrp="1"/>
          </p:cNvSpPr>
          <p:nvPr>
            <p:ph type="subTitle" idx="4"/>
          </p:nvPr>
        </p:nvSpPr>
        <p:spPr>
          <a:xfrm>
            <a:off x="1583075" y="3177053"/>
            <a:ext cx="2505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oppins"/>
              <a:buNone/>
              <a:defRPr sz="2200">
                <a:solidFill>
                  <a:schemeClr val="dk1"/>
                </a:solidFill>
                <a:latin typeface="Poppins SemiBold"/>
                <a:ea typeface="Poppins SemiBold"/>
                <a:cs typeface="Poppins SemiBold"/>
                <a:sym typeface="Poppins SemiBold"/>
              </a:defRPr>
            </a:lvl1pPr>
            <a:lvl2pPr lvl="1" algn="ctr" rtl="0">
              <a:lnSpc>
                <a:spcPct val="100000"/>
              </a:lnSpc>
              <a:spcBef>
                <a:spcPts val="0"/>
              </a:spcBef>
              <a:spcAft>
                <a:spcPts val="0"/>
              </a:spcAft>
              <a:buSzPts val="2400"/>
              <a:buFont typeface="Poppins"/>
              <a:buNone/>
              <a:defRPr sz="2400" b="1">
                <a:latin typeface="Poppins"/>
                <a:ea typeface="Poppins"/>
                <a:cs typeface="Poppins"/>
                <a:sym typeface="Poppins"/>
              </a:defRPr>
            </a:lvl2pPr>
            <a:lvl3pPr lvl="2" algn="ctr" rtl="0">
              <a:lnSpc>
                <a:spcPct val="100000"/>
              </a:lnSpc>
              <a:spcBef>
                <a:spcPts val="0"/>
              </a:spcBef>
              <a:spcAft>
                <a:spcPts val="0"/>
              </a:spcAft>
              <a:buSzPts val="2400"/>
              <a:buFont typeface="Poppins"/>
              <a:buNone/>
              <a:defRPr sz="2400" b="1">
                <a:latin typeface="Poppins"/>
                <a:ea typeface="Poppins"/>
                <a:cs typeface="Poppins"/>
                <a:sym typeface="Poppins"/>
              </a:defRPr>
            </a:lvl3pPr>
            <a:lvl4pPr lvl="3" algn="ctr" rtl="0">
              <a:lnSpc>
                <a:spcPct val="100000"/>
              </a:lnSpc>
              <a:spcBef>
                <a:spcPts val="0"/>
              </a:spcBef>
              <a:spcAft>
                <a:spcPts val="0"/>
              </a:spcAft>
              <a:buSzPts val="2400"/>
              <a:buFont typeface="Poppins"/>
              <a:buNone/>
              <a:defRPr sz="2400" b="1">
                <a:latin typeface="Poppins"/>
                <a:ea typeface="Poppins"/>
                <a:cs typeface="Poppins"/>
                <a:sym typeface="Poppins"/>
              </a:defRPr>
            </a:lvl4pPr>
            <a:lvl5pPr lvl="4" algn="ctr" rtl="0">
              <a:lnSpc>
                <a:spcPct val="100000"/>
              </a:lnSpc>
              <a:spcBef>
                <a:spcPts val="0"/>
              </a:spcBef>
              <a:spcAft>
                <a:spcPts val="0"/>
              </a:spcAft>
              <a:buSzPts val="2400"/>
              <a:buFont typeface="Poppins"/>
              <a:buNone/>
              <a:defRPr sz="2400" b="1">
                <a:latin typeface="Poppins"/>
                <a:ea typeface="Poppins"/>
                <a:cs typeface="Poppins"/>
                <a:sym typeface="Poppins"/>
              </a:defRPr>
            </a:lvl5pPr>
            <a:lvl6pPr lvl="5" algn="ctr" rtl="0">
              <a:lnSpc>
                <a:spcPct val="100000"/>
              </a:lnSpc>
              <a:spcBef>
                <a:spcPts val="0"/>
              </a:spcBef>
              <a:spcAft>
                <a:spcPts val="0"/>
              </a:spcAft>
              <a:buSzPts val="2400"/>
              <a:buFont typeface="Poppins"/>
              <a:buNone/>
              <a:defRPr sz="2400" b="1">
                <a:latin typeface="Poppins"/>
                <a:ea typeface="Poppins"/>
                <a:cs typeface="Poppins"/>
                <a:sym typeface="Poppins"/>
              </a:defRPr>
            </a:lvl6pPr>
            <a:lvl7pPr lvl="6" algn="ctr" rtl="0">
              <a:lnSpc>
                <a:spcPct val="100000"/>
              </a:lnSpc>
              <a:spcBef>
                <a:spcPts val="0"/>
              </a:spcBef>
              <a:spcAft>
                <a:spcPts val="0"/>
              </a:spcAft>
              <a:buSzPts val="2400"/>
              <a:buFont typeface="Poppins"/>
              <a:buNone/>
              <a:defRPr sz="2400" b="1">
                <a:latin typeface="Poppins"/>
                <a:ea typeface="Poppins"/>
                <a:cs typeface="Poppins"/>
                <a:sym typeface="Poppins"/>
              </a:defRPr>
            </a:lvl7pPr>
            <a:lvl8pPr lvl="7" algn="ctr" rtl="0">
              <a:lnSpc>
                <a:spcPct val="100000"/>
              </a:lnSpc>
              <a:spcBef>
                <a:spcPts val="0"/>
              </a:spcBef>
              <a:spcAft>
                <a:spcPts val="0"/>
              </a:spcAft>
              <a:buSzPts val="2400"/>
              <a:buFont typeface="Poppins"/>
              <a:buNone/>
              <a:defRPr sz="2400" b="1">
                <a:latin typeface="Poppins"/>
                <a:ea typeface="Poppins"/>
                <a:cs typeface="Poppins"/>
                <a:sym typeface="Poppins"/>
              </a:defRPr>
            </a:lvl8pPr>
            <a:lvl9pPr lvl="8" algn="ctr" rtl="0">
              <a:lnSpc>
                <a:spcPct val="100000"/>
              </a:lnSpc>
              <a:spcBef>
                <a:spcPts val="0"/>
              </a:spcBef>
              <a:spcAft>
                <a:spcPts val="0"/>
              </a:spcAft>
              <a:buSzPts val="2400"/>
              <a:buFont typeface="Poppins"/>
              <a:buNone/>
              <a:defRPr sz="2400" b="1">
                <a:latin typeface="Poppins"/>
                <a:ea typeface="Poppins"/>
                <a:cs typeface="Poppins"/>
                <a:sym typeface="Poppins"/>
              </a:defRPr>
            </a:lvl9pPr>
          </a:lstStyle>
          <a:p>
            <a:endParaRPr/>
          </a:p>
        </p:txBody>
      </p:sp>
      <p:grpSp>
        <p:nvGrpSpPr>
          <p:cNvPr id="437" name="Google Shape;437;p5"/>
          <p:cNvGrpSpPr/>
          <p:nvPr/>
        </p:nvGrpSpPr>
        <p:grpSpPr>
          <a:xfrm rot="2238616">
            <a:off x="-1875978" y="3494480"/>
            <a:ext cx="2463417" cy="2811541"/>
            <a:chOff x="235475" y="2205475"/>
            <a:chExt cx="634925" cy="724625"/>
          </a:xfrm>
        </p:grpSpPr>
        <p:sp>
          <p:nvSpPr>
            <p:cNvPr id="438" name="Google Shape;438;p5"/>
            <p:cNvSpPr/>
            <p:nvPr/>
          </p:nvSpPr>
          <p:spPr>
            <a:xfrm>
              <a:off x="235475" y="2205475"/>
              <a:ext cx="634925" cy="724625"/>
            </a:xfrm>
            <a:custGeom>
              <a:avLst/>
              <a:gdLst/>
              <a:ahLst/>
              <a:cxnLst/>
              <a:rect l="l" t="t" r="r" b="b"/>
              <a:pathLst>
                <a:path w="25397" h="28985" extrusionOk="0">
                  <a:moveTo>
                    <a:pt x="16904" y="0"/>
                  </a:moveTo>
                  <a:cubicBezTo>
                    <a:pt x="16816" y="0"/>
                    <a:pt x="16727" y="14"/>
                    <a:pt x="16641" y="44"/>
                  </a:cubicBezTo>
                  <a:lnTo>
                    <a:pt x="661" y="5604"/>
                  </a:lnTo>
                  <a:cubicBezTo>
                    <a:pt x="225" y="5750"/>
                    <a:pt x="0" y="6212"/>
                    <a:pt x="159" y="6648"/>
                  </a:cubicBezTo>
                  <a:lnTo>
                    <a:pt x="7726" y="28438"/>
                  </a:lnTo>
                  <a:cubicBezTo>
                    <a:pt x="7841" y="28774"/>
                    <a:pt x="8156" y="28984"/>
                    <a:pt x="8499" y="28984"/>
                  </a:cubicBezTo>
                  <a:cubicBezTo>
                    <a:pt x="8589" y="28984"/>
                    <a:pt x="8680" y="28970"/>
                    <a:pt x="8769" y="28940"/>
                  </a:cubicBezTo>
                  <a:lnTo>
                    <a:pt x="24749" y="23393"/>
                  </a:lnTo>
                  <a:cubicBezTo>
                    <a:pt x="25172" y="23235"/>
                    <a:pt x="25397" y="22773"/>
                    <a:pt x="25251" y="22350"/>
                  </a:cubicBezTo>
                  <a:lnTo>
                    <a:pt x="17684" y="559"/>
                  </a:lnTo>
                  <a:cubicBezTo>
                    <a:pt x="17568" y="213"/>
                    <a:pt x="17245" y="0"/>
                    <a:pt x="16904" y="0"/>
                  </a:cubicBezTo>
                  <a:close/>
                </a:path>
              </a:pathLst>
            </a:custGeom>
            <a:solidFill>
              <a:schemeClr val="accent3"/>
            </a:solidFill>
            <a:ln>
              <a:noFill/>
            </a:ln>
            <a:effectLst>
              <a:outerShdw dist="76200" dir="19740000" algn="bl" rotWithShape="0">
                <a:schemeClr val="dk1">
                  <a:alpha val="13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5"/>
            <p:cNvSpPr/>
            <p:nvPr/>
          </p:nvSpPr>
          <p:spPr>
            <a:xfrm>
              <a:off x="298200" y="2273650"/>
              <a:ext cx="373100" cy="196050"/>
            </a:xfrm>
            <a:custGeom>
              <a:avLst/>
              <a:gdLst/>
              <a:ahLst/>
              <a:cxnLst/>
              <a:rect l="l" t="t" r="r" b="b"/>
              <a:pathLst>
                <a:path w="14924" h="7842" extrusionOk="0">
                  <a:moveTo>
                    <a:pt x="13613" y="0"/>
                  </a:moveTo>
                  <a:cubicBezTo>
                    <a:pt x="13566" y="0"/>
                    <a:pt x="13518" y="8"/>
                    <a:pt x="13471" y="25"/>
                  </a:cubicBezTo>
                  <a:lnTo>
                    <a:pt x="331" y="4581"/>
                  </a:lnTo>
                  <a:cubicBezTo>
                    <a:pt x="106" y="4660"/>
                    <a:pt x="1" y="4898"/>
                    <a:pt x="67" y="5122"/>
                  </a:cubicBezTo>
                  <a:lnTo>
                    <a:pt x="912" y="7552"/>
                  </a:lnTo>
                  <a:cubicBezTo>
                    <a:pt x="974" y="7730"/>
                    <a:pt x="1136" y="7841"/>
                    <a:pt x="1311" y="7841"/>
                  </a:cubicBezTo>
                  <a:cubicBezTo>
                    <a:pt x="1358" y="7841"/>
                    <a:pt x="1406" y="7833"/>
                    <a:pt x="1453" y="7817"/>
                  </a:cubicBezTo>
                  <a:lnTo>
                    <a:pt x="14594" y="3260"/>
                  </a:lnTo>
                  <a:cubicBezTo>
                    <a:pt x="14818" y="3181"/>
                    <a:pt x="14924" y="2943"/>
                    <a:pt x="14858" y="2719"/>
                  </a:cubicBezTo>
                  <a:lnTo>
                    <a:pt x="14013" y="289"/>
                  </a:lnTo>
                  <a:cubicBezTo>
                    <a:pt x="13950" y="112"/>
                    <a:pt x="13789" y="0"/>
                    <a:pt x="13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5"/>
            <p:cNvSpPr/>
            <p:nvPr/>
          </p:nvSpPr>
          <p:spPr>
            <a:xfrm>
              <a:off x="667975" y="2545025"/>
              <a:ext cx="138375" cy="218850"/>
            </a:xfrm>
            <a:custGeom>
              <a:avLst/>
              <a:gdLst/>
              <a:ahLst/>
              <a:cxnLst/>
              <a:rect l="l" t="t" r="r" b="b"/>
              <a:pathLst>
                <a:path w="5535" h="8754" extrusionOk="0">
                  <a:moveTo>
                    <a:pt x="2667" y="1"/>
                  </a:moveTo>
                  <a:cubicBezTo>
                    <a:pt x="2641" y="1"/>
                    <a:pt x="2615" y="5"/>
                    <a:pt x="2589" y="12"/>
                  </a:cubicBezTo>
                  <a:lnTo>
                    <a:pt x="199" y="844"/>
                  </a:lnTo>
                  <a:cubicBezTo>
                    <a:pt x="67" y="884"/>
                    <a:pt x="1" y="1029"/>
                    <a:pt x="41" y="1161"/>
                  </a:cubicBezTo>
                  <a:lnTo>
                    <a:pt x="2629" y="8583"/>
                  </a:lnTo>
                  <a:cubicBezTo>
                    <a:pt x="2661" y="8690"/>
                    <a:pt x="2761" y="8753"/>
                    <a:pt x="2868" y="8753"/>
                  </a:cubicBezTo>
                  <a:cubicBezTo>
                    <a:pt x="2894" y="8753"/>
                    <a:pt x="2920" y="8749"/>
                    <a:pt x="2946" y="8742"/>
                  </a:cubicBezTo>
                  <a:lnTo>
                    <a:pt x="5336" y="7910"/>
                  </a:lnTo>
                  <a:cubicBezTo>
                    <a:pt x="5468" y="7870"/>
                    <a:pt x="5534" y="7725"/>
                    <a:pt x="5482" y="7593"/>
                  </a:cubicBezTo>
                  <a:lnTo>
                    <a:pt x="2906" y="171"/>
                  </a:lnTo>
                  <a:cubicBezTo>
                    <a:pt x="2874" y="64"/>
                    <a:pt x="2774" y="1"/>
                    <a:pt x="2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5"/>
            <p:cNvSpPr/>
            <p:nvPr/>
          </p:nvSpPr>
          <p:spPr>
            <a:xfrm>
              <a:off x="342775" y="2498746"/>
              <a:ext cx="86200" cy="63825"/>
            </a:xfrm>
            <a:custGeom>
              <a:avLst/>
              <a:gdLst/>
              <a:ahLst/>
              <a:cxnLst/>
              <a:rect l="l" t="t" r="r" b="b"/>
              <a:pathLst>
                <a:path w="3448" h="2553" extrusionOk="0">
                  <a:moveTo>
                    <a:pt x="2831" y="1"/>
                  </a:moveTo>
                  <a:cubicBezTo>
                    <a:pt x="2816" y="1"/>
                    <a:pt x="2801" y="3"/>
                    <a:pt x="2787" y="9"/>
                  </a:cubicBezTo>
                  <a:lnTo>
                    <a:pt x="106" y="947"/>
                  </a:lnTo>
                  <a:cubicBezTo>
                    <a:pt x="27" y="973"/>
                    <a:pt x="0" y="1052"/>
                    <a:pt x="27" y="1118"/>
                  </a:cubicBezTo>
                  <a:lnTo>
                    <a:pt x="489" y="2465"/>
                  </a:lnTo>
                  <a:cubicBezTo>
                    <a:pt x="510" y="2517"/>
                    <a:pt x="563" y="2553"/>
                    <a:pt x="617" y="2553"/>
                  </a:cubicBezTo>
                  <a:cubicBezTo>
                    <a:pt x="632" y="2553"/>
                    <a:pt x="647" y="2550"/>
                    <a:pt x="661" y="2545"/>
                  </a:cubicBezTo>
                  <a:lnTo>
                    <a:pt x="3342" y="1607"/>
                  </a:lnTo>
                  <a:cubicBezTo>
                    <a:pt x="3421" y="1580"/>
                    <a:pt x="3447" y="1501"/>
                    <a:pt x="3434" y="1422"/>
                  </a:cubicBezTo>
                  <a:lnTo>
                    <a:pt x="2959" y="88"/>
                  </a:lnTo>
                  <a:cubicBezTo>
                    <a:pt x="2938" y="36"/>
                    <a:pt x="2885" y="1"/>
                    <a:pt x="28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5"/>
            <p:cNvSpPr/>
            <p:nvPr/>
          </p:nvSpPr>
          <p:spPr>
            <a:xfrm>
              <a:off x="434550" y="2467525"/>
              <a:ext cx="86875" cy="64025"/>
            </a:xfrm>
            <a:custGeom>
              <a:avLst/>
              <a:gdLst/>
              <a:ahLst/>
              <a:cxnLst/>
              <a:rect l="l" t="t" r="r" b="b"/>
              <a:pathLst>
                <a:path w="3475" h="2561" extrusionOk="0">
                  <a:moveTo>
                    <a:pt x="2848" y="1"/>
                  </a:moveTo>
                  <a:cubicBezTo>
                    <a:pt x="2833" y="1"/>
                    <a:pt x="2817" y="3"/>
                    <a:pt x="2801" y="9"/>
                  </a:cubicBezTo>
                  <a:lnTo>
                    <a:pt x="107" y="946"/>
                  </a:lnTo>
                  <a:cubicBezTo>
                    <a:pt x="41" y="973"/>
                    <a:pt x="1" y="1052"/>
                    <a:pt x="27" y="1118"/>
                  </a:cubicBezTo>
                  <a:lnTo>
                    <a:pt x="490" y="2465"/>
                  </a:lnTo>
                  <a:cubicBezTo>
                    <a:pt x="512" y="2531"/>
                    <a:pt x="571" y="2561"/>
                    <a:pt x="628" y="2561"/>
                  </a:cubicBezTo>
                  <a:cubicBezTo>
                    <a:pt x="639" y="2561"/>
                    <a:pt x="651" y="2560"/>
                    <a:pt x="661" y="2558"/>
                  </a:cubicBezTo>
                  <a:lnTo>
                    <a:pt x="3355" y="1620"/>
                  </a:lnTo>
                  <a:cubicBezTo>
                    <a:pt x="3435" y="1593"/>
                    <a:pt x="3474" y="1514"/>
                    <a:pt x="3448" y="1448"/>
                  </a:cubicBezTo>
                  <a:lnTo>
                    <a:pt x="2972" y="101"/>
                  </a:lnTo>
                  <a:cubicBezTo>
                    <a:pt x="2951" y="38"/>
                    <a:pt x="2906" y="1"/>
                    <a:pt x="28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5"/>
            <p:cNvSpPr/>
            <p:nvPr/>
          </p:nvSpPr>
          <p:spPr>
            <a:xfrm>
              <a:off x="526025" y="2435825"/>
              <a:ext cx="86850" cy="63825"/>
            </a:xfrm>
            <a:custGeom>
              <a:avLst/>
              <a:gdLst/>
              <a:ahLst/>
              <a:cxnLst/>
              <a:rect l="l" t="t" r="r" b="b"/>
              <a:pathLst>
                <a:path w="3474" h="2553" extrusionOk="0">
                  <a:moveTo>
                    <a:pt x="2849" y="1"/>
                  </a:moveTo>
                  <a:cubicBezTo>
                    <a:pt x="2833" y="1"/>
                    <a:pt x="2817" y="3"/>
                    <a:pt x="2800" y="9"/>
                  </a:cubicBezTo>
                  <a:lnTo>
                    <a:pt x="106" y="947"/>
                  </a:lnTo>
                  <a:cubicBezTo>
                    <a:pt x="40" y="973"/>
                    <a:pt x="0" y="1039"/>
                    <a:pt x="27" y="1118"/>
                  </a:cubicBezTo>
                  <a:lnTo>
                    <a:pt x="489" y="2465"/>
                  </a:lnTo>
                  <a:cubicBezTo>
                    <a:pt x="510" y="2517"/>
                    <a:pt x="563" y="2553"/>
                    <a:pt x="617" y="2553"/>
                  </a:cubicBezTo>
                  <a:cubicBezTo>
                    <a:pt x="632" y="2553"/>
                    <a:pt x="646" y="2550"/>
                    <a:pt x="660" y="2545"/>
                  </a:cubicBezTo>
                  <a:lnTo>
                    <a:pt x="3355" y="1620"/>
                  </a:lnTo>
                  <a:cubicBezTo>
                    <a:pt x="3434" y="1594"/>
                    <a:pt x="3473" y="1514"/>
                    <a:pt x="3447" y="1435"/>
                  </a:cubicBezTo>
                  <a:lnTo>
                    <a:pt x="2972" y="88"/>
                  </a:lnTo>
                  <a:cubicBezTo>
                    <a:pt x="2951" y="36"/>
                    <a:pt x="2906" y="1"/>
                    <a:pt x="28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5"/>
            <p:cNvSpPr/>
            <p:nvPr/>
          </p:nvSpPr>
          <p:spPr>
            <a:xfrm>
              <a:off x="617475" y="2404125"/>
              <a:ext cx="86850" cy="63825"/>
            </a:xfrm>
            <a:custGeom>
              <a:avLst/>
              <a:gdLst/>
              <a:ahLst/>
              <a:cxnLst/>
              <a:rect l="l" t="t" r="r" b="b"/>
              <a:pathLst>
                <a:path w="3474" h="2553" extrusionOk="0">
                  <a:moveTo>
                    <a:pt x="2850" y="1"/>
                  </a:moveTo>
                  <a:cubicBezTo>
                    <a:pt x="2834" y="1"/>
                    <a:pt x="2817" y="3"/>
                    <a:pt x="2800" y="9"/>
                  </a:cubicBezTo>
                  <a:lnTo>
                    <a:pt x="106" y="934"/>
                  </a:lnTo>
                  <a:cubicBezTo>
                    <a:pt x="40" y="960"/>
                    <a:pt x="0" y="1039"/>
                    <a:pt x="27" y="1118"/>
                  </a:cubicBezTo>
                  <a:lnTo>
                    <a:pt x="489" y="2465"/>
                  </a:lnTo>
                  <a:cubicBezTo>
                    <a:pt x="510" y="2517"/>
                    <a:pt x="563" y="2553"/>
                    <a:pt x="624" y="2553"/>
                  </a:cubicBezTo>
                  <a:cubicBezTo>
                    <a:pt x="640" y="2553"/>
                    <a:pt x="657" y="2550"/>
                    <a:pt x="674" y="2545"/>
                  </a:cubicBezTo>
                  <a:lnTo>
                    <a:pt x="3368" y="1607"/>
                  </a:lnTo>
                  <a:cubicBezTo>
                    <a:pt x="3434" y="1581"/>
                    <a:pt x="3474" y="1515"/>
                    <a:pt x="3447" y="1435"/>
                  </a:cubicBezTo>
                  <a:lnTo>
                    <a:pt x="2985" y="88"/>
                  </a:lnTo>
                  <a:cubicBezTo>
                    <a:pt x="2964" y="36"/>
                    <a:pt x="2911"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5"/>
            <p:cNvSpPr/>
            <p:nvPr/>
          </p:nvSpPr>
          <p:spPr>
            <a:xfrm>
              <a:off x="368200" y="2571650"/>
              <a:ext cx="87525" cy="66675"/>
            </a:xfrm>
            <a:custGeom>
              <a:avLst/>
              <a:gdLst/>
              <a:ahLst/>
              <a:cxnLst/>
              <a:rect l="l" t="t" r="r" b="b"/>
              <a:pathLst>
                <a:path w="3501" h="2667" extrusionOk="0">
                  <a:moveTo>
                    <a:pt x="2825" y="1"/>
                  </a:moveTo>
                  <a:cubicBezTo>
                    <a:pt x="2813" y="1"/>
                    <a:pt x="2800" y="2"/>
                    <a:pt x="2787" y="4"/>
                  </a:cubicBezTo>
                  <a:lnTo>
                    <a:pt x="106" y="941"/>
                  </a:lnTo>
                  <a:cubicBezTo>
                    <a:pt x="40" y="968"/>
                    <a:pt x="0" y="1047"/>
                    <a:pt x="27" y="1126"/>
                  </a:cubicBezTo>
                  <a:lnTo>
                    <a:pt x="529" y="2566"/>
                  </a:lnTo>
                  <a:cubicBezTo>
                    <a:pt x="550" y="2629"/>
                    <a:pt x="604" y="2666"/>
                    <a:pt x="658" y="2666"/>
                  </a:cubicBezTo>
                  <a:cubicBezTo>
                    <a:pt x="672" y="2666"/>
                    <a:pt x="687" y="2664"/>
                    <a:pt x="700" y="2658"/>
                  </a:cubicBezTo>
                  <a:lnTo>
                    <a:pt x="3381" y="1721"/>
                  </a:lnTo>
                  <a:cubicBezTo>
                    <a:pt x="3460" y="1694"/>
                    <a:pt x="3500" y="1615"/>
                    <a:pt x="3474" y="1536"/>
                  </a:cubicBezTo>
                  <a:lnTo>
                    <a:pt x="2972" y="96"/>
                  </a:lnTo>
                  <a:cubicBezTo>
                    <a:pt x="2950" y="30"/>
                    <a:pt x="2891" y="1"/>
                    <a:pt x="28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5"/>
            <p:cNvSpPr/>
            <p:nvPr/>
          </p:nvSpPr>
          <p:spPr>
            <a:xfrm>
              <a:off x="459000" y="2541220"/>
              <a:ext cx="87175" cy="66475"/>
            </a:xfrm>
            <a:custGeom>
              <a:avLst/>
              <a:gdLst/>
              <a:ahLst/>
              <a:cxnLst/>
              <a:rect l="l" t="t" r="r" b="b"/>
              <a:pathLst>
                <a:path w="3487" h="2659" extrusionOk="0">
                  <a:moveTo>
                    <a:pt x="2823" y="1"/>
                  </a:moveTo>
                  <a:cubicBezTo>
                    <a:pt x="2807" y="1"/>
                    <a:pt x="2790" y="3"/>
                    <a:pt x="2774" y="9"/>
                  </a:cubicBezTo>
                  <a:lnTo>
                    <a:pt x="106" y="947"/>
                  </a:lnTo>
                  <a:cubicBezTo>
                    <a:pt x="27" y="973"/>
                    <a:pt x="0" y="1052"/>
                    <a:pt x="27" y="1131"/>
                  </a:cubicBezTo>
                  <a:lnTo>
                    <a:pt x="528" y="2571"/>
                  </a:lnTo>
                  <a:cubicBezTo>
                    <a:pt x="549" y="2623"/>
                    <a:pt x="603" y="2658"/>
                    <a:pt x="657" y="2658"/>
                  </a:cubicBezTo>
                  <a:cubicBezTo>
                    <a:pt x="671" y="2658"/>
                    <a:pt x="686" y="2656"/>
                    <a:pt x="700" y="2650"/>
                  </a:cubicBezTo>
                  <a:lnTo>
                    <a:pt x="3381" y="1713"/>
                  </a:lnTo>
                  <a:cubicBezTo>
                    <a:pt x="3447" y="1686"/>
                    <a:pt x="3487" y="1607"/>
                    <a:pt x="3460" y="1541"/>
                  </a:cubicBezTo>
                  <a:lnTo>
                    <a:pt x="2958" y="101"/>
                  </a:lnTo>
                  <a:cubicBezTo>
                    <a:pt x="2938" y="39"/>
                    <a:pt x="2884" y="1"/>
                    <a:pt x="2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5"/>
            <p:cNvSpPr/>
            <p:nvPr/>
          </p:nvSpPr>
          <p:spPr>
            <a:xfrm>
              <a:off x="551100" y="2508125"/>
              <a:ext cx="87525" cy="66475"/>
            </a:xfrm>
            <a:custGeom>
              <a:avLst/>
              <a:gdLst/>
              <a:ahLst/>
              <a:cxnLst/>
              <a:rect l="l" t="t" r="r" b="b"/>
              <a:pathLst>
                <a:path w="3501" h="2659" extrusionOk="0">
                  <a:moveTo>
                    <a:pt x="2850" y="1"/>
                  </a:moveTo>
                  <a:cubicBezTo>
                    <a:pt x="2834" y="1"/>
                    <a:pt x="2817" y="4"/>
                    <a:pt x="2801" y="9"/>
                  </a:cubicBezTo>
                  <a:lnTo>
                    <a:pt x="120" y="947"/>
                  </a:lnTo>
                  <a:cubicBezTo>
                    <a:pt x="40" y="973"/>
                    <a:pt x="1" y="1052"/>
                    <a:pt x="27" y="1118"/>
                  </a:cubicBezTo>
                  <a:lnTo>
                    <a:pt x="529" y="2558"/>
                  </a:lnTo>
                  <a:cubicBezTo>
                    <a:pt x="550" y="2621"/>
                    <a:pt x="604" y="2659"/>
                    <a:pt x="665" y="2659"/>
                  </a:cubicBezTo>
                  <a:cubicBezTo>
                    <a:pt x="681" y="2659"/>
                    <a:pt x="697" y="2656"/>
                    <a:pt x="714" y="2650"/>
                  </a:cubicBezTo>
                  <a:lnTo>
                    <a:pt x="3395" y="1726"/>
                  </a:lnTo>
                  <a:cubicBezTo>
                    <a:pt x="3474" y="1700"/>
                    <a:pt x="3501" y="1607"/>
                    <a:pt x="3487" y="1541"/>
                  </a:cubicBezTo>
                  <a:lnTo>
                    <a:pt x="2985" y="102"/>
                  </a:lnTo>
                  <a:cubicBezTo>
                    <a:pt x="2965" y="39"/>
                    <a:pt x="2911" y="1"/>
                    <a:pt x="28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5"/>
            <p:cNvSpPr/>
            <p:nvPr/>
          </p:nvSpPr>
          <p:spPr>
            <a:xfrm>
              <a:off x="642575" y="2476450"/>
              <a:ext cx="87825" cy="66450"/>
            </a:xfrm>
            <a:custGeom>
              <a:avLst/>
              <a:gdLst/>
              <a:ahLst/>
              <a:cxnLst/>
              <a:rect l="l" t="t" r="r" b="b"/>
              <a:pathLst>
                <a:path w="3513" h="2658" extrusionOk="0">
                  <a:moveTo>
                    <a:pt x="2850" y="0"/>
                  </a:moveTo>
                  <a:cubicBezTo>
                    <a:pt x="2834" y="0"/>
                    <a:pt x="2817" y="3"/>
                    <a:pt x="2800" y="8"/>
                  </a:cubicBezTo>
                  <a:lnTo>
                    <a:pt x="119" y="933"/>
                  </a:lnTo>
                  <a:cubicBezTo>
                    <a:pt x="40" y="959"/>
                    <a:pt x="0" y="1038"/>
                    <a:pt x="26" y="1118"/>
                  </a:cubicBezTo>
                  <a:lnTo>
                    <a:pt x="528" y="2557"/>
                  </a:lnTo>
                  <a:cubicBezTo>
                    <a:pt x="549" y="2620"/>
                    <a:pt x="603" y="2658"/>
                    <a:pt x="664" y="2658"/>
                  </a:cubicBezTo>
                  <a:cubicBezTo>
                    <a:pt x="680" y="2658"/>
                    <a:pt x="697" y="2655"/>
                    <a:pt x="713" y="2650"/>
                  </a:cubicBezTo>
                  <a:lnTo>
                    <a:pt x="3394" y="1712"/>
                  </a:lnTo>
                  <a:cubicBezTo>
                    <a:pt x="3473" y="1686"/>
                    <a:pt x="3513" y="1606"/>
                    <a:pt x="3487" y="1540"/>
                  </a:cubicBezTo>
                  <a:lnTo>
                    <a:pt x="2985" y="88"/>
                  </a:lnTo>
                  <a:cubicBezTo>
                    <a:pt x="2964" y="36"/>
                    <a:pt x="2910" y="0"/>
                    <a:pt x="2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5"/>
            <p:cNvSpPr/>
            <p:nvPr/>
          </p:nvSpPr>
          <p:spPr>
            <a:xfrm>
              <a:off x="393625" y="2645475"/>
              <a:ext cx="87850" cy="66475"/>
            </a:xfrm>
            <a:custGeom>
              <a:avLst/>
              <a:gdLst/>
              <a:ahLst/>
              <a:cxnLst/>
              <a:rect l="l" t="t" r="r" b="b"/>
              <a:pathLst>
                <a:path w="3514" h="2659" extrusionOk="0">
                  <a:moveTo>
                    <a:pt x="2849" y="1"/>
                  </a:moveTo>
                  <a:cubicBezTo>
                    <a:pt x="2833" y="1"/>
                    <a:pt x="2817" y="4"/>
                    <a:pt x="2800" y="9"/>
                  </a:cubicBezTo>
                  <a:lnTo>
                    <a:pt x="119" y="947"/>
                  </a:lnTo>
                  <a:cubicBezTo>
                    <a:pt x="40" y="973"/>
                    <a:pt x="0" y="1052"/>
                    <a:pt x="27" y="1132"/>
                  </a:cubicBezTo>
                  <a:lnTo>
                    <a:pt x="529" y="2571"/>
                  </a:lnTo>
                  <a:cubicBezTo>
                    <a:pt x="549" y="2623"/>
                    <a:pt x="603" y="2659"/>
                    <a:pt x="663" y="2659"/>
                  </a:cubicBezTo>
                  <a:cubicBezTo>
                    <a:pt x="680" y="2659"/>
                    <a:pt x="697" y="2656"/>
                    <a:pt x="713" y="2650"/>
                  </a:cubicBezTo>
                  <a:lnTo>
                    <a:pt x="3394" y="1726"/>
                  </a:lnTo>
                  <a:cubicBezTo>
                    <a:pt x="3474" y="1699"/>
                    <a:pt x="3513" y="1620"/>
                    <a:pt x="3487" y="1541"/>
                  </a:cubicBezTo>
                  <a:lnTo>
                    <a:pt x="2985" y="101"/>
                  </a:lnTo>
                  <a:cubicBezTo>
                    <a:pt x="2964" y="39"/>
                    <a:pt x="2910"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5"/>
            <p:cNvSpPr/>
            <p:nvPr/>
          </p:nvSpPr>
          <p:spPr>
            <a:xfrm>
              <a:off x="485400" y="2613800"/>
              <a:ext cx="87525" cy="66450"/>
            </a:xfrm>
            <a:custGeom>
              <a:avLst/>
              <a:gdLst/>
              <a:ahLst/>
              <a:cxnLst/>
              <a:rect l="l" t="t" r="r" b="b"/>
              <a:pathLst>
                <a:path w="3501" h="2658" extrusionOk="0">
                  <a:moveTo>
                    <a:pt x="2836" y="0"/>
                  </a:moveTo>
                  <a:cubicBezTo>
                    <a:pt x="2820" y="0"/>
                    <a:pt x="2804" y="3"/>
                    <a:pt x="2787" y="8"/>
                  </a:cubicBezTo>
                  <a:lnTo>
                    <a:pt x="106" y="946"/>
                  </a:lnTo>
                  <a:cubicBezTo>
                    <a:pt x="40" y="972"/>
                    <a:pt x="1" y="1052"/>
                    <a:pt x="27" y="1118"/>
                  </a:cubicBezTo>
                  <a:lnTo>
                    <a:pt x="529" y="2557"/>
                  </a:lnTo>
                  <a:cubicBezTo>
                    <a:pt x="539" y="2620"/>
                    <a:pt x="599" y="2658"/>
                    <a:pt x="657" y="2658"/>
                  </a:cubicBezTo>
                  <a:cubicBezTo>
                    <a:pt x="672" y="2658"/>
                    <a:pt x="687" y="2655"/>
                    <a:pt x="701" y="2649"/>
                  </a:cubicBezTo>
                  <a:lnTo>
                    <a:pt x="3382" y="1725"/>
                  </a:lnTo>
                  <a:cubicBezTo>
                    <a:pt x="3461" y="1699"/>
                    <a:pt x="3500" y="1606"/>
                    <a:pt x="3474" y="1540"/>
                  </a:cubicBezTo>
                  <a:lnTo>
                    <a:pt x="2972" y="101"/>
                  </a:lnTo>
                  <a:cubicBezTo>
                    <a:pt x="2951" y="38"/>
                    <a:pt x="2897" y="0"/>
                    <a:pt x="2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5"/>
            <p:cNvSpPr/>
            <p:nvPr/>
          </p:nvSpPr>
          <p:spPr>
            <a:xfrm>
              <a:off x="576850" y="2582100"/>
              <a:ext cx="87525" cy="66450"/>
            </a:xfrm>
            <a:custGeom>
              <a:avLst/>
              <a:gdLst/>
              <a:ahLst/>
              <a:cxnLst/>
              <a:rect l="l" t="t" r="r" b="b"/>
              <a:pathLst>
                <a:path w="3501" h="2658" extrusionOk="0">
                  <a:moveTo>
                    <a:pt x="2844" y="0"/>
                  </a:moveTo>
                  <a:cubicBezTo>
                    <a:pt x="2830" y="0"/>
                    <a:pt x="2815" y="3"/>
                    <a:pt x="2801" y="8"/>
                  </a:cubicBezTo>
                  <a:lnTo>
                    <a:pt x="107" y="933"/>
                  </a:lnTo>
                  <a:cubicBezTo>
                    <a:pt x="41" y="959"/>
                    <a:pt x="1" y="1038"/>
                    <a:pt x="27" y="1118"/>
                  </a:cubicBezTo>
                  <a:lnTo>
                    <a:pt x="529" y="2557"/>
                  </a:lnTo>
                  <a:cubicBezTo>
                    <a:pt x="550" y="2620"/>
                    <a:pt x="604" y="2658"/>
                    <a:pt x="658" y="2658"/>
                  </a:cubicBezTo>
                  <a:cubicBezTo>
                    <a:pt x="673" y="2658"/>
                    <a:pt x="687" y="2655"/>
                    <a:pt x="701" y="2650"/>
                  </a:cubicBezTo>
                  <a:lnTo>
                    <a:pt x="3395" y="1712"/>
                  </a:lnTo>
                  <a:cubicBezTo>
                    <a:pt x="3461" y="1686"/>
                    <a:pt x="3501" y="1606"/>
                    <a:pt x="3474" y="1540"/>
                  </a:cubicBezTo>
                  <a:lnTo>
                    <a:pt x="2972" y="88"/>
                  </a:lnTo>
                  <a:cubicBezTo>
                    <a:pt x="2952" y="36"/>
                    <a:pt x="2898" y="0"/>
                    <a:pt x="2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5"/>
            <p:cNvSpPr/>
            <p:nvPr/>
          </p:nvSpPr>
          <p:spPr>
            <a:xfrm>
              <a:off x="420700" y="2723400"/>
              <a:ext cx="87850" cy="66475"/>
            </a:xfrm>
            <a:custGeom>
              <a:avLst/>
              <a:gdLst/>
              <a:ahLst/>
              <a:cxnLst/>
              <a:rect l="l" t="t" r="r" b="b"/>
              <a:pathLst>
                <a:path w="3514" h="2659" extrusionOk="0">
                  <a:moveTo>
                    <a:pt x="2850" y="0"/>
                  </a:moveTo>
                  <a:cubicBezTo>
                    <a:pt x="2834" y="0"/>
                    <a:pt x="2817" y="3"/>
                    <a:pt x="2800" y="9"/>
                  </a:cubicBezTo>
                  <a:lnTo>
                    <a:pt x="119" y="933"/>
                  </a:lnTo>
                  <a:cubicBezTo>
                    <a:pt x="40" y="960"/>
                    <a:pt x="0" y="1039"/>
                    <a:pt x="27" y="1118"/>
                  </a:cubicBezTo>
                  <a:lnTo>
                    <a:pt x="528" y="2558"/>
                  </a:lnTo>
                  <a:cubicBezTo>
                    <a:pt x="549" y="2620"/>
                    <a:pt x="603" y="2658"/>
                    <a:pt x="664" y="2658"/>
                  </a:cubicBezTo>
                  <a:cubicBezTo>
                    <a:pt x="680" y="2658"/>
                    <a:pt x="697" y="2656"/>
                    <a:pt x="713" y="2650"/>
                  </a:cubicBezTo>
                  <a:lnTo>
                    <a:pt x="3394" y="1712"/>
                  </a:lnTo>
                  <a:cubicBezTo>
                    <a:pt x="3474" y="1686"/>
                    <a:pt x="3513" y="1607"/>
                    <a:pt x="3487" y="1541"/>
                  </a:cubicBezTo>
                  <a:lnTo>
                    <a:pt x="2985" y="88"/>
                  </a:lnTo>
                  <a:cubicBezTo>
                    <a:pt x="2964" y="36"/>
                    <a:pt x="2911" y="0"/>
                    <a:pt x="28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5"/>
            <p:cNvSpPr/>
            <p:nvPr/>
          </p:nvSpPr>
          <p:spPr>
            <a:xfrm>
              <a:off x="512475" y="2691700"/>
              <a:ext cx="87525" cy="66475"/>
            </a:xfrm>
            <a:custGeom>
              <a:avLst/>
              <a:gdLst/>
              <a:ahLst/>
              <a:cxnLst/>
              <a:rect l="l" t="t" r="r" b="b"/>
              <a:pathLst>
                <a:path w="3501" h="2659" extrusionOk="0">
                  <a:moveTo>
                    <a:pt x="2838" y="1"/>
                  </a:moveTo>
                  <a:cubicBezTo>
                    <a:pt x="2821" y="1"/>
                    <a:pt x="2804" y="3"/>
                    <a:pt x="2787" y="9"/>
                  </a:cubicBezTo>
                  <a:lnTo>
                    <a:pt x="106" y="933"/>
                  </a:lnTo>
                  <a:cubicBezTo>
                    <a:pt x="27" y="960"/>
                    <a:pt x="1" y="1039"/>
                    <a:pt x="14" y="1118"/>
                  </a:cubicBezTo>
                  <a:lnTo>
                    <a:pt x="516" y="2558"/>
                  </a:lnTo>
                  <a:cubicBezTo>
                    <a:pt x="537" y="2620"/>
                    <a:pt x="591" y="2658"/>
                    <a:pt x="651" y="2658"/>
                  </a:cubicBezTo>
                  <a:cubicBezTo>
                    <a:pt x="668" y="2658"/>
                    <a:pt x="684" y="2656"/>
                    <a:pt x="701" y="2650"/>
                  </a:cubicBezTo>
                  <a:lnTo>
                    <a:pt x="3382" y="1713"/>
                  </a:lnTo>
                  <a:cubicBezTo>
                    <a:pt x="3461" y="1686"/>
                    <a:pt x="3500" y="1607"/>
                    <a:pt x="3474" y="1528"/>
                  </a:cubicBezTo>
                  <a:lnTo>
                    <a:pt x="2972" y="88"/>
                  </a:lnTo>
                  <a:cubicBezTo>
                    <a:pt x="2951" y="36"/>
                    <a:pt x="2898" y="1"/>
                    <a:pt x="2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5"/>
            <p:cNvSpPr/>
            <p:nvPr/>
          </p:nvSpPr>
          <p:spPr>
            <a:xfrm>
              <a:off x="603925" y="2659675"/>
              <a:ext cx="87525" cy="66475"/>
            </a:xfrm>
            <a:custGeom>
              <a:avLst/>
              <a:gdLst/>
              <a:ahLst/>
              <a:cxnLst/>
              <a:rect l="l" t="t" r="r" b="b"/>
              <a:pathLst>
                <a:path w="3501" h="2659" extrusionOk="0">
                  <a:moveTo>
                    <a:pt x="2837" y="1"/>
                  </a:moveTo>
                  <a:cubicBezTo>
                    <a:pt x="2821" y="1"/>
                    <a:pt x="2804" y="3"/>
                    <a:pt x="2787" y="9"/>
                  </a:cubicBezTo>
                  <a:lnTo>
                    <a:pt x="107" y="947"/>
                  </a:lnTo>
                  <a:cubicBezTo>
                    <a:pt x="40" y="973"/>
                    <a:pt x="1" y="1052"/>
                    <a:pt x="27" y="1131"/>
                  </a:cubicBezTo>
                  <a:lnTo>
                    <a:pt x="516" y="2571"/>
                  </a:lnTo>
                  <a:cubicBezTo>
                    <a:pt x="537" y="2623"/>
                    <a:pt x="598" y="2658"/>
                    <a:pt x="656" y="2658"/>
                  </a:cubicBezTo>
                  <a:cubicBezTo>
                    <a:pt x="671" y="2658"/>
                    <a:pt x="687" y="2656"/>
                    <a:pt x="701" y="2650"/>
                  </a:cubicBezTo>
                  <a:lnTo>
                    <a:pt x="3382" y="1726"/>
                  </a:lnTo>
                  <a:cubicBezTo>
                    <a:pt x="3461" y="1699"/>
                    <a:pt x="3501" y="1620"/>
                    <a:pt x="3474" y="1541"/>
                  </a:cubicBezTo>
                  <a:lnTo>
                    <a:pt x="2972" y="101"/>
                  </a:lnTo>
                  <a:cubicBezTo>
                    <a:pt x="2951" y="39"/>
                    <a:pt x="2897" y="1"/>
                    <a:pt x="28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5"/>
            <p:cNvSpPr/>
            <p:nvPr/>
          </p:nvSpPr>
          <p:spPr>
            <a:xfrm>
              <a:off x="446125" y="2764225"/>
              <a:ext cx="177975" cy="97075"/>
            </a:xfrm>
            <a:custGeom>
              <a:avLst/>
              <a:gdLst/>
              <a:ahLst/>
              <a:cxnLst/>
              <a:rect l="l" t="t" r="r" b="b"/>
              <a:pathLst>
                <a:path w="7119" h="3883" extrusionOk="0">
                  <a:moveTo>
                    <a:pt x="6437" y="0"/>
                  </a:moveTo>
                  <a:cubicBezTo>
                    <a:pt x="6413" y="0"/>
                    <a:pt x="6389" y="5"/>
                    <a:pt x="6366" y="13"/>
                  </a:cubicBezTo>
                  <a:lnTo>
                    <a:pt x="172" y="2166"/>
                  </a:lnTo>
                  <a:cubicBezTo>
                    <a:pt x="53" y="2206"/>
                    <a:pt x="0" y="2325"/>
                    <a:pt x="40" y="2430"/>
                  </a:cubicBezTo>
                  <a:lnTo>
                    <a:pt x="489" y="3738"/>
                  </a:lnTo>
                  <a:cubicBezTo>
                    <a:pt x="520" y="3830"/>
                    <a:pt x="599" y="3883"/>
                    <a:pt x="688" y="3883"/>
                  </a:cubicBezTo>
                  <a:cubicBezTo>
                    <a:pt x="714" y="3883"/>
                    <a:pt x="740" y="3878"/>
                    <a:pt x="766" y="3870"/>
                  </a:cubicBezTo>
                  <a:lnTo>
                    <a:pt x="6960" y="1717"/>
                  </a:lnTo>
                  <a:cubicBezTo>
                    <a:pt x="7066" y="1677"/>
                    <a:pt x="7118" y="1559"/>
                    <a:pt x="7079" y="1453"/>
                  </a:cubicBezTo>
                  <a:lnTo>
                    <a:pt x="6630" y="145"/>
                  </a:lnTo>
                  <a:cubicBezTo>
                    <a:pt x="6599" y="53"/>
                    <a:pt x="6520" y="0"/>
                    <a:pt x="64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5"/>
            <p:cNvSpPr/>
            <p:nvPr/>
          </p:nvSpPr>
          <p:spPr>
            <a:xfrm>
              <a:off x="628700" y="2731650"/>
              <a:ext cx="87850" cy="66475"/>
            </a:xfrm>
            <a:custGeom>
              <a:avLst/>
              <a:gdLst/>
              <a:ahLst/>
              <a:cxnLst/>
              <a:rect l="l" t="t" r="r" b="b"/>
              <a:pathLst>
                <a:path w="3514" h="2659" extrusionOk="0">
                  <a:moveTo>
                    <a:pt x="2849" y="1"/>
                  </a:moveTo>
                  <a:cubicBezTo>
                    <a:pt x="2833" y="1"/>
                    <a:pt x="2817" y="3"/>
                    <a:pt x="2800" y="9"/>
                  </a:cubicBezTo>
                  <a:lnTo>
                    <a:pt x="119" y="947"/>
                  </a:lnTo>
                  <a:cubicBezTo>
                    <a:pt x="40" y="973"/>
                    <a:pt x="0" y="1052"/>
                    <a:pt x="27" y="1118"/>
                  </a:cubicBezTo>
                  <a:lnTo>
                    <a:pt x="529" y="2571"/>
                  </a:lnTo>
                  <a:cubicBezTo>
                    <a:pt x="549" y="2623"/>
                    <a:pt x="603" y="2658"/>
                    <a:pt x="663" y="2658"/>
                  </a:cubicBezTo>
                  <a:cubicBezTo>
                    <a:pt x="680" y="2658"/>
                    <a:pt x="697" y="2656"/>
                    <a:pt x="713" y="2650"/>
                  </a:cubicBezTo>
                  <a:lnTo>
                    <a:pt x="3394" y="1726"/>
                  </a:lnTo>
                  <a:cubicBezTo>
                    <a:pt x="3474" y="1699"/>
                    <a:pt x="3513" y="1620"/>
                    <a:pt x="3487" y="1541"/>
                  </a:cubicBezTo>
                  <a:lnTo>
                    <a:pt x="2985" y="101"/>
                  </a:lnTo>
                  <a:cubicBezTo>
                    <a:pt x="2964" y="39"/>
                    <a:pt x="2910"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7" name="Google Shape;457;p5"/>
          <p:cNvGrpSpPr/>
          <p:nvPr/>
        </p:nvGrpSpPr>
        <p:grpSpPr>
          <a:xfrm>
            <a:off x="-310481" y="192387"/>
            <a:ext cx="9278139" cy="5009608"/>
            <a:chOff x="-310481" y="192387"/>
            <a:chExt cx="9278139" cy="5009608"/>
          </a:xfrm>
        </p:grpSpPr>
        <p:grpSp>
          <p:nvGrpSpPr>
            <p:cNvPr id="458" name="Google Shape;458;p5"/>
            <p:cNvGrpSpPr/>
            <p:nvPr/>
          </p:nvGrpSpPr>
          <p:grpSpPr>
            <a:xfrm flipH="1">
              <a:off x="-310481" y="445037"/>
              <a:ext cx="615954" cy="471835"/>
              <a:chOff x="2785400" y="3515575"/>
              <a:chExt cx="378350" cy="289825"/>
            </a:xfrm>
          </p:grpSpPr>
          <p:sp>
            <p:nvSpPr>
              <p:cNvPr id="459" name="Google Shape;459;p5"/>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5"/>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1" name="Google Shape;461;p5"/>
            <p:cNvGrpSpPr/>
            <p:nvPr/>
          </p:nvGrpSpPr>
          <p:grpSpPr>
            <a:xfrm>
              <a:off x="8272644" y="192387"/>
              <a:ext cx="615954" cy="471835"/>
              <a:chOff x="2785400" y="3515575"/>
              <a:chExt cx="378350" cy="289825"/>
            </a:xfrm>
          </p:grpSpPr>
          <p:sp>
            <p:nvSpPr>
              <p:cNvPr id="462" name="Google Shape;462;p5"/>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5"/>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4" name="Google Shape;464;p5"/>
            <p:cNvGrpSpPr/>
            <p:nvPr/>
          </p:nvGrpSpPr>
          <p:grpSpPr>
            <a:xfrm flipH="1">
              <a:off x="8193591" y="4453272"/>
              <a:ext cx="774067" cy="748724"/>
              <a:chOff x="6507519" y="-3391"/>
              <a:chExt cx="774067" cy="748724"/>
            </a:xfrm>
          </p:grpSpPr>
          <p:sp>
            <p:nvSpPr>
              <p:cNvPr id="465" name="Google Shape;465;p5"/>
              <p:cNvSpPr/>
              <p:nvPr/>
            </p:nvSpPr>
            <p:spPr>
              <a:xfrm rot="2483948" flipH="1">
                <a:off x="6573844" y="174370"/>
                <a:ext cx="597966" cy="426537"/>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
              <p:cNvSpPr/>
              <p:nvPr/>
            </p:nvSpPr>
            <p:spPr>
              <a:xfrm rot="2483948" flipH="1">
                <a:off x="6599218" y="145456"/>
                <a:ext cx="614979" cy="436183"/>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7"/>
        <p:cNvGrpSpPr/>
        <p:nvPr/>
      </p:nvGrpSpPr>
      <p:grpSpPr>
        <a:xfrm>
          <a:off x="0" y="0"/>
          <a:ext cx="0" cy="0"/>
          <a:chOff x="0" y="0"/>
          <a:chExt cx="0" cy="0"/>
        </a:xfrm>
      </p:grpSpPr>
      <p:sp>
        <p:nvSpPr>
          <p:cNvPr id="468" name="Google Shape;468;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69" name="Google Shape;469;p6"/>
          <p:cNvGrpSpPr/>
          <p:nvPr/>
        </p:nvGrpSpPr>
        <p:grpSpPr>
          <a:xfrm>
            <a:off x="187754" y="157737"/>
            <a:ext cx="9292081" cy="4433546"/>
            <a:chOff x="187754" y="157737"/>
            <a:chExt cx="9292081" cy="4433546"/>
          </a:xfrm>
        </p:grpSpPr>
        <p:grpSp>
          <p:nvGrpSpPr>
            <p:cNvPr id="470" name="Google Shape;470;p6"/>
            <p:cNvGrpSpPr/>
            <p:nvPr/>
          </p:nvGrpSpPr>
          <p:grpSpPr>
            <a:xfrm flipH="1">
              <a:off x="187754" y="157737"/>
              <a:ext cx="615954" cy="471835"/>
              <a:chOff x="2785400" y="3515575"/>
              <a:chExt cx="378350" cy="289825"/>
            </a:xfrm>
          </p:grpSpPr>
          <p:sp>
            <p:nvSpPr>
              <p:cNvPr id="471" name="Google Shape;471;p6"/>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6"/>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3" name="Google Shape;473;p6"/>
            <p:cNvGrpSpPr/>
            <p:nvPr/>
          </p:nvGrpSpPr>
          <p:grpSpPr>
            <a:xfrm>
              <a:off x="8705769" y="3842559"/>
              <a:ext cx="774067" cy="748724"/>
              <a:chOff x="6507519" y="-3391"/>
              <a:chExt cx="774067" cy="748724"/>
            </a:xfrm>
          </p:grpSpPr>
          <p:sp>
            <p:nvSpPr>
              <p:cNvPr id="474" name="Google Shape;474;p6"/>
              <p:cNvSpPr/>
              <p:nvPr/>
            </p:nvSpPr>
            <p:spPr>
              <a:xfrm rot="2483948" flipH="1">
                <a:off x="6573844" y="174370"/>
                <a:ext cx="597966" cy="426537"/>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6"/>
              <p:cNvSpPr/>
              <p:nvPr/>
            </p:nvSpPr>
            <p:spPr>
              <a:xfrm rot="2483948" flipH="1">
                <a:off x="6599218" y="145456"/>
                <a:ext cx="614979" cy="436183"/>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6"/>
        <p:cNvGrpSpPr/>
        <p:nvPr/>
      </p:nvGrpSpPr>
      <p:grpSpPr>
        <a:xfrm>
          <a:off x="0" y="0"/>
          <a:ext cx="0" cy="0"/>
          <a:chOff x="0" y="0"/>
          <a:chExt cx="0" cy="0"/>
        </a:xfrm>
      </p:grpSpPr>
      <p:sp>
        <p:nvSpPr>
          <p:cNvPr id="477" name="Google Shape;477;p7"/>
          <p:cNvSpPr txBox="1">
            <a:spLocks noGrp="1"/>
          </p:cNvSpPr>
          <p:nvPr>
            <p:ph type="title"/>
          </p:nvPr>
        </p:nvSpPr>
        <p:spPr>
          <a:xfrm>
            <a:off x="720000" y="952500"/>
            <a:ext cx="4729200" cy="6831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8" name="Google Shape;478;p7"/>
          <p:cNvSpPr txBox="1">
            <a:spLocks noGrp="1"/>
          </p:cNvSpPr>
          <p:nvPr>
            <p:ph type="subTitle" idx="1"/>
          </p:nvPr>
        </p:nvSpPr>
        <p:spPr>
          <a:xfrm>
            <a:off x="720000" y="1776500"/>
            <a:ext cx="4110300" cy="2298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Poppins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grpSp>
        <p:nvGrpSpPr>
          <p:cNvPr id="479" name="Google Shape;479;p7"/>
          <p:cNvGrpSpPr/>
          <p:nvPr/>
        </p:nvGrpSpPr>
        <p:grpSpPr>
          <a:xfrm>
            <a:off x="-259181" y="4229647"/>
            <a:ext cx="774067" cy="748724"/>
            <a:chOff x="6507519" y="-3391"/>
            <a:chExt cx="774067" cy="748724"/>
          </a:xfrm>
        </p:grpSpPr>
        <p:sp>
          <p:nvSpPr>
            <p:cNvPr id="480" name="Google Shape;480;p7"/>
            <p:cNvSpPr/>
            <p:nvPr/>
          </p:nvSpPr>
          <p:spPr>
            <a:xfrm rot="2483948" flipH="1">
              <a:off x="6573844" y="174370"/>
              <a:ext cx="597966" cy="426537"/>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7"/>
            <p:cNvSpPr/>
            <p:nvPr/>
          </p:nvSpPr>
          <p:spPr>
            <a:xfrm rot="2483948" flipH="1">
              <a:off x="6599218" y="145456"/>
              <a:ext cx="614979" cy="436183"/>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82"/>
        <p:cNvGrpSpPr/>
        <p:nvPr/>
      </p:nvGrpSpPr>
      <p:grpSpPr>
        <a:xfrm>
          <a:off x="0" y="0"/>
          <a:ext cx="0" cy="0"/>
          <a:chOff x="0" y="0"/>
          <a:chExt cx="0" cy="0"/>
        </a:xfrm>
      </p:grpSpPr>
      <p:sp>
        <p:nvSpPr>
          <p:cNvPr id="483" name="Google Shape;483;p8"/>
          <p:cNvSpPr txBox="1">
            <a:spLocks noGrp="1"/>
          </p:cNvSpPr>
          <p:nvPr>
            <p:ph type="title"/>
          </p:nvPr>
        </p:nvSpPr>
        <p:spPr>
          <a:xfrm>
            <a:off x="1768550" y="1307100"/>
            <a:ext cx="56070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solidFill>
                  <a:schemeClr val="accent3"/>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484" name="Google Shape;484;p8"/>
          <p:cNvGrpSpPr/>
          <p:nvPr/>
        </p:nvGrpSpPr>
        <p:grpSpPr>
          <a:xfrm>
            <a:off x="4377019" y="347925"/>
            <a:ext cx="3559239" cy="4750033"/>
            <a:chOff x="4377019" y="347925"/>
            <a:chExt cx="3559239" cy="4750033"/>
          </a:xfrm>
        </p:grpSpPr>
        <p:grpSp>
          <p:nvGrpSpPr>
            <p:cNvPr id="485" name="Google Shape;485;p8"/>
            <p:cNvGrpSpPr/>
            <p:nvPr/>
          </p:nvGrpSpPr>
          <p:grpSpPr>
            <a:xfrm>
              <a:off x="7320304" y="347925"/>
              <a:ext cx="615954" cy="471835"/>
              <a:chOff x="2785400" y="3515575"/>
              <a:chExt cx="378350" cy="289825"/>
            </a:xfrm>
          </p:grpSpPr>
          <p:sp>
            <p:nvSpPr>
              <p:cNvPr id="486" name="Google Shape;486;p8"/>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8"/>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 name="Google Shape;488;p8"/>
            <p:cNvGrpSpPr/>
            <p:nvPr/>
          </p:nvGrpSpPr>
          <p:grpSpPr>
            <a:xfrm>
              <a:off x="4377019" y="4349234"/>
              <a:ext cx="774067" cy="748724"/>
              <a:chOff x="6507519" y="-3391"/>
              <a:chExt cx="774067" cy="748724"/>
            </a:xfrm>
          </p:grpSpPr>
          <p:sp>
            <p:nvSpPr>
              <p:cNvPr id="489" name="Google Shape;489;p8"/>
              <p:cNvSpPr/>
              <p:nvPr/>
            </p:nvSpPr>
            <p:spPr>
              <a:xfrm rot="2483948" flipH="1">
                <a:off x="6573844" y="174370"/>
                <a:ext cx="597966" cy="426537"/>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8"/>
              <p:cNvSpPr/>
              <p:nvPr/>
            </p:nvSpPr>
            <p:spPr>
              <a:xfrm rot="2483948" flipH="1">
                <a:off x="6599218" y="145456"/>
                <a:ext cx="614979" cy="436183"/>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91" name="Google Shape;491;p8"/>
          <p:cNvGrpSpPr/>
          <p:nvPr/>
        </p:nvGrpSpPr>
        <p:grpSpPr>
          <a:xfrm rot="4577407">
            <a:off x="-789614" y="142336"/>
            <a:ext cx="1354702" cy="2819386"/>
            <a:chOff x="534425" y="2863900"/>
            <a:chExt cx="606025" cy="1261250"/>
          </a:xfrm>
        </p:grpSpPr>
        <p:sp>
          <p:nvSpPr>
            <p:cNvPr id="492" name="Google Shape;492;p8"/>
            <p:cNvSpPr/>
            <p:nvPr/>
          </p:nvSpPr>
          <p:spPr>
            <a:xfrm>
              <a:off x="534425" y="2863900"/>
              <a:ext cx="606025" cy="1261250"/>
            </a:xfrm>
            <a:custGeom>
              <a:avLst/>
              <a:gdLst/>
              <a:ahLst/>
              <a:cxnLst/>
              <a:rect l="l" t="t" r="r" b="b"/>
              <a:pathLst>
                <a:path w="24241" h="50450" extrusionOk="0">
                  <a:moveTo>
                    <a:pt x="6224" y="0"/>
                  </a:moveTo>
                  <a:cubicBezTo>
                    <a:pt x="6050" y="0"/>
                    <a:pt x="5873" y="30"/>
                    <a:pt x="5700" y="92"/>
                  </a:cubicBezTo>
                  <a:lnTo>
                    <a:pt x="1233" y="1674"/>
                  </a:lnTo>
                  <a:cubicBezTo>
                    <a:pt x="431" y="1965"/>
                    <a:pt x="0" y="2861"/>
                    <a:pt x="291" y="3663"/>
                  </a:cubicBezTo>
                  <a:lnTo>
                    <a:pt x="16552" y="49410"/>
                  </a:lnTo>
                  <a:cubicBezTo>
                    <a:pt x="16782" y="50053"/>
                    <a:pt x="17390" y="50450"/>
                    <a:pt x="18036" y="50450"/>
                  </a:cubicBezTo>
                  <a:cubicBezTo>
                    <a:pt x="18208" y="50450"/>
                    <a:pt x="18382" y="50422"/>
                    <a:pt x="18553" y="50364"/>
                  </a:cubicBezTo>
                  <a:lnTo>
                    <a:pt x="23007" y="48770"/>
                  </a:lnTo>
                  <a:cubicBezTo>
                    <a:pt x="23822" y="48479"/>
                    <a:pt x="24240" y="47595"/>
                    <a:pt x="23950" y="46781"/>
                  </a:cubicBezTo>
                  <a:lnTo>
                    <a:pt x="7689" y="1035"/>
                  </a:lnTo>
                  <a:cubicBezTo>
                    <a:pt x="7461" y="396"/>
                    <a:pt x="6860" y="0"/>
                    <a:pt x="6224" y="0"/>
                  </a:cubicBezTo>
                  <a:close/>
                </a:path>
              </a:pathLst>
            </a:custGeom>
            <a:solidFill>
              <a:schemeClr val="accent4"/>
            </a:solidFill>
            <a:ln>
              <a:noFill/>
            </a:ln>
            <a:effectLst>
              <a:outerShdw dist="76200" dir="5400000" algn="bl" rotWithShape="0">
                <a:schemeClr val="dk1">
                  <a:alpha val="1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8"/>
            <p:cNvSpPr/>
            <p:nvPr/>
          </p:nvSpPr>
          <p:spPr>
            <a:xfrm>
              <a:off x="659450" y="2874350"/>
              <a:ext cx="41625" cy="16000"/>
            </a:xfrm>
            <a:custGeom>
              <a:avLst/>
              <a:gdLst/>
              <a:ahLst/>
              <a:cxnLst/>
              <a:rect l="l" t="t" r="r" b="b"/>
              <a:pathLst>
                <a:path w="1665" h="640" extrusionOk="0">
                  <a:moveTo>
                    <a:pt x="1594" y="0"/>
                  </a:moveTo>
                  <a:lnTo>
                    <a:pt x="59" y="558"/>
                  </a:lnTo>
                  <a:cubicBezTo>
                    <a:pt x="1" y="570"/>
                    <a:pt x="24" y="640"/>
                    <a:pt x="71" y="640"/>
                  </a:cubicBezTo>
                  <a:lnTo>
                    <a:pt x="82" y="640"/>
                  </a:lnTo>
                  <a:lnTo>
                    <a:pt x="1629" y="93"/>
                  </a:lnTo>
                  <a:cubicBezTo>
                    <a:pt x="1653" y="82"/>
                    <a:pt x="1664" y="58"/>
                    <a:pt x="1653" y="35"/>
                  </a:cubicBezTo>
                  <a:cubicBezTo>
                    <a:pt x="1653" y="12"/>
                    <a:pt x="1629" y="0"/>
                    <a:pt x="15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8"/>
            <p:cNvSpPr/>
            <p:nvPr/>
          </p:nvSpPr>
          <p:spPr>
            <a:xfrm>
              <a:off x="683300" y="2892850"/>
              <a:ext cx="24850" cy="10025"/>
            </a:xfrm>
            <a:custGeom>
              <a:avLst/>
              <a:gdLst/>
              <a:ahLst/>
              <a:cxnLst/>
              <a:rect l="l" t="t" r="r" b="b"/>
              <a:pathLst>
                <a:path w="994" h="401" extrusionOk="0">
                  <a:moveTo>
                    <a:pt x="928" y="0"/>
                  </a:moveTo>
                  <a:cubicBezTo>
                    <a:pt x="922" y="0"/>
                    <a:pt x="915" y="2"/>
                    <a:pt x="908" y="5"/>
                  </a:cubicBezTo>
                  <a:lnTo>
                    <a:pt x="47" y="307"/>
                  </a:lnTo>
                  <a:cubicBezTo>
                    <a:pt x="12" y="319"/>
                    <a:pt x="1" y="342"/>
                    <a:pt x="12" y="365"/>
                  </a:cubicBezTo>
                  <a:cubicBezTo>
                    <a:pt x="24" y="388"/>
                    <a:pt x="36" y="400"/>
                    <a:pt x="59" y="400"/>
                  </a:cubicBezTo>
                  <a:lnTo>
                    <a:pt x="71" y="400"/>
                  </a:lnTo>
                  <a:lnTo>
                    <a:pt x="943" y="86"/>
                  </a:lnTo>
                  <a:cubicBezTo>
                    <a:pt x="994" y="66"/>
                    <a:pt x="973" y="0"/>
                    <a:pt x="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8"/>
            <p:cNvSpPr/>
            <p:nvPr/>
          </p:nvSpPr>
          <p:spPr>
            <a:xfrm>
              <a:off x="690000" y="2910975"/>
              <a:ext cx="24450" cy="10200"/>
            </a:xfrm>
            <a:custGeom>
              <a:avLst/>
              <a:gdLst/>
              <a:ahLst/>
              <a:cxnLst/>
              <a:rect l="l" t="t" r="r" b="b"/>
              <a:pathLst>
                <a:path w="978" h="408" extrusionOk="0">
                  <a:moveTo>
                    <a:pt x="908" y="1"/>
                  </a:moveTo>
                  <a:lnTo>
                    <a:pt x="35" y="315"/>
                  </a:lnTo>
                  <a:cubicBezTo>
                    <a:pt x="12" y="326"/>
                    <a:pt x="0" y="350"/>
                    <a:pt x="0" y="373"/>
                  </a:cubicBezTo>
                  <a:cubicBezTo>
                    <a:pt x="12" y="385"/>
                    <a:pt x="35" y="396"/>
                    <a:pt x="47" y="408"/>
                  </a:cubicBezTo>
                  <a:lnTo>
                    <a:pt x="70" y="396"/>
                  </a:lnTo>
                  <a:lnTo>
                    <a:pt x="942" y="94"/>
                  </a:lnTo>
                  <a:cubicBezTo>
                    <a:pt x="966" y="82"/>
                    <a:pt x="977" y="59"/>
                    <a:pt x="966" y="36"/>
                  </a:cubicBezTo>
                  <a:cubicBezTo>
                    <a:pt x="954" y="12"/>
                    <a:pt x="931" y="1"/>
                    <a:pt x="9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8"/>
            <p:cNvSpPr/>
            <p:nvPr/>
          </p:nvSpPr>
          <p:spPr>
            <a:xfrm>
              <a:off x="696175" y="2929200"/>
              <a:ext cx="24800" cy="10050"/>
            </a:xfrm>
            <a:custGeom>
              <a:avLst/>
              <a:gdLst/>
              <a:ahLst/>
              <a:cxnLst/>
              <a:rect l="l" t="t" r="r" b="b"/>
              <a:pathLst>
                <a:path w="992" h="402" extrusionOk="0">
                  <a:moveTo>
                    <a:pt x="934" y="1"/>
                  </a:moveTo>
                  <a:cubicBezTo>
                    <a:pt x="929" y="1"/>
                    <a:pt x="923" y="2"/>
                    <a:pt x="916" y="4"/>
                  </a:cubicBezTo>
                  <a:lnTo>
                    <a:pt x="44" y="319"/>
                  </a:lnTo>
                  <a:cubicBezTo>
                    <a:pt x="1" y="329"/>
                    <a:pt x="8" y="401"/>
                    <a:pt x="56" y="401"/>
                  </a:cubicBezTo>
                  <a:cubicBezTo>
                    <a:pt x="60" y="401"/>
                    <a:pt x="63" y="401"/>
                    <a:pt x="67" y="400"/>
                  </a:cubicBezTo>
                  <a:lnTo>
                    <a:pt x="940" y="98"/>
                  </a:lnTo>
                  <a:cubicBezTo>
                    <a:pt x="991" y="77"/>
                    <a:pt x="979" y="1"/>
                    <a:pt x="9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8"/>
            <p:cNvSpPr/>
            <p:nvPr/>
          </p:nvSpPr>
          <p:spPr>
            <a:xfrm>
              <a:off x="702800" y="2947500"/>
              <a:ext cx="24725" cy="10025"/>
            </a:xfrm>
            <a:custGeom>
              <a:avLst/>
              <a:gdLst/>
              <a:ahLst/>
              <a:cxnLst/>
              <a:rect l="l" t="t" r="r" b="b"/>
              <a:pathLst>
                <a:path w="989" h="401" extrusionOk="0">
                  <a:moveTo>
                    <a:pt x="936" y="1"/>
                  </a:moveTo>
                  <a:cubicBezTo>
                    <a:pt x="931" y="1"/>
                    <a:pt x="925" y="2"/>
                    <a:pt x="919" y="5"/>
                  </a:cubicBezTo>
                  <a:lnTo>
                    <a:pt x="47" y="319"/>
                  </a:lnTo>
                  <a:cubicBezTo>
                    <a:pt x="0" y="331"/>
                    <a:pt x="12" y="401"/>
                    <a:pt x="58" y="401"/>
                  </a:cubicBezTo>
                  <a:lnTo>
                    <a:pt x="70" y="401"/>
                  </a:lnTo>
                  <a:lnTo>
                    <a:pt x="942" y="98"/>
                  </a:lnTo>
                  <a:cubicBezTo>
                    <a:pt x="965" y="87"/>
                    <a:pt x="989" y="63"/>
                    <a:pt x="977" y="40"/>
                  </a:cubicBezTo>
                  <a:cubicBezTo>
                    <a:pt x="968" y="14"/>
                    <a:pt x="953" y="1"/>
                    <a:pt x="9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8"/>
            <p:cNvSpPr/>
            <p:nvPr/>
          </p:nvSpPr>
          <p:spPr>
            <a:xfrm>
              <a:off x="692325" y="2964975"/>
              <a:ext cx="41450" cy="16100"/>
            </a:xfrm>
            <a:custGeom>
              <a:avLst/>
              <a:gdLst/>
              <a:ahLst/>
              <a:cxnLst/>
              <a:rect l="l" t="t" r="r" b="b"/>
              <a:pathLst>
                <a:path w="1658" h="644" extrusionOk="0">
                  <a:moveTo>
                    <a:pt x="1600" y="0"/>
                  </a:moveTo>
                  <a:cubicBezTo>
                    <a:pt x="1595" y="0"/>
                    <a:pt x="1589" y="2"/>
                    <a:pt x="1582" y="4"/>
                  </a:cubicBezTo>
                  <a:lnTo>
                    <a:pt x="35" y="562"/>
                  </a:lnTo>
                  <a:cubicBezTo>
                    <a:pt x="12" y="562"/>
                    <a:pt x="0" y="586"/>
                    <a:pt x="0" y="621"/>
                  </a:cubicBezTo>
                  <a:cubicBezTo>
                    <a:pt x="12" y="632"/>
                    <a:pt x="24" y="644"/>
                    <a:pt x="47" y="644"/>
                  </a:cubicBezTo>
                  <a:lnTo>
                    <a:pt x="58" y="644"/>
                  </a:lnTo>
                  <a:lnTo>
                    <a:pt x="1605" y="86"/>
                  </a:lnTo>
                  <a:cubicBezTo>
                    <a:pt x="1657" y="75"/>
                    <a:pt x="1645" y="0"/>
                    <a:pt x="16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8"/>
            <p:cNvSpPr/>
            <p:nvPr/>
          </p:nvSpPr>
          <p:spPr>
            <a:xfrm>
              <a:off x="715400" y="2983350"/>
              <a:ext cx="25100" cy="9975"/>
            </a:xfrm>
            <a:custGeom>
              <a:avLst/>
              <a:gdLst/>
              <a:ahLst/>
              <a:cxnLst/>
              <a:rect l="l" t="t" r="r" b="b"/>
              <a:pathLst>
                <a:path w="1004" h="399" extrusionOk="0">
                  <a:moveTo>
                    <a:pt x="937" y="1"/>
                  </a:moveTo>
                  <a:cubicBezTo>
                    <a:pt x="934" y="1"/>
                    <a:pt x="930" y="1"/>
                    <a:pt x="927" y="2"/>
                  </a:cubicBezTo>
                  <a:lnTo>
                    <a:pt x="54" y="316"/>
                  </a:lnTo>
                  <a:cubicBezTo>
                    <a:pt x="0" y="327"/>
                    <a:pt x="7" y="399"/>
                    <a:pt x="55" y="399"/>
                  </a:cubicBezTo>
                  <a:cubicBezTo>
                    <a:pt x="58" y="399"/>
                    <a:pt x="62" y="398"/>
                    <a:pt x="66" y="397"/>
                  </a:cubicBezTo>
                  <a:lnTo>
                    <a:pt x="78" y="397"/>
                  </a:lnTo>
                  <a:lnTo>
                    <a:pt x="950" y="95"/>
                  </a:lnTo>
                  <a:cubicBezTo>
                    <a:pt x="1004" y="63"/>
                    <a:pt x="978" y="1"/>
                    <a:pt x="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8"/>
            <p:cNvSpPr/>
            <p:nvPr/>
          </p:nvSpPr>
          <p:spPr>
            <a:xfrm>
              <a:off x="721975" y="3001600"/>
              <a:ext cx="24875" cy="10025"/>
            </a:xfrm>
            <a:custGeom>
              <a:avLst/>
              <a:gdLst/>
              <a:ahLst/>
              <a:cxnLst/>
              <a:rect l="l" t="t" r="r" b="b"/>
              <a:pathLst>
                <a:path w="995" h="401" extrusionOk="0">
                  <a:moveTo>
                    <a:pt x="926" y="1"/>
                  </a:moveTo>
                  <a:cubicBezTo>
                    <a:pt x="921" y="1"/>
                    <a:pt x="914" y="2"/>
                    <a:pt x="908" y="5"/>
                  </a:cubicBezTo>
                  <a:lnTo>
                    <a:pt x="36" y="319"/>
                  </a:lnTo>
                  <a:cubicBezTo>
                    <a:pt x="12" y="319"/>
                    <a:pt x="1" y="342"/>
                    <a:pt x="12" y="377"/>
                  </a:cubicBezTo>
                  <a:cubicBezTo>
                    <a:pt x="24" y="389"/>
                    <a:pt x="36" y="400"/>
                    <a:pt x="59" y="400"/>
                  </a:cubicBezTo>
                  <a:lnTo>
                    <a:pt x="71" y="400"/>
                  </a:lnTo>
                  <a:lnTo>
                    <a:pt x="943" y="86"/>
                  </a:lnTo>
                  <a:cubicBezTo>
                    <a:pt x="995" y="76"/>
                    <a:pt x="973" y="1"/>
                    <a:pt x="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8"/>
            <p:cNvSpPr/>
            <p:nvPr/>
          </p:nvSpPr>
          <p:spPr>
            <a:xfrm>
              <a:off x="728675" y="3019900"/>
              <a:ext cx="24450" cy="10025"/>
            </a:xfrm>
            <a:custGeom>
              <a:avLst/>
              <a:gdLst/>
              <a:ahLst/>
              <a:cxnLst/>
              <a:rect l="l" t="t" r="r" b="b"/>
              <a:pathLst>
                <a:path w="978" h="401" extrusionOk="0">
                  <a:moveTo>
                    <a:pt x="938" y="1"/>
                  </a:moveTo>
                  <a:cubicBezTo>
                    <a:pt x="932" y="1"/>
                    <a:pt x="925" y="2"/>
                    <a:pt x="919" y="5"/>
                  </a:cubicBezTo>
                  <a:lnTo>
                    <a:pt x="47" y="308"/>
                  </a:lnTo>
                  <a:cubicBezTo>
                    <a:pt x="12" y="320"/>
                    <a:pt x="0" y="343"/>
                    <a:pt x="12" y="378"/>
                  </a:cubicBezTo>
                  <a:cubicBezTo>
                    <a:pt x="24" y="389"/>
                    <a:pt x="35" y="401"/>
                    <a:pt x="58" y="401"/>
                  </a:cubicBezTo>
                  <a:lnTo>
                    <a:pt x="70" y="401"/>
                  </a:lnTo>
                  <a:lnTo>
                    <a:pt x="942" y="87"/>
                  </a:lnTo>
                  <a:cubicBezTo>
                    <a:pt x="966" y="87"/>
                    <a:pt x="977" y="52"/>
                    <a:pt x="977" y="29"/>
                  </a:cubicBezTo>
                  <a:cubicBezTo>
                    <a:pt x="969" y="12"/>
                    <a:pt x="954" y="1"/>
                    <a:pt x="9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8"/>
            <p:cNvSpPr/>
            <p:nvPr/>
          </p:nvSpPr>
          <p:spPr>
            <a:xfrm>
              <a:off x="735350" y="3038225"/>
              <a:ext cx="24450" cy="10025"/>
            </a:xfrm>
            <a:custGeom>
              <a:avLst/>
              <a:gdLst/>
              <a:ahLst/>
              <a:cxnLst/>
              <a:rect l="l" t="t" r="r" b="b"/>
              <a:pathLst>
                <a:path w="978" h="401" extrusionOk="0">
                  <a:moveTo>
                    <a:pt x="927" y="1"/>
                  </a:moveTo>
                  <a:cubicBezTo>
                    <a:pt x="921" y="1"/>
                    <a:pt x="914" y="2"/>
                    <a:pt x="908" y="5"/>
                  </a:cubicBezTo>
                  <a:lnTo>
                    <a:pt x="36" y="308"/>
                  </a:lnTo>
                  <a:cubicBezTo>
                    <a:pt x="12" y="319"/>
                    <a:pt x="1" y="343"/>
                    <a:pt x="1" y="366"/>
                  </a:cubicBezTo>
                  <a:cubicBezTo>
                    <a:pt x="12" y="389"/>
                    <a:pt x="36" y="401"/>
                    <a:pt x="47" y="401"/>
                  </a:cubicBezTo>
                  <a:lnTo>
                    <a:pt x="59" y="401"/>
                  </a:lnTo>
                  <a:lnTo>
                    <a:pt x="931" y="87"/>
                  </a:lnTo>
                  <a:cubicBezTo>
                    <a:pt x="966" y="87"/>
                    <a:pt x="978" y="52"/>
                    <a:pt x="966" y="29"/>
                  </a:cubicBezTo>
                  <a:cubicBezTo>
                    <a:pt x="958" y="12"/>
                    <a:pt x="943" y="1"/>
                    <a:pt x="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a:off x="724600" y="3055750"/>
              <a:ext cx="41500" cy="16050"/>
            </a:xfrm>
            <a:custGeom>
              <a:avLst/>
              <a:gdLst/>
              <a:ahLst/>
              <a:cxnLst/>
              <a:rect l="l" t="t" r="r" b="b"/>
              <a:pathLst>
                <a:path w="1660" h="642" extrusionOk="0">
                  <a:moveTo>
                    <a:pt x="1593" y="1"/>
                  </a:moveTo>
                  <a:cubicBezTo>
                    <a:pt x="1589" y="1"/>
                    <a:pt x="1586" y="1"/>
                    <a:pt x="1582" y="2"/>
                  </a:cubicBezTo>
                  <a:lnTo>
                    <a:pt x="35" y="549"/>
                  </a:lnTo>
                  <a:cubicBezTo>
                    <a:pt x="12" y="560"/>
                    <a:pt x="0" y="584"/>
                    <a:pt x="0" y="607"/>
                  </a:cubicBezTo>
                  <a:cubicBezTo>
                    <a:pt x="12" y="630"/>
                    <a:pt x="35" y="642"/>
                    <a:pt x="47" y="642"/>
                  </a:cubicBezTo>
                  <a:lnTo>
                    <a:pt x="59" y="642"/>
                  </a:lnTo>
                  <a:lnTo>
                    <a:pt x="1606" y="84"/>
                  </a:lnTo>
                  <a:cubicBezTo>
                    <a:pt x="1659" y="62"/>
                    <a:pt x="1634" y="1"/>
                    <a:pt x="15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8"/>
            <p:cNvSpPr/>
            <p:nvPr/>
          </p:nvSpPr>
          <p:spPr>
            <a:xfrm>
              <a:off x="748150" y="3074000"/>
              <a:ext cx="24150" cy="10025"/>
            </a:xfrm>
            <a:custGeom>
              <a:avLst/>
              <a:gdLst/>
              <a:ahLst/>
              <a:cxnLst/>
              <a:rect l="l" t="t" r="r" b="b"/>
              <a:pathLst>
                <a:path w="966" h="401" extrusionOk="0">
                  <a:moveTo>
                    <a:pt x="926" y="0"/>
                  </a:moveTo>
                  <a:cubicBezTo>
                    <a:pt x="920" y="0"/>
                    <a:pt x="914" y="2"/>
                    <a:pt x="908" y="5"/>
                  </a:cubicBezTo>
                  <a:lnTo>
                    <a:pt x="35" y="307"/>
                  </a:lnTo>
                  <a:cubicBezTo>
                    <a:pt x="12" y="319"/>
                    <a:pt x="1" y="342"/>
                    <a:pt x="1" y="366"/>
                  </a:cubicBezTo>
                  <a:cubicBezTo>
                    <a:pt x="12" y="389"/>
                    <a:pt x="24" y="400"/>
                    <a:pt x="47" y="400"/>
                  </a:cubicBezTo>
                  <a:lnTo>
                    <a:pt x="59" y="400"/>
                  </a:lnTo>
                  <a:lnTo>
                    <a:pt x="931" y="86"/>
                  </a:lnTo>
                  <a:cubicBezTo>
                    <a:pt x="954" y="75"/>
                    <a:pt x="966" y="51"/>
                    <a:pt x="966" y="28"/>
                  </a:cubicBezTo>
                  <a:cubicBezTo>
                    <a:pt x="957" y="11"/>
                    <a:pt x="943"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8"/>
            <p:cNvSpPr/>
            <p:nvPr/>
          </p:nvSpPr>
          <p:spPr>
            <a:xfrm>
              <a:off x="754250" y="3092325"/>
              <a:ext cx="24750" cy="10025"/>
            </a:xfrm>
            <a:custGeom>
              <a:avLst/>
              <a:gdLst/>
              <a:ahLst/>
              <a:cxnLst/>
              <a:rect l="l" t="t" r="r" b="b"/>
              <a:pathLst>
                <a:path w="990" h="401" extrusionOk="0">
                  <a:moveTo>
                    <a:pt x="938" y="0"/>
                  </a:moveTo>
                  <a:cubicBezTo>
                    <a:pt x="932" y="0"/>
                    <a:pt x="926" y="2"/>
                    <a:pt x="920" y="5"/>
                  </a:cubicBezTo>
                  <a:lnTo>
                    <a:pt x="47" y="307"/>
                  </a:lnTo>
                  <a:cubicBezTo>
                    <a:pt x="1" y="330"/>
                    <a:pt x="12" y="400"/>
                    <a:pt x="71" y="400"/>
                  </a:cubicBezTo>
                  <a:lnTo>
                    <a:pt x="82" y="400"/>
                  </a:lnTo>
                  <a:lnTo>
                    <a:pt x="955" y="86"/>
                  </a:lnTo>
                  <a:cubicBezTo>
                    <a:pt x="978" y="75"/>
                    <a:pt x="990" y="51"/>
                    <a:pt x="978" y="28"/>
                  </a:cubicBezTo>
                  <a:cubicBezTo>
                    <a:pt x="969" y="11"/>
                    <a:pt x="955" y="0"/>
                    <a:pt x="9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8"/>
            <p:cNvSpPr/>
            <p:nvPr/>
          </p:nvSpPr>
          <p:spPr>
            <a:xfrm>
              <a:off x="761225" y="3110625"/>
              <a:ext cx="24175" cy="10025"/>
            </a:xfrm>
            <a:custGeom>
              <a:avLst/>
              <a:gdLst/>
              <a:ahLst/>
              <a:cxnLst/>
              <a:rect l="l" t="t" r="r" b="b"/>
              <a:pathLst>
                <a:path w="967" h="401" extrusionOk="0">
                  <a:moveTo>
                    <a:pt x="927" y="1"/>
                  </a:moveTo>
                  <a:cubicBezTo>
                    <a:pt x="921" y="1"/>
                    <a:pt x="914" y="2"/>
                    <a:pt x="908" y="6"/>
                  </a:cubicBezTo>
                  <a:lnTo>
                    <a:pt x="36" y="308"/>
                  </a:lnTo>
                  <a:cubicBezTo>
                    <a:pt x="13" y="320"/>
                    <a:pt x="1" y="343"/>
                    <a:pt x="1" y="366"/>
                  </a:cubicBezTo>
                  <a:cubicBezTo>
                    <a:pt x="13" y="389"/>
                    <a:pt x="24" y="401"/>
                    <a:pt x="48" y="401"/>
                  </a:cubicBezTo>
                  <a:lnTo>
                    <a:pt x="59" y="401"/>
                  </a:lnTo>
                  <a:lnTo>
                    <a:pt x="932" y="87"/>
                  </a:lnTo>
                  <a:cubicBezTo>
                    <a:pt x="955" y="75"/>
                    <a:pt x="966" y="52"/>
                    <a:pt x="966" y="29"/>
                  </a:cubicBezTo>
                  <a:cubicBezTo>
                    <a:pt x="958" y="12"/>
                    <a:pt x="943" y="1"/>
                    <a:pt x="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8"/>
            <p:cNvSpPr/>
            <p:nvPr/>
          </p:nvSpPr>
          <p:spPr>
            <a:xfrm>
              <a:off x="767625" y="3128950"/>
              <a:ext cx="24450" cy="10025"/>
            </a:xfrm>
            <a:custGeom>
              <a:avLst/>
              <a:gdLst/>
              <a:ahLst/>
              <a:cxnLst/>
              <a:rect l="l" t="t" r="r" b="b"/>
              <a:pathLst>
                <a:path w="978" h="401" extrusionOk="0">
                  <a:moveTo>
                    <a:pt x="927" y="1"/>
                  </a:moveTo>
                  <a:cubicBezTo>
                    <a:pt x="921" y="1"/>
                    <a:pt x="914" y="2"/>
                    <a:pt x="908" y="5"/>
                  </a:cubicBezTo>
                  <a:lnTo>
                    <a:pt x="36" y="308"/>
                  </a:lnTo>
                  <a:cubicBezTo>
                    <a:pt x="13" y="319"/>
                    <a:pt x="1" y="343"/>
                    <a:pt x="13" y="366"/>
                  </a:cubicBezTo>
                  <a:cubicBezTo>
                    <a:pt x="13" y="389"/>
                    <a:pt x="36" y="401"/>
                    <a:pt x="47" y="401"/>
                  </a:cubicBezTo>
                  <a:lnTo>
                    <a:pt x="71" y="401"/>
                  </a:lnTo>
                  <a:lnTo>
                    <a:pt x="943" y="87"/>
                  </a:lnTo>
                  <a:cubicBezTo>
                    <a:pt x="966" y="75"/>
                    <a:pt x="978" y="52"/>
                    <a:pt x="966" y="29"/>
                  </a:cubicBezTo>
                  <a:cubicBezTo>
                    <a:pt x="958" y="12"/>
                    <a:pt x="943" y="1"/>
                    <a:pt x="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8"/>
            <p:cNvSpPr/>
            <p:nvPr/>
          </p:nvSpPr>
          <p:spPr>
            <a:xfrm>
              <a:off x="756875" y="3146225"/>
              <a:ext cx="41325" cy="16300"/>
            </a:xfrm>
            <a:custGeom>
              <a:avLst/>
              <a:gdLst/>
              <a:ahLst/>
              <a:cxnLst/>
              <a:rect l="l" t="t" r="r" b="b"/>
              <a:pathLst>
                <a:path w="1653" h="652" extrusionOk="0">
                  <a:moveTo>
                    <a:pt x="1582" y="1"/>
                  </a:moveTo>
                  <a:lnTo>
                    <a:pt x="35" y="559"/>
                  </a:lnTo>
                  <a:cubicBezTo>
                    <a:pt x="12" y="570"/>
                    <a:pt x="1" y="594"/>
                    <a:pt x="12" y="617"/>
                  </a:cubicBezTo>
                  <a:cubicBezTo>
                    <a:pt x="12" y="629"/>
                    <a:pt x="35" y="640"/>
                    <a:pt x="47" y="652"/>
                  </a:cubicBezTo>
                  <a:lnTo>
                    <a:pt x="70" y="640"/>
                  </a:lnTo>
                  <a:lnTo>
                    <a:pt x="1606" y="94"/>
                  </a:lnTo>
                  <a:cubicBezTo>
                    <a:pt x="1641" y="82"/>
                    <a:pt x="1652" y="59"/>
                    <a:pt x="1641" y="35"/>
                  </a:cubicBezTo>
                  <a:cubicBezTo>
                    <a:pt x="1629" y="12"/>
                    <a:pt x="1606" y="1"/>
                    <a:pt x="15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8"/>
            <p:cNvSpPr/>
            <p:nvPr/>
          </p:nvSpPr>
          <p:spPr>
            <a:xfrm>
              <a:off x="780150" y="3164550"/>
              <a:ext cx="24450" cy="10200"/>
            </a:xfrm>
            <a:custGeom>
              <a:avLst/>
              <a:gdLst/>
              <a:ahLst/>
              <a:cxnLst/>
              <a:rect l="l" t="t" r="r" b="b"/>
              <a:pathLst>
                <a:path w="978" h="408" extrusionOk="0">
                  <a:moveTo>
                    <a:pt x="919" y="0"/>
                  </a:moveTo>
                  <a:lnTo>
                    <a:pt x="47" y="314"/>
                  </a:lnTo>
                  <a:cubicBezTo>
                    <a:pt x="23" y="326"/>
                    <a:pt x="0" y="349"/>
                    <a:pt x="12" y="373"/>
                  </a:cubicBezTo>
                  <a:cubicBezTo>
                    <a:pt x="23" y="396"/>
                    <a:pt x="35" y="407"/>
                    <a:pt x="58" y="407"/>
                  </a:cubicBezTo>
                  <a:lnTo>
                    <a:pt x="70" y="396"/>
                  </a:lnTo>
                  <a:lnTo>
                    <a:pt x="942" y="93"/>
                  </a:lnTo>
                  <a:cubicBezTo>
                    <a:pt x="965" y="82"/>
                    <a:pt x="977" y="58"/>
                    <a:pt x="977" y="35"/>
                  </a:cubicBezTo>
                  <a:cubicBezTo>
                    <a:pt x="965" y="12"/>
                    <a:pt x="942" y="0"/>
                    <a:pt x="9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8"/>
            <p:cNvSpPr/>
            <p:nvPr/>
          </p:nvSpPr>
          <p:spPr>
            <a:xfrm>
              <a:off x="786825" y="3182825"/>
              <a:ext cx="24675" cy="10250"/>
            </a:xfrm>
            <a:custGeom>
              <a:avLst/>
              <a:gdLst/>
              <a:ahLst/>
              <a:cxnLst/>
              <a:rect l="l" t="t" r="r" b="b"/>
              <a:pathLst>
                <a:path w="987" h="410" extrusionOk="0">
                  <a:moveTo>
                    <a:pt x="919" y="1"/>
                  </a:moveTo>
                  <a:cubicBezTo>
                    <a:pt x="915" y="1"/>
                    <a:pt x="912" y="1"/>
                    <a:pt x="908" y="2"/>
                  </a:cubicBezTo>
                  <a:lnTo>
                    <a:pt x="35" y="316"/>
                  </a:lnTo>
                  <a:cubicBezTo>
                    <a:pt x="12" y="328"/>
                    <a:pt x="1" y="351"/>
                    <a:pt x="12" y="374"/>
                  </a:cubicBezTo>
                  <a:cubicBezTo>
                    <a:pt x="12" y="386"/>
                    <a:pt x="35" y="398"/>
                    <a:pt x="59" y="409"/>
                  </a:cubicBezTo>
                  <a:lnTo>
                    <a:pt x="70" y="398"/>
                  </a:lnTo>
                  <a:lnTo>
                    <a:pt x="943" y="95"/>
                  </a:lnTo>
                  <a:cubicBezTo>
                    <a:pt x="986" y="73"/>
                    <a:pt x="969" y="1"/>
                    <a:pt x="9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8"/>
            <p:cNvSpPr/>
            <p:nvPr/>
          </p:nvSpPr>
          <p:spPr>
            <a:xfrm>
              <a:off x="793525" y="3201175"/>
              <a:ext cx="24150" cy="9925"/>
            </a:xfrm>
            <a:custGeom>
              <a:avLst/>
              <a:gdLst/>
              <a:ahLst/>
              <a:cxnLst/>
              <a:rect l="l" t="t" r="r" b="b"/>
              <a:pathLst>
                <a:path w="966" h="397" extrusionOk="0">
                  <a:moveTo>
                    <a:pt x="907" y="1"/>
                  </a:moveTo>
                  <a:lnTo>
                    <a:pt x="35" y="315"/>
                  </a:lnTo>
                  <a:cubicBezTo>
                    <a:pt x="12" y="315"/>
                    <a:pt x="0" y="350"/>
                    <a:pt x="0" y="373"/>
                  </a:cubicBezTo>
                  <a:cubicBezTo>
                    <a:pt x="12" y="385"/>
                    <a:pt x="23" y="396"/>
                    <a:pt x="47" y="396"/>
                  </a:cubicBezTo>
                  <a:lnTo>
                    <a:pt x="58" y="396"/>
                  </a:lnTo>
                  <a:lnTo>
                    <a:pt x="931" y="94"/>
                  </a:lnTo>
                  <a:cubicBezTo>
                    <a:pt x="954" y="82"/>
                    <a:pt x="965" y="59"/>
                    <a:pt x="965" y="36"/>
                  </a:cubicBezTo>
                  <a:cubicBezTo>
                    <a:pt x="954" y="13"/>
                    <a:pt x="931" y="1"/>
                    <a:pt x="9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8"/>
            <p:cNvSpPr/>
            <p:nvPr/>
          </p:nvSpPr>
          <p:spPr>
            <a:xfrm>
              <a:off x="799900" y="3219400"/>
              <a:ext cx="24475" cy="10025"/>
            </a:xfrm>
            <a:custGeom>
              <a:avLst/>
              <a:gdLst/>
              <a:ahLst/>
              <a:cxnLst/>
              <a:rect l="l" t="t" r="r" b="b"/>
              <a:pathLst>
                <a:path w="979" h="401" extrusionOk="0">
                  <a:moveTo>
                    <a:pt x="925" y="0"/>
                  </a:moveTo>
                  <a:cubicBezTo>
                    <a:pt x="920" y="0"/>
                    <a:pt x="914" y="2"/>
                    <a:pt x="908" y="5"/>
                  </a:cubicBezTo>
                  <a:lnTo>
                    <a:pt x="36" y="319"/>
                  </a:lnTo>
                  <a:cubicBezTo>
                    <a:pt x="13" y="319"/>
                    <a:pt x="1" y="354"/>
                    <a:pt x="13" y="377"/>
                  </a:cubicBezTo>
                  <a:cubicBezTo>
                    <a:pt x="13" y="389"/>
                    <a:pt x="36" y="400"/>
                    <a:pt x="48" y="400"/>
                  </a:cubicBezTo>
                  <a:lnTo>
                    <a:pt x="71" y="400"/>
                  </a:lnTo>
                  <a:lnTo>
                    <a:pt x="943" y="98"/>
                  </a:lnTo>
                  <a:cubicBezTo>
                    <a:pt x="966" y="86"/>
                    <a:pt x="978" y="63"/>
                    <a:pt x="966" y="40"/>
                  </a:cubicBezTo>
                  <a:cubicBezTo>
                    <a:pt x="958" y="13"/>
                    <a:pt x="942" y="0"/>
                    <a:pt x="9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a:off x="789150" y="3236850"/>
              <a:ext cx="41750" cy="16125"/>
            </a:xfrm>
            <a:custGeom>
              <a:avLst/>
              <a:gdLst/>
              <a:ahLst/>
              <a:cxnLst/>
              <a:rect l="l" t="t" r="r" b="b"/>
              <a:pathLst>
                <a:path w="1670" h="645" extrusionOk="0">
                  <a:moveTo>
                    <a:pt x="1601" y="1"/>
                  </a:moveTo>
                  <a:cubicBezTo>
                    <a:pt x="1595" y="1"/>
                    <a:pt x="1589" y="2"/>
                    <a:pt x="1582" y="5"/>
                  </a:cubicBezTo>
                  <a:lnTo>
                    <a:pt x="36" y="563"/>
                  </a:lnTo>
                  <a:cubicBezTo>
                    <a:pt x="12" y="563"/>
                    <a:pt x="1" y="586"/>
                    <a:pt x="12" y="609"/>
                  </a:cubicBezTo>
                  <a:cubicBezTo>
                    <a:pt x="12" y="633"/>
                    <a:pt x="36" y="644"/>
                    <a:pt x="47" y="644"/>
                  </a:cubicBezTo>
                  <a:lnTo>
                    <a:pt x="70" y="633"/>
                  </a:lnTo>
                  <a:lnTo>
                    <a:pt x="1617" y="98"/>
                  </a:lnTo>
                  <a:cubicBezTo>
                    <a:pt x="1669" y="77"/>
                    <a:pt x="1647" y="1"/>
                    <a:pt x="16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8"/>
            <p:cNvSpPr/>
            <p:nvPr/>
          </p:nvSpPr>
          <p:spPr>
            <a:xfrm>
              <a:off x="812700" y="3255250"/>
              <a:ext cx="24650" cy="9925"/>
            </a:xfrm>
            <a:custGeom>
              <a:avLst/>
              <a:gdLst/>
              <a:ahLst/>
              <a:cxnLst/>
              <a:rect l="l" t="t" r="r" b="b"/>
              <a:pathLst>
                <a:path w="986" h="397" extrusionOk="0">
                  <a:moveTo>
                    <a:pt x="921" y="0"/>
                  </a:moveTo>
                  <a:cubicBezTo>
                    <a:pt x="917" y="0"/>
                    <a:pt x="912" y="0"/>
                    <a:pt x="908" y="1"/>
                  </a:cubicBezTo>
                  <a:lnTo>
                    <a:pt x="36" y="315"/>
                  </a:lnTo>
                  <a:cubicBezTo>
                    <a:pt x="12" y="315"/>
                    <a:pt x="1" y="350"/>
                    <a:pt x="12" y="374"/>
                  </a:cubicBezTo>
                  <a:cubicBezTo>
                    <a:pt x="12" y="385"/>
                    <a:pt x="36" y="397"/>
                    <a:pt x="47" y="397"/>
                  </a:cubicBezTo>
                  <a:lnTo>
                    <a:pt x="71" y="397"/>
                  </a:lnTo>
                  <a:lnTo>
                    <a:pt x="943" y="94"/>
                  </a:lnTo>
                  <a:cubicBezTo>
                    <a:pt x="986" y="62"/>
                    <a:pt x="969" y="0"/>
                    <a:pt x="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8"/>
            <p:cNvSpPr/>
            <p:nvPr/>
          </p:nvSpPr>
          <p:spPr>
            <a:xfrm>
              <a:off x="819100" y="3273500"/>
              <a:ext cx="24875" cy="10000"/>
            </a:xfrm>
            <a:custGeom>
              <a:avLst/>
              <a:gdLst/>
              <a:ahLst/>
              <a:cxnLst/>
              <a:rect l="l" t="t" r="r" b="b"/>
              <a:pathLst>
                <a:path w="995" h="400" extrusionOk="0">
                  <a:moveTo>
                    <a:pt x="926" y="0"/>
                  </a:moveTo>
                  <a:cubicBezTo>
                    <a:pt x="920" y="0"/>
                    <a:pt x="914" y="2"/>
                    <a:pt x="908" y="4"/>
                  </a:cubicBezTo>
                  <a:lnTo>
                    <a:pt x="36" y="318"/>
                  </a:lnTo>
                  <a:cubicBezTo>
                    <a:pt x="12" y="318"/>
                    <a:pt x="1" y="341"/>
                    <a:pt x="12" y="376"/>
                  </a:cubicBezTo>
                  <a:cubicBezTo>
                    <a:pt x="24" y="388"/>
                    <a:pt x="36" y="400"/>
                    <a:pt x="59" y="400"/>
                  </a:cubicBezTo>
                  <a:lnTo>
                    <a:pt x="70" y="400"/>
                  </a:lnTo>
                  <a:lnTo>
                    <a:pt x="943" y="86"/>
                  </a:lnTo>
                  <a:cubicBezTo>
                    <a:pt x="995" y="75"/>
                    <a:pt x="973"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a:off x="825800" y="3291800"/>
              <a:ext cx="24450" cy="10025"/>
            </a:xfrm>
            <a:custGeom>
              <a:avLst/>
              <a:gdLst/>
              <a:ahLst/>
              <a:cxnLst/>
              <a:rect l="l" t="t" r="r" b="b"/>
              <a:pathLst>
                <a:path w="978" h="401" extrusionOk="0">
                  <a:moveTo>
                    <a:pt x="926" y="0"/>
                  </a:moveTo>
                  <a:cubicBezTo>
                    <a:pt x="920" y="0"/>
                    <a:pt x="914" y="2"/>
                    <a:pt x="907" y="5"/>
                  </a:cubicBezTo>
                  <a:lnTo>
                    <a:pt x="35" y="319"/>
                  </a:lnTo>
                  <a:cubicBezTo>
                    <a:pt x="12" y="319"/>
                    <a:pt x="0" y="342"/>
                    <a:pt x="0" y="377"/>
                  </a:cubicBezTo>
                  <a:cubicBezTo>
                    <a:pt x="12" y="389"/>
                    <a:pt x="35" y="400"/>
                    <a:pt x="47" y="400"/>
                  </a:cubicBezTo>
                  <a:lnTo>
                    <a:pt x="58" y="400"/>
                  </a:lnTo>
                  <a:lnTo>
                    <a:pt x="931" y="86"/>
                  </a:lnTo>
                  <a:cubicBezTo>
                    <a:pt x="966" y="86"/>
                    <a:pt x="977" y="51"/>
                    <a:pt x="966" y="28"/>
                  </a:cubicBezTo>
                  <a:cubicBezTo>
                    <a:pt x="957" y="11"/>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8"/>
            <p:cNvSpPr/>
            <p:nvPr/>
          </p:nvSpPr>
          <p:spPr>
            <a:xfrm>
              <a:off x="832200" y="3310125"/>
              <a:ext cx="24450" cy="10025"/>
            </a:xfrm>
            <a:custGeom>
              <a:avLst/>
              <a:gdLst/>
              <a:ahLst/>
              <a:cxnLst/>
              <a:rect l="l" t="t" r="r" b="b"/>
              <a:pathLst>
                <a:path w="978" h="401" extrusionOk="0">
                  <a:moveTo>
                    <a:pt x="928" y="0"/>
                  </a:moveTo>
                  <a:cubicBezTo>
                    <a:pt x="921" y="0"/>
                    <a:pt x="914" y="2"/>
                    <a:pt x="907" y="5"/>
                  </a:cubicBezTo>
                  <a:lnTo>
                    <a:pt x="35" y="307"/>
                  </a:lnTo>
                  <a:cubicBezTo>
                    <a:pt x="12" y="319"/>
                    <a:pt x="0" y="342"/>
                    <a:pt x="12" y="365"/>
                  </a:cubicBezTo>
                  <a:cubicBezTo>
                    <a:pt x="12" y="389"/>
                    <a:pt x="35" y="400"/>
                    <a:pt x="58" y="400"/>
                  </a:cubicBezTo>
                  <a:lnTo>
                    <a:pt x="70" y="400"/>
                  </a:lnTo>
                  <a:lnTo>
                    <a:pt x="942" y="86"/>
                  </a:lnTo>
                  <a:cubicBezTo>
                    <a:pt x="965" y="86"/>
                    <a:pt x="977" y="51"/>
                    <a:pt x="965" y="28"/>
                  </a:cubicBezTo>
                  <a:cubicBezTo>
                    <a:pt x="965" y="11"/>
                    <a:pt x="947" y="0"/>
                    <a:pt x="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8"/>
            <p:cNvSpPr/>
            <p:nvPr/>
          </p:nvSpPr>
          <p:spPr>
            <a:xfrm>
              <a:off x="821425" y="3327575"/>
              <a:ext cx="41325" cy="16125"/>
            </a:xfrm>
            <a:custGeom>
              <a:avLst/>
              <a:gdLst/>
              <a:ahLst/>
              <a:cxnLst/>
              <a:rect l="l" t="t" r="r" b="b"/>
              <a:pathLst>
                <a:path w="1653" h="645" extrusionOk="0">
                  <a:moveTo>
                    <a:pt x="1601" y="0"/>
                  </a:moveTo>
                  <a:cubicBezTo>
                    <a:pt x="1595" y="0"/>
                    <a:pt x="1589" y="1"/>
                    <a:pt x="1583" y="5"/>
                  </a:cubicBezTo>
                  <a:lnTo>
                    <a:pt x="36" y="551"/>
                  </a:lnTo>
                  <a:cubicBezTo>
                    <a:pt x="12" y="563"/>
                    <a:pt x="1" y="586"/>
                    <a:pt x="12" y="609"/>
                  </a:cubicBezTo>
                  <a:cubicBezTo>
                    <a:pt x="24" y="633"/>
                    <a:pt x="36" y="644"/>
                    <a:pt x="59" y="644"/>
                  </a:cubicBezTo>
                  <a:lnTo>
                    <a:pt x="70" y="644"/>
                  </a:lnTo>
                  <a:lnTo>
                    <a:pt x="1617" y="86"/>
                  </a:lnTo>
                  <a:cubicBezTo>
                    <a:pt x="1641" y="74"/>
                    <a:pt x="1652" y="51"/>
                    <a:pt x="1641" y="28"/>
                  </a:cubicBezTo>
                  <a:cubicBezTo>
                    <a:pt x="1632" y="11"/>
                    <a:pt x="1617" y="0"/>
                    <a:pt x="16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8"/>
            <p:cNvSpPr/>
            <p:nvPr/>
          </p:nvSpPr>
          <p:spPr>
            <a:xfrm>
              <a:off x="844975" y="3345875"/>
              <a:ext cx="24450" cy="10025"/>
            </a:xfrm>
            <a:custGeom>
              <a:avLst/>
              <a:gdLst/>
              <a:ahLst/>
              <a:cxnLst/>
              <a:rect l="l" t="t" r="r" b="b"/>
              <a:pathLst>
                <a:path w="978" h="401" extrusionOk="0">
                  <a:moveTo>
                    <a:pt x="927" y="1"/>
                  </a:moveTo>
                  <a:cubicBezTo>
                    <a:pt x="921" y="1"/>
                    <a:pt x="914" y="2"/>
                    <a:pt x="908" y="5"/>
                  </a:cubicBezTo>
                  <a:lnTo>
                    <a:pt x="36" y="308"/>
                  </a:lnTo>
                  <a:cubicBezTo>
                    <a:pt x="12" y="319"/>
                    <a:pt x="1" y="343"/>
                    <a:pt x="12" y="366"/>
                  </a:cubicBezTo>
                  <a:cubicBezTo>
                    <a:pt x="12" y="389"/>
                    <a:pt x="36" y="401"/>
                    <a:pt x="59" y="401"/>
                  </a:cubicBezTo>
                  <a:lnTo>
                    <a:pt x="71" y="401"/>
                  </a:lnTo>
                  <a:lnTo>
                    <a:pt x="943" y="87"/>
                  </a:lnTo>
                  <a:cubicBezTo>
                    <a:pt x="966" y="75"/>
                    <a:pt x="978" y="52"/>
                    <a:pt x="966" y="29"/>
                  </a:cubicBezTo>
                  <a:cubicBezTo>
                    <a:pt x="958" y="12"/>
                    <a:pt x="943" y="1"/>
                    <a:pt x="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8"/>
            <p:cNvSpPr/>
            <p:nvPr/>
          </p:nvSpPr>
          <p:spPr>
            <a:xfrm>
              <a:off x="851375" y="3364200"/>
              <a:ext cx="24450" cy="10025"/>
            </a:xfrm>
            <a:custGeom>
              <a:avLst/>
              <a:gdLst/>
              <a:ahLst/>
              <a:cxnLst/>
              <a:rect l="l" t="t" r="r" b="b"/>
              <a:pathLst>
                <a:path w="978" h="401" extrusionOk="0">
                  <a:moveTo>
                    <a:pt x="926" y="1"/>
                  </a:moveTo>
                  <a:cubicBezTo>
                    <a:pt x="920" y="1"/>
                    <a:pt x="914" y="2"/>
                    <a:pt x="908" y="5"/>
                  </a:cubicBezTo>
                  <a:lnTo>
                    <a:pt x="47" y="308"/>
                  </a:lnTo>
                  <a:cubicBezTo>
                    <a:pt x="24" y="319"/>
                    <a:pt x="1" y="342"/>
                    <a:pt x="12" y="366"/>
                  </a:cubicBezTo>
                  <a:cubicBezTo>
                    <a:pt x="24" y="389"/>
                    <a:pt x="36" y="401"/>
                    <a:pt x="59" y="401"/>
                  </a:cubicBezTo>
                  <a:lnTo>
                    <a:pt x="71" y="401"/>
                  </a:lnTo>
                  <a:lnTo>
                    <a:pt x="943" y="87"/>
                  </a:lnTo>
                  <a:cubicBezTo>
                    <a:pt x="966" y="75"/>
                    <a:pt x="978" y="52"/>
                    <a:pt x="966" y="28"/>
                  </a:cubicBezTo>
                  <a:cubicBezTo>
                    <a:pt x="958" y="11"/>
                    <a:pt x="943" y="1"/>
                    <a:pt x="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8"/>
            <p:cNvSpPr/>
            <p:nvPr/>
          </p:nvSpPr>
          <p:spPr>
            <a:xfrm>
              <a:off x="858075" y="3382525"/>
              <a:ext cx="24450" cy="10025"/>
            </a:xfrm>
            <a:custGeom>
              <a:avLst/>
              <a:gdLst/>
              <a:ahLst/>
              <a:cxnLst/>
              <a:rect l="l" t="t" r="r" b="b"/>
              <a:pathLst>
                <a:path w="978" h="401" extrusionOk="0">
                  <a:moveTo>
                    <a:pt x="926" y="0"/>
                  </a:moveTo>
                  <a:cubicBezTo>
                    <a:pt x="920" y="0"/>
                    <a:pt x="914" y="2"/>
                    <a:pt x="908" y="5"/>
                  </a:cubicBezTo>
                  <a:lnTo>
                    <a:pt x="35" y="307"/>
                  </a:lnTo>
                  <a:cubicBezTo>
                    <a:pt x="12" y="319"/>
                    <a:pt x="0" y="342"/>
                    <a:pt x="12" y="365"/>
                  </a:cubicBezTo>
                  <a:cubicBezTo>
                    <a:pt x="12" y="389"/>
                    <a:pt x="35" y="400"/>
                    <a:pt x="47" y="400"/>
                  </a:cubicBezTo>
                  <a:lnTo>
                    <a:pt x="70" y="400"/>
                  </a:lnTo>
                  <a:lnTo>
                    <a:pt x="942" y="86"/>
                  </a:lnTo>
                  <a:cubicBezTo>
                    <a:pt x="966" y="75"/>
                    <a:pt x="977" y="51"/>
                    <a:pt x="966" y="28"/>
                  </a:cubicBezTo>
                  <a:cubicBezTo>
                    <a:pt x="957" y="11"/>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8"/>
            <p:cNvSpPr/>
            <p:nvPr/>
          </p:nvSpPr>
          <p:spPr>
            <a:xfrm>
              <a:off x="864475" y="3400850"/>
              <a:ext cx="24450" cy="10025"/>
            </a:xfrm>
            <a:custGeom>
              <a:avLst/>
              <a:gdLst/>
              <a:ahLst/>
              <a:cxnLst/>
              <a:rect l="l" t="t" r="r" b="b"/>
              <a:pathLst>
                <a:path w="978" h="401" extrusionOk="0">
                  <a:moveTo>
                    <a:pt x="926" y="0"/>
                  </a:moveTo>
                  <a:cubicBezTo>
                    <a:pt x="920" y="0"/>
                    <a:pt x="914" y="2"/>
                    <a:pt x="907" y="5"/>
                  </a:cubicBezTo>
                  <a:lnTo>
                    <a:pt x="35" y="307"/>
                  </a:lnTo>
                  <a:cubicBezTo>
                    <a:pt x="12" y="319"/>
                    <a:pt x="0" y="342"/>
                    <a:pt x="12" y="365"/>
                  </a:cubicBezTo>
                  <a:cubicBezTo>
                    <a:pt x="23" y="389"/>
                    <a:pt x="35" y="400"/>
                    <a:pt x="58" y="400"/>
                  </a:cubicBezTo>
                  <a:lnTo>
                    <a:pt x="70" y="400"/>
                  </a:lnTo>
                  <a:lnTo>
                    <a:pt x="942" y="86"/>
                  </a:lnTo>
                  <a:cubicBezTo>
                    <a:pt x="966" y="74"/>
                    <a:pt x="977" y="51"/>
                    <a:pt x="966" y="28"/>
                  </a:cubicBezTo>
                  <a:cubicBezTo>
                    <a:pt x="957" y="11"/>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8"/>
            <p:cNvSpPr/>
            <p:nvPr/>
          </p:nvSpPr>
          <p:spPr>
            <a:xfrm>
              <a:off x="853425" y="3418300"/>
              <a:ext cx="42000" cy="16125"/>
            </a:xfrm>
            <a:custGeom>
              <a:avLst/>
              <a:gdLst/>
              <a:ahLst/>
              <a:cxnLst/>
              <a:rect l="l" t="t" r="r" b="b"/>
              <a:pathLst>
                <a:path w="1680" h="645" extrusionOk="0">
                  <a:moveTo>
                    <a:pt x="1614" y="0"/>
                  </a:moveTo>
                  <a:cubicBezTo>
                    <a:pt x="1608" y="0"/>
                    <a:pt x="1601" y="2"/>
                    <a:pt x="1594" y="5"/>
                  </a:cubicBezTo>
                  <a:lnTo>
                    <a:pt x="58" y="551"/>
                  </a:lnTo>
                  <a:cubicBezTo>
                    <a:pt x="0" y="563"/>
                    <a:pt x="12" y="644"/>
                    <a:pt x="70" y="644"/>
                  </a:cubicBezTo>
                  <a:lnTo>
                    <a:pt x="82" y="633"/>
                  </a:lnTo>
                  <a:lnTo>
                    <a:pt x="1629" y="86"/>
                  </a:lnTo>
                  <a:cubicBezTo>
                    <a:pt x="1680" y="66"/>
                    <a:pt x="1659" y="0"/>
                    <a:pt x="16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8"/>
            <p:cNvSpPr/>
            <p:nvPr/>
          </p:nvSpPr>
          <p:spPr>
            <a:xfrm>
              <a:off x="876975" y="3436425"/>
              <a:ext cx="24725" cy="10200"/>
            </a:xfrm>
            <a:custGeom>
              <a:avLst/>
              <a:gdLst/>
              <a:ahLst/>
              <a:cxnLst/>
              <a:rect l="l" t="t" r="r" b="b"/>
              <a:pathLst>
                <a:path w="989" h="408" extrusionOk="0">
                  <a:moveTo>
                    <a:pt x="919" y="1"/>
                  </a:moveTo>
                  <a:lnTo>
                    <a:pt x="47" y="315"/>
                  </a:lnTo>
                  <a:cubicBezTo>
                    <a:pt x="0" y="326"/>
                    <a:pt x="12" y="408"/>
                    <a:pt x="70" y="408"/>
                  </a:cubicBezTo>
                  <a:lnTo>
                    <a:pt x="82" y="396"/>
                  </a:lnTo>
                  <a:lnTo>
                    <a:pt x="954" y="94"/>
                  </a:lnTo>
                  <a:cubicBezTo>
                    <a:pt x="977" y="82"/>
                    <a:pt x="989" y="59"/>
                    <a:pt x="977" y="36"/>
                  </a:cubicBezTo>
                  <a:cubicBezTo>
                    <a:pt x="977" y="12"/>
                    <a:pt x="942" y="1"/>
                    <a:pt x="9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8"/>
            <p:cNvSpPr/>
            <p:nvPr/>
          </p:nvSpPr>
          <p:spPr>
            <a:xfrm>
              <a:off x="883375" y="3454750"/>
              <a:ext cx="25025" cy="10200"/>
            </a:xfrm>
            <a:custGeom>
              <a:avLst/>
              <a:gdLst/>
              <a:ahLst/>
              <a:cxnLst/>
              <a:rect l="l" t="t" r="r" b="b"/>
              <a:pathLst>
                <a:path w="1001" h="408" extrusionOk="0">
                  <a:moveTo>
                    <a:pt x="931" y="1"/>
                  </a:moveTo>
                  <a:lnTo>
                    <a:pt x="58" y="315"/>
                  </a:lnTo>
                  <a:cubicBezTo>
                    <a:pt x="0" y="326"/>
                    <a:pt x="12" y="408"/>
                    <a:pt x="70" y="408"/>
                  </a:cubicBezTo>
                  <a:cubicBezTo>
                    <a:pt x="82" y="408"/>
                    <a:pt x="82" y="396"/>
                    <a:pt x="93" y="396"/>
                  </a:cubicBezTo>
                  <a:lnTo>
                    <a:pt x="966" y="94"/>
                  </a:lnTo>
                  <a:cubicBezTo>
                    <a:pt x="989" y="82"/>
                    <a:pt x="1001" y="59"/>
                    <a:pt x="989" y="35"/>
                  </a:cubicBezTo>
                  <a:cubicBezTo>
                    <a:pt x="977" y="12"/>
                    <a:pt x="954" y="1"/>
                    <a:pt x="9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8"/>
            <p:cNvSpPr/>
            <p:nvPr/>
          </p:nvSpPr>
          <p:spPr>
            <a:xfrm>
              <a:off x="890050" y="3473075"/>
              <a:ext cx="24750" cy="10200"/>
            </a:xfrm>
            <a:custGeom>
              <a:avLst/>
              <a:gdLst/>
              <a:ahLst/>
              <a:cxnLst/>
              <a:rect l="l" t="t" r="r" b="b"/>
              <a:pathLst>
                <a:path w="990" h="408" extrusionOk="0">
                  <a:moveTo>
                    <a:pt x="920" y="0"/>
                  </a:moveTo>
                  <a:lnTo>
                    <a:pt x="47" y="314"/>
                  </a:lnTo>
                  <a:cubicBezTo>
                    <a:pt x="1" y="326"/>
                    <a:pt x="12" y="396"/>
                    <a:pt x="71" y="407"/>
                  </a:cubicBezTo>
                  <a:lnTo>
                    <a:pt x="82" y="396"/>
                  </a:lnTo>
                  <a:lnTo>
                    <a:pt x="955" y="93"/>
                  </a:lnTo>
                  <a:cubicBezTo>
                    <a:pt x="978" y="82"/>
                    <a:pt x="989" y="58"/>
                    <a:pt x="978" y="35"/>
                  </a:cubicBezTo>
                  <a:cubicBezTo>
                    <a:pt x="966" y="12"/>
                    <a:pt x="943" y="0"/>
                    <a:pt x="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8"/>
            <p:cNvSpPr/>
            <p:nvPr/>
          </p:nvSpPr>
          <p:spPr>
            <a:xfrm>
              <a:off x="896750" y="3491275"/>
              <a:ext cx="24725" cy="10025"/>
            </a:xfrm>
            <a:custGeom>
              <a:avLst/>
              <a:gdLst/>
              <a:ahLst/>
              <a:cxnLst/>
              <a:rect l="l" t="t" r="r" b="b"/>
              <a:pathLst>
                <a:path w="989" h="401" extrusionOk="0">
                  <a:moveTo>
                    <a:pt x="936" y="1"/>
                  </a:moveTo>
                  <a:cubicBezTo>
                    <a:pt x="931" y="1"/>
                    <a:pt x="925" y="2"/>
                    <a:pt x="919" y="5"/>
                  </a:cubicBezTo>
                  <a:lnTo>
                    <a:pt x="47" y="319"/>
                  </a:lnTo>
                  <a:cubicBezTo>
                    <a:pt x="24" y="319"/>
                    <a:pt x="0" y="354"/>
                    <a:pt x="12" y="377"/>
                  </a:cubicBezTo>
                  <a:cubicBezTo>
                    <a:pt x="24" y="389"/>
                    <a:pt x="35" y="401"/>
                    <a:pt x="58" y="401"/>
                  </a:cubicBezTo>
                  <a:lnTo>
                    <a:pt x="70" y="401"/>
                  </a:lnTo>
                  <a:lnTo>
                    <a:pt x="942" y="98"/>
                  </a:lnTo>
                  <a:cubicBezTo>
                    <a:pt x="966" y="86"/>
                    <a:pt x="989" y="63"/>
                    <a:pt x="977" y="40"/>
                  </a:cubicBezTo>
                  <a:cubicBezTo>
                    <a:pt x="969" y="14"/>
                    <a:pt x="953" y="1"/>
                    <a:pt x="9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8"/>
            <p:cNvSpPr/>
            <p:nvPr/>
          </p:nvSpPr>
          <p:spPr>
            <a:xfrm>
              <a:off x="886275" y="3508725"/>
              <a:ext cx="41025" cy="16125"/>
            </a:xfrm>
            <a:custGeom>
              <a:avLst/>
              <a:gdLst/>
              <a:ahLst/>
              <a:cxnLst/>
              <a:rect l="l" t="t" r="r" b="b"/>
              <a:pathLst>
                <a:path w="1641" h="645" extrusionOk="0">
                  <a:moveTo>
                    <a:pt x="1590" y="1"/>
                  </a:moveTo>
                  <a:cubicBezTo>
                    <a:pt x="1583" y="1"/>
                    <a:pt x="1577" y="2"/>
                    <a:pt x="1571" y="5"/>
                  </a:cubicBezTo>
                  <a:lnTo>
                    <a:pt x="35" y="563"/>
                  </a:lnTo>
                  <a:cubicBezTo>
                    <a:pt x="12" y="563"/>
                    <a:pt x="1" y="587"/>
                    <a:pt x="1" y="621"/>
                  </a:cubicBezTo>
                  <a:cubicBezTo>
                    <a:pt x="12" y="633"/>
                    <a:pt x="24" y="645"/>
                    <a:pt x="47" y="645"/>
                  </a:cubicBezTo>
                  <a:lnTo>
                    <a:pt x="59" y="645"/>
                  </a:lnTo>
                  <a:lnTo>
                    <a:pt x="1606" y="98"/>
                  </a:lnTo>
                  <a:cubicBezTo>
                    <a:pt x="1629" y="86"/>
                    <a:pt x="1641" y="63"/>
                    <a:pt x="1641" y="40"/>
                  </a:cubicBezTo>
                  <a:cubicBezTo>
                    <a:pt x="1632" y="14"/>
                    <a:pt x="1610" y="1"/>
                    <a:pt x="15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8"/>
            <p:cNvSpPr/>
            <p:nvPr/>
          </p:nvSpPr>
          <p:spPr>
            <a:xfrm>
              <a:off x="909550" y="3527050"/>
              <a:ext cx="24450" cy="10025"/>
            </a:xfrm>
            <a:custGeom>
              <a:avLst/>
              <a:gdLst/>
              <a:ahLst/>
              <a:cxnLst/>
              <a:rect l="l" t="t" r="r" b="b"/>
              <a:pathLst>
                <a:path w="978" h="401" extrusionOk="0">
                  <a:moveTo>
                    <a:pt x="926" y="0"/>
                  </a:moveTo>
                  <a:cubicBezTo>
                    <a:pt x="920" y="0"/>
                    <a:pt x="913" y="2"/>
                    <a:pt x="907" y="5"/>
                  </a:cubicBezTo>
                  <a:lnTo>
                    <a:pt x="35" y="319"/>
                  </a:lnTo>
                  <a:cubicBezTo>
                    <a:pt x="12" y="319"/>
                    <a:pt x="0" y="354"/>
                    <a:pt x="12" y="377"/>
                  </a:cubicBezTo>
                  <a:cubicBezTo>
                    <a:pt x="23" y="389"/>
                    <a:pt x="35" y="400"/>
                    <a:pt x="58" y="400"/>
                  </a:cubicBezTo>
                  <a:lnTo>
                    <a:pt x="70" y="400"/>
                  </a:lnTo>
                  <a:lnTo>
                    <a:pt x="942" y="98"/>
                  </a:lnTo>
                  <a:cubicBezTo>
                    <a:pt x="965" y="86"/>
                    <a:pt x="977" y="63"/>
                    <a:pt x="965" y="40"/>
                  </a:cubicBezTo>
                  <a:cubicBezTo>
                    <a:pt x="965" y="13"/>
                    <a:pt x="946"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8"/>
            <p:cNvSpPr/>
            <p:nvPr/>
          </p:nvSpPr>
          <p:spPr>
            <a:xfrm>
              <a:off x="916225" y="3545375"/>
              <a:ext cx="24575" cy="10000"/>
            </a:xfrm>
            <a:custGeom>
              <a:avLst/>
              <a:gdLst/>
              <a:ahLst/>
              <a:cxnLst/>
              <a:rect l="l" t="t" r="r" b="b"/>
              <a:pathLst>
                <a:path w="983" h="400" extrusionOk="0">
                  <a:moveTo>
                    <a:pt x="914" y="1"/>
                  </a:moveTo>
                  <a:cubicBezTo>
                    <a:pt x="909" y="1"/>
                    <a:pt x="903" y="2"/>
                    <a:pt x="896" y="5"/>
                  </a:cubicBezTo>
                  <a:lnTo>
                    <a:pt x="35" y="319"/>
                  </a:lnTo>
                  <a:cubicBezTo>
                    <a:pt x="12" y="319"/>
                    <a:pt x="1" y="353"/>
                    <a:pt x="12" y="377"/>
                  </a:cubicBezTo>
                  <a:cubicBezTo>
                    <a:pt x="12" y="388"/>
                    <a:pt x="24" y="400"/>
                    <a:pt x="47" y="400"/>
                  </a:cubicBezTo>
                  <a:lnTo>
                    <a:pt x="59" y="400"/>
                  </a:lnTo>
                  <a:lnTo>
                    <a:pt x="931" y="86"/>
                  </a:lnTo>
                  <a:cubicBezTo>
                    <a:pt x="983" y="76"/>
                    <a:pt x="961" y="1"/>
                    <a:pt x="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8"/>
            <p:cNvSpPr/>
            <p:nvPr/>
          </p:nvSpPr>
          <p:spPr>
            <a:xfrm>
              <a:off x="922625" y="3563775"/>
              <a:ext cx="24650" cy="9925"/>
            </a:xfrm>
            <a:custGeom>
              <a:avLst/>
              <a:gdLst/>
              <a:ahLst/>
              <a:cxnLst/>
              <a:rect l="l" t="t" r="r" b="b"/>
              <a:pathLst>
                <a:path w="986" h="397" extrusionOk="0">
                  <a:moveTo>
                    <a:pt x="920" y="0"/>
                  </a:moveTo>
                  <a:cubicBezTo>
                    <a:pt x="916" y="0"/>
                    <a:pt x="912" y="0"/>
                    <a:pt x="908" y="1"/>
                  </a:cubicBezTo>
                  <a:lnTo>
                    <a:pt x="35" y="315"/>
                  </a:lnTo>
                  <a:cubicBezTo>
                    <a:pt x="12" y="315"/>
                    <a:pt x="0" y="339"/>
                    <a:pt x="12" y="374"/>
                  </a:cubicBezTo>
                  <a:cubicBezTo>
                    <a:pt x="12" y="385"/>
                    <a:pt x="35" y="397"/>
                    <a:pt x="59" y="397"/>
                  </a:cubicBezTo>
                  <a:lnTo>
                    <a:pt x="70" y="397"/>
                  </a:lnTo>
                  <a:lnTo>
                    <a:pt x="943" y="83"/>
                  </a:lnTo>
                  <a:cubicBezTo>
                    <a:pt x="986" y="61"/>
                    <a:pt x="969" y="0"/>
                    <a:pt x="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8"/>
            <p:cNvSpPr/>
            <p:nvPr/>
          </p:nvSpPr>
          <p:spPr>
            <a:xfrm>
              <a:off x="929300" y="3582000"/>
              <a:ext cx="24475" cy="10025"/>
            </a:xfrm>
            <a:custGeom>
              <a:avLst/>
              <a:gdLst/>
              <a:ahLst/>
              <a:cxnLst/>
              <a:rect l="l" t="t" r="r" b="b"/>
              <a:pathLst>
                <a:path w="979" h="401" extrusionOk="0">
                  <a:moveTo>
                    <a:pt x="927" y="1"/>
                  </a:moveTo>
                  <a:cubicBezTo>
                    <a:pt x="921" y="1"/>
                    <a:pt x="914" y="2"/>
                    <a:pt x="908" y="5"/>
                  </a:cubicBezTo>
                  <a:lnTo>
                    <a:pt x="36" y="308"/>
                  </a:lnTo>
                  <a:cubicBezTo>
                    <a:pt x="13" y="319"/>
                    <a:pt x="1" y="342"/>
                    <a:pt x="13" y="366"/>
                  </a:cubicBezTo>
                  <a:cubicBezTo>
                    <a:pt x="13" y="389"/>
                    <a:pt x="36" y="401"/>
                    <a:pt x="48" y="401"/>
                  </a:cubicBezTo>
                  <a:lnTo>
                    <a:pt x="71" y="401"/>
                  </a:lnTo>
                  <a:lnTo>
                    <a:pt x="943" y="87"/>
                  </a:lnTo>
                  <a:cubicBezTo>
                    <a:pt x="966" y="75"/>
                    <a:pt x="978" y="52"/>
                    <a:pt x="966" y="28"/>
                  </a:cubicBezTo>
                  <a:cubicBezTo>
                    <a:pt x="958" y="11"/>
                    <a:pt x="943" y="1"/>
                    <a:pt x="9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8"/>
            <p:cNvSpPr/>
            <p:nvPr/>
          </p:nvSpPr>
          <p:spPr>
            <a:xfrm>
              <a:off x="918250" y="3599450"/>
              <a:ext cx="41325" cy="16125"/>
            </a:xfrm>
            <a:custGeom>
              <a:avLst/>
              <a:gdLst/>
              <a:ahLst/>
              <a:cxnLst/>
              <a:rect l="l" t="t" r="r" b="b"/>
              <a:pathLst>
                <a:path w="1653" h="645" extrusionOk="0">
                  <a:moveTo>
                    <a:pt x="1613" y="0"/>
                  </a:moveTo>
                  <a:cubicBezTo>
                    <a:pt x="1607" y="0"/>
                    <a:pt x="1601" y="2"/>
                    <a:pt x="1594" y="5"/>
                  </a:cubicBezTo>
                  <a:lnTo>
                    <a:pt x="48" y="552"/>
                  </a:lnTo>
                  <a:cubicBezTo>
                    <a:pt x="24" y="563"/>
                    <a:pt x="1" y="587"/>
                    <a:pt x="13" y="610"/>
                  </a:cubicBezTo>
                  <a:cubicBezTo>
                    <a:pt x="24" y="633"/>
                    <a:pt x="36" y="645"/>
                    <a:pt x="59" y="645"/>
                  </a:cubicBezTo>
                  <a:lnTo>
                    <a:pt x="71" y="645"/>
                  </a:lnTo>
                  <a:lnTo>
                    <a:pt x="1618" y="86"/>
                  </a:lnTo>
                  <a:cubicBezTo>
                    <a:pt x="1641" y="75"/>
                    <a:pt x="1653" y="52"/>
                    <a:pt x="1653" y="28"/>
                  </a:cubicBezTo>
                  <a:cubicBezTo>
                    <a:pt x="1644" y="11"/>
                    <a:pt x="1629" y="0"/>
                    <a:pt x="1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8"/>
            <p:cNvSpPr/>
            <p:nvPr/>
          </p:nvSpPr>
          <p:spPr>
            <a:xfrm>
              <a:off x="941825" y="3617775"/>
              <a:ext cx="24450" cy="10025"/>
            </a:xfrm>
            <a:custGeom>
              <a:avLst/>
              <a:gdLst/>
              <a:ahLst/>
              <a:cxnLst/>
              <a:rect l="l" t="t" r="r" b="b"/>
              <a:pathLst>
                <a:path w="978" h="401" extrusionOk="0">
                  <a:moveTo>
                    <a:pt x="937" y="0"/>
                  </a:moveTo>
                  <a:cubicBezTo>
                    <a:pt x="931" y="0"/>
                    <a:pt x="925" y="2"/>
                    <a:pt x="919" y="5"/>
                  </a:cubicBezTo>
                  <a:lnTo>
                    <a:pt x="35" y="307"/>
                  </a:lnTo>
                  <a:cubicBezTo>
                    <a:pt x="12" y="319"/>
                    <a:pt x="0" y="342"/>
                    <a:pt x="12" y="365"/>
                  </a:cubicBezTo>
                  <a:cubicBezTo>
                    <a:pt x="23" y="389"/>
                    <a:pt x="35" y="400"/>
                    <a:pt x="58" y="400"/>
                  </a:cubicBezTo>
                  <a:lnTo>
                    <a:pt x="70" y="400"/>
                  </a:lnTo>
                  <a:lnTo>
                    <a:pt x="942" y="86"/>
                  </a:lnTo>
                  <a:cubicBezTo>
                    <a:pt x="966" y="75"/>
                    <a:pt x="977" y="51"/>
                    <a:pt x="966" y="28"/>
                  </a:cubicBezTo>
                  <a:cubicBezTo>
                    <a:pt x="966" y="11"/>
                    <a:pt x="953" y="0"/>
                    <a:pt x="9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8"/>
            <p:cNvSpPr/>
            <p:nvPr/>
          </p:nvSpPr>
          <p:spPr>
            <a:xfrm>
              <a:off x="948500" y="3636175"/>
              <a:ext cx="24650" cy="9925"/>
            </a:xfrm>
            <a:custGeom>
              <a:avLst/>
              <a:gdLst/>
              <a:ahLst/>
              <a:cxnLst/>
              <a:rect l="l" t="t" r="r" b="b"/>
              <a:pathLst>
                <a:path w="986" h="397" extrusionOk="0">
                  <a:moveTo>
                    <a:pt x="921" y="0"/>
                  </a:moveTo>
                  <a:cubicBezTo>
                    <a:pt x="917" y="0"/>
                    <a:pt x="912" y="1"/>
                    <a:pt x="908" y="2"/>
                  </a:cubicBezTo>
                  <a:lnTo>
                    <a:pt x="36" y="304"/>
                  </a:lnTo>
                  <a:cubicBezTo>
                    <a:pt x="12" y="316"/>
                    <a:pt x="1" y="339"/>
                    <a:pt x="12" y="362"/>
                  </a:cubicBezTo>
                  <a:cubicBezTo>
                    <a:pt x="12" y="385"/>
                    <a:pt x="36" y="397"/>
                    <a:pt x="47" y="397"/>
                  </a:cubicBezTo>
                  <a:lnTo>
                    <a:pt x="70" y="397"/>
                  </a:lnTo>
                  <a:lnTo>
                    <a:pt x="943" y="83"/>
                  </a:lnTo>
                  <a:cubicBezTo>
                    <a:pt x="986" y="61"/>
                    <a:pt x="969" y="0"/>
                    <a:pt x="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8"/>
            <p:cNvSpPr/>
            <p:nvPr/>
          </p:nvSpPr>
          <p:spPr>
            <a:xfrm>
              <a:off x="954900" y="3654425"/>
              <a:ext cx="24850" cy="10000"/>
            </a:xfrm>
            <a:custGeom>
              <a:avLst/>
              <a:gdLst/>
              <a:ahLst/>
              <a:cxnLst/>
              <a:rect l="l" t="t" r="r" b="b"/>
              <a:pathLst>
                <a:path w="994" h="400" extrusionOk="0">
                  <a:moveTo>
                    <a:pt x="928" y="0"/>
                  </a:moveTo>
                  <a:cubicBezTo>
                    <a:pt x="922" y="0"/>
                    <a:pt x="915" y="1"/>
                    <a:pt x="908" y="4"/>
                  </a:cubicBezTo>
                  <a:lnTo>
                    <a:pt x="35" y="307"/>
                  </a:lnTo>
                  <a:cubicBezTo>
                    <a:pt x="12" y="318"/>
                    <a:pt x="1" y="342"/>
                    <a:pt x="12" y="365"/>
                  </a:cubicBezTo>
                  <a:cubicBezTo>
                    <a:pt x="24" y="388"/>
                    <a:pt x="35" y="400"/>
                    <a:pt x="59" y="400"/>
                  </a:cubicBezTo>
                  <a:lnTo>
                    <a:pt x="70" y="400"/>
                  </a:lnTo>
                  <a:lnTo>
                    <a:pt x="943" y="86"/>
                  </a:lnTo>
                  <a:cubicBezTo>
                    <a:pt x="994" y="65"/>
                    <a:pt x="973" y="0"/>
                    <a:pt x="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8"/>
            <p:cNvSpPr/>
            <p:nvPr/>
          </p:nvSpPr>
          <p:spPr>
            <a:xfrm>
              <a:off x="961600" y="3672725"/>
              <a:ext cx="24450" cy="10025"/>
            </a:xfrm>
            <a:custGeom>
              <a:avLst/>
              <a:gdLst/>
              <a:ahLst/>
              <a:cxnLst/>
              <a:rect l="l" t="t" r="r" b="b"/>
              <a:pathLst>
                <a:path w="978" h="401" extrusionOk="0">
                  <a:moveTo>
                    <a:pt x="926" y="1"/>
                  </a:moveTo>
                  <a:cubicBezTo>
                    <a:pt x="920" y="1"/>
                    <a:pt x="914" y="2"/>
                    <a:pt x="907" y="5"/>
                  </a:cubicBezTo>
                  <a:lnTo>
                    <a:pt x="35" y="308"/>
                  </a:lnTo>
                  <a:cubicBezTo>
                    <a:pt x="12" y="319"/>
                    <a:pt x="0" y="342"/>
                    <a:pt x="12" y="366"/>
                  </a:cubicBezTo>
                  <a:cubicBezTo>
                    <a:pt x="12" y="389"/>
                    <a:pt x="23" y="401"/>
                    <a:pt x="47" y="401"/>
                  </a:cubicBezTo>
                  <a:lnTo>
                    <a:pt x="58" y="401"/>
                  </a:lnTo>
                  <a:lnTo>
                    <a:pt x="931" y="87"/>
                  </a:lnTo>
                  <a:cubicBezTo>
                    <a:pt x="965" y="75"/>
                    <a:pt x="977" y="52"/>
                    <a:pt x="965" y="28"/>
                  </a:cubicBezTo>
                  <a:cubicBezTo>
                    <a:pt x="957" y="11"/>
                    <a:pt x="942" y="1"/>
                    <a:pt x="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8"/>
            <p:cNvSpPr/>
            <p:nvPr/>
          </p:nvSpPr>
          <p:spPr>
            <a:xfrm>
              <a:off x="950825" y="3690175"/>
              <a:ext cx="41025" cy="16125"/>
            </a:xfrm>
            <a:custGeom>
              <a:avLst/>
              <a:gdLst/>
              <a:ahLst/>
              <a:cxnLst/>
              <a:rect l="l" t="t" r="r" b="b"/>
              <a:pathLst>
                <a:path w="1641" h="645" extrusionOk="0">
                  <a:moveTo>
                    <a:pt x="1601" y="0"/>
                  </a:moveTo>
                  <a:cubicBezTo>
                    <a:pt x="1595" y="0"/>
                    <a:pt x="1589" y="2"/>
                    <a:pt x="1583" y="5"/>
                  </a:cubicBezTo>
                  <a:lnTo>
                    <a:pt x="36" y="552"/>
                  </a:lnTo>
                  <a:cubicBezTo>
                    <a:pt x="12" y="563"/>
                    <a:pt x="1" y="587"/>
                    <a:pt x="1" y="610"/>
                  </a:cubicBezTo>
                  <a:cubicBezTo>
                    <a:pt x="12" y="621"/>
                    <a:pt x="24" y="645"/>
                    <a:pt x="47" y="645"/>
                  </a:cubicBezTo>
                  <a:lnTo>
                    <a:pt x="59" y="633"/>
                  </a:lnTo>
                  <a:lnTo>
                    <a:pt x="1606" y="86"/>
                  </a:lnTo>
                  <a:cubicBezTo>
                    <a:pt x="1629" y="75"/>
                    <a:pt x="1641" y="52"/>
                    <a:pt x="1641" y="28"/>
                  </a:cubicBezTo>
                  <a:cubicBezTo>
                    <a:pt x="1632" y="11"/>
                    <a:pt x="1617" y="0"/>
                    <a:pt x="16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8"/>
            <p:cNvSpPr/>
            <p:nvPr/>
          </p:nvSpPr>
          <p:spPr>
            <a:xfrm>
              <a:off x="974375" y="3708325"/>
              <a:ext cx="24175" cy="10200"/>
            </a:xfrm>
            <a:custGeom>
              <a:avLst/>
              <a:gdLst/>
              <a:ahLst/>
              <a:cxnLst/>
              <a:rect l="l" t="t" r="r" b="b"/>
              <a:pathLst>
                <a:path w="967" h="408" extrusionOk="0">
                  <a:moveTo>
                    <a:pt x="908" y="0"/>
                  </a:moveTo>
                  <a:lnTo>
                    <a:pt x="36" y="314"/>
                  </a:lnTo>
                  <a:cubicBezTo>
                    <a:pt x="12" y="326"/>
                    <a:pt x="1" y="349"/>
                    <a:pt x="1" y="372"/>
                  </a:cubicBezTo>
                  <a:cubicBezTo>
                    <a:pt x="12" y="396"/>
                    <a:pt x="24" y="407"/>
                    <a:pt x="47" y="407"/>
                  </a:cubicBezTo>
                  <a:lnTo>
                    <a:pt x="59" y="396"/>
                  </a:lnTo>
                  <a:lnTo>
                    <a:pt x="931" y="93"/>
                  </a:lnTo>
                  <a:cubicBezTo>
                    <a:pt x="955" y="82"/>
                    <a:pt x="966" y="58"/>
                    <a:pt x="966" y="35"/>
                  </a:cubicBezTo>
                  <a:cubicBezTo>
                    <a:pt x="955" y="12"/>
                    <a:pt x="931"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8"/>
            <p:cNvSpPr/>
            <p:nvPr/>
          </p:nvSpPr>
          <p:spPr>
            <a:xfrm>
              <a:off x="980775" y="3726625"/>
              <a:ext cx="24450" cy="10225"/>
            </a:xfrm>
            <a:custGeom>
              <a:avLst/>
              <a:gdLst/>
              <a:ahLst/>
              <a:cxnLst/>
              <a:rect l="l" t="t" r="r" b="b"/>
              <a:pathLst>
                <a:path w="978" h="409" extrusionOk="0">
                  <a:moveTo>
                    <a:pt x="908" y="1"/>
                  </a:moveTo>
                  <a:lnTo>
                    <a:pt x="36" y="315"/>
                  </a:lnTo>
                  <a:cubicBezTo>
                    <a:pt x="12" y="327"/>
                    <a:pt x="1" y="350"/>
                    <a:pt x="12" y="373"/>
                  </a:cubicBezTo>
                  <a:cubicBezTo>
                    <a:pt x="12" y="385"/>
                    <a:pt x="36" y="408"/>
                    <a:pt x="47" y="408"/>
                  </a:cubicBezTo>
                  <a:cubicBezTo>
                    <a:pt x="59" y="408"/>
                    <a:pt x="59" y="396"/>
                    <a:pt x="71" y="396"/>
                  </a:cubicBezTo>
                  <a:lnTo>
                    <a:pt x="943" y="94"/>
                  </a:lnTo>
                  <a:cubicBezTo>
                    <a:pt x="966" y="82"/>
                    <a:pt x="978" y="59"/>
                    <a:pt x="966" y="36"/>
                  </a:cubicBezTo>
                  <a:cubicBezTo>
                    <a:pt x="955" y="13"/>
                    <a:pt x="931" y="1"/>
                    <a:pt x="9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8"/>
            <p:cNvSpPr/>
            <p:nvPr/>
          </p:nvSpPr>
          <p:spPr>
            <a:xfrm>
              <a:off x="987175" y="3744925"/>
              <a:ext cx="25225" cy="10225"/>
            </a:xfrm>
            <a:custGeom>
              <a:avLst/>
              <a:gdLst/>
              <a:ahLst/>
              <a:cxnLst/>
              <a:rect l="l" t="t" r="r" b="b"/>
              <a:pathLst>
                <a:path w="1009" h="409" extrusionOk="0">
                  <a:moveTo>
                    <a:pt x="931" y="1"/>
                  </a:moveTo>
                  <a:cubicBezTo>
                    <a:pt x="927" y="1"/>
                    <a:pt x="923" y="1"/>
                    <a:pt x="920" y="2"/>
                  </a:cubicBezTo>
                  <a:lnTo>
                    <a:pt x="47" y="316"/>
                  </a:lnTo>
                  <a:cubicBezTo>
                    <a:pt x="1" y="327"/>
                    <a:pt x="12" y="397"/>
                    <a:pt x="59" y="409"/>
                  </a:cubicBezTo>
                  <a:lnTo>
                    <a:pt x="82" y="397"/>
                  </a:lnTo>
                  <a:lnTo>
                    <a:pt x="954" y="95"/>
                  </a:lnTo>
                  <a:cubicBezTo>
                    <a:pt x="1009" y="73"/>
                    <a:pt x="982" y="1"/>
                    <a:pt x="9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8"/>
            <p:cNvSpPr/>
            <p:nvPr/>
          </p:nvSpPr>
          <p:spPr>
            <a:xfrm>
              <a:off x="993875" y="3763275"/>
              <a:ext cx="24450" cy="9900"/>
            </a:xfrm>
            <a:custGeom>
              <a:avLst/>
              <a:gdLst/>
              <a:ahLst/>
              <a:cxnLst/>
              <a:rect l="l" t="t" r="r" b="b"/>
              <a:pathLst>
                <a:path w="978" h="396" extrusionOk="0">
                  <a:moveTo>
                    <a:pt x="907" y="0"/>
                  </a:moveTo>
                  <a:lnTo>
                    <a:pt x="35" y="315"/>
                  </a:lnTo>
                  <a:cubicBezTo>
                    <a:pt x="12" y="315"/>
                    <a:pt x="0" y="349"/>
                    <a:pt x="12" y="373"/>
                  </a:cubicBezTo>
                  <a:cubicBezTo>
                    <a:pt x="12" y="384"/>
                    <a:pt x="35" y="396"/>
                    <a:pt x="47" y="396"/>
                  </a:cubicBezTo>
                  <a:lnTo>
                    <a:pt x="70" y="396"/>
                  </a:lnTo>
                  <a:lnTo>
                    <a:pt x="942" y="94"/>
                  </a:lnTo>
                  <a:cubicBezTo>
                    <a:pt x="966" y="82"/>
                    <a:pt x="977" y="59"/>
                    <a:pt x="966" y="35"/>
                  </a:cubicBezTo>
                  <a:cubicBezTo>
                    <a:pt x="954" y="12"/>
                    <a:pt x="931" y="0"/>
                    <a:pt x="9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8"/>
            <p:cNvSpPr/>
            <p:nvPr/>
          </p:nvSpPr>
          <p:spPr>
            <a:xfrm>
              <a:off x="983100" y="3780700"/>
              <a:ext cx="41525" cy="16050"/>
            </a:xfrm>
            <a:custGeom>
              <a:avLst/>
              <a:gdLst/>
              <a:ahLst/>
              <a:cxnLst/>
              <a:rect l="l" t="t" r="r" b="b"/>
              <a:pathLst>
                <a:path w="1661" h="642" extrusionOk="0">
                  <a:moveTo>
                    <a:pt x="1594" y="0"/>
                  </a:moveTo>
                  <a:cubicBezTo>
                    <a:pt x="1590" y="0"/>
                    <a:pt x="1587" y="1"/>
                    <a:pt x="1583" y="1"/>
                  </a:cubicBezTo>
                  <a:lnTo>
                    <a:pt x="36" y="560"/>
                  </a:lnTo>
                  <a:cubicBezTo>
                    <a:pt x="12" y="560"/>
                    <a:pt x="1" y="583"/>
                    <a:pt x="12" y="618"/>
                  </a:cubicBezTo>
                  <a:cubicBezTo>
                    <a:pt x="12" y="629"/>
                    <a:pt x="36" y="641"/>
                    <a:pt x="47" y="641"/>
                  </a:cubicBezTo>
                  <a:lnTo>
                    <a:pt x="71" y="641"/>
                  </a:lnTo>
                  <a:lnTo>
                    <a:pt x="1606" y="94"/>
                  </a:lnTo>
                  <a:cubicBezTo>
                    <a:pt x="1660" y="73"/>
                    <a:pt x="1644" y="0"/>
                    <a:pt x="15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8"/>
            <p:cNvSpPr/>
            <p:nvPr/>
          </p:nvSpPr>
          <p:spPr>
            <a:xfrm>
              <a:off x="1006650" y="3798950"/>
              <a:ext cx="24575" cy="10000"/>
            </a:xfrm>
            <a:custGeom>
              <a:avLst/>
              <a:gdLst/>
              <a:ahLst/>
              <a:cxnLst/>
              <a:rect l="l" t="t" r="r" b="b"/>
              <a:pathLst>
                <a:path w="983" h="400" extrusionOk="0">
                  <a:moveTo>
                    <a:pt x="928" y="0"/>
                  </a:moveTo>
                  <a:cubicBezTo>
                    <a:pt x="922" y="0"/>
                    <a:pt x="915" y="1"/>
                    <a:pt x="908" y="4"/>
                  </a:cubicBezTo>
                  <a:lnTo>
                    <a:pt x="36" y="307"/>
                  </a:lnTo>
                  <a:cubicBezTo>
                    <a:pt x="13" y="318"/>
                    <a:pt x="1" y="341"/>
                    <a:pt x="1" y="365"/>
                  </a:cubicBezTo>
                  <a:cubicBezTo>
                    <a:pt x="13" y="388"/>
                    <a:pt x="24" y="400"/>
                    <a:pt x="47" y="400"/>
                  </a:cubicBezTo>
                  <a:lnTo>
                    <a:pt x="71" y="400"/>
                  </a:lnTo>
                  <a:lnTo>
                    <a:pt x="931" y="86"/>
                  </a:lnTo>
                  <a:cubicBezTo>
                    <a:pt x="982" y="65"/>
                    <a:pt x="971" y="0"/>
                    <a:pt x="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8"/>
            <p:cNvSpPr/>
            <p:nvPr/>
          </p:nvSpPr>
          <p:spPr>
            <a:xfrm>
              <a:off x="1013050" y="3817250"/>
              <a:ext cx="24450" cy="10025"/>
            </a:xfrm>
            <a:custGeom>
              <a:avLst/>
              <a:gdLst/>
              <a:ahLst/>
              <a:cxnLst/>
              <a:rect l="l" t="t" r="r" b="b"/>
              <a:pathLst>
                <a:path w="978" h="401" extrusionOk="0">
                  <a:moveTo>
                    <a:pt x="928" y="0"/>
                  </a:moveTo>
                  <a:cubicBezTo>
                    <a:pt x="921" y="0"/>
                    <a:pt x="914" y="2"/>
                    <a:pt x="908" y="5"/>
                  </a:cubicBezTo>
                  <a:lnTo>
                    <a:pt x="36" y="319"/>
                  </a:lnTo>
                  <a:cubicBezTo>
                    <a:pt x="12" y="319"/>
                    <a:pt x="1" y="354"/>
                    <a:pt x="12" y="377"/>
                  </a:cubicBezTo>
                  <a:cubicBezTo>
                    <a:pt x="12" y="389"/>
                    <a:pt x="36" y="400"/>
                    <a:pt x="59" y="400"/>
                  </a:cubicBezTo>
                  <a:lnTo>
                    <a:pt x="71" y="400"/>
                  </a:lnTo>
                  <a:lnTo>
                    <a:pt x="943" y="86"/>
                  </a:lnTo>
                  <a:cubicBezTo>
                    <a:pt x="966" y="86"/>
                    <a:pt x="978" y="51"/>
                    <a:pt x="966" y="28"/>
                  </a:cubicBezTo>
                  <a:cubicBezTo>
                    <a:pt x="966" y="11"/>
                    <a:pt x="948" y="0"/>
                    <a:pt x="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8"/>
            <p:cNvSpPr/>
            <p:nvPr/>
          </p:nvSpPr>
          <p:spPr>
            <a:xfrm>
              <a:off x="1019750" y="3835575"/>
              <a:ext cx="24150" cy="10025"/>
            </a:xfrm>
            <a:custGeom>
              <a:avLst/>
              <a:gdLst/>
              <a:ahLst/>
              <a:cxnLst/>
              <a:rect l="l" t="t" r="r" b="b"/>
              <a:pathLst>
                <a:path w="966" h="401" extrusionOk="0">
                  <a:moveTo>
                    <a:pt x="926" y="0"/>
                  </a:moveTo>
                  <a:cubicBezTo>
                    <a:pt x="920" y="0"/>
                    <a:pt x="914" y="2"/>
                    <a:pt x="908" y="5"/>
                  </a:cubicBezTo>
                  <a:lnTo>
                    <a:pt x="35" y="319"/>
                  </a:lnTo>
                  <a:cubicBezTo>
                    <a:pt x="12" y="319"/>
                    <a:pt x="0" y="342"/>
                    <a:pt x="0" y="377"/>
                  </a:cubicBezTo>
                  <a:cubicBezTo>
                    <a:pt x="12" y="389"/>
                    <a:pt x="24" y="400"/>
                    <a:pt x="47" y="400"/>
                  </a:cubicBezTo>
                  <a:lnTo>
                    <a:pt x="59" y="400"/>
                  </a:lnTo>
                  <a:lnTo>
                    <a:pt x="931" y="86"/>
                  </a:lnTo>
                  <a:cubicBezTo>
                    <a:pt x="954" y="86"/>
                    <a:pt x="966" y="51"/>
                    <a:pt x="966" y="28"/>
                  </a:cubicBezTo>
                  <a:cubicBezTo>
                    <a:pt x="957" y="11"/>
                    <a:pt x="943"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8"/>
            <p:cNvSpPr/>
            <p:nvPr/>
          </p:nvSpPr>
          <p:spPr>
            <a:xfrm>
              <a:off x="1026150" y="3853875"/>
              <a:ext cx="24450" cy="10025"/>
            </a:xfrm>
            <a:custGeom>
              <a:avLst/>
              <a:gdLst/>
              <a:ahLst/>
              <a:cxnLst/>
              <a:rect l="l" t="t" r="r" b="b"/>
              <a:pathLst>
                <a:path w="978" h="401" extrusionOk="0">
                  <a:moveTo>
                    <a:pt x="926" y="1"/>
                  </a:moveTo>
                  <a:cubicBezTo>
                    <a:pt x="920" y="1"/>
                    <a:pt x="914" y="2"/>
                    <a:pt x="908" y="6"/>
                  </a:cubicBezTo>
                  <a:lnTo>
                    <a:pt x="35" y="308"/>
                  </a:lnTo>
                  <a:cubicBezTo>
                    <a:pt x="12" y="320"/>
                    <a:pt x="0" y="343"/>
                    <a:pt x="12" y="378"/>
                  </a:cubicBezTo>
                  <a:cubicBezTo>
                    <a:pt x="12" y="389"/>
                    <a:pt x="35" y="401"/>
                    <a:pt x="47" y="401"/>
                  </a:cubicBezTo>
                  <a:lnTo>
                    <a:pt x="70" y="401"/>
                  </a:lnTo>
                  <a:lnTo>
                    <a:pt x="942" y="87"/>
                  </a:lnTo>
                  <a:cubicBezTo>
                    <a:pt x="966" y="75"/>
                    <a:pt x="977" y="52"/>
                    <a:pt x="966" y="29"/>
                  </a:cubicBezTo>
                  <a:cubicBezTo>
                    <a:pt x="957" y="12"/>
                    <a:pt x="942" y="1"/>
                    <a:pt x="9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8"/>
            <p:cNvSpPr/>
            <p:nvPr/>
          </p:nvSpPr>
          <p:spPr>
            <a:xfrm>
              <a:off x="1015375" y="3871325"/>
              <a:ext cx="41325" cy="16150"/>
            </a:xfrm>
            <a:custGeom>
              <a:avLst/>
              <a:gdLst/>
              <a:ahLst/>
              <a:cxnLst/>
              <a:rect l="l" t="t" r="r" b="b"/>
              <a:pathLst>
                <a:path w="1653" h="646" extrusionOk="0">
                  <a:moveTo>
                    <a:pt x="1601" y="1"/>
                  </a:moveTo>
                  <a:cubicBezTo>
                    <a:pt x="1595" y="1"/>
                    <a:pt x="1589" y="2"/>
                    <a:pt x="1583" y="5"/>
                  </a:cubicBezTo>
                  <a:lnTo>
                    <a:pt x="36" y="552"/>
                  </a:lnTo>
                  <a:cubicBezTo>
                    <a:pt x="13" y="564"/>
                    <a:pt x="1" y="587"/>
                    <a:pt x="13" y="610"/>
                  </a:cubicBezTo>
                  <a:cubicBezTo>
                    <a:pt x="13" y="633"/>
                    <a:pt x="36" y="645"/>
                    <a:pt x="59" y="645"/>
                  </a:cubicBezTo>
                  <a:lnTo>
                    <a:pt x="71" y="645"/>
                  </a:lnTo>
                  <a:lnTo>
                    <a:pt x="1618" y="87"/>
                  </a:lnTo>
                  <a:cubicBezTo>
                    <a:pt x="1641" y="75"/>
                    <a:pt x="1653" y="52"/>
                    <a:pt x="1641" y="29"/>
                  </a:cubicBezTo>
                  <a:cubicBezTo>
                    <a:pt x="1632" y="12"/>
                    <a:pt x="1618" y="1"/>
                    <a:pt x="16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8"/>
            <p:cNvSpPr/>
            <p:nvPr/>
          </p:nvSpPr>
          <p:spPr>
            <a:xfrm>
              <a:off x="1038650" y="3889650"/>
              <a:ext cx="24750" cy="10025"/>
            </a:xfrm>
            <a:custGeom>
              <a:avLst/>
              <a:gdLst/>
              <a:ahLst/>
              <a:cxnLst/>
              <a:rect l="l" t="t" r="r" b="b"/>
              <a:pathLst>
                <a:path w="990" h="401" extrusionOk="0">
                  <a:moveTo>
                    <a:pt x="937" y="1"/>
                  </a:moveTo>
                  <a:cubicBezTo>
                    <a:pt x="931" y="1"/>
                    <a:pt x="925" y="2"/>
                    <a:pt x="919" y="5"/>
                  </a:cubicBezTo>
                  <a:lnTo>
                    <a:pt x="47" y="319"/>
                  </a:lnTo>
                  <a:cubicBezTo>
                    <a:pt x="0" y="331"/>
                    <a:pt x="12" y="401"/>
                    <a:pt x="59" y="401"/>
                  </a:cubicBezTo>
                  <a:lnTo>
                    <a:pt x="82" y="401"/>
                  </a:lnTo>
                  <a:lnTo>
                    <a:pt x="954" y="98"/>
                  </a:lnTo>
                  <a:cubicBezTo>
                    <a:pt x="977" y="87"/>
                    <a:pt x="989" y="63"/>
                    <a:pt x="977" y="40"/>
                  </a:cubicBezTo>
                  <a:cubicBezTo>
                    <a:pt x="969" y="14"/>
                    <a:pt x="953" y="1"/>
                    <a:pt x="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8"/>
            <p:cNvSpPr/>
            <p:nvPr/>
          </p:nvSpPr>
          <p:spPr>
            <a:xfrm>
              <a:off x="1045625" y="3908050"/>
              <a:ext cx="24650" cy="9950"/>
            </a:xfrm>
            <a:custGeom>
              <a:avLst/>
              <a:gdLst/>
              <a:ahLst/>
              <a:cxnLst/>
              <a:rect l="l" t="t" r="r" b="b"/>
              <a:pathLst>
                <a:path w="986" h="398" extrusionOk="0">
                  <a:moveTo>
                    <a:pt x="920" y="1"/>
                  </a:moveTo>
                  <a:cubicBezTo>
                    <a:pt x="916" y="1"/>
                    <a:pt x="912" y="1"/>
                    <a:pt x="908" y="2"/>
                  </a:cubicBezTo>
                  <a:lnTo>
                    <a:pt x="35" y="304"/>
                  </a:lnTo>
                  <a:cubicBezTo>
                    <a:pt x="12" y="316"/>
                    <a:pt x="1" y="339"/>
                    <a:pt x="12" y="363"/>
                  </a:cubicBezTo>
                  <a:cubicBezTo>
                    <a:pt x="12" y="386"/>
                    <a:pt x="35" y="397"/>
                    <a:pt x="47" y="397"/>
                  </a:cubicBezTo>
                  <a:lnTo>
                    <a:pt x="70" y="397"/>
                  </a:lnTo>
                  <a:lnTo>
                    <a:pt x="943" y="83"/>
                  </a:lnTo>
                  <a:cubicBezTo>
                    <a:pt x="986" y="62"/>
                    <a:pt x="969" y="1"/>
                    <a:pt x="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8"/>
            <p:cNvSpPr/>
            <p:nvPr/>
          </p:nvSpPr>
          <p:spPr>
            <a:xfrm>
              <a:off x="1052025" y="3926075"/>
              <a:ext cx="24650" cy="9950"/>
            </a:xfrm>
            <a:custGeom>
              <a:avLst/>
              <a:gdLst/>
              <a:ahLst/>
              <a:cxnLst/>
              <a:rect l="l" t="t" r="r" b="b"/>
              <a:pathLst>
                <a:path w="986" h="398" extrusionOk="0">
                  <a:moveTo>
                    <a:pt x="919" y="1"/>
                  </a:moveTo>
                  <a:cubicBezTo>
                    <a:pt x="915" y="1"/>
                    <a:pt x="912" y="1"/>
                    <a:pt x="908" y="2"/>
                  </a:cubicBezTo>
                  <a:lnTo>
                    <a:pt x="35" y="316"/>
                  </a:lnTo>
                  <a:cubicBezTo>
                    <a:pt x="12" y="328"/>
                    <a:pt x="0" y="351"/>
                    <a:pt x="0" y="374"/>
                  </a:cubicBezTo>
                  <a:cubicBezTo>
                    <a:pt x="12" y="386"/>
                    <a:pt x="24" y="398"/>
                    <a:pt x="47" y="398"/>
                  </a:cubicBezTo>
                  <a:lnTo>
                    <a:pt x="70" y="398"/>
                  </a:lnTo>
                  <a:lnTo>
                    <a:pt x="931" y="95"/>
                  </a:lnTo>
                  <a:cubicBezTo>
                    <a:pt x="985" y="73"/>
                    <a:pt x="969" y="1"/>
                    <a:pt x="9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8"/>
            <p:cNvSpPr/>
            <p:nvPr/>
          </p:nvSpPr>
          <p:spPr>
            <a:xfrm>
              <a:off x="1058425" y="3944625"/>
              <a:ext cx="24600" cy="10000"/>
            </a:xfrm>
            <a:custGeom>
              <a:avLst/>
              <a:gdLst/>
              <a:ahLst/>
              <a:cxnLst/>
              <a:rect l="l" t="t" r="r" b="b"/>
              <a:pathLst>
                <a:path w="984" h="400" extrusionOk="0">
                  <a:moveTo>
                    <a:pt x="927" y="0"/>
                  </a:moveTo>
                  <a:cubicBezTo>
                    <a:pt x="921" y="0"/>
                    <a:pt x="915" y="2"/>
                    <a:pt x="908" y="5"/>
                  </a:cubicBezTo>
                  <a:lnTo>
                    <a:pt x="35" y="307"/>
                  </a:lnTo>
                  <a:cubicBezTo>
                    <a:pt x="12" y="319"/>
                    <a:pt x="0" y="342"/>
                    <a:pt x="12" y="365"/>
                  </a:cubicBezTo>
                  <a:cubicBezTo>
                    <a:pt x="12" y="388"/>
                    <a:pt x="35" y="400"/>
                    <a:pt x="58" y="400"/>
                  </a:cubicBezTo>
                  <a:lnTo>
                    <a:pt x="70" y="400"/>
                  </a:lnTo>
                  <a:lnTo>
                    <a:pt x="942" y="86"/>
                  </a:lnTo>
                  <a:cubicBezTo>
                    <a:pt x="983" y="66"/>
                    <a:pt x="970" y="0"/>
                    <a:pt x="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8"/>
            <p:cNvSpPr/>
            <p:nvPr/>
          </p:nvSpPr>
          <p:spPr>
            <a:xfrm>
              <a:off x="1047650" y="3962050"/>
              <a:ext cx="41325" cy="16150"/>
            </a:xfrm>
            <a:custGeom>
              <a:avLst/>
              <a:gdLst/>
              <a:ahLst/>
              <a:cxnLst/>
              <a:rect l="l" t="t" r="r" b="b"/>
              <a:pathLst>
                <a:path w="1653" h="646" extrusionOk="0">
                  <a:moveTo>
                    <a:pt x="1601" y="1"/>
                  </a:moveTo>
                  <a:cubicBezTo>
                    <a:pt x="1595" y="1"/>
                    <a:pt x="1589" y="2"/>
                    <a:pt x="1583" y="5"/>
                  </a:cubicBezTo>
                  <a:lnTo>
                    <a:pt x="36" y="552"/>
                  </a:lnTo>
                  <a:cubicBezTo>
                    <a:pt x="13" y="564"/>
                    <a:pt x="1" y="587"/>
                    <a:pt x="13" y="610"/>
                  </a:cubicBezTo>
                  <a:cubicBezTo>
                    <a:pt x="13" y="622"/>
                    <a:pt x="36" y="645"/>
                    <a:pt x="59" y="645"/>
                  </a:cubicBezTo>
                  <a:cubicBezTo>
                    <a:pt x="59" y="645"/>
                    <a:pt x="59" y="634"/>
                    <a:pt x="71" y="634"/>
                  </a:cubicBezTo>
                  <a:lnTo>
                    <a:pt x="1618" y="87"/>
                  </a:lnTo>
                  <a:cubicBezTo>
                    <a:pt x="1641" y="75"/>
                    <a:pt x="1653" y="52"/>
                    <a:pt x="1641" y="29"/>
                  </a:cubicBezTo>
                  <a:cubicBezTo>
                    <a:pt x="1632" y="12"/>
                    <a:pt x="1618" y="1"/>
                    <a:pt x="16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8"/>
            <p:cNvSpPr/>
            <p:nvPr/>
          </p:nvSpPr>
          <p:spPr>
            <a:xfrm>
              <a:off x="1070625" y="3980200"/>
              <a:ext cx="24750" cy="10200"/>
            </a:xfrm>
            <a:custGeom>
              <a:avLst/>
              <a:gdLst/>
              <a:ahLst/>
              <a:cxnLst/>
              <a:rect l="l" t="t" r="r" b="b"/>
              <a:pathLst>
                <a:path w="990" h="408" extrusionOk="0">
                  <a:moveTo>
                    <a:pt x="920" y="1"/>
                  </a:moveTo>
                  <a:lnTo>
                    <a:pt x="59" y="315"/>
                  </a:lnTo>
                  <a:cubicBezTo>
                    <a:pt x="1" y="326"/>
                    <a:pt x="12" y="408"/>
                    <a:pt x="71" y="408"/>
                  </a:cubicBezTo>
                  <a:lnTo>
                    <a:pt x="82" y="396"/>
                  </a:lnTo>
                  <a:lnTo>
                    <a:pt x="955" y="94"/>
                  </a:lnTo>
                  <a:cubicBezTo>
                    <a:pt x="978" y="82"/>
                    <a:pt x="990" y="59"/>
                    <a:pt x="978" y="35"/>
                  </a:cubicBezTo>
                  <a:cubicBezTo>
                    <a:pt x="966" y="12"/>
                    <a:pt x="943" y="1"/>
                    <a:pt x="9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8"/>
            <p:cNvSpPr/>
            <p:nvPr/>
          </p:nvSpPr>
          <p:spPr>
            <a:xfrm>
              <a:off x="1077625" y="3998525"/>
              <a:ext cx="24450" cy="10200"/>
            </a:xfrm>
            <a:custGeom>
              <a:avLst/>
              <a:gdLst/>
              <a:ahLst/>
              <a:cxnLst/>
              <a:rect l="l" t="t" r="r" b="b"/>
              <a:pathLst>
                <a:path w="978" h="408" extrusionOk="0">
                  <a:moveTo>
                    <a:pt x="907" y="0"/>
                  </a:moveTo>
                  <a:lnTo>
                    <a:pt x="35" y="314"/>
                  </a:lnTo>
                  <a:cubicBezTo>
                    <a:pt x="12" y="326"/>
                    <a:pt x="0" y="349"/>
                    <a:pt x="12" y="373"/>
                  </a:cubicBezTo>
                  <a:cubicBezTo>
                    <a:pt x="23" y="384"/>
                    <a:pt x="35" y="407"/>
                    <a:pt x="58" y="407"/>
                  </a:cubicBezTo>
                  <a:lnTo>
                    <a:pt x="70" y="396"/>
                  </a:lnTo>
                  <a:lnTo>
                    <a:pt x="942" y="93"/>
                  </a:lnTo>
                  <a:cubicBezTo>
                    <a:pt x="965" y="82"/>
                    <a:pt x="977" y="58"/>
                    <a:pt x="965" y="35"/>
                  </a:cubicBezTo>
                  <a:cubicBezTo>
                    <a:pt x="965" y="12"/>
                    <a:pt x="942" y="0"/>
                    <a:pt x="9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8"/>
            <p:cNvSpPr/>
            <p:nvPr/>
          </p:nvSpPr>
          <p:spPr>
            <a:xfrm>
              <a:off x="1084300" y="4017025"/>
              <a:ext cx="24450" cy="10025"/>
            </a:xfrm>
            <a:custGeom>
              <a:avLst/>
              <a:gdLst/>
              <a:ahLst/>
              <a:cxnLst/>
              <a:rect l="l" t="t" r="r" b="b"/>
              <a:pathLst>
                <a:path w="978" h="401" extrusionOk="0">
                  <a:moveTo>
                    <a:pt x="926" y="0"/>
                  </a:moveTo>
                  <a:cubicBezTo>
                    <a:pt x="920" y="0"/>
                    <a:pt x="914" y="2"/>
                    <a:pt x="908" y="5"/>
                  </a:cubicBezTo>
                  <a:lnTo>
                    <a:pt x="35" y="307"/>
                  </a:lnTo>
                  <a:cubicBezTo>
                    <a:pt x="12" y="319"/>
                    <a:pt x="1" y="342"/>
                    <a:pt x="1" y="365"/>
                  </a:cubicBezTo>
                  <a:cubicBezTo>
                    <a:pt x="12" y="389"/>
                    <a:pt x="35" y="400"/>
                    <a:pt x="47" y="400"/>
                  </a:cubicBezTo>
                  <a:lnTo>
                    <a:pt x="70" y="400"/>
                  </a:lnTo>
                  <a:lnTo>
                    <a:pt x="943" y="86"/>
                  </a:lnTo>
                  <a:cubicBezTo>
                    <a:pt x="966" y="75"/>
                    <a:pt x="978" y="51"/>
                    <a:pt x="966" y="28"/>
                  </a:cubicBezTo>
                  <a:cubicBezTo>
                    <a:pt x="957" y="11"/>
                    <a:pt x="943"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8"/>
            <p:cNvSpPr/>
            <p:nvPr/>
          </p:nvSpPr>
          <p:spPr>
            <a:xfrm>
              <a:off x="1090700" y="4035150"/>
              <a:ext cx="24450" cy="9925"/>
            </a:xfrm>
            <a:custGeom>
              <a:avLst/>
              <a:gdLst/>
              <a:ahLst/>
              <a:cxnLst/>
              <a:rect l="l" t="t" r="r" b="b"/>
              <a:pathLst>
                <a:path w="978" h="397" extrusionOk="0">
                  <a:moveTo>
                    <a:pt x="908" y="1"/>
                  </a:moveTo>
                  <a:lnTo>
                    <a:pt x="35" y="315"/>
                  </a:lnTo>
                  <a:cubicBezTo>
                    <a:pt x="12" y="327"/>
                    <a:pt x="0" y="350"/>
                    <a:pt x="12" y="373"/>
                  </a:cubicBezTo>
                  <a:cubicBezTo>
                    <a:pt x="24" y="385"/>
                    <a:pt x="35" y="396"/>
                    <a:pt x="59" y="396"/>
                  </a:cubicBezTo>
                  <a:lnTo>
                    <a:pt x="70" y="396"/>
                  </a:lnTo>
                  <a:lnTo>
                    <a:pt x="943" y="94"/>
                  </a:lnTo>
                  <a:cubicBezTo>
                    <a:pt x="966" y="82"/>
                    <a:pt x="977" y="59"/>
                    <a:pt x="966" y="36"/>
                  </a:cubicBezTo>
                  <a:cubicBezTo>
                    <a:pt x="966" y="13"/>
                    <a:pt x="931" y="1"/>
                    <a:pt x="9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8"/>
            <p:cNvSpPr/>
            <p:nvPr/>
          </p:nvSpPr>
          <p:spPr>
            <a:xfrm>
              <a:off x="1079950" y="4052575"/>
              <a:ext cx="41525" cy="16050"/>
            </a:xfrm>
            <a:custGeom>
              <a:avLst/>
              <a:gdLst/>
              <a:ahLst/>
              <a:cxnLst/>
              <a:rect l="l" t="t" r="r" b="b"/>
              <a:pathLst>
                <a:path w="1661" h="642" extrusionOk="0">
                  <a:moveTo>
                    <a:pt x="1593" y="1"/>
                  </a:moveTo>
                  <a:cubicBezTo>
                    <a:pt x="1589" y="1"/>
                    <a:pt x="1586" y="1"/>
                    <a:pt x="1582" y="2"/>
                  </a:cubicBezTo>
                  <a:lnTo>
                    <a:pt x="35" y="560"/>
                  </a:lnTo>
                  <a:cubicBezTo>
                    <a:pt x="12" y="560"/>
                    <a:pt x="0" y="595"/>
                    <a:pt x="12" y="618"/>
                  </a:cubicBezTo>
                  <a:cubicBezTo>
                    <a:pt x="23" y="630"/>
                    <a:pt x="35" y="642"/>
                    <a:pt x="58" y="642"/>
                  </a:cubicBezTo>
                  <a:lnTo>
                    <a:pt x="70" y="642"/>
                  </a:lnTo>
                  <a:lnTo>
                    <a:pt x="1617" y="95"/>
                  </a:lnTo>
                  <a:cubicBezTo>
                    <a:pt x="1660" y="73"/>
                    <a:pt x="1643" y="1"/>
                    <a:pt x="15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9"/>
        <p:cNvGrpSpPr/>
        <p:nvPr/>
      </p:nvGrpSpPr>
      <p:grpSpPr>
        <a:xfrm>
          <a:off x="0" y="0"/>
          <a:ext cx="0" cy="0"/>
          <a:chOff x="0" y="0"/>
          <a:chExt cx="0" cy="0"/>
        </a:xfrm>
      </p:grpSpPr>
      <p:sp>
        <p:nvSpPr>
          <p:cNvPr id="560" name="Google Shape;560;p9"/>
          <p:cNvSpPr txBox="1">
            <a:spLocks noGrp="1"/>
          </p:cNvSpPr>
          <p:nvPr>
            <p:ph type="title"/>
          </p:nvPr>
        </p:nvSpPr>
        <p:spPr>
          <a:xfrm>
            <a:off x="2135550" y="1503088"/>
            <a:ext cx="4872900" cy="116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sz="6500">
                <a:solidFill>
                  <a:schemeClr val="accent3"/>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61" name="Google Shape;561;p9"/>
          <p:cNvSpPr txBox="1">
            <a:spLocks noGrp="1"/>
          </p:cNvSpPr>
          <p:nvPr>
            <p:ph type="subTitle" idx="1"/>
          </p:nvPr>
        </p:nvSpPr>
        <p:spPr>
          <a:xfrm>
            <a:off x="2135550" y="2816913"/>
            <a:ext cx="48729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62" name="Google Shape;562;p9"/>
          <p:cNvGrpSpPr/>
          <p:nvPr/>
        </p:nvGrpSpPr>
        <p:grpSpPr>
          <a:xfrm>
            <a:off x="713229" y="428600"/>
            <a:ext cx="7136029" cy="4549771"/>
            <a:chOff x="713229" y="428600"/>
            <a:chExt cx="7136029" cy="4549771"/>
          </a:xfrm>
        </p:grpSpPr>
        <p:grpSp>
          <p:nvGrpSpPr>
            <p:cNvPr id="563" name="Google Shape;563;p9"/>
            <p:cNvGrpSpPr/>
            <p:nvPr/>
          </p:nvGrpSpPr>
          <p:grpSpPr>
            <a:xfrm flipH="1">
              <a:off x="713229" y="539500"/>
              <a:ext cx="615954" cy="471835"/>
              <a:chOff x="2785400" y="3515575"/>
              <a:chExt cx="378350" cy="289825"/>
            </a:xfrm>
          </p:grpSpPr>
          <p:sp>
            <p:nvSpPr>
              <p:cNvPr id="564" name="Google Shape;564;p9"/>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9"/>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4"/>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6" name="Google Shape;566;p9"/>
            <p:cNvGrpSpPr/>
            <p:nvPr/>
          </p:nvGrpSpPr>
          <p:grpSpPr>
            <a:xfrm>
              <a:off x="7233304" y="428600"/>
              <a:ext cx="615954" cy="471835"/>
              <a:chOff x="2785400" y="3515575"/>
              <a:chExt cx="378350" cy="289825"/>
            </a:xfrm>
          </p:grpSpPr>
          <p:sp>
            <p:nvSpPr>
              <p:cNvPr id="567" name="Google Shape;567;p9"/>
              <p:cNvSpPr/>
              <p:nvPr/>
            </p:nvSpPr>
            <p:spPr>
              <a:xfrm>
                <a:off x="2796450" y="3543400"/>
                <a:ext cx="367300" cy="262000"/>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9"/>
              <p:cNvSpPr/>
              <p:nvPr/>
            </p:nvSpPr>
            <p:spPr>
              <a:xfrm>
                <a:off x="2785400" y="3515575"/>
                <a:ext cx="377750" cy="267925"/>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3"/>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9" name="Google Shape;569;p9"/>
            <p:cNvGrpSpPr/>
            <p:nvPr/>
          </p:nvGrpSpPr>
          <p:grpSpPr>
            <a:xfrm>
              <a:off x="4007294" y="4229647"/>
              <a:ext cx="774067" cy="748724"/>
              <a:chOff x="6507519" y="-3391"/>
              <a:chExt cx="774067" cy="748724"/>
            </a:xfrm>
          </p:grpSpPr>
          <p:sp>
            <p:nvSpPr>
              <p:cNvPr id="570" name="Google Shape;570;p9"/>
              <p:cNvSpPr/>
              <p:nvPr/>
            </p:nvSpPr>
            <p:spPr>
              <a:xfrm rot="2483948" flipH="1">
                <a:off x="6573844" y="174370"/>
                <a:ext cx="597966" cy="426537"/>
              </a:xfrm>
              <a:custGeom>
                <a:avLst/>
                <a:gdLst/>
                <a:ahLst/>
                <a:cxnLst/>
                <a:rect l="l" t="t" r="r" b="b"/>
                <a:pathLst>
                  <a:path w="14692" h="10480" extrusionOk="0">
                    <a:moveTo>
                      <a:pt x="2685" y="1"/>
                    </a:moveTo>
                    <a:cubicBezTo>
                      <a:pt x="2036" y="1"/>
                      <a:pt x="1396" y="271"/>
                      <a:pt x="943" y="793"/>
                    </a:cubicBezTo>
                    <a:cubicBezTo>
                      <a:pt x="1" y="1863"/>
                      <a:pt x="210" y="3468"/>
                      <a:pt x="1327" y="4224"/>
                    </a:cubicBezTo>
                    <a:lnTo>
                      <a:pt x="9969" y="10028"/>
                    </a:lnTo>
                    <a:cubicBezTo>
                      <a:pt x="10430" y="10333"/>
                      <a:pt x="10952" y="10479"/>
                      <a:pt x="11473" y="10479"/>
                    </a:cubicBezTo>
                    <a:cubicBezTo>
                      <a:pt x="12504" y="10479"/>
                      <a:pt x="13530" y="9908"/>
                      <a:pt x="14063" y="8865"/>
                    </a:cubicBezTo>
                    <a:cubicBezTo>
                      <a:pt x="14691" y="7574"/>
                      <a:pt x="14284" y="6016"/>
                      <a:pt x="13086" y="5213"/>
                    </a:cubicBezTo>
                    <a:lnTo>
                      <a:pt x="12353" y="4724"/>
                    </a:lnTo>
                    <a:lnTo>
                      <a:pt x="11923" y="5376"/>
                    </a:lnTo>
                    <a:lnTo>
                      <a:pt x="12725" y="5911"/>
                    </a:lnTo>
                    <a:cubicBezTo>
                      <a:pt x="13702" y="6574"/>
                      <a:pt x="13900" y="7970"/>
                      <a:pt x="13109" y="8947"/>
                    </a:cubicBezTo>
                    <a:cubicBezTo>
                      <a:pt x="12699" y="9433"/>
                      <a:pt x="12102" y="9691"/>
                      <a:pt x="11497" y="9691"/>
                    </a:cubicBezTo>
                    <a:cubicBezTo>
                      <a:pt x="11090" y="9691"/>
                      <a:pt x="10678" y="9574"/>
                      <a:pt x="10318" y="9331"/>
                    </a:cubicBezTo>
                    <a:lnTo>
                      <a:pt x="1769" y="3585"/>
                    </a:lnTo>
                    <a:cubicBezTo>
                      <a:pt x="1024" y="3061"/>
                      <a:pt x="896" y="2014"/>
                      <a:pt x="1478" y="1328"/>
                    </a:cubicBezTo>
                    <a:cubicBezTo>
                      <a:pt x="1783" y="960"/>
                      <a:pt x="2226" y="766"/>
                      <a:pt x="2676" y="766"/>
                    </a:cubicBezTo>
                    <a:cubicBezTo>
                      <a:pt x="2980" y="766"/>
                      <a:pt x="3288" y="855"/>
                      <a:pt x="3560" y="1037"/>
                    </a:cubicBezTo>
                    <a:lnTo>
                      <a:pt x="9957" y="5341"/>
                    </a:lnTo>
                    <a:cubicBezTo>
                      <a:pt x="10022" y="5384"/>
                      <a:pt x="10095" y="5405"/>
                      <a:pt x="10167" y="5405"/>
                    </a:cubicBezTo>
                    <a:cubicBezTo>
                      <a:pt x="10289" y="5405"/>
                      <a:pt x="10407" y="5346"/>
                      <a:pt x="10481" y="5236"/>
                    </a:cubicBezTo>
                    <a:cubicBezTo>
                      <a:pt x="10597" y="5062"/>
                      <a:pt x="10550" y="4818"/>
                      <a:pt x="10387" y="4701"/>
                    </a:cubicBezTo>
                    <a:lnTo>
                      <a:pt x="3990" y="398"/>
                    </a:lnTo>
                    <a:cubicBezTo>
                      <a:pt x="3590" y="131"/>
                      <a:pt x="3135" y="1"/>
                      <a:pt x="2685" y="1"/>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9"/>
              <p:cNvSpPr/>
              <p:nvPr/>
            </p:nvSpPr>
            <p:spPr>
              <a:xfrm rot="2483948" flipH="1">
                <a:off x="6599218" y="145456"/>
                <a:ext cx="614979" cy="436183"/>
              </a:xfrm>
              <a:custGeom>
                <a:avLst/>
                <a:gdLst/>
                <a:ahLst/>
                <a:cxnLst/>
                <a:rect l="l" t="t" r="r" b="b"/>
                <a:pathLst>
                  <a:path w="15110" h="10717" extrusionOk="0">
                    <a:moveTo>
                      <a:pt x="3222" y="0"/>
                    </a:moveTo>
                    <a:cubicBezTo>
                      <a:pt x="2174" y="0"/>
                      <a:pt x="1157" y="575"/>
                      <a:pt x="652" y="1592"/>
                    </a:cubicBezTo>
                    <a:cubicBezTo>
                      <a:pt x="1" y="2895"/>
                      <a:pt x="501" y="4488"/>
                      <a:pt x="1699" y="5291"/>
                    </a:cubicBezTo>
                    <a:lnTo>
                      <a:pt x="2455" y="5803"/>
                    </a:lnTo>
                    <a:lnTo>
                      <a:pt x="2885" y="5163"/>
                    </a:lnTo>
                    <a:lnTo>
                      <a:pt x="2059" y="4605"/>
                    </a:lnTo>
                    <a:cubicBezTo>
                      <a:pt x="1036" y="3907"/>
                      <a:pt x="826" y="2488"/>
                      <a:pt x="1617" y="1534"/>
                    </a:cubicBezTo>
                    <a:cubicBezTo>
                      <a:pt x="2015" y="1042"/>
                      <a:pt x="2604" y="796"/>
                      <a:pt x="3205" y="796"/>
                    </a:cubicBezTo>
                    <a:cubicBezTo>
                      <a:pt x="3642" y="796"/>
                      <a:pt x="4085" y="926"/>
                      <a:pt x="4467" y="1185"/>
                    </a:cubicBezTo>
                    <a:lnTo>
                      <a:pt x="13307" y="7117"/>
                    </a:lnTo>
                    <a:cubicBezTo>
                      <a:pt x="14063" y="7640"/>
                      <a:pt x="14214" y="8699"/>
                      <a:pt x="13633" y="9397"/>
                    </a:cubicBezTo>
                    <a:cubicBezTo>
                      <a:pt x="13328" y="9762"/>
                      <a:pt x="12886" y="9942"/>
                      <a:pt x="12439" y="9942"/>
                    </a:cubicBezTo>
                    <a:cubicBezTo>
                      <a:pt x="12117" y="9942"/>
                      <a:pt x="11793" y="9849"/>
                      <a:pt x="11516" y="9664"/>
                    </a:cubicBezTo>
                    <a:lnTo>
                      <a:pt x="4897" y="5209"/>
                    </a:lnTo>
                    <a:cubicBezTo>
                      <a:pt x="4833" y="5166"/>
                      <a:pt x="4758" y="5145"/>
                      <a:pt x="4684" y="5145"/>
                    </a:cubicBezTo>
                    <a:cubicBezTo>
                      <a:pt x="4559" y="5145"/>
                      <a:pt x="4435" y="5204"/>
                      <a:pt x="4362" y="5314"/>
                    </a:cubicBezTo>
                    <a:cubicBezTo>
                      <a:pt x="4246" y="5500"/>
                      <a:pt x="4293" y="5733"/>
                      <a:pt x="4467" y="5849"/>
                    </a:cubicBezTo>
                    <a:lnTo>
                      <a:pt x="11074" y="10292"/>
                    </a:lnTo>
                    <a:cubicBezTo>
                      <a:pt x="11491" y="10575"/>
                      <a:pt x="11975" y="10716"/>
                      <a:pt x="12455" y="10716"/>
                    </a:cubicBezTo>
                    <a:cubicBezTo>
                      <a:pt x="13099" y="10716"/>
                      <a:pt x="13733" y="10462"/>
                      <a:pt x="14179" y="9955"/>
                    </a:cubicBezTo>
                    <a:cubicBezTo>
                      <a:pt x="15110" y="8897"/>
                      <a:pt x="14889" y="7257"/>
                      <a:pt x="13726" y="6477"/>
                    </a:cubicBezTo>
                    <a:lnTo>
                      <a:pt x="4816" y="487"/>
                    </a:lnTo>
                    <a:cubicBezTo>
                      <a:pt x="4322" y="156"/>
                      <a:pt x="3768" y="0"/>
                      <a:pt x="3222" y="0"/>
                    </a:cubicBezTo>
                    <a:close/>
                  </a:path>
                </a:pathLst>
              </a:custGeom>
              <a:solidFill>
                <a:schemeClr val="accent2"/>
              </a:solidFill>
              <a:ln>
                <a:noFill/>
              </a:ln>
              <a:effectLst>
                <a:outerShdw dist="28575" dir="5400000" algn="bl" rotWithShape="0">
                  <a:schemeClr val="dk1">
                    <a:alpha val="1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2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1pPr>
            <a:lvl2pPr lvl="1"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2pPr>
            <a:lvl3pPr lvl="2"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3pPr>
            <a:lvl4pPr lvl="3"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4pPr>
            <a:lvl5pPr lvl="4"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5pPr>
            <a:lvl6pPr lvl="5"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6pPr>
            <a:lvl7pPr lvl="6"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7pPr>
            <a:lvl8pPr lvl="7"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8pPr>
            <a:lvl9pPr lvl="8" algn="ctr" rtl="0">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1pPr>
            <a:lvl2pPr marL="914400" lvl="1"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2pPr>
            <a:lvl3pPr marL="1371600" lvl="2"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3pPr>
            <a:lvl4pPr marL="1828800" lvl="3"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4pPr>
            <a:lvl5pPr marL="2286000" lvl="4"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5pPr>
            <a:lvl6pPr marL="2743200" lvl="5"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6pPr>
            <a:lvl7pPr marL="3200400" lvl="6"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7pPr>
            <a:lvl8pPr marL="3657600" lvl="7"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8pPr>
            <a:lvl9pPr marL="4114800" lvl="8" indent="-317500">
              <a:lnSpc>
                <a:spcPct val="115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8" r:id="rId9"/>
    <p:sldLayoutId id="2147483659" r:id="rId10"/>
    <p:sldLayoutId id="2147483660" r:id="rId11"/>
    <p:sldLayoutId id="2147483661" r:id="rId12"/>
    <p:sldLayoutId id="2147483665" r:id="rId13"/>
    <p:sldLayoutId id="2147483666" r:id="rId14"/>
    <p:sldLayoutId id="2147483667" r:id="rId15"/>
    <p:sldLayoutId id="2147483668" r:id="rId16"/>
    <p:sldLayoutId id="2147483670" r:id="rId17"/>
    <p:sldLayoutId id="2147483671" r:id="rId18"/>
    <p:sldLayoutId id="2147483672" r:id="rId19"/>
    <p:sldLayoutId id="2147483674" r:id="rId20"/>
    <p:sldLayoutId id="2147483675" r:id="rId21"/>
    <p:sldLayoutId id="2147483676" r:id="rId22"/>
    <p:sldLayoutId id="2147483677" r:id="rId23"/>
    <p:sldLayoutId id="2147483678" r:id="rId24"/>
    <p:sldLayoutId id="2147483679"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8.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image" Target="../media/image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sv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7.xml"/><Relationship Id="rId5" Type="http://schemas.openxmlformats.org/officeDocument/2006/relationships/image" Target="../media/image26.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15.xml"/><Relationship Id="rId5" Type="http://schemas.openxmlformats.org/officeDocument/2006/relationships/image" Target="../media/image32.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22.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22.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5.svg"/></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image" Target="../media/image43.png"/><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55.png"/></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7.xml"/><Relationship Id="rId1" Type="http://schemas.openxmlformats.org/officeDocument/2006/relationships/slideLayout" Target="../slideLayouts/slideLayout21.xml"/><Relationship Id="rId5" Type="http://schemas.openxmlformats.org/officeDocument/2006/relationships/image" Target="../media/image48.png"/><Relationship Id="rId4" Type="http://schemas.openxmlformats.org/officeDocument/2006/relationships/image" Target="../media/image59.png"/></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8.xml"/><Relationship Id="rId1" Type="http://schemas.openxmlformats.org/officeDocument/2006/relationships/slideLayout" Target="../slideLayouts/slideLayout21.xml"/><Relationship Id="rId4" Type="http://schemas.openxmlformats.org/officeDocument/2006/relationships/image" Target="../media/image48.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image" Target="../media/image620.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46.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56.png"/></Relationships>
</file>

<file path=ppt/slides/_rels/slide4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60.png"/></Relationships>
</file>

<file path=ppt/slides/_rels/slide4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6.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70"/>
        <p:cNvGrpSpPr/>
        <p:nvPr/>
      </p:nvGrpSpPr>
      <p:grpSpPr>
        <a:xfrm>
          <a:off x="0" y="0"/>
          <a:ext cx="0" cy="0"/>
          <a:chOff x="0" y="0"/>
          <a:chExt cx="0" cy="0"/>
        </a:xfrm>
      </p:grpSpPr>
      <p:sp>
        <p:nvSpPr>
          <p:cNvPr id="8" name="Google Shape;1025;p38">
            <a:extLst>
              <a:ext uri="{FF2B5EF4-FFF2-40B4-BE49-F238E27FC236}">
                <a16:creationId xmlns:a16="http://schemas.microsoft.com/office/drawing/2014/main" xmlns="" id="{36D63F29-808E-F71F-8C07-1C0C311EDD9B}"/>
              </a:ext>
            </a:extLst>
          </p:cNvPr>
          <p:cNvSpPr txBox="1">
            <a:spLocks noGrp="1"/>
          </p:cNvSpPr>
          <p:nvPr>
            <p:ph type="ctrTitle"/>
          </p:nvPr>
        </p:nvSpPr>
        <p:spPr>
          <a:xfrm>
            <a:off x="1322400" y="1405161"/>
            <a:ext cx="6499200" cy="2586000"/>
          </a:xfrm>
          <a:prstGeom prst="rect">
            <a:avLst/>
          </a:prstGeom>
        </p:spPr>
        <p:txBody>
          <a:bodyPr spcFirstLastPara="1" wrap="square" lIns="90000" tIns="91425" rIns="90000" bIns="91425" anchor="ctr" anchorCtr="0">
            <a:noAutofit/>
          </a:bodyPr>
          <a:lstStyle/>
          <a:p>
            <a:pPr lvl="0">
              <a:lnSpc>
                <a:spcPct val="150000"/>
              </a:lnSpc>
            </a:pPr>
            <a:r>
              <a:rPr lang="en-US" sz="4300" b="1" dirty="0" smtClean="0">
                <a:latin typeface="+mn-lt"/>
              </a:rPr>
              <a:t>TIẾT 17</a:t>
            </a:r>
            <a:endParaRPr lang="en-US" sz="4300" b="1" dirty="0">
              <a:latin typeface="+mn-lt"/>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07"/>
        <p:cNvGrpSpPr/>
        <p:nvPr/>
      </p:nvGrpSpPr>
      <p:grpSpPr>
        <a:xfrm>
          <a:off x="0" y="0"/>
          <a:ext cx="0" cy="0"/>
          <a:chOff x="0" y="0"/>
          <a:chExt cx="0" cy="0"/>
        </a:xfrm>
      </p:grpSpPr>
      <p:sp>
        <p:nvSpPr>
          <p:cNvPr id="16" name="Rounded Rectangle 65">
            <a:extLst>
              <a:ext uri="{FF2B5EF4-FFF2-40B4-BE49-F238E27FC236}">
                <a16:creationId xmlns:a16="http://schemas.microsoft.com/office/drawing/2014/main" xmlns="" id="{1223F8EE-437E-F233-B158-8BE016350506}"/>
              </a:ext>
            </a:extLst>
          </p:cNvPr>
          <p:cNvSpPr/>
          <p:nvPr/>
        </p:nvSpPr>
        <p:spPr>
          <a:xfrm>
            <a:off x="693722" y="211200"/>
            <a:ext cx="2349793" cy="514350"/>
          </a:xfrm>
          <a:prstGeom prst="roundRect">
            <a:avLst/>
          </a:prstGeom>
          <a:solidFill>
            <a:schemeClr val="bg2"/>
          </a:solidFill>
        </p:spPr>
        <p:style>
          <a:lnRef idx="3">
            <a:schemeClr val="lt1"/>
          </a:lnRef>
          <a:fillRef idx="1">
            <a:schemeClr val="accent2"/>
          </a:fillRef>
          <a:effectRef idx="1">
            <a:schemeClr val="accent2"/>
          </a:effectRef>
          <a:fontRef idx="minor">
            <a:schemeClr val="lt1"/>
          </a:fontRef>
        </p:style>
        <p:txBody>
          <a:bodyPr rtlCol="0" anchor="ctr"/>
          <a:lstStyle/>
          <a:p>
            <a:pPr lvl="0" algn="ctr" defTabSz="457200">
              <a:buClrTx/>
              <a:defRPr/>
            </a:pPr>
            <a:r>
              <a:rPr lang="en-US" sz="2500" b="1" kern="1200">
                <a:solidFill>
                  <a:srgbClr val="D97245"/>
                </a:solidFill>
                <a:latin typeface="Arial" panose="020B0604020202020204" pitchFamily="34" charset="0"/>
                <a:cs typeface="Arial" panose="020B0604020202020204" pitchFamily="34" charset="0"/>
              </a:rPr>
              <a:t>Luyện tập 1</a:t>
            </a: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xmlns="" id="{81F8DB7A-39D9-9D06-5FD4-8BB1A625F40F}"/>
                  </a:ext>
                </a:extLst>
              </p:cNvPr>
              <p:cNvSpPr/>
              <p:nvPr/>
            </p:nvSpPr>
            <p:spPr>
              <a:xfrm>
                <a:off x="500411" y="101696"/>
                <a:ext cx="8143177" cy="2759730"/>
              </a:xfrm>
              <a:prstGeom prst="rect">
                <a:avLst/>
              </a:prstGeom>
            </p:spPr>
            <p:txBody>
              <a:bodyPr wrap="square">
                <a:spAutoFit/>
              </a:bodyPr>
              <a:lstStyle/>
              <a:p>
                <a:pPr algn="just">
                  <a:lnSpc>
                    <a:spcPct val="20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			Cho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𝐵</m:t>
                    </m:r>
                    <m:r>
                      <a:rPr lang="en-US" sz="2000" i="1" kern="100">
                        <a:latin typeface="Cambria Math" panose="02040503050406030204" pitchFamily="18" charset="0"/>
                        <a:ea typeface="Times New Roman" panose="02020603050405020304" pitchFamily="18" charset="0"/>
                        <a:cs typeface="Arial" panose="020B0604020202020204" pitchFamily="34" charset="0"/>
                      </a:rPr>
                      <m:t>, </m:t>
                    </m:r>
                    <m:r>
                      <a:rPr lang="en-US" sz="2000" i="1" kern="100">
                        <a:latin typeface="Cambria Math" panose="02040503050406030204" pitchFamily="18" charset="0"/>
                        <a:ea typeface="Times New Roman" panose="02020603050405020304" pitchFamily="18" charset="0"/>
                        <a:cs typeface="Arial" panose="020B0604020202020204" pitchFamily="34" charset="0"/>
                      </a:rPr>
                      <m:t>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hàng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trong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𝐵</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nằm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giữa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000" i="1" kern="100">
                            <a:latin typeface="Cambria Math"/>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𝑂</m:t>
                        </m:r>
                      </m:e>
                    </m:d>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xúc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𝐴𝐵</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tại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𝐶</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Chứng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minh</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14:m>
                  <m:oMathPara xmlns:m="http://schemas.openxmlformats.org/officeDocument/2006/math">
                    <m:oMathParaPr>
                      <m:jc m:val="centerGroup"/>
                    </m:oMathParaPr>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𝐴</m:t>
                      </m:r>
                      <m:sSup>
                        <m:sSupPr>
                          <m:ctrlPr>
                            <a:rPr lang="en-US" sz="2000" i="1" kern="100">
                              <a:latin typeface="Cambria Math"/>
                              <a:ea typeface="Times New Roman" panose="02020603050405020304" pitchFamily="18" charset="0"/>
                              <a:cs typeface="Arial" panose="020B0604020202020204" pitchFamily="34" charset="0"/>
                            </a:rPr>
                          </m:ctrlPr>
                        </m:sSupPr>
                        <m:e>
                          <m:r>
                            <a:rPr lang="en-US" sz="2000" i="1" kern="100">
                              <a:latin typeface="Cambria Math" panose="02040503050406030204" pitchFamily="18" charset="0"/>
                              <a:ea typeface="Times New Roman" panose="02020603050405020304" pitchFamily="18" charset="0"/>
                              <a:cs typeface="Arial" panose="020B0604020202020204" pitchFamily="34" charset="0"/>
                            </a:rPr>
                            <m:t>𝑂</m:t>
                          </m:r>
                        </m:e>
                        <m:sup>
                          <m:r>
                            <a:rPr lang="en-US" sz="2000" i="1" kern="100">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𝐵</m:t>
                      </m:r>
                      <m:sSup>
                        <m:sSupPr>
                          <m:ctrlPr>
                            <a:rPr lang="en-US" sz="2000" i="1" kern="100">
                              <a:latin typeface="Cambria Math"/>
                              <a:ea typeface="Times New Roman" panose="02020603050405020304" pitchFamily="18" charset="0"/>
                              <a:cs typeface="Arial" panose="020B0604020202020204" pitchFamily="34" charset="0"/>
                            </a:rPr>
                          </m:ctrlPr>
                        </m:sSupPr>
                        <m:e>
                          <m:r>
                            <a:rPr lang="en-US" sz="2000" i="1" kern="100">
                              <a:latin typeface="Cambria Math" panose="02040503050406030204" pitchFamily="18" charset="0"/>
                              <a:ea typeface="Times New Roman" panose="02020603050405020304" pitchFamily="18" charset="0"/>
                              <a:cs typeface="Arial" panose="020B0604020202020204" pitchFamily="34" charset="0"/>
                            </a:rPr>
                            <m:t>𝐶</m:t>
                          </m:r>
                        </m:e>
                        <m:sup>
                          <m:r>
                            <a:rPr lang="en-US" sz="2000" i="1" kern="100">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𝐵</m:t>
                      </m:r>
                      <m:sSup>
                        <m:sSupPr>
                          <m:ctrlPr>
                            <a:rPr lang="en-US" sz="2000" i="1" kern="100">
                              <a:latin typeface="Cambria Math"/>
                              <a:ea typeface="Times New Roman" panose="02020603050405020304" pitchFamily="18" charset="0"/>
                              <a:cs typeface="Arial" panose="020B0604020202020204" pitchFamily="34" charset="0"/>
                            </a:rPr>
                          </m:ctrlPr>
                        </m:sSupPr>
                        <m:e>
                          <m:r>
                            <a:rPr lang="en-US" sz="2000" i="1" kern="100">
                              <a:latin typeface="Cambria Math" panose="02040503050406030204" pitchFamily="18" charset="0"/>
                              <a:ea typeface="Times New Roman" panose="02020603050405020304" pitchFamily="18" charset="0"/>
                              <a:cs typeface="Arial" panose="020B0604020202020204" pitchFamily="34" charset="0"/>
                            </a:rPr>
                            <m:t>𝑂</m:t>
                          </m:r>
                        </m:e>
                        <m:sup>
                          <m:r>
                            <a:rPr lang="en-US" sz="2000" i="1" kern="100">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𝐴</m:t>
                      </m:r>
                      <m:sSup>
                        <m:sSupPr>
                          <m:ctrlPr>
                            <a:rPr lang="en-US" sz="2000" i="1" kern="100">
                              <a:latin typeface="Cambria Math"/>
                              <a:ea typeface="Times New Roman" panose="02020603050405020304" pitchFamily="18" charset="0"/>
                              <a:cs typeface="Arial" panose="020B0604020202020204" pitchFamily="34" charset="0"/>
                            </a:rPr>
                          </m:ctrlPr>
                        </m:sSupPr>
                        <m:e>
                          <m:r>
                            <a:rPr lang="en-US" sz="2000" i="1" kern="100">
                              <a:latin typeface="Cambria Math" panose="02040503050406030204" pitchFamily="18" charset="0"/>
                              <a:ea typeface="Times New Roman" panose="02020603050405020304" pitchFamily="18" charset="0"/>
                              <a:cs typeface="Arial" panose="020B0604020202020204" pitchFamily="34" charset="0"/>
                            </a:rPr>
                            <m:t>𝐶</m:t>
                          </m:r>
                        </m:e>
                        <m:sup>
                          <m:r>
                            <a:rPr lang="en-US" sz="2000" i="1" kern="100">
                              <a:latin typeface="Cambria Math" panose="02040503050406030204" pitchFamily="18" charset="0"/>
                              <a:ea typeface="Times New Roman" panose="02020603050405020304" pitchFamily="18" charset="0"/>
                              <a:cs typeface="Arial" panose="020B0604020202020204" pitchFamily="34" charset="0"/>
                            </a:rPr>
                            <m:t>2</m:t>
                          </m:r>
                        </m:sup>
                      </m:sSup>
                    </m:oMath>
                  </m:oMathPara>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7" name="Rectangle 16">
                <a:extLst>
                  <a:ext uri="{FF2B5EF4-FFF2-40B4-BE49-F238E27FC236}">
                    <a16:creationId xmlns:a16="http://schemas.microsoft.com/office/drawing/2014/main" id="{81F8DB7A-39D9-9D06-5FD4-8BB1A625F40F}"/>
                  </a:ext>
                </a:extLst>
              </p:cNvPr>
              <p:cNvSpPr>
                <a:spLocks noRot="1" noChangeAspect="1" noMove="1" noResize="1" noEditPoints="1" noAdjustHandles="1" noChangeArrowheads="1" noChangeShapeType="1" noTextEdit="1"/>
              </p:cNvSpPr>
              <p:nvPr/>
            </p:nvSpPr>
            <p:spPr>
              <a:xfrm>
                <a:off x="500411" y="101696"/>
                <a:ext cx="8143177" cy="2759730"/>
              </a:xfrm>
              <a:prstGeom prst="rect">
                <a:avLst/>
              </a:prstGeom>
              <a:blipFill>
                <a:blip r:embed="rId3"/>
                <a:stretch>
                  <a:fillRect l="-749" r="-823"/>
                </a:stretch>
              </a:blipFill>
            </p:spPr>
            <p:txBody>
              <a:bodyPr/>
              <a:lstStyle/>
              <a:p>
                <a:r>
                  <a:rPr lang="en-US">
                    <a:noFill/>
                  </a:rPr>
                  <a:t> </a:t>
                </a:r>
              </a:p>
            </p:txBody>
          </p:sp>
        </mc:Fallback>
      </mc:AlternateContent>
      <p:sp>
        <p:nvSpPr>
          <p:cNvPr id="18" name="Google Shape;4012;p45">
            <a:extLst>
              <a:ext uri="{FF2B5EF4-FFF2-40B4-BE49-F238E27FC236}">
                <a16:creationId xmlns:a16="http://schemas.microsoft.com/office/drawing/2014/main" xmlns="" id="{9A5AE2D0-F913-F036-E41E-8C831C47B98E}"/>
              </a:ext>
            </a:extLst>
          </p:cNvPr>
          <p:cNvSpPr txBox="1">
            <a:spLocks/>
          </p:cNvSpPr>
          <p:nvPr/>
        </p:nvSpPr>
        <p:spPr>
          <a:xfrm>
            <a:off x="500411" y="3035153"/>
            <a:ext cx="688658" cy="28967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Poppins SemiBold"/>
              <a:buNone/>
              <a:defRPr sz="2200" b="0" i="0" u="none" strike="noStrike" cap="none">
                <a:solidFill>
                  <a:schemeClr val="dk1"/>
                </a:solidFill>
                <a:latin typeface="Poppins SemiBold"/>
                <a:ea typeface="Poppins SemiBold"/>
                <a:cs typeface="Poppins SemiBold"/>
                <a:sym typeface="Poppins SemiBold"/>
              </a:defRPr>
            </a:lvl1pPr>
            <a:lvl2pPr marL="914400" marR="0" lvl="1"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2pPr>
            <a:lvl3pPr marL="1371600" marR="0" lvl="2"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3pPr>
            <a:lvl4pPr marL="1828800" marR="0" lvl="3"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4pPr>
            <a:lvl5pPr marL="2286000" marR="0" lvl="4"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5pPr>
            <a:lvl6pPr marL="2743200" marR="0" lvl="5"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6pPr>
            <a:lvl7pPr marL="3200400" marR="0" lvl="6"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7pPr>
            <a:lvl8pPr marL="3657600" marR="0" lvl="7"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8pPr>
            <a:lvl9pPr marL="4114800" marR="0" lvl="8"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9pPr>
          </a:lstStyle>
          <a:p>
            <a:pPr marL="0" indent="0"/>
            <a:r>
              <a:rPr lang="en-US" sz="2000" b="1" u="sng" dirty="0" err="1">
                <a:solidFill>
                  <a:srgbClr val="C00000"/>
                </a:solidFill>
                <a:latin typeface="+mj-lt"/>
              </a:rPr>
              <a:t>Giải</a:t>
            </a:r>
            <a:endParaRPr lang="en-US" sz="2000" b="1" u="sng" dirty="0">
              <a:solidFill>
                <a:srgbClr val="C00000"/>
              </a:solidFill>
              <a:latin typeface="+mj-lt"/>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xmlns="" id="{C150E4AD-EB2E-4954-35E7-010D9A4F6696}"/>
                  </a:ext>
                </a:extLst>
              </p:cNvPr>
              <p:cNvSpPr txBox="1"/>
              <p:nvPr/>
            </p:nvSpPr>
            <p:spPr>
              <a:xfrm>
                <a:off x="693722" y="3324830"/>
                <a:ext cx="5544909" cy="1229311"/>
              </a:xfrm>
              <a:prstGeom prst="rect">
                <a:avLst/>
              </a:prstGeom>
              <a:noFill/>
            </p:spPr>
            <p:txBody>
              <a:bodyPr wrap="square">
                <a:spAutoFit/>
              </a:bodyPr>
              <a:lstStyle/>
              <a:p>
                <a:pPr algn="just">
                  <a:lnSpc>
                    <a:spcPct val="200000"/>
                  </a:lnSpc>
                  <a:spcBef>
                    <a:spcPts val="300"/>
                  </a:spcBef>
                  <a:spcAft>
                    <a:spcPts val="300"/>
                  </a:spcAft>
                </a:pPr>
                <a:r>
                  <a:rPr lang="en-US" sz="20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dirty="0">
                    <a:latin typeface="Arial" panose="020B0604020202020204" pitchFamily="34" charset="0"/>
                    <a:ea typeface="Times New Roman" panose="02020603050405020304" pitchFamily="18" charset="0"/>
                    <a:cs typeface="Times New Roman" panose="02020603050405020304" pitchFamily="18" charset="0"/>
                  </a:rPr>
                  <a:t> (O) </a:t>
                </a:r>
                <a:r>
                  <a:rPr lang="en-US" sz="20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xúc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với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tại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𝑂𝐶</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𝐴𝐶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tại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𝐶</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0" name="TextBox 19">
                <a:extLst>
                  <a:ext uri="{FF2B5EF4-FFF2-40B4-BE49-F238E27FC236}">
                    <a16:creationId xmlns:a16="http://schemas.microsoft.com/office/drawing/2014/main" id="{C150E4AD-EB2E-4954-35E7-010D9A4F6696}"/>
                  </a:ext>
                </a:extLst>
              </p:cNvPr>
              <p:cNvSpPr txBox="1">
                <a:spLocks noRot="1" noChangeAspect="1" noMove="1" noResize="1" noEditPoints="1" noAdjustHandles="1" noChangeArrowheads="1" noChangeShapeType="1" noTextEdit="1"/>
              </p:cNvSpPr>
              <p:nvPr/>
            </p:nvSpPr>
            <p:spPr>
              <a:xfrm>
                <a:off x="693722" y="3324830"/>
                <a:ext cx="5544909" cy="1229311"/>
              </a:xfrm>
              <a:prstGeom prst="rect">
                <a:avLst/>
              </a:prstGeom>
              <a:blipFill>
                <a:blip r:embed="rId4"/>
                <a:stretch>
                  <a:fillRect l="-1210" b="-7921"/>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xmlns="" id="{0E23F3FC-8DDD-48A3-5B1C-A5F595193CB9}"/>
              </a:ext>
            </a:extLst>
          </p:cNvPr>
          <p:cNvPicPr>
            <a:picLocks noChangeAspect="1"/>
          </p:cNvPicPr>
          <p:nvPr/>
        </p:nvPicPr>
        <p:blipFill>
          <a:blip r:embed="rId5"/>
          <a:stretch>
            <a:fillRect/>
          </a:stretch>
        </p:blipFill>
        <p:spPr>
          <a:xfrm>
            <a:off x="5397484" y="2746728"/>
            <a:ext cx="3246104" cy="2138964"/>
          </a:xfrm>
          <a:prstGeom prst="rect">
            <a:avLst/>
          </a:prstGeom>
        </p:spPr>
      </p:pic>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ircle(i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07"/>
        <p:cNvGrpSpPr/>
        <p:nvPr/>
      </p:nvGrpSpPr>
      <p:grpSpPr>
        <a:xfrm>
          <a:off x="0" y="0"/>
          <a:ext cx="0" cy="0"/>
          <a:chOff x="0" y="0"/>
          <a:chExt cx="0" cy="0"/>
        </a:xfrm>
      </p:grpSpPr>
      <p:sp>
        <p:nvSpPr>
          <p:cNvPr id="18" name="Google Shape;4012;p45">
            <a:extLst>
              <a:ext uri="{FF2B5EF4-FFF2-40B4-BE49-F238E27FC236}">
                <a16:creationId xmlns:a16="http://schemas.microsoft.com/office/drawing/2014/main" xmlns="" id="{9A5AE2D0-F913-F036-E41E-8C831C47B98E}"/>
              </a:ext>
            </a:extLst>
          </p:cNvPr>
          <p:cNvSpPr txBox="1">
            <a:spLocks/>
          </p:cNvSpPr>
          <p:nvPr/>
        </p:nvSpPr>
        <p:spPr>
          <a:xfrm>
            <a:off x="252738" y="444520"/>
            <a:ext cx="688658" cy="28967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Poppins SemiBold"/>
              <a:buNone/>
              <a:defRPr sz="2200" b="0" i="0" u="none" strike="noStrike" cap="none">
                <a:solidFill>
                  <a:schemeClr val="dk1"/>
                </a:solidFill>
                <a:latin typeface="Poppins SemiBold"/>
                <a:ea typeface="Poppins SemiBold"/>
                <a:cs typeface="Poppins SemiBold"/>
                <a:sym typeface="Poppins SemiBold"/>
              </a:defRPr>
            </a:lvl1pPr>
            <a:lvl2pPr marL="914400" marR="0" lvl="1"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2pPr>
            <a:lvl3pPr marL="1371600" marR="0" lvl="2"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3pPr>
            <a:lvl4pPr marL="1828800" marR="0" lvl="3"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4pPr>
            <a:lvl5pPr marL="2286000" marR="0" lvl="4"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5pPr>
            <a:lvl6pPr marL="2743200" marR="0" lvl="5"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6pPr>
            <a:lvl7pPr marL="3200400" marR="0" lvl="6"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7pPr>
            <a:lvl8pPr marL="3657600" marR="0" lvl="7"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8pPr>
            <a:lvl9pPr marL="4114800" marR="0" lvl="8"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9pPr>
          </a:lstStyle>
          <a:p>
            <a:pPr marL="0" indent="0"/>
            <a:r>
              <a:rPr lang="en-US" sz="2000" b="1" u="sng" dirty="0" err="1">
                <a:solidFill>
                  <a:srgbClr val="C00000"/>
                </a:solidFill>
                <a:latin typeface="+mj-lt"/>
              </a:rPr>
              <a:t>Giải</a:t>
            </a:r>
            <a:endParaRPr lang="en-US" sz="2000" b="1" u="sng" dirty="0">
              <a:solidFill>
                <a:srgbClr val="C00000"/>
              </a:solidFill>
              <a:latin typeface="+mj-lt"/>
            </a:endParaRPr>
          </a:p>
        </p:txBody>
      </p:sp>
      <p:pic>
        <p:nvPicPr>
          <p:cNvPr id="12" name="Picture 11">
            <a:extLst>
              <a:ext uri="{FF2B5EF4-FFF2-40B4-BE49-F238E27FC236}">
                <a16:creationId xmlns:a16="http://schemas.microsoft.com/office/drawing/2014/main" xmlns="" id="{0E23F3FC-8DDD-48A3-5B1C-A5F595193CB9}"/>
              </a:ext>
            </a:extLst>
          </p:cNvPr>
          <p:cNvPicPr>
            <a:picLocks noChangeAspect="1"/>
          </p:cNvPicPr>
          <p:nvPr/>
        </p:nvPicPr>
        <p:blipFill>
          <a:blip r:embed="rId3"/>
          <a:stretch>
            <a:fillRect/>
          </a:stretch>
        </p:blipFill>
        <p:spPr>
          <a:xfrm>
            <a:off x="5397484" y="2746728"/>
            <a:ext cx="3246104" cy="2138964"/>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xmlns="" id="{7BAF18DB-25DC-A51B-3B8F-9107AF3235F6}"/>
                  </a:ext>
                </a:extLst>
              </p:cNvPr>
              <p:cNvSpPr txBox="1"/>
              <p:nvPr/>
            </p:nvSpPr>
            <p:spPr>
              <a:xfrm>
                <a:off x="638645" y="589358"/>
                <a:ext cx="7866709" cy="4131900"/>
              </a:xfrm>
              <a:prstGeom prst="rect">
                <a:avLst/>
              </a:prstGeom>
              <a:noFill/>
            </p:spPr>
            <p:txBody>
              <a:bodyPr wrap="square">
                <a:spAutoFit/>
              </a:bodyPr>
              <a:lstStyle/>
              <a:p>
                <a:pPr lvl="0" algn="just">
                  <a:lnSpc>
                    <a:spcPct val="200000"/>
                  </a:lnSpc>
                  <a:spcBef>
                    <a:spcPts val="300"/>
                  </a:spcBef>
                  <a:spcAft>
                    <a:spcPts val="3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Xét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𝑂𝐴𝐶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tại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ta </a:t>
                </a:r>
                <a:r>
                  <a:rPr lang="en-US" sz="20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m:t>
                    </m:r>
                    <m:sSup>
                      <m:sSupPr>
                        <m:ctrlPr>
                          <a:rPr lang="en-US" sz="2000" i="1">
                            <a:latin typeface="Cambria Math"/>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𝑂</m:t>
                        </m:r>
                      </m:e>
                      <m:sup>
                        <m:r>
                          <a:rPr lang="en-US" sz="2000" i="1">
                            <a:latin typeface="Cambria Math" panose="02040503050406030204" pitchFamily="18" charset="0"/>
                            <a:ea typeface="Times New Roman" panose="02020603050405020304" pitchFamily="18" charset="0"/>
                            <a:cs typeface="Arial" panose="020B0604020202020204" pitchFamily="34" charset="0"/>
                          </a:rPr>
                          <m:t>2</m:t>
                        </m:r>
                      </m:sup>
                    </m:sSup>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𝐴</m:t>
                    </m:r>
                    <m:sSup>
                      <m:sSupPr>
                        <m:ctrlPr>
                          <a:rPr lang="en-US" sz="2000" i="1">
                            <a:latin typeface="Cambria Math"/>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𝐶</m:t>
                        </m:r>
                      </m:e>
                      <m:sup>
                        <m:r>
                          <a:rPr lang="en-US" sz="2000" i="1">
                            <a:latin typeface="Cambria Math" panose="02040503050406030204" pitchFamily="18" charset="0"/>
                            <a:ea typeface="Times New Roman" panose="02020603050405020304" pitchFamily="18" charset="0"/>
                            <a:cs typeface="Arial" panose="020B0604020202020204" pitchFamily="34" charset="0"/>
                          </a:rPr>
                          <m:t>2</m:t>
                        </m:r>
                      </m:sup>
                    </m:sSup>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𝐶</m:t>
                    </m:r>
                    <m:sSup>
                      <m:sSupPr>
                        <m:ctrlPr>
                          <a:rPr lang="en-US" sz="2000" i="1">
                            <a:latin typeface="Cambria Math"/>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𝑂</m:t>
                        </m:r>
                      </m:e>
                      <m:sup>
                        <m:r>
                          <a:rPr lang="en-US" sz="2000" i="1">
                            <a:latin typeface="Cambria Math" panose="02040503050406030204" pitchFamily="18" charset="0"/>
                            <a:ea typeface="Times New Roman" panose="02020603050405020304" pitchFamily="18" charset="0"/>
                            <a:cs typeface="Arial" panose="020B0604020202020204" pitchFamily="34" charset="0"/>
                          </a:rPr>
                          <m:t>2</m:t>
                        </m:r>
                      </m:sup>
                    </m:sSup>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định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err="1">
                    <a:latin typeface="Arial" panose="020B0604020202020204" pitchFamily="34" charset="0"/>
                    <a:ea typeface="Times New Roman" panose="02020603050405020304" pitchFamily="18" charset="0"/>
                    <a:cs typeface="Times New Roman" panose="02020603050405020304" pitchFamily="18" charset="0"/>
                  </a:rPr>
                  <a:t>lí</a:t>
                </a:r>
                <a:r>
                  <a:rPr lang="en-US" sz="2000">
                    <a:latin typeface="Arial" panose="020B0604020202020204" pitchFamily="34" charset="0"/>
                    <a:ea typeface="Times New Roman" panose="02020603050405020304" pitchFamily="18" charset="0"/>
                    <a:cs typeface="Times New Roman" panose="02020603050405020304" pitchFamily="18" charset="0"/>
                  </a:rPr>
                  <a:t> Pythagore)</a:t>
                </a:r>
              </a:p>
              <a:p>
                <a:pPr lvl="0" algn="ctr">
                  <a:lnSpc>
                    <a:spcPct val="200000"/>
                  </a:lnSpc>
                  <a:spcBef>
                    <a:spcPts val="300"/>
                  </a:spcBef>
                  <a:spcAft>
                    <a:spcPts val="300"/>
                  </a:spcAft>
                </a:pPr>
                <a:r>
                  <a:rPr lang="en-US" sz="2000">
                    <a:latin typeface="Arial" panose="020B0604020202020204" pitchFamily="34" charset="0"/>
                    <a:ea typeface="Calibri" panose="020F0502020204030204" pitchFamily="34" charset="0"/>
                    <a:cs typeface="Times New Roman" panose="02020603050405020304" pitchFamily="18" charset="0"/>
                  </a:rPr>
                  <a:t>Suy ra</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𝐶</m:t>
                    </m:r>
                    <m:sSup>
                      <m:sSupPr>
                        <m:ctrlPr>
                          <a:rPr lang="en-US" sz="2000" i="1">
                            <a:latin typeface="Cambria Math"/>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𝑂</m:t>
                        </m:r>
                      </m:e>
                      <m:sup>
                        <m:r>
                          <a:rPr lang="en-US" sz="2000" i="1">
                            <a:latin typeface="Cambria Math" panose="02040503050406030204" pitchFamily="18" charset="0"/>
                            <a:ea typeface="Times New Roman" panose="02020603050405020304" pitchFamily="18" charset="0"/>
                            <a:cs typeface="Arial" panose="020B0604020202020204" pitchFamily="34" charset="0"/>
                          </a:rPr>
                          <m:t>2</m:t>
                        </m:r>
                      </m:sup>
                    </m:sSup>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𝐴</m:t>
                    </m:r>
                    <m:sSup>
                      <m:sSupPr>
                        <m:ctrlPr>
                          <a:rPr lang="en-US" sz="2000" i="1">
                            <a:latin typeface="Cambria Math"/>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𝑂</m:t>
                        </m:r>
                      </m:e>
                      <m:sup>
                        <m:r>
                          <a:rPr lang="en-US" sz="2000" i="1">
                            <a:latin typeface="Cambria Math" panose="02040503050406030204" pitchFamily="18" charset="0"/>
                            <a:ea typeface="Times New Roman" panose="02020603050405020304" pitchFamily="18" charset="0"/>
                            <a:cs typeface="Arial" panose="020B0604020202020204" pitchFamily="34" charset="0"/>
                          </a:rPr>
                          <m:t>2</m:t>
                        </m:r>
                      </m:sup>
                    </m:sSup>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𝐴</m:t>
                    </m:r>
                    <m:sSup>
                      <m:sSupPr>
                        <m:ctrlPr>
                          <a:rPr lang="en-US" sz="2000" i="1">
                            <a:latin typeface="Cambria Math"/>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𝐶</m:t>
                        </m:r>
                      </m:e>
                      <m:sup>
                        <m:r>
                          <a:rPr lang="en-US" sz="2000" i="1">
                            <a:latin typeface="Cambria Math" panose="02040503050406030204" pitchFamily="18" charset="0"/>
                            <a:ea typeface="Times New Roman" panose="02020603050405020304" pitchFamily="18" charset="0"/>
                            <a:cs typeface="Arial" panose="020B0604020202020204" pitchFamily="34" charset="0"/>
                          </a:rPr>
                          <m:t>2</m:t>
                        </m:r>
                      </m:sup>
                    </m:sSup>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200000"/>
                  </a:lnSpc>
                  <a:spcBef>
                    <a:spcPts val="300"/>
                  </a:spcBef>
                  <a:spcAft>
                    <a:spcPts val="300"/>
                  </a:spcAft>
                </a:pPr>
                <a:r>
                  <a:rPr lang="en-US" sz="2000" dirty="0" err="1">
                    <a:latin typeface="Arial" panose="020B0604020202020204" pitchFamily="34" charset="0"/>
                    <a:ea typeface="Times New Roman" panose="02020603050405020304" pitchFamily="18" charset="0"/>
                    <a:cs typeface="Times New Roman" panose="02020603050405020304" pitchFamily="18" charset="0"/>
                  </a:rPr>
                  <a:t>Xét</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𝑂𝐵𝐶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tại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𝐶</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ta </a:t>
                </a:r>
                <a:r>
                  <a:rPr lang="en-US" sz="20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𝐵</m:t>
                    </m:r>
                    <m:sSup>
                      <m:sSupPr>
                        <m:ctrlPr>
                          <a:rPr lang="en-US" sz="2000" i="1">
                            <a:latin typeface="Cambria Math"/>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𝑂</m:t>
                        </m:r>
                      </m:e>
                      <m:sup>
                        <m:r>
                          <a:rPr lang="en-US" sz="2000" i="1">
                            <a:latin typeface="Cambria Math" panose="02040503050406030204" pitchFamily="18" charset="0"/>
                            <a:ea typeface="Times New Roman" panose="02020603050405020304" pitchFamily="18" charset="0"/>
                            <a:cs typeface="Arial" panose="020B0604020202020204" pitchFamily="34" charset="0"/>
                          </a:rPr>
                          <m:t>2</m:t>
                        </m:r>
                      </m:sup>
                    </m:sSup>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𝐵</m:t>
                    </m:r>
                    <m:sSup>
                      <m:sSupPr>
                        <m:ctrlPr>
                          <a:rPr lang="en-US" sz="2000" i="1">
                            <a:latin typeface="Cambria Math"/>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𝐶</m:t>
                        </m:r>
                      </m:e>
                      <m:sup>
                        <m:r>
                          <a:rPr lang="en-US" sz="2000" i="1">
                            <a:latin typeface="Cambria Math" panose="02040503050406030204" pitchFamily="18" charset="0"/>
                            <a:ea typeface="Times New Roman" panose="02020603050405020304" pitchFamily="18" charset="0"/>
                            <a:cs typeface="Arial" panose="020B0604020202020204" pitchFamily="34" charset="0"/>
                          </a:rPr>
                          <m:t>2</m:t>
                        </m:r>
                      </m:sup>
                    </m:sSup>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𝐶</m:t>
                    </m:r>
                    <m:sSup>
                      <m:sSupPr>
                        <m:ctrlPr>
                          <a:rPr lang="en-US" sz="2000" i="1">
                            <a:latin typeface="Cambria Math"/>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𝑂</m:t>
                        </m:r>
                      </m:e>
                      <m:sup>
                        <m:r>
                          <a:rPr lang="en-US" sz="2000" i="1">
                            <a:latin typeface="Cambria Math" panose="02040503050406030204" pitchFamily="18" charset="0"/>
                            <a:ea typeface="Times New Roman" panose="02020603050405020304" pitchFamily="18" charset="0"/>
                            <a:cs typeface="Arial" panose="020B0604020202020204" pitchFamily="34" charset="0"/>
                          </a:rPr>
                          <m:t>2</m:t>
                        </m:r>
                      </m:sup>
                    </m:sSup>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định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lí</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Pythagore</a:t>
                </a:r>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200000"/>
                  </a:lnSpc>
                  <a:spcBef>
                    <a:spcPts val="300"/>
                  </a:spcBef>
                  <a:spcAft>
                    <a:spcPts val="300"/>
                  </a:spcAft>
                </a:pPr>
                <a14:m>
                  <m:oMathPara xmlns:m="http://schemas.openxmlformats.org/officeDocument/2006/math">
                    <m:oMathParaPr>
                      <m:jc m:val="centerGroup"/>
                    </m:oMathParaPr>
                    <m:oMath xmlns:m="http://schemas.openxmlformats.org/officeDocument/2006/math">
                      <m:r>
                        <m:rPr>
                          <m:nor/>
                        </m:rPr>
                        <a:rPr lang="en-US" sz="2000">
                          <a:latin typeface="Arial" panose="020B0604020202020204" pitchFamily="34" charset="0"/>
                          <a:ea typeface="Calibri" panose="020F0502020204030204" pitchFamily="34" charset="0"/>
                          <a:cs typeface="Times New Roman" panose="02020603050405020304" pitchFamily="18" charset="0"/>
                        </a:rPr>
                        <m:t>Suy</m:t>
                      </m:r>
                      <m:r>
                        <m:rPr>
                          <m:nor/>
                        </m:rPr>
                        <a:rPr lang="en-US" sz="2000">
                          <a:latin typeface="Arial" panose="020B0604020202020204" pitchFamily="34" charset="0"/>
                          <a:ea typeface="Calibri" panose="020F0502020204030204" pitchFamily="34" charset="0"/>
                          <a:cs typeface="Times New Roman" panose="02020603050405020304" pitchFamily="18" charset="0"/>
                        </a:rPr>
                        <m:t> </m:t>
                      </m:r>
                      <m:r>
                        <m:rPr>
                          <m:nor/>
                        </m:rPr>
                        <a:rPr lang="en-US" sz="2000">
                          <a:latin typeface="Arial" panose="020B0604020202020204" pitchFamily="34" charset="0"/>
                          <a:ea typeface="Calibri" panose="020F0502020204030204" pitchFamily="34" charset="0"/>
                          <a:cs typeface="Times New Roman" panose="02020603050405020304" pitchFamily="18" charset="0"/>
                        </a:rPr>
                        <m:t>ra</m:t>
                      </m:r>
                      <m:r>
                        <a:rPr lang="en-US" sz="2000" b="0" i="1" smtClean="0">
                          <a:latin typeface="Cambria Math" panose="02040503050406030204" pitchFamily="18" charset="0"/>
                          <a:ea typeface="Calibri" panose="020F0502020204030204" pitchFamily="34" charset="0"/>
                          <a:cs typeface="Times New Roman" panose="02020603050405020304" pitchFamily="18"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𝐶</m:t>
                      </m:r>
                      <m:sSup>
                        <m:sSupPr>
                          <m:ctrlPr>
                            <a:rPr lang="en-US" sz="2000" i="1">
                              <a:latin typeface="Cambria Math"/>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𝑂</m:t>
                          </m:r>
                        </m:e>
                        <m:sup>
                          <m:r>
                            <a:rPr lang="pt-BR" sz="2000" i="1">
                              <a:latin typeface="Cambria Math" panose="02040503050406030204" pitchFamily="18" charset="0"/>
                              <a:ea typeface="Times New Roman" panose="02020603050405020304" pitchFamily="18" charset="0"/>
                              <a:cs typeface="Arial" panose="020B0604020202020204" pitchFamily="34" charset="0"/>
                            </a:rPr>
                            <m:t>2</m:t>
                          </m:r>
                        </m:sup>
                      </m:sSup>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𝐵</m:t>
                      </m:r>
                      <m:sSup>
                        <m:sSupPr>
                          <m:ctrlPr>
                            <a:rPr lang="en-US" sz="2000" i="1">
                              <a:latin typeface="Cambria Math"/>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𝑂</m:t>
                          </m:r>
                        </m:e>
                        <m:sup>
                          <m:r>
                            <a:rPr lang="pt-BR" sz="2000" i="1">
                              <a:latin typeface="Cambria Math" panose="02040503050406030204" pitchFamily="18" charset="0"/>
                              <a:ea typeface="Times New Roman" panose="02020603050405020304" pitchFamily="18" charset="0"/>
                              <a:cs typeface="Arial" panose="020B0604020202020204" pitchFamily="34" charset="0"/>
                            </a:rPr>
                            <m:t>2</m:t>
                          </m:r>
                        </m:sup>
                      </m:sSup>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𝐵</m:t>
                      </m:r>
                      <m:sSup>
                        <m:sSupPr>
                          <m:ctrlPr>
                            <a:rPr lang="en-US" sz="2000" i="1">
                              <a:latin typeface="Cambria Math"/>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𝐶</m:t>
                          </m:r>
                        </m:e>
                        <m:sup>
                          <m:r>
                            <a:rPr lang="pt-BR" sz="2000" i="1">
                              <a:latin typeface="Cambria Math" panose="02040503050406030204" pitchFamily="18" charset="0"/>
                              <a:ea typeface="Times New Roman" panose="02020603050405020304" pitchFamily="18" charset="0"/>
                              <a:cs typeface="Arial" panose="020B0604020202020204" pitchFamily="34" charset="0"/>
                            </a:rPr>
                            <m:t>2</m:t>
                          </m:r>
                        </m:sup>
                      </m:sSup>
                    </m:oMath>
                  </m:oMathPara>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200000"/>
                  </a:lnSpc>
                  <a:spcBef>
                    <a:spcPts val="300"/>
                  </a:spcBef>
                  <a:spcAft>
                    <a:spcPts val="300"/>
                  </a:spcAft>
                </a:pPr>
                <a:r>
                  <a:rPr lang="pt-BR" sz="2000" dirty="0">
                    <a:latin typeface="Arial" panose="020B0604020202020204" pitchFamily="34" charset="0"/>
                    <a:ea typeface="Times New Roman" panose="02020603050405020304" pitchFamily="18" charset="0"/>
                    <a:cs typeface="Times New Roman" panose="02020603050405020304" pitchFamily="18" charset="0"/>
                  </a:rPr>
                  <a:t>Do đó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m:t>
                    </m:r>
                    <m:sSup>
                      <m:sSupPr>
                        <m:ctrlPr>
                          <a:rPr lang="en-US" sz="2000" i="1">
                            <a:latin typeface="Cambria Math"/>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𝑂</m:t>
                        </m:r>
                      </m:e>
                      <m:sup>
                        <m:r>
                          <a:rPr lang="pt-BR" sz="2000" i="1">
                            <a:latin typeface="Cambria Math" panose="02040503050406030204" pitchFamily="18" charset="0"/>
                            <a:ea typeface="Times New Roman" panose="02020603050405020304" pitchFamily="18" charset="0"/>
                            <a:cs typeface="Arial" panose="020B0604020202020204" pitchFamily="34" charset="0"/>
                          </a:rPr>
                          <m:t>2</m:t>
                        </m:r>
                      </m:sup>
                    </m:sSup>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𝐴</m:t>
                    </m:r>
                    <m:sSup>
                      <m:sSupPr>
                        <m:ctrlPr>
                          <a:rPr lang="en-US" sz="2000" i="1">
                            <a:latin typeface="Cambria Math"/>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𝐶</m:t>
                        </m:r>
                      </m:e>
                      <m:sup>
                        <m:r>
                          <a:rPr lang="pt-BR" sz="2000" i="1">
                            <a:latin typeface="Cambria Math" panose="02040503050406030204" pitchFamily="18" charset="0"/>
                            <a:ea typeface="Times New Roman" panose="02020603050405020304" pitchFamily="18" charset="0"/>
                            <a:cs typeface="Arial" panose="020B0604020202020204" pitchFamily="34" charset="0"/>
                          </a:rPr>
                          <m:t>2</m:t>
                        </m:r>
                      </m:sup>
                    </m:sSup>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𝐵</m:t>
                    </m:r>
                    <m:sSup>
                      <m:sSupPr>
                        <m:ctrlPr>
                          <a:rPr lang="en-US" sz="2000" i="1">
                            <a:latin typeface="Cambria Math"/>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𝑂</m:t>
                        </m:r>
                      </m:e>
                      <m:sup>
                        <m:r>
                          <a:rPr lang="pt-BR" sz="2000" i="1">
                            <a:latin typeface="Cambria Math" panose="02040503050406030204" pitchFamily="18" charset="0"/>
                            <a:ea typeface="Times New Roman" panose="02020603050405020304" pitchFamily="18" charset="0"/>
                            <a:cs typeface="Arial" panose="020B0604020202020204" pitchFamily="34" charset="0"/>
                          </a:rPr>
                          <m:t>2</m:t>
                        </m:r>
                      </m:sup>
                    </m:sSup>
                    <m:r>
                      <a:rPr lang="en-US" sz="2000" b="0" i="1" smtClean="0">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𝐵</m:t>
                    </m:r>
                    <m:sSup>
                      <m:sSupPr>
                        <m:ctrlPr>
                          <a:rPr lang="en-US" sz="2000" i="1">
                            <a:latin typeface="Cambria Math"/>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𝐶</m:t>
                        </m:r>
                      </m:e>
                      <m:sup>
                        <m:r>
                          <a:rPr lang="pt-BR" sz="2000" i="1">
                            <a:latin typeface="Cambria Math" panose="02040503050406030204" pitchFamily="18" charset="0"/>
                            <a:ea typeface="Times New Roman" panose="02020603050405020304" pitchFamily="18" charset="0"/>
                            <a:cs typeface="Arial" panose="020B0604020202020204" pitchFamily="34" charset="0"/>
                          </a:rPr>
                          <m:t>2</m:t>
                        </m:r>
                      </m:sup>
                    </m:sSup>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200000"/>
                  </a:lnSpc>
                  <a:spcBef>
                    <a:spcPts val="300"/>
                  </a:spcBef>
                  <a:spcAft>
                    <a:spcPts val="3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Hay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m:t>
                    </m:r>
                    <m:sSup>
                      <m:sSupPr>
                        <m:ctrlPr>
                          <a:rPr lang="en-US" sz="2000" i="1">
                            <a:latin typeface="Cambria Math"/>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𝑂</m:t>
                        </m:r>
                      </m:e>
                      <m:sup>
                        <m:r>
                          <a:rPr lang="en-US" sz="2000" i="1">
                            <a:latin typeface="Cambria Math" panose="02040503050406030204" pitchFamily="18" charset="0"/>
                            <a:ea typeface="Times New Roman" panose="02020603050405020304" pitchFamily="18" charset="0"/>
                            <a:cs typeface="Arial" panose="020B0604020202020204" pitchFamily="34" charset="0"/>
                          </a:rPr>
                          <m:t>2</m:t>
                        </m:r>
                      </m:sup>
                    </m:sSup>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𝐵</m:t>
                    </m:r>
                    <m:sSup>
                      <m:sSupPr>
                        <m:ctrlPr>
                          <a:rPr lang="en-US" sz="2000" i="1">
                            <a:latin typeface="Cambria Math"/>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𝐶</m:t>
                        </m:r>
                      </m:e>
                      <m:sup>
                        <m:r>
                          <a:rPr lang="en-US" sz="2000" i="1">
                            <a:latin typeface="Cambria Math" panose="02040503050406030204" pitchFamily="18" charset="0"/>
                            <a:ea typeface="Times New Roman" panose="02020603050405020304" pitchFamily="18" charset="0"/>
                            <a:cs typeface="Arial" panose="020B0604020202020204" pitchFamily="34" charset="0"/>
                          </a:rPr>
                          <m:t>2</m:t>
                        </m:r>
                      </m:sup>
                    </m:sSup>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𝐵</m:t>
                    </m:r>
                    <m:sSup>
                      <m:sSupPr>
                        <m:ctrlPr>
                          <a:rPr lang="en-US" sz="2000" i="1">
                            <a:latin typeface="Cambria Math"/>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𝑂</m:t>
                        </m:r>
                      </m:e>
                      <m:sup>
                        <m:r>
                          <a:rPr lang="en-US" sz="2000" i="1">
                            <a:latin typeface="Cambria Math" panose="02040503050406030204" pitchFamily="18" charset="0"/>
                            <a:ea typeface="Times New Roman" panose="02020603050405020304" pitchFamily="18" charset="0"/>
                            <a:cs typeface="Arial" panose="020B0604020202020204" pitchFamily="34" charset="0"/>
                          </a:rPr>
                          <m:t>2</m:t>
                        </m:r>
                      </m:sup>
                    </m:sSup>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𝐴</m:t>
                    </m:r>
                    <m:sSup>
                      <m:sSupPr>
                        <m:ctrlPr>
                          <a:rPr lang="en-US" sz="2000" i="1">
                            <a:latin typeface="Cambria Math"/>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𝐶</m:t>
                        </m:r>
                      </m:e>
                      <m:sup>
                        <m:r>
                          <a:rPr lang="en-US" sz="2000" i="1">
                            <a:latin typeface="Cambria Math" panose="02040503050406030204" pitchFamily="18" charset="0"/>
                            <a:ea typeface="Times New Roman" panose="02020603050405020304" pitchFamily="18" charset="0"/>
                            <a:cs typeface="Arial" panose="020B0604020202020204" pitchFamily="34" charset="0"/>
                          </a:rPr>
                          <m:t>2</m:t>
                        </m:r>
                      </m:sup>
                    </m:sSup>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7BAF18DB-25DC-A51B-3B8F-9107AF3235F6}"/>
                  </a:ext>
                </a:extLst>
              </p:cNvPr>
              <p:cNvSpPr txBox="1">
                <a:spLocks noRot="1" noChangeAspect="1" noMove="1" noResize="1" noEditPoints="1" noAdjustHandles="1" noChangeArrowheads="1" noChangeShapeType="1" noTextEdit="1"/>
              </p:cNvSpPr>
              <p:nvPr/>
            </p:nvSpPr>
            <p:spPr>
              <a:xfrm>
                <a:off x="638645" y="589358"/>
                <a:ext cx="7866709" cy="4131900"/>
              </a:xfrm>
              <a:prstGeom prst="rect">
                <a:avLst/>
              </a:prstGeom>
              <a:blipFill>
                <a:blip r:embed="rId4"/>
                <a:stretch>
                  <a:fillRect l="-853"/>
                </a:stretch>
              </a:blipFill>
            </p:spPr>
            <p:txBody>
              <a:bodyPr/>
              <a:lstStyle/>
              <a:p>
                <a:r>
                  <a:rPr lang="en-US">
                    <a:noFill/>
                  </a:rPr>
                  <a:t> </a:t>
                </a:r>
              </a:p>
            </p:txBody>
          </p:sp>
        </mc:Fallback>
      </mc:AlternateContent>
    </p:spTree>
    <p:extLst>
      <p:ext uri="{BB962C8B-B14F-4D97-AF65-F5344CB8AC3E}">
        <p14:creationId xmlns:p14="http://schemas.microsoft.com/office/powerpoint/2010/main" val="19700095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2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xmlns="" id="{276CFEAD-D280-9F31-333F-5548FE61B060}"/>
                  </a:ext>
                </a:extLst>
              </p:cNvPr>
              <p:cNvSpPr txBox="1"/>
              <p:nvPr/>
            </p:nvSpPr>
            <p:spPr>
              <a:xfrm>
                <a:off x="384311" y="596562"/>
                <a:ext cx="8375378" cy="1427635"/>
              </a:xfrm>
              <a:prstGeom prst="rect">
                <a:avLst/>
              </a:prstGeom>
              <a:noFill/>
            </p:spPr>
            <p:txBody>
              <a:bodyPr wrap="square">
                <a:spAutoFit/>
              </a:bodyPr>
              <a:lstStyle/>
              <a:p>
                <a:pPr algn="just">
                  <a:lnSpc>
                    <a:spcPct val="150000"/>
                  </a:lnSpc>
                  <a:spcAft>
                    <a:spcPts val="800"/>
                  </a:spcAft>
                </a:pPr>
                <a:r>
                  <a:rPr lang="en-US" sz="2000" dirty="0">
                    <a:latin typeface="Arial" panose="020B0604020202020204" pitchFamily="34" charset="0"/>
                    <a:ea typeface="Times New Roman" panose="02020603050405020304" pitchFamily="18" charset="0"/>
                  </a:rPr>
                  <a:t>Cho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thẳng</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d>
                      <m:dPr>
                        <m:ctrlPr>
                          <a:rPr lang="en-US" sz="2000" i="1">
                            <a:latin typeface="Cambria Math"/>
                            <a:ea typeface="Times New Roman" panose="02020603050405020304" pitchFamily="18" charset="0"/>
                            <a:cs typeface="Arial" panose="020B0604020202020204" pitchFamily="34" charset="0"/>
                          </a:rPr>
                        </m:ctrlPr>
                      </m:dPr>
                      <m:e>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𝑅</m:t>
                        </m:r>
                      </m:e>
                    </m:d>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thỏa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mãn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thẳng</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đi</a:t>
                </a:r>
                <a:r>
                  <a:rPr lang="en-US" sz="2000" dirty="0">
                    <a:latin typeface="Arial" panose="020B0604020202020204" pitchFamily="34" charset="0"/>
                    <a:ea typeface="Times New Roman" panose="02020603050405020304" pitchFamily="18" charset="0"/>
                  </a:rPr>
                  <a:t> qua </a:t>
                </a:r>
                <a:r>
                  <a:rPr lang="en-US" sz="2000" dirty="0" err="1">
                    <a:latin typeface="Arial" panose="020B0604020202020204" pitchFamily="34" charset="0"/>
                    <a:ea typeface="Times New Roman" panose="02020603050405020304" pitchFamily="18" charset="0"/>
                  </a:rPr>
                  <a:t>điểm</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𝐻</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thuộc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14:m>
                  <m:oMath xmlns:m="http://schemas.openxmlformats.org/officeDocument/2006/math">
                    <m:d>
                      <m:dPr>
                        <m:ctrlPr>
                          <a:rPr lang="en-US" sz="2000" i="1">
                            <a:latin typeface="Cambria Math"/>
                            <a:ea typeface="Times New Roman" panose="02020603050405020304" pitchFamily="18" charset="0"/>
                            <a:cs typeface="Arial" panose="020B0604020202020204" pitchFamily="34" charset="0"/>
                          </a:rPr>
                        </m:ctrlPr>
                      </m:dPr>
                      <m:e>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𝑅</m:t>
                        </m:r>
                      </m:e>
                    </m:d>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và</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vuông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góc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với</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𝑂𝐻</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Lấy</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điểm</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𝑁</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thuộc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thẳng</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và</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𝑁</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khác</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𝐻</m:t>
                    </m:r>
                  </m:oMath>
                </a14:m>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35).</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276CFEAD-D280-9F31-333F-5548FE61B060}"/>
                  </a:ext>
                </a:extLst>
              </p:cNvPr>
              <p:cNvSpPr txBox="1">
                <a:spLocks noRot="1" noChangeAspect="1" noMove="1" noResize="1" noEditPoints="1" noAdjustHandles="1" noChangeArrowheads="1" noChangeShapeType="1" noTextEdit="1"/>
              </p:cNvSpPr>
              <p:nvPr/>
            </p:nvSpPr>
            <p:spPr>
              <a:xfrm>
                <a:off x="384311" y="596562"/>
                <a:ext cx="8375378" cy="1427635"/>
              </a:xfrm>
              <a:prstGeom prst="rect">
                <a:avLst/>
              </a:prstGeom>
              <a:blipFill>
                <a:blip r:embed="rId3"/>
                <a:stretch>
                  <a:fillRect l="-728" r="-801" b="-6410"/>
                </a:stretch>
              </a:blipFill>
            </p:spPr>
            <p:txBody>
              <a:bodyPr/>
              <a:lstStyle/>
              <a:p>
                <a:r>
                  <a:rPr lang="en-US">
                    <a:noFill/>
                  </a:rPr>
                  <a:t> </a:t>
                </a:r>
              </a:p>
            </p:txBody>
          </p:sp>
        </mc:Fallback>
      </mc:AlternateContent>
      <p:sp>
        <p:nvSpPr>
          <p:cNvPr id="18" name="Rounded Rectangle 8">
            <a:extLst>
              <a:ext uri="{FF2B5EF4-FFF2-40B4-BE49-F238E27FC236}">
                <a16:creationId xmlns:a16="http://schemas.microsoft.com/office/drawing/2014/main" xmlns="" id="{CB38008B-C76A-3391-1A7F-BCC911D1D92E}"/>
              </a:ext>
            </a:extLst>
          </p:cNvPr>
          <p:cNvSpPr/>
          <p:nvPr/>
        </p:nvSpPr>
        <p:spPr>
          <a:xfrm>
            <a:off x="4162317" y="203493"/>
            <a:ext cx="819366" cy="389615"/>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1900" b="1" dirty="0">
                <a:solidFill>
                  <a:schemeClr val="bg2"/>
                </a:solidFill>
                <a:latin typeface="Arial" panose="020B0604020202020204" pitchFamily="34" charset="0"/>
                <a:cs typeface="Arial" panose="020B0604020202020204" pitchFamily="34" charset="0"/>
              </a:rPr>
              <a:t>HĐ2</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9061CB18-99B0-0D31-2B62-D8AA44B3338B}"/>
                  </a:ext>
                </a:extLst>
              </p:cNvPr>
              <p:cNvSpPr txBox="1"/>
              <p:nvPr/>
            </p:nvSpPr>
            <p:spPr>
              <a:xfrm>
                <a:off x="560349" y="2024197"/>
                <a:ext cx="4755994" cy="3017814"/>
              </a:xfrm>
              <a:prstGeom prst="rect">
                <a:avLst/>
              </a:prstGeom>
              <a:noFill/>
            </p:spPr>
            <p:txBody>
              <a:bodyPr wrap="square">
                <a:spAutoFit/>
              </a:bodyPr>
              <a:lstStyle/>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 So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sánh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khoảng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cách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từ</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𝑂</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đến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bán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kinh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𝑅</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b) So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sánh</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𝑂𝑁</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𝑅</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Điểm</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𝑁</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thuộc</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000" i="1" kern="100">
                            <a:effectLst/>
                            <a:latin typeface="Cambria Math"/>
                            <a:ea typeface="Times New Roman" panose="02020603050405020304" pitchFamily="18" charset="0"/>
                            <a:cs typeface="Arial" panose="020B0604020202020204" pitchFamily="34" charset="0"/>
                          </a:rPr>
                        </m:ctrlPr>
                      </m:d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𝑂</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𝑅</m:t>
                        </m:r>
                      </m:e>
                    </m: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hay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c)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thẳng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𝑎</m:t>
                    </m:r>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phải</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tuyến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2000" i="1" kern="100">
                            <a:effectLst/>
                            <a:latin typeface="Cambria Math"/>
                            <a:ea typeface="Times New Roman" panose="02020603050405020304" pitchFamily="18" charset="0"/>
                            <a:cs typeface="Arial" panose="020B0604020202020204" pitchFamily="34" charset="0"/>
                          </a:rPr>
                        </m:ctrlPr>
                      </m:dPr>
                      <m:e>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𝑂</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m:t>
                        </m:r>
                        <m:r>
                          <a:rPr lang="en-US" sz="2000" i="1" kern="100">
                            <a:effectLst/>
                            <a:latin typeface="Cambria Math" panose="02040503050406030204" pitchFamily="18" charset="0"/>
                            <a:ea typeface="Times New Roman" panose="02020603050405020304" pitchFamily="18" charset="0"/>
                            <a:cs typeface="Arial" panose="020B0604020202020204" pitchFamily="34" charset="0"/>
                          </a:rPr>
                          <m:t>𝑅</m:t>
                        </m:r>
                      </m:e>
                    </m:d>
                  </m:oMath>
                </a14:m>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 hay </a:t>
                </a:r>
                <a:r>
                  <a:rPr lang="en-US" sz="2000" kern="100" dirty="0" err="1">
                    <a:effectLst/>
                    <a:latin typeface="Arial" panose="020B0604020202020204" pitchFamily="34" charset="0"/>
                    <a:ea typeface="Times New Roman" panose="02020603050405020304" pitchFamily="18" charset="0"/>
                    <a:cs typeface="Times New Roman" panose="02020603050405020304" pitchFamily="18" charset="0"/>
                  </a:rPr>
                  <a:t>không</a:t>
                </a: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9061CB18-99B0-0D31-2B62-D8AA44B3338B}"/>
                  </a:ext>
                </a:extLst>
              </p:cNvPr>
              <p:cNvSpPr txBox="1">
                <a:spLocks noRot="1" noChangeAspect="1" noMove="1" noResize="1" noEditPoints="1" noAdjustHandles="1" noChangeArrowheads="1" noChangeShapeType="1" noTextEdit="1"/>
              </p:cNvSpPr>
              <p:nvPr/>
            </p:nvSpPr>
            <p:spPr>
              <a:xfrm>
                <a:off x="560349" y="2024197"/>
                <a:ext cx="4755994" cy="3017814"/>
              </a:xfrm>
              <a:prstGeom prst="rect">
                <a:avLst/>
              </a:prstGeom>
              <a:blipFill>
                <a:blip r:embed="rId4"/>
                <a:stretch>
                  <a:fillRect l="-1410" r="-1282" b="-2626"/>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xmlns="" id="{81A18051-3559-C04A-435E-FA45FFADD9DC}"/>
              </a:ext>
            </a:extLst>
          </p:cNvPr>
          <p:cNvPicPr>
            <a:picLocks noChangeAspect="1"/>
          </p:cNvPicPr>
          <p:nvPr/>
        </p:nvPicPr>
        <p:blipFill>
          <a:blip r:embed="rId5"/>
          <a:stretch>
            <a:fillRect/>
          </a:stretch>
        </p:blipFill>
        <p:spPr>
          <a:xfrm>
            <a:off x="5670056" y="1894385"/>
            <a:ext cx="3089633" cy="2988626"/>
          </a:xfrm>
          <a:prstGeom prst="rect">
            <a:avLst/>
          </a:prstGeom>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8"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29"/>
        <p:cNvGrpSpPr/>
        <p:nvPr/>
      </p:nvGrpSpPr>
      <p:grpSpPr>
        <a:xfrm>
          <a:off x="0" y="0"/>
          <a:ext cx="0" cy="0"/>
          <a:chOff x="0" y="0"/>
          <a:chExt cx="0" cy="0"/>
        </a:xfrm>
      </p:grpSpPr>
      <p:sp>
        <p:nvSpPr>
          <p:cNvPr id="20" name="Speech Bubble: Rectangle with Corners Rounded 19">
            <a:extLst>
              <a:ext uri="{FF2B5EF4-FFF2-40B4-BE49-F238E27FC236}">
                <a16:creationId xmlns:a16="http://schemas.microsoft.com/office/drawing/2014/main" xmlns="" id="{3709E566-8FFB-0AFE-72DC-0DF1CBF2C3B7}"/>
              </a:ext>
            </a:extLst>
          </p:cNvPr>
          <p:cNvSpPr/>
          <p:nvPr/>
        </p:nvSpPr>
        <p:spPr>
          <a:xfrm>
            <a:off x="292621" y="382987"/>
            <a:ext cx="833377" cy="498342"/>
          </a:xfrm>
          <a:prstGeom prst="wedgeRoundRectCallout">
            <a:avLst>
              <a:gd name="adj1" fmla="val 28439"/>
              <a:gd name="adj2" fmla="val 6729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900" b="1" i="1" dirty="0" err="1">
                <a:solidFill>
                  <a:srgbClr val="002060"/>
                </a:solidFill>
              </a:rPr>
              <a:t>Giải</a:t>
            </a:r>
            <a:endParaRPr lang="en-US" sz="1900" b="1" i="1" dirty="0">
              <a:solidFill>
                <a:srgbClr val="002060"/>
              </a:solidFill>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xmlns="" id="{C983509C-B81D-F8A5-9B75-86D742B6982F}"/>
                  </a:ext>
                </a:extLst>
              </p:cNvPr>
              <p:cNvSpPr txBox="1"/>
              <p:nvPr/>
            </p:nvSpPr>
            <p:spPr>
              <a:xfrm>
                <a:off x="526797" y="550255"/>
                <a:ext cx="7513233" cy="960006"/>
              </a:xfrm>
              <a:prstGeom prst="rect">
                <a:avLst/>
              </a:prstGeom>
              <a:noFill/>
            </p:spPr>
            <p:txBody>
              <a:bodyPr wrap="square">
                <a:spAutoFit/>
              </a:bodyPr>
              <a:lstStyle/>
              <a:p>
                <a:pPr algn="just">
                  <a:lnSpc>
                    <a:spcPct val="150000"/>
                  </a:lnSpc>
                  <a:spcBef>
                    <a:spcPts val="300"/>
                  </a:spcBef>
                  <a:spcAft>
                    <a:spcPts val="3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	a) </a:t>
                </a:r>
                <a:r>
                  <a:rPr lang="en-US" sz="20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𝑂𝐻</m:t>
                    </m:r>
                    <m:r>
                      <a:rPr lang="en-US" sz="2000" i="1">
                        <a:latin typeface="Cambria Math" panose="02040503050406030204" pitchFamily="18" charset="0"/>
                        <a:ea typeface="Times New Roman" panose="02020603050405020304" pitchFamily="18" charset="0"/>
                        <a:cs typeface="Arial" panose="020B0604020202020204" pitchFamily="34" charset="0"/>
                      </a:rPr>
                      <m:t> ⊥ </m:t>
                    </m:r>
                    <m:r>
                      <a:rPr lang="en-US" sz="2000" i="1">
                        <a:latin typeface="Cambria Math" panose="02040503050406030204" pitchFamily="18" charset="0"/>
                        <a:ea typeface="Times New Roman" panose="02020603050405020304" pitchFamily="18" charset="0"/>
                        <a:cs typeface="Arial" panose="020B0604020202020204" pitchFamily="34" charset="0"/>
                      </a:rPr>
                      <m:t>𝑎</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tại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𝐻</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khoảng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cách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từ</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đến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𝑎</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𝑂𝐻</m:t>
                    </m:r>
                    <m:r>
                      <a:rPr lang="en-US" sz="2000" i="1">
                        <a:latin typeface="Cambria Math" panose="02040503050406030204" pitchFamily="18" charset="0"/>
                        <a:ea typeface="Times New Roman" panose="02020603050405020304" pitchFamily="18" charset="0"/>
                        <a:cs typeface="Arial" panose="020B0604020202020204" pitchFamily="34" charset="0"/>
                      </a:rPr>
                      <m:t> = </m:t>
                    </m:r>
                    <m:r>
                      <a:rPr lang="en-US" sz="2000" i="1">
                        <a:latin typeface="Cambria Math" panose="02040503050406030204" pitchFamily="18" charset="0"/>
                        <a:ea typeface="Times New Roman" panose="02020603050405020304" pitchFamily="18" charset="0"/>
                        <a:cs typeface="Arial" panose="020B0604020202020204" pitchFamily="34" charset="0"/>
                      </a:rPr>
                      <m:t>𝑅</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C983509C-B81D-F8A5-9B75-86D742B6982F}"/>
                  </a:ext>
                </a:extLst>
              </p:cNvPr>
              <p:cNvSpPr txBox="1">
                <a:spLocks noRot="1" noChangeAspect="1" noMove="1" noResize="1" noEditPoints="1" noAdjustHandles="1" noChangeArrowheads="1" noChangeShapeType="1" noTextEdit="1"/>
              </p:cNvSpPr>
              <p:nvPr/>
            </p:nvSpPr>
            <p:spPr>
              <a:xfrm>
                <a:off x="526797" y="550255"/>
                <a:ext cx="7513233" cy="960006"/>
              </a:xfrm>
              <a:prstGeom prst="rect">
                <a:avLst/>
              </a:prstGeom>
              <a:blipFill>
                <a:blip r:embed="rId3"/>
                <a:stretch>
                  <a:fillRect l="-811" r="-811" b="-101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xmlns="" id="{7002B9A1-CEBE-661D-5C03-B57AFE0D5127}"/>
                  </a:ext>
                </a:extLst>
              </p:cNvPr>
              <p:cNvSpPr txBox="1"/>
              <p:nvPr/>
            </p:nvSpPr>
            <p:spPr>
              <a:xfrm>
                <a:off x="526797" y="1510261"/>
                <a:ext cx="5238383" cy="3477875"/>
              </a:xfrm>
              <a:prstGeom prst="rect">
                <a:avLst/>
              </a:prstGeom>
              <a:noFill/>
            </p:spPr>
            <p:txBody>
              <a:bodyPr wrap="squar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b) Ta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có</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𝑂𝑁</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 </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𝑂𝐻</m:t>
                    </m:r>
                  </m:oMath>
                </a14:m>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lần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lượt</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là</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đường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xiên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và</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đường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vuông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góc</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kẻ</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từ</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𝑂</m:t>
                    </m:r>
                  </m:oMath>
                </a14:m>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đến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đường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thẳng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2000" b="0" i="1" u="none" strike="noStrike" kern="0" cap="none" spc="0" normalizeH="0" baseline="0" noProof="0" dirty="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𝑎</m:t>
                    </m:r>
                  </m:oMath>
                </a14:m>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nên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𝑂𝑁</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 &gt; </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𝑂𝐻</m:t>
                    </m:r>
                  </m:oMath>
                </a14:m>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hay </a:t>
                </a:r>
                <a14:m>
                  <m:oMath xmlns:m="http://schemas.openxmlformats.org/officeDocument/2006/math">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𝑂𝑁</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 &gt; </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𝑅</m:t>
                    </m:r>
                  </m:oMath>
                </a14:m>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Do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đó</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điểm</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𝑁</m:t>
                    </m:r>
                  </m:oMath>
                </a14:m>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nằm</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ngoài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đường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tròn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𝑂</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 </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𝑅</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m:t>
                    </m:r>
                  </m:oMath>
                </a14:m>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 Ta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có</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𝑎</m:t>
                    </m:r>
                  </m:oMath>
                </a14:m>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vuông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góc</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với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bán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kính</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𝑂𝐻</m:t>
                    </m:r>
                  </m:oMath>
                </a14:m>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tại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điểm</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𝐻</m:t>
                    </m:r>
                  </m:oMath>
                </a14:m>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nên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𝑎</m:t>
                    </m:r>
                  </m:oMath>
                </a14:m>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là</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tiếp</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tuyến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của</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đường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tròn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𝑂</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 </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𝑅</m:t>
                    </m:r>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m:t>
                    </m:r>
                  </m:oMath>
                </a14:m>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tại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tiếp</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điểm</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20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𝐻</m:t>
                    </m:r>
                  </m:oMath>
                </a14:m>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a:t>
                </a: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mc:Choice>
        <mc:Fallback xmlns="">
          <p:sp>
            <p:nvSpPr>
              <p:cNvPr id="3" name="TextBox 2">
                <a:extLst>
                  <a:ext uri="{FF2B5EF4-FFF2-40B4-BE49-F238E27FC236}">
                    <a16:creationId xmlns:a16="http://schemas.microsoft.com/office/drawing/2014/main" id="{7002B9A1-CEBE-661D-5C03-B57AFE0D5127}"/>
                  </a:ext>
                </a:extLst>
              </p:cNvPr>
              <p:cNvSpPr txBox="1">
                <a:spLocks noRot="1" noChangeAspect="1" noMove="1" noResize="1" noEditPoints="1" noAdjustHandles="1" noChangeArrowheads="1" noChangeShapeType="1" noTextEdit="1"/>
              </p:cNvSpPr>
              <p:nvPr/>
            </p:nvSpPr>
            <p:spPr>
              <a:xfrm>
                <a:off x="526797" y="1510261"/>
                <a:ext cx="5238383" cy="3477875"/>
              </a:xfrm>
              <a:prstGeom prst="rect">
                <a:avLst/>
              </a:prstGeom>
              <a:blipFill>
                <a:blip r:embed="rId4"/>
                <a:stretch>
                  <a:fillRect l="-1163" r="-1163" b="-702"/>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xmlns="" id="{E78C3095-2396-5E64-4748-B80A2EBE276A}"/>
              </a:ext>
            </a:extLst>
          </p:cNvPr>
          <p:cNvPicPr>
            <a:picLocks noChangeAspect="1"/>
          </p:cNvPicPr>
          <p:nvPr/>
        </p:nvPicPr>
        <p:blipFill>
          <a:blip r:embed="rId5"/>
          <a:stretch>
            <a:fillRect/>
          </a:stretch>
        </p:blipFill>
        <p:spPr>
          <a:xfrm>
            <a:off x="6004594" y="1677529"/>
            <a:ext cx="2701820" cy="2613491"/>
          </a:xfrm>
          <a:prstGeom prst="rect">
            <a:avLst/>
          </a:prstGeom>
        </p:spPr>
      </p:pic>
    </p:spTree>
    <p:extLst>
      <p:ext uri="{BB962C8B-B14F-4D97-AF65-F5344CB8AC3E}">
        <p14:creationId xmlns:p14="http://schemas.microsoft.com/office/powerpoint/2010/main" val="36719289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29"/>
        <p:cNvGrpSpPr/>
        <p:nvPr/>
      </p:nvGrpSpPr>
      <p:grpSpPr>
        <a:xfrm>
          <a:off x="0" y="0"/>
          <a:ext cx="0" cy="0"/>
          <a:chOff x="0" y="0"/>
          <a:chExt cx="0" cy="0"/>
        </a:xfrm>
      </p:grpSpPr>
      <p:sp>
        <p:nvSpPr>
          <p:cNvPr id="21" name="TextBox 20">
            <a:extLst>
              <a:ext uri="{FF2B5EF4-FFF2-40B4-BE49-F238E27FC236}">
                <a16:creationId xmlns:a16="http://schemas.microsoft.com/office/drawing/2014/main" xmlns="" id="{C983509C-B81D-F8A5-9B75-86D742B6982F}"/>
              </a:ext>
            </a:extLst>
          </p:cNvPr>
          <p:cNvSpPr txBox="1"/>
          <p:nvPr/>
        </p:nvSpPr>
        <p:spPr>
          <a:xfrm>
            <a:off x="3747321" y="747220"/>
            <a:ext cx="1649357" cy="701346"/>
          </a:xfrm>
          <a:prstGeom prst="rect">
            <a:avLst/>
          </a:prstGeom>
          <a:noFill/>
        </p:spPr>
        <p:txBody>
          <a:bodyPr wrap="square">
            <a:spAutoFit/>
          </a:bodyPr>
          <a:lstStyle/>
          <a:p>
            <a:pPr algn="just">
              <a:lnSpc>
                <a:spcPct val="150000"/>
              </a:lnSpc>
              <a:spcBef>
                <a:spcPts val="600"/>
              </a:spcBef>
              <a:spcAft>
                <a:spcPts val="600"/>
              </a:spcAft>
            </a:pPr>
            <a:r>
              <a:rPr lang="en-US" sz="30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ĐỊNH LÍ</a:t>
            </a:r>
            <a:endPar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xmlns="" id="{AC261238-A7E7-0B86-6297-29066D390F3E}"/>
              </a:ext>
            </a:extLst>
          </p:cNvPr>
          <p:cNvSpPr txBox="1"/>
          <p:nvPr/>
        </p:nvSpPr>
        <p:spPr>
          <a:xfrm>
            <a:off x="1140035" y="1924690"/>
            <a:ext cx="6863928" cy="1844864"/>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lnSpc>
                <a:spcPct val="200000"/>
              </a:lnSpc>
              <a:spcBef>
                <a:spcPts val="300"/>
              </a:spcBef>
              <a:spcAft>
                <a:spcPts val="300"/>
              </a:spcAft>
            </a:pP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Nếu</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một</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thẳng</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đi</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qua </a:t>
            </a: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một</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điểm</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của</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tròn</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và</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vuông</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góc</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với</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bán</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kính</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đi</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qua </a:t>
            </a: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điểm</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đó</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thì</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thẳng</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ấy</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là</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tiếp</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tuyến</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của</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tròn</a:t>
            </a:r>
            <a:r>
              <a:rPr lang="en-US" sz="20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2669294"/>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anim calcmode="lin" valueType="num">
                                      <p:cBhvr>
                                        <p:cTn id="11" dur="500" fill="hold"/>
                                        <p:tgtEl>
                                          <p:spTgt spid="25"/>
                                        </p:tgtEl>
                                        <p:attrNameLst>
                                          <p:attrName>ppt_x</p:attrName>
                                        </p:attrNameLst>
                                      </p:cBhvr>
                                      <p:tavLst>
                                        <p:tav tm="0">
                                          <p:val>
                                            <p:strVal val="#ppt_x"/>
                                          </p:val>
                                        </p:tav>
                                        <p:tav tm="100000">
                                          <p:val>
                                            <p:strVal val="#ppt_x"/>
                                          </p:val>
                                        </p:tav>
                                      </p:tavLst>
                                    </p:anim>
                                    <p:anim calcmode="lin" valueType="num">
                                      <p:cBhvr>
                                        <p:cTn id="12"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6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xmlns="" id="{FEC85CA3-EAA1-581E-BC25-4D6E513A1DAA}"/>
                  </a:ext>
                </a:extLst>
              </p:cNvPr>
              <p:cNvSpPr txBox="1"/>
              <p:nvPr/>
            </p:nvSpPr>
            <p:spPr>
              <a:xfrm>
                <a:off x="627008" y="432286"/>
                <a:ext cx="7889983" cy="1323439"/>
              </a:xfrm>
              <a:prstGeom prst="rect">
                <a:avLst/>
              </a:prstGeom>
              <a:noFill/>
            </p:spPr>
            <p:txBody>
              <a:bodyPr wrap="square" rtlCol="0">
                <a:spAutoFit/>
              </a:bodyPr>
              <a:lstStyle/>
              <a:p>
                <a:pPr algn="just">
                  <a:lnSpc>
                    <a:spcPct val="200000"/>
                  </a:lnSpc>
                  <a:spcAft>
                    <a:spcPts val="800"/>
                  </a:spcAft>
                </a:pPr>
                <a:r>
                  <a:rPr kumimoji="0" lang="en-US" sz="2000" b="1" i="0" u="none" strike="noStrike" kern="0" cap="none" spc="0" normalizeH="0" baseline="0" noProof="0" dirty="0" err="1">
                    <a:ln>
                      <a:noFill/>
                    </a:ln>
                    <a:solidFill>
                      <a:srgbClr val="FFFFFF"/>
                    </a:solidFill>
                    <a:effectLst/>
                    <a:highlight>
                      <a:srgbClr val="CE4D8E"/>
                    </a:highlight>
                    <a:uLnTx/>
                    <a:uFillTx/>
                    <a:ea typeface="+mn-ea"/>
                  </a:rPr>
                  <a:t>Ví</a:t>
                </a:r>
                <a:r>
                  <a:rPr kumimoji="0" lang="en-US" sz="2000" b="1" i="0" u="none" strike="noStrike" kern="0" cap="none" spc="0" normalizeH="0" baseline="0" noProof="0" dirty="0">
                    <a:ln>
                      <a:noFill/>
                    </a:ln>
                    <a:solidFill>
                      <a:srgbClr val="FFFFFF"/>
                    </a:solidFill>
                    <a:effectLst/>
                    <a:highlight>
                      <a:srgbClr val="CE4D8E"/>
                    </a:highlight>
                    <a:uLnTx/>
                    <a:uFillTx/>
                    <a:ea typeface="+mn-ea"/>
                  </a:rPr>
                  <a:t> </a:t>
                </a:r>
                <a:r>
                  <a:rPr kumimoji="0" lang="en-US" sz="2000" b="1" i="0" u="none" strike="noStrike" kern="0" cap="none" spc="0" normalizeH="0" baseline="0" noProof="0" dirty="0" err="1">
                    <a:ln>
                      <a:noFill/>
                    </a:ln>
                    <a:solidFill>
                      <a:srgbClr val="FFFFFF"/>
                    </a:solidFill>
                    <a:effectLst/>
                    <a:highlight>
                      <a:srgbClr val="CE4D8E"/>
                    </a:highlight>
                    <a:uLnTx/>
                    <a:uFillTx/>
                    <a:ea typeface="+mn-ea"/>
                  </a:rPr>
                  <a:t>dụ</a:t>
                </a:r>
                <a:r>
                  <a:rPr kumimoji="0" lang="en-US" sz="2000" b="1" i="0" u="none" strike="noStrike" kern="0" cap="none" spc="0" normalizeH="0" baseline="0" noProof="0" dirty="0">
                    <a:ln>
                      <a:noFill/>
                    </a:ln>
                    <a:solidFill>
                      <a:srgbClr val="FFFFFF"/>
                    </a:solidFill>
                    <a:effectLst/>
                    <a:highlight>
                      <a:srgbClr val="CE4D8E"/>
                    </a:highlight>
                    <a:uLnTx/>
                    <a:uFillTx/>
                    <a:ea typeface="+mn-ea"/>
                  </a:rPr>
                  <a:t> 2:</a:t>
                </a:r>
                <a:r>
                  <a:rPr kumimoji="0" lang="en-US" sz="2000" b="0" i="0" u="none" strike="noStrike" kern="1200" cap="none" spc="0" normalizeH="0" baseline="0" noProof="0" dirty="0">
                    <a:ln>
                      <a:noFill/>
                    </a:ln>
                    <a:solidFill>
                      <a:sysClr val="windowText" lastClr="000000"/>
                    </a:solidFill>
                    <a:effectLst/>
                    <a:uLnTx/>
                    <a:uFillTx/>
                    <a:ea typeface="+mn-ea"/>
                    <a:cs typeface="Arial" panose="020B0604020202020204" pitchFamily="34" charset="0"/>
                  </a:rPr>
                  <a:t> </a:t>
                </a:r>
                <a:r>
                  <a:rPr lang="en-US" sz="2000" dirty="0"/>
                  <a:t>Cho </a:t>
                </a:r>
                <a:r>
                  <a:rPr lang="en-US" sz="2000" dirty="0" err="1"/>
                  <a:t>đường</a:t>
                </a:r>
                <a:r>
                  <a:rPr lang="en-US" sz="2000" dirty="0"/>
                  <a:t> </a:t>
                </a:r>
                <a:r>
                  <a:rPr lang="en-US" sz="2000" dirty="0" err="1"/>
                  <a:t>tròn</a:t>
                </a:r>
                <a:r>
                  <a:rPr lang="en-US" sz="2000" dirty="0"/>
                  <a:t> </a:t>
                </a:r>
                <a14:m>
                  <m:oMath xmlns:m="http://schemas.openxmlformats.org/officeDocument/2006/math">
                    <m:d>
                      <m:dPr>
                        <m:ctrlPr>
                          <a:rPr lang="en-US" sz="2000" i="1">
                            <a:latin typeface="Cambria Math"/>
                          </a:rPr>
                        </m:ctrlPr>
                      </m:dPr>
                      <m:e>
                        <m:r>
                          <a:rPr lang="en-US" sz="2000" i="1">
                            <a:latin typeface="Cambria Math" panose="02040503050406030204" pitchFamily="18" charset="0"/>
                          </a:rPr>
                          <m:t>𝑂</m:t>
                        </m:r>
                      </m:e>
                    </m:d>
                  </m:oMath>
                </a14:m>
                <a:r>
                  <a:rPr lang="en-US" sz="2000" dirty="0"/>
                  <a:t> </a:t>
                </a:r>
                <a:r>
                  <a:rPr lang="en-US" sz="2000" dirty="0" err="1"/>
                  <a:t>và</a:t>
                </a:r>
                <a:r>
                  <a:rPr lang="en-US" sz="2000" dirty="0"/>
                  <a:t> </a:t>
                </a:r>
                <a:r>
                  <a:rPr lang="en-US" sz="2000" dirty="0" err="1"/>
                  <a:t>điểm</a:t>
                </a:r>
                <a:r>
                  <a:rPr lang="en-US" sz="2000" dirty="0"/>
                  <a:t> </a:t>
                </a:r>
                <a14:m>
                  <m:oMath xmlns:m="http://schemas.openxmlformats.org/officeDocument/2006/math">
                    <m:r>
                      <a:rPr lang="en-US" sz="2000" i="1">
                        <a:latin typeface="Cambria Math" panose="02040503050406030204" pitchFamily="18" charset="0"/>
                      </a:rPr>
                      <m:t>𝑀</m:t>
                    </m:r>
                  </m:oMath>
                </a14:m>
                <a:r>
                  <a:rPr lang="en-US" sz="2000" dirty="0"/>
                  <a:t> </a:t>
                </a:r>
                <a:r>
                  <a:rPr lang="en-US" sz="2000" dirty="0" err="1"/>
                  <a:t>thuộc</a:t>
                </a:r>
                <a:r>
                  <a:rPr lang="en-US" sz="2000" dirty="0"/>
                  <a:t> </a:t>
                </a:r>
                <a:r>
                  <a:rPr lang="en-US" sz="2000" dirty="0" err="1"/>
                  <a:t>đường</a:t>
                </a:r>
                <a:r>
                  <a:rPr lang="en-US" sz="2000" dirty="0"/>
                  <a:t> </a:t>
                </a:r>
                <a:r>
                  <a:rPr lang="en-US" sz="2000" dirty="0" err="1"/>
                  <a:t>tròn</a:t>
                </a:r>
                <a:r>
                  <a:rPr lang="en-US" sz="2000" dirty="0"/>
                  <a:t>. </a:t>
                </a:r>
                <a:r>
                  <a:rPr lang="en-US" sz="2000" dirty="0" err="1"/>
                  <a:t>Hãy</a:t>
                </a:r>
                <a:r>
                  <a:rPr lang="en-US" sz="2000" dirty="0"/>
                  <a:t> </a:t>
                </a:r>
                <a:r>
                  <a:rPr lang="en-US" sz="2000" dirty="0" err="1"/>
                  <a:t>nêu</a:t>
                </a:r>
                <a:r>
                  <a:rPr lang="en-US" sz="2000" dirty="0"/>
                  <a:t> </a:t>
                </a:r>
                <a:r>
                  <a:rPr lang="en-US" sz="2000" dirty="0" err="1"/>
                  <a:t>cách</a:t>
                </a:r>
                <a:r>
                  <a:rPr lang="en-US" sz="2000" dirty="0"/>
                  <a:t> </a:t>
                </a:r>
                <a:r>
                  <a:rPr lang="en-US" sz="2000" dirty="0" err="1"/>
                  <a:t>vẽ</a:t>
                </a:r>
                <a:r>
                  <a:rPr lang="en-US" sz="2000" dirty="0"/>
                  <a:t> </a:t>
                </a:r>
                <a:r>
                  <a:rPr lang="en-US" sz="2000" dirty="0" err="1"/>
                  <a:t>đường</a:t>
                </a:r>
                <a:r>
                  <a:rPr lang="en-US" sz="2000" dirty="0"/>
                  <a:t> </a:t>
                </a:r>
                <a:r>
                  <a:rPr lang="en-US" sz="2000" dirty="0" err="1"/>
                  <a:t>thẳng</a:t>
                </a:r>
                <a:r>
                  <a:rPr lang="en-US" sz="2000" dirty="0"/>
                  <a:t> </a:t>
                </a:r>
                <a14:m>
                  <m:oMath xmlns:m="http://schemas.openxmlformats.org/officeDocument/2006/math">
                    <m:r>
                      <a:rPr lang="en-US" sz="2000" i="1">
                        <a:latin typeface="Cambria Math" panose="02040503050406030204" pitchFamily="18" charset="0"/>
                      </a:rPr>
                      <m:t>𝑑</m:t>
                    </m:r>
                  </m:oMath>
                </a14:m>
                <a:r>
                  <a:rPr lang="en-US" sz="2000" dirty="0"/>
                  <a:t> </a:t>
                </a:r>
                <a:r>
                  <a:rPr lang="en-US" sz="2000" dirty="0" err="1"/>
                  <a:t>là</a:t>
                </a:r>
                <a:r>
                  <a:rPr lang="en-US" sz="2000" dirty="0"/>
                  <a:t> </a:t>
                </a:r>
                <a:r>
                  <a:rPr lang="en-US" sz="2000" dirty="0" err="1"/>
                  <a:t>tiếp</a:t>
                </a:r>
                <a:r>
                  <a:rPr lang="en-US" sz="2000" dirty="0"/>
                  <a:t> </a:t>
                </a:r>
                <a:r>
                  <a:rPr lang="en-US" sz="2000" dirty="0" err="1"/>
                  <a:t>tuyến</a:t>
                </a:r>
                <a:r>
                  <a:rPr lang="en-US" sz="2000" dirty="0"/>
                  <a:t> </a:t>
                </a:r>
                <a:r>
                  <a:rPr lang="en-US" sz="2000" dirty="0" err="1"/>
                  <a:t>của</a:t>
                </a:r>
                <a:r>
                  <a:rPr lang="en-US" sz="2000" dirty="0"/>
                  <a:t> </a:t>
                </a:r>
                <a:r>
                  <a:rPr lang="en-US" sz="2000" err="1"/>
                  <a:t>đường</a:t>
                </a:r>
                <a:r>
                  <a:rPr lang="en-US" sz="2000"/>
                  <a:t> tròn </a:t>
                </a:r>
                <a14:m>
                  <m:oMath xmlns:m="http://schemas.openxmlformats.org/officeDocument/2006/math">
                    <m:d>
                      <m:dPr>
                        <m:ctrlPr>
                          <a:rPr lang="en-US" sz="2000" i="1">
                            <a:latin typeface="Cambria Math"/>
                          </a:rPr>
                        </m:ctrlPr>
                      </m:dPr>
                      <m:e>
                        <m:r>
                          <a:rPr lang="en-US" sz="2000" i="1">
                            <a:latin typeface="Cambria Math" panose="02040503050406030204" pitchFamily="18" charset="0"/>
                          </a:rPr>
                          <m:t>𝑂</m:t>
                        </m:r>
                      </m:e>
                    </m:d>
                  </m:oMath>
                </a14:m>
                <a:r>
                  <a:rPr lang="en-US" sz="2000" dirty="0"/>
                  <a:t> </a:t>
                </a:r>
                <a:r>
                  <a:rPr lang="en-US" sz="2000" dirty="0" err="1"/>
                  <a:t>tại</a:t>
                </a:r>
                <a:r>
                  <a:rPr lang="en-US" sz="2000" dirty="0"/>
                  <a:t> </a:t>
                </a:r>
                <a:r>
                  <a:rPr lang="en-US" sz="2000" dirty="0" err="1"/>
                  <a:t>điểm</a:t>
                </a:r>
                <a:r>
                  <a:rPr lang="en-US" sz="2000" dirty="0"/>
                  <a:t> </a:t>
                </a:r>
                <a14:m>
                  <m:oMath xmlns:m="http://schemas.openxmlformats.org/officeDocument/2006/math">
                    <m:r>
                      <a:rPr lang="en-US" sz="2000" i="1">
                        <a:latin typeface="Cambria Math" panose="02040503050406030204" pitchFamily="18" charset="0"/>
                      </a:rPr>
                      <m:t>𝑀</m:t>
                    </m:r>
                  </m:oMath>
                </a14:m>
                <a:r>
                  <a:rPr lang="en-US" sz="2000" dirty="0"/>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8" name="TextBox 27">
                <a:extLst>
                  <a:ext uri="{FF2B5EF4-FFF2-40B4-BE49-F238E27FC236}">
                    <a16:creationId xmlns:a16="http://schemas.microsoft.com/office/drawing/2014/main" id="{FEC85CA3-EAA1-581E-BC25-4D6E513A1DAA}"/>
                  </a:ext>
                </a:extLst>
              </p:cNvPr>
              <p:cNvSpPr txBox="1">
                <a:spLocks noRot="1" noChangeAspect="1" noMove="1" noResize="1" noEditPoints="1" noAdjustHandles="1" noChangeArrowheads="1" noChangeShapeType="1" noTextEdit="1"/>
              </p:cNvSpPr>
              <p:nvPr/>
            </p:nvSpPr>
            <p:spPr>
              <a:xfrm>
                <a:off x="627008" y="432286"/>
                <a:ext cx="7889983" cy="1323439"/>
              </a:xfrm>
              <a:prstGeom prst="rect">
                <a:avLst/>
              </a:prstGeom>
              <a:blipFill>
                <a:blip r:embed="rId3"/>
                <a:stretch>
                  <a:fillRect l="-850" r="-773" b="-461"/>
                </a:stretch>
              </a:blipFill>
            </p:spPr>
            <p:txBody>
              <a:bodyPr/>
              <a:lstStyle/>
              <a:p>
                <a:r>
                  <a:rPr lang="en-US">
                    <a:noFill/>
                  </a:rPr>
                  <a:t> </a:t>
                </a:r>
              </a:p>
            </p:txBody>
          </p:sp>
        </mc:Fallback>
      </mc:AlternateContent>
      <p:sp>
        <p:nvSpPr>
          <p:cNvPr id="29" name="Google Shape;4012;p45">
            <a:extLst>
              <a:ext uri="{FF2B5EF4-FFF2-40B4-BE49-F238E27FC236}">
                <a16:creationId xmlns:a16="http://schemas.microsoft.com/office/drawing/2014/main" xmlns="" id="{0A63E7F0-66FF-6F1B-2DF0-F4652803763C}"/>
              </a:ext>
            </a:extLst>
          </p:cNvPr>
          <p:cNvSpPr txBox="1">
            <a:spLocks/>
          </p:cNvSpPr>
          <p:nvPr/>
        </p:nvSpPr>
        <p:spPr>
          <a:xfrm>
            <a:off x="4230583" y="1957299"/>
            <a:ext cx="682831" cy="49596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Poppins SemiBold"/>
              <a:buNone/>
              <a:defRPr sz="2200" b="0" i="0" u="none" strike="noStrike" cap="none">
                <a:solidFill>
                  <a:schemeClr val="dk1"/>
                </a:solidFill>
                <a:latin typeface="Poppins SemiBold"/>
                <a:ea typeface="Poppins SemiBold"/>
                <a:cs typeface="Poppins SemiBold"/>
                <a:sym typeface="Poppins SemiBold"/>
              </a:defRPr>
            </a:lvl1pPr>
            <a:lvl2pPr marL="914400" marR="0" lvl="1"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2pPr>
            <a:lvl3pPr marL="1371600" marR="0" lvl="2"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3pPr>
            <a:lvl4pPr marL="1828800" marR="0" lvl="3"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4pPr>
            <a:lvl5pPr marL="2286000" marR="0" lvl="4"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5pPr>
            <a:lvl6pPr marL="2743200" marR="0" lvl="5"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6pPr>
            <a:lvl7pPr marL="3200400" marR="0" lvl="6"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7pPr>
            <a:lvl8pPr marL="3657600" marR="0" lvl="7"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8pPr>
            <a:lvl9pPr marL="4114800" marR="0" lvl="8"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9pPr>
          </a:lstStyle>
          <a:p>
            <a:pPr marL="0" indent="0"/>
            <a:r>
              <a:rPr lang="en-US" sz="2000" b="1" u="sng" dirty="0" err="1">
                <a:solidFill>
                  <a:srgbClr val="C00000"/>
                </a:solidFill>
                <a:latin typeface="+mj-lt"/>
              </a:rPr>
              <a:t>Giải</a:t>
            </a:r>
            <a:endParaRPr lang="en-US" sz="2000" b="1" u="sng" dirty="0">
              <a:solidFill>
                <a:srgbClr val="C00000"/>
              </a:solidFill>
              <a:latin typeface="+mj-lt"/>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2CE73A21-9F2A-2FD6-71F8-AC181BB450B3}"/>
                  </a:ext>
                </a:extLst>
              </p:cNvPr>
              <p:cNvSpPr txBox="1"/>
              <p:nvPr/>
            </p:nvSpPr>
            <p:spPr>
              <a:xfrm>
                <a:off x="627008" y="2743006"/>
                <a:ext cx="5019740" cy="1889300"/>
              </a:xfrm>
              <a:prstGeom prst="rect">
                <a:avLst/>
              </a:prstGeom>
              <a:noFill/>
            </p:spPr>
            <p:txBody>
              <a:bodyPr wrap="square">
                <a:spAutoFit/>
              </a:bodyPr>
              <a:lstStyle/>
              <a:p>
                <a:pPr algn="just">
                  <a:lnSpc>
                    <a:spcPct val="150000"/>
                  </a:lnSpc>
                  <a:spcAft>
                    <a:spcPts val="800"/>
                  </a:spcAft>
                </a:pPr>
                <a:r>
                  <a:rPr lang="en-US" sz="2000" kern="100">
                    <a:latin typeface="Arial" panose="020B0604020202020204" pitchFamily="34" charset="0"/>
                    <a:ea typeface="Times New Roman" panose="02020603050405020304" pitchFamily="18" charset="0"/>
                    <a:cs typeface="Times New Roman" panose="02020603050405020304" pitchFamily="18" charset="0"/>
                  </a:rPr>
                  <a:t>Vẽ đường thẳng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𝑑</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đi qua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𝑀</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và vuông góc với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𝑂𝑀</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Do điểm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𝑀</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thuộc đường tròn </a:t>
                </a:r>
                <a14:m>
                  <m:oMath xmlns:m="http://schemas.openxmlformats.org/officeDocument/2006/math">
                    <m:d>
                      <m:dPr>
                        <m:ctrlPr>
                          <a:rPr lang="en-US" sz="2000" i="1" kern="100">
                            <a:latin typeface="Cambria Math"/>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𝑂</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𝑂𝑀</m:t>
                        </m:r>
                      </m:e>
                    </m:d>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𝑑</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𝑂𝑀</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nên đường thẳng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𝑑</m:t>
                    </m:r>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là tiếp tuyến của đường tròn </a:t>
                </a:r>
                <a14:m>
                  <m:oMath xmlns:m="http://schemas.openxmlformats.org/officeDocument/2006/math">
                    <m:d>
                      <m:dPr>
                        <m:ctrlPr>
                          <a:rPr lang="en-US" sz="2000" i="1" kern="100">
                            <a:latin typeface="Cambria Math"/>
                            <a:ea typeface="Times New Roman" panose="02020603050405020304" pitchFamily="18" charset="0"/>
                            <a:cs typeface="Arial" panose="020B0604020202020204" pitchFamily="34" charset="0"/>
                          </a:rPr>
                        </m:ctrlPr>
                      </m:dPr>
                      <m:e>
                        <m:r>
                          <a:rPr lang="en-US" sz="2000" i="1" kern="100">
                            <a:latin typeface="Cambria Math" panose="02040503050406030204" pitchFamily="18" charset="0"/>
                            <a:ea typeface="Times New Roman" panose="02020603050405020304" pitchFamily="18" charset="0"/>
                            <a:cs typeface="Arial" panose="020B0604020202020204" pitchFamily="34" charset="0"/>
                          </a:rPr>
                          <m:t>𝑂</m:t>
                        </m:r>
                      </m:e>
                    </m:d>
                  </m:oMath>
                </a14:m>
                <a:r>
                  <a:rPr lang="en-US" sz="2000" kern="100">
                    <a:latin typeface="Arial" panose="020B0604020202020204" pitchFamily="34" charset="0"/>
                    <a:ea typeface="Times New Roman" panose="02020603050405020304" pitchFamily="18" charset="0"/>
                    <a:cs typeface="Times New Roman" panose="02020603050405020304" pitchFamily="18" charset="0"/>
                  </a:rPr>
                  <a:t> (Hình 36).</a:t>
                </a:r>
                <a:endParaRPr lang="en-US" sz="1600" kern="10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0" name="TextBox 29">
                <a:extLst>
                  <a:ext uri="{FF2B5EF4-FFF2-40B4-BE49-F238E27FC236}">
                    <a16:creationId xmlns:a16="http://schemas.microsoft.com/office/drawing/2014/main" id="{2CE73A21-9F2A-2FD6-71F8-AC181BB450B3}"/>
                  </a:ext>
                </a:extLst>
              </p:cNvPr>
              <p:cNvSpPr txBox="1">
                <a:spLocks noRot="1" noChangeAspect="1" noMove="1" noResize="1" noEditPoints="1" noAdjustHandles="1" noChangeArrowheads="1" noChangeShapeType="1" noTextEdit="1"/>
              </p:cNvSpPr>
              <p:nvPr/>
            </p:nvSpPr>
            <p:spPr>
              <a:xfrm>
                <a:off x="627008" y="2743006"/>
                <a:ext cx="5019740" cy="1889300"/>
              </a:xfrm>
              <a:prstGeom prst="rect">
                <a:avLst/>
              </a:prstGeom>
              <a:blipFill>
                <a:blip r:embed="rId4"/>
                <a:stretch>
                  <a:fillRect l="-1337" r="-1215" b="-4516"/>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xmlns="" id="{F701A10E-A67A-9EF6-E49C-638D2D8E5AD3}"/>
              </a:ext>
            </a:extLst>
          </p:cNvPr>
          <p:cNvPicPr>
            <a:picLocks noChangeAspect="1"/>
          </p:cNvPicPr>
          <p:nvPr/>
        </p:nvPicPr>
        <p:blipFill>
          <a:blip r:embed="rId5"/>
          <a:stretch>
            <a:fillRect/>
          </a:stretch>
        </p:blipFill>
        <p:spPr>
          <a:xfrm>
            <a:off x="6253379" y="1804603"/>
            <a:ext cx="1864709" cy="2827703"/>
          </a:xfrm>
          <a:prstGeom prst="rect">
            <a:avLst/>
          </a:prstGeom>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arn(inVertical)">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0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xmlns="" id="{BD5FA40D-D819-9524-53AA-049DD015712A}"/>
                  </a:ext>
                </a:extLst>
              </p:cNvPr>
              <p:cNvSpPr/>
              <p:nvPr/>
            </p:nvSpPr>
            <p:spPr>
              <a:xfrm>
                <a:off x="503820" y="773014"/>
                <a:ext cx="8136349" cy="1200329"/>
              </a:xfrm>
              <a:prstGeom prst="rect">
                <a:avLst/>
              </a:prstGeom>
            </p:spPr>
            <p:txBody>
              <a:bodyPr wrap="square">
                <a:spAutoFit/>
              </a:bodyPr>
              <a:lstStyle/>
              <a:p>
                <a:pPr algn="just">
                  <a:lnSpc>
                    <a:spcPct val="200000"/>
                  </a:lnSpc>
                  <a:spcAft>
                    <a:spcPts val="800"/>
                  </a:spcAft>
                </a:pPr>
                <a:r>
                  <a:rPr lang="en-US" sz="1800" dirty="0">
                    <a:latin typeface="Arial" panose="020B0604020202020204" pitchFamily="34" charset="0"/>
                    <a:ea typeface="Times New Roman" panose="02020603050405020304" pitchFamily="18" charset="0"/>
                  </a:rPr>
                  <a:t>Cho </a:t>
                </a:r>
                <a:r>
                  <a:rPr lang="en-US" sz="1800" dirty="0" err="1">
                    <a:latin typeface="Arial" panose="020B0604020202020204" pitchFamily="34" charset="0"/>
                    <a:ea typeface="Times New Roman" panose="02020603050405020304" pitchFamily="18" charset="0"/>
                  </a:rPr>
                  <a:t>hai</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đường</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tròn</a:t>
                </a:r>
                <a:r>
                  <a:rPr lang="en-US" sz="1800" dirty="0">
                    <a:latin typeface="Arial" panose="020B0604020202020204" pitchFamily="34" charset="0"/>
                    <a:ea typeface="Times New Roman" panose="02020603050405020304" pitchFamily="18" charset="0"/>
                  </a:rPr>
                  <a:t> </a:t>
                </a:r>
                <a14:m>
                  <m:oMath xmlns:m="http://schemas.openxmlformats.org/officeDocument/2006/math">
                    <m:d>
                      <m:dPr>
                        <m:ctrlPr>
                          <a:rPr lang="en-US" sz="1800" i="1">
                            <a:latin typeface="Cambria Math"/>
                            <a:ea typeface="Times New Roman" panose="02020603050405020304" pitchFamily="18" charset="0"/>
                            <a:cs typeface="Arial" panose="020B0604020202020204" pitchFamily="34" charset="0"/>
                          </a:rPr>
                        </m:ctrlPr>
                      </m:dPr>
                      <m:e>
                        <m:r>
                          <a:rPr lang="en-US" sz="1800" i="1">
                            <a:latin typeface="Cambria Math" panose="02040503050406030204" pitchFamily="18" charset="0"/>
                            <a:ea typeface="Times New Roman" panose="02020603050405020304" pitchFamily="18" charset="0"/>
                            <a:cs typeface="Arial" panose="020B0604020202020204" pitchFamily="34" charset="0"/>
                          </a:rPr>
                          <m:t>𝑂</m:t>
                        </m:r>
                        <m:r>
                          <a:rPr lang="en-US"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𝑅</m:t>
                        </m:r>
                      </m:e>
                    </m:d>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và</a:t>
                </a:r>
                <a:r>
                  <a:rPr lang="en-US" sz="1800" dirty="0">
                    <a:latin typeface="Arial" panose="020B0604020202020204" pitchFamily="34" charset="0"/>
                    <a:ea typeface="Times New Roman" panose="02020603050405020304" pitchFamily="18" charset="0"/>
                  </a:rPr>
                  <a:t> </a:t>
                </a:r>
                <a14:m>
                  <m:oMath xmlns:m="http://schemas.openxmlformats.org/officeDocument/2006/math">
                    <m:d>
                      <m:dPr>
                        <m:ctrlPr>
                          <a:rPr lang="en-US" sz="1800" i="1">
                            <a:latin typeface="Cambria Math"/>
                            <a:ea typeface="Times New Roman" panose="02020603050405020304" pitchFamily="18" charset="0"/>
                            <a:cs typeface="Arial" panose="020B0604020202020204" pitchFamily="34" charset="0"/>
                          </a:rPr>
                        </m:ctrlPr>
                      </m:dPr>
                      <m:e>
                        <m:sSup>
                          <m:sSupPr>
                            <m:ctrlPr>
                              <a:rPr lang="en-US" sz="1800" i="1">
                                <a:latin typeface="Cambria Math"/>
                                <a:ea typeface="Times New Roman" panose="02020603050405020304" pitchFamily="18" charset="0"/>
                                <a:cs typeface="Arial" panose="020B0604020202020204" pitchFamily="34" charset="0"/>
                              </a:rPr>
                            </m:ctrlPr>
                          </m:sSupPr>
                          <m:e>
                            <m:r>
                              <a:rPr lang="en-US" sz="1800" i="1">
                                <a:latin typeface="Cambria Math" panose="02040503050406030204" pitchFamily="18" charset="0"/>
                                <a:ea typeface="Times New Roman" panose="02020603050405020304" pitchFamily="18" charset="0"/>
                                <a:cs typeface="Arial" panose="020B0604020202020204" pitchFamily="34" charset="0"/>
                              </a:rPr>
                              <m:t>𝑂</m:t>
                            </m:r>
                          </m:e>
                          <m:sup>
                            <m:r>
                              <a:rPr lang="en-US" sz="1800" i="1">
                                <a:latin typeface="Cambria Math" panose="02040503050406030204" pitchFamily="18" charset="0"/>
                                <a:ea typeface="Times New Roman" panose="02020603050405020304" pitchFamily="18" charset="0"/>
                                <a:cs typeface="Arial" panose="020B0604020202020204" pitchFamily="34" charset="0"/>
                              </a:rPr>
                              <m:t>′</m:t>
                            </m:r>
                          </m:sup>
                        </m:sSup>
                        <m:r>
                          <a:rPr lang="en-US" sz="18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a:latin typeface="Cambria Math"/>
                                <a:ea typeface="Times New Roman" panose="02020603050405020304" pitchFamily="18" charset="0"/>
                                <a:cs typeface="Arial" panose="020B0604020202020204" pitchFamily="34" charset="0"/>
                              </a:rPr>
                            </m:ctrlPr>
                          </m:sSupPr>
                          <m:e>
                            <m:r>
                              <a:rPr lang="en-US" sz="1800" i="1">
                                <a:latin typeface="Cambria Math" panose="02040503050406030204" pitchFamily="18" charset="0"/>
                                <a:ea typeface="Times New Roman" panose="02020603050405020304" pitchFamily="18" charset="0"/>
                                <a:cs typeface="Arial" panose="020B0604020202020204" pitchFamily="34" charset="0"/>
                              </a:rPr>
                              <m:t>𝑅</m:t>
                            </m:r>
                          </m:e>
                          <m:sup>
                            <m:r>
                              <a:rPr lang="en-US" sz="1800" i="1">
                                <a:latin typeface="Cambria Math" panose="02040503050406030204" pitchFamily="18" charset="0"/>
                                <a:ea typeface="Times New Roman" panose="02020603050405020304" pitchFamily="18" charset="0"/>
                                <a:cs typeface="Arial" panose="020B0604020202020204" pitchFamily="34" charset="0"/>
                              </a:rPr>
                              <m:t>′</m:t>
                            </m:r>
                          </m:sup>
                        </m:sSup>
                      </m:e>
                    </m:d>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tiếp</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xúc</a:t>
                </a:r>
                <a:r>
                  <a:rPr lang="en-US" sz="1800" dirty="0">
                    <a:latin typeface="Arial" panose="020B0604020202020204" pitchFamily="34" charset="0"/>
                    <a:ea typeface="Times New Roman" panose="02020603050405020304" pitchFamily="18" charset="0"/>
                  </a:rPr>
                  <a:t> </a:t>
                </a:r>
                <a:r>
                  <a:rPr lang="en-US" sz="1800" err="1">
                    <a:latin typeface="Arial" panose="020B0604020202020204" pitchFamily="34" charset="0"/>
                    <a:ea typeface="Times New Roman" panose="02020603050405020304" pitchFamily="18" charset="0"/>
                  </a:rPr>
                  <a:t>ngoài</a:t>
                </a:r>
                <a:r>
                  <a:rPr lang="en-US" sz="1800">
                    <a:latin typeface="Arial" panose="020B0604020202020204" pitchFamily="34" charset="0"/>
                    <a:ea typeface="Times New Roman" panose="02020603050405020304" pitchFamily="18" charset="0"/>
                  </a:rPr>
                  <a:t> nhau </a:t>
                </a:r>
                <a:r>
                  <a:rPr lang="en-US" sz="1800" dirty="0" err="1">
                    <a:latin typeface="Arial" panose="020B0604020202020204" pitchFamily="34" charset="0"/>
                    <a:ea typeface="Times New Roman" panose="02020603050405020304" pitchFamily="18" charset="0"/>
                  </a:rPr>
                  <a:t>tại</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điểm</a:t>
                </a:r>
                <a:r>
                  <a:rPr lang="en-US" sz="1800" dirty="0">
                    <a:latin typeface="Arial" panose="020B0604020202020204" pitchFamily="34" charset="0"/>
                    <a:ea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𝐼</m:t>
                    </m:r>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Gọi</a:t>
                </a:r>
                <a:r>
                  <a:rPr lang="en-US" sz="1800" dirty="0">
                    <a:latin typeface="Arial" panose="020B0604020202020204" pitchFamily="34" charset="0"/>
                    <a:ea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𝑑</m:t>
                    </m:r>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là</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tiếp</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tuyến</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của</a:t>
                </a:r>
                <a:r>
                  <a:rPr lang="en-US" sz="1800" dirty="0">
                    <a:latin typeface="Arial" panose="020B0604020202020204" pitchFamily="34" charset="0"/>
                    <a:ea typeface="Times New Roman" panose="02020603050405020304" pitchFamily="18" charset="0"/>
                  </a:rPr>
                  <a:t> </a:t>
                </a:r>
                <a14:m>
                  <m:oMath xmlns:m="http://schemas.openxmlformats.org/officeDocument/2006/math">
                    <m:d>
                      <m:dPr>
                        <m:ctrlPr>
                          <a:rPr lang="en-US" sz="1800" i="1">
                            <a:latin typeface="Cambria Math"/>
                            <a:ea typeface="Times New Roman" panose="02020603050405020304" pitchFamily="18" charset="0"/>
                            <a:cs typeface="Arial" panose="020B0604020202020204" pitchFamily="34" charset="0"/>
                          </a:rPr>
                        </m:ctrlPr>
                      </m:dPr>
                      <m:e>
                        <m:r>
                          <a:rPr lang="en-US" sz="1800" i="1">
                            <a:latin typeface="Cambria Math" panose="02040503050406030204" pitchFamily="18" charset="0"/>
                            <a:ea typeface="Times New Roman" panose="02020603050405020304" pitchFamily="18" charset="0"/>
                            <a:cs typeface="Arial" panose="020B0604020202020204" pitchFamily="34" charset="0"/>
                          </a:rPr>
                          <m:t>𝑂</m:t>
                        </m:r>
                        <m:r>
                          <a:rPr lang="en-US"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𝑅</m:t>
                        </m:r>
                      </m:e>
                    </m:d>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tại</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điểm</a:t>
                </a:r>
                <a:r>
                  <a:rPr lang="en-US" sz="1800" dirty="0">
                    <a:latin typeface="Arial" panose="020B0604020202020204" pitchFamily="34" charset="0"/>
                    <a:ea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𝐼</m:t>
                    </m:r>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Chứng</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minh</a:t>
                </a:r>
                <a:r>
                  <a:rPr lang="en-US" sz="1800" dirty="0">
                    <a:latin typeface="Arial" panose="020B0604020202020204" pitchFamily="34" charset="0"/>
                    <a:ea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𝑑</m:t>
                    </m:r>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là</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tiếp</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tuyến</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của</a:t>
                </a:r>
                <a:r>
                  <a:rPr lang="en-US" sz="1800" dirty="0">
                    <a:latin typeface="Arial" panose="020B0604020202020204" pitchFamily="34" charset="0"/>
                    <a:ea typeface="Times New Roman" panose="02020603050405020304" pitchFamily="18" charset="0"/>
                  </a:rPr>
                  <a:t> </a:t>
                </a:r>
                <a14:m>
                  <m:oMath xmlns:m="http://schemas.openxmlformats.org/officeDocument/2006/math">
                    <m:d>
                      <m:dPr>
                        <m:ctrlPr>
                          <a:rPr lang="en-US" sz="1800" i="1">
                            <a:latin typeface="Cambria Math"/>
                            <a:ea typeface="Times New Roman" panose="02020603050405020304" pitchFamily="18" charset="0"/>
                            <a:cs typeface="Arial" panose="020B0604020202020204" pitchFamily="34" charset="0"/>
                          </a:rPr>
                        </m:ctrlPr>
                      </m:dPr>
                      <m:e>
                        <m:sSup>
                          <m:sSupPr>
                            <m:ctrlPr>
                              <a:rPr lang="en-US" sz="1800" i="1">
                                <a:latin typeface="Cambria Math"/>
                                <a:ea typeface="Times New Roman" panose="02020603050405020304" pitchFamily="18" charset="0"/>
                                <a:cs typeface="Arial" panose="020B0604020202020204" pitchFamily="34" charset="0"/>
                              </a:rPr>
                            </m:ctrlPr>
                          </m:sSupPr>
                          <m:e>
                            <m:r>
                              <a:rPr lang="en-US" sz="1800" i="1">
                                <a:latin typeface="Cambria Math" panose="02040503050406030204" pitchFamily="18" charset="0"/>
                                <a:ea typeface="Times New Roman" panose="02020603050405020304" pitchFamily="18" charset="0"/>
                                <a:cs typeface="Arial" panose="020B0604020202020204" pitchFamily="34" charset="0"/>
                              </a:rPr>
                              <m:t>𝑂</m:t>
                            </m:r>
                          </m:e>
                          <m:sup>
                            <m:r>
                              <a:rPr lang="en-US" sz="1800" i="1">
                                <a:latin typeface="Cambria Math" panose="02040503050406030204" pitchFamily="18" charset="0"/>
                                <a:ea typeface="Times New Roman" panose="02020603050405020304" pitchFamily="18" charset="0"/>
                                <a:cs typeface="Arial" panose="020B0604020202020204" pitchFamily="34" charset="0"/>
                              </a:rPr>
                              <m:t>′</m:t>
                            </m:r>
                          </m:sup>
                        </m:sSup>
                        <m:r>
                          <a:rPr lang="en-US" sz="18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a:latin typeface="Cambria Math"/>
                                <a:ea typeface="Times New Roman" panose="02020603050405020304" pitchFamily="18" charset="0"/>
                                <a:cs typeface="Arial" panose="020B0604020202020204" pitchFamily="34" charset="0"/>
                              </a:rPr>
                            </m:ctrlPr>
                          </m:sSupPr>
                          <m:e>
                            <m:r>
                              <a:rPr lang="en-US" sz="1800" i="1">
                                <a:latin typeface="Cambria Math" panose="02040503050406030204" pitchFamily="18" charset="0"/>
                                <a:ea typeface="Times New Roman" panose="02020603050405020304" pitchFamily="18" charset="0"/>
                                <a:cs typeface="Arial" panose="020B0604020202020204" pitchFamily="34" charset="0"/>
                              </a:rPr>
                              <m:t>𝑅</m:t>
                            </m:r>
                          </m:e>
                          <m:sup>
                            <m:r>
                              <a:rPr lang="en-US" sz="1800" i="1">
                                <a:latin typeface="Cambria Math" panose="02040503050406030204" pitchFamily="18" charset="0"/>
                                <a:ea typeface="Times New Roman" panose="02020603050405020304" pitchFamily="18" charset="0"/>
                                <a:cs typeface="Arial" panose="020B0604020202020204" pitchFamily="34" charset="0"/>
                              </a:rPr>
                              <m:t>′</m:t>
                            </m:r>
                          </m:sup>
                        </m:sSup>
                      </m:e>
                    </m:d>
                  </m:oMath>
                </a14:m>
                <a:r>
                  <a:rPr lang="en-US" sz="1800" dirty="0">
                    <a:latin typeface="Arial" panose="020B0604020202020204" pitchFamily="34" charset="0"/>
                    <a:ea typeface="Times New Roman" panose="02020603050405020304" pitchFamily="18" charset="0"/>
                  </a:rPr>
                  <a:t>.</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3" name="Rectangle 22">
                <a:extLst>
                  <a:ext uri="{FF2B5EF4-FFF2-40B4-BE49-F238E27FC236}">
                    <a16:creationId xmlns:a16="http://schemas.microsoft.com/office/drawing/2014/main" id="{BD5FA40D-D819-9524-53AA-049DD015712A}"/>
                  </a:ext>
                </a:extLst>
              </p:cNvPr>
              <p:cNvSpPr>
                <a:spLocks noRot="1" noChangeAspect="1" noMove="1" noResize="1" noEditPoints="1" noAdjustHandles="1" noChangeArrowheads="1" noChangeShapeType="1" noTextEdit="1"/>
              </p:cNvSpPr>
              <p:nvPr/>
            </p:nvSpPr>
            <p:spPr>
              <a:xfrm>
                <a:off x="503820" y="773014"/>
                <a:ext cx="8136349" cy="1200329"/>
              </a:xfrm>
              <a:prstGeom prst="rect">
                <a:avLst/>
              </a:prstGeom>
              <a:blipFill>
                <a:blip r:embed="rId3"/>
                <a:stretch>
                  <a:fillRect l="-675" r="-675" b="-508"/>
                </a:stretch>
              </a:blipFill>
            </p:spPr>
            <p:txBody>
              <a:bodyPr/>
              <a:lstStyle/>
              <a:p>
                <a:r>
                  <a:rPr lang="en-US">
                    <a:noFill/>
                  </a:rPr>
                  <a:t> </a:t>
                </a:r>
              </a:p>
            </p:txBody>
          </p:sp>
        </mc:Fallback>
      </mc:AlternateContent>
      <p:sp>
        <p:nvSpPr>
          <p:cNvPr id="24" name="Google Shape;4012;p45">
            <a:extLst>
              <a:ext uri="{FF2B5EF4-FFF2-40B4-BE49-F238E27FC236}">
                <a16:creationId xmlns:a16="http://schemas.microsoft.com/office/drawing/2014/main" xmlns="" id="{8A70B8E4-5319-F939-E258-EA74A0AA8467}"/>
              </a:ext>
            </a:extLst>
          </p:cNvPr>
          <p:cNvSpPr txBox="1">
            <a:spLocks/>
          </p:cNvSpPr>
          <p:nvPr/>
        </p:nvSpPr>
        <p:spPr>
          <a:xfrm>
            <a:off x="503820" y="2282073"/>
            <a:ext cx="688658" cy="28967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Poppins SemiBold"/>
              <a:buNone/>
              <a:defRPr sz="2200" b="0" i="0" u="none" strike="noStrike" cap="none">
                <a:solidFill>
                  <a:schemeClr val="dk1"/>
                </a:solidFill>
                <a:latin typeface="Poppins SemiBold"/>
                <a:ea typeface="Poppins SemiBold"/>
                <a:cs typeface="Poppins SemiBold"/>
                <a:sym typeface="Poppins SemiBold"/>
              </a:defRPr>
            </a:lvl1pPr>
            <a:lvl2pPr marL="914400" marR="0" lvl="1"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2pPr>
            <a:lvl3pPr marL="1371600" marR="0" lvl="2"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3pPr>
            <a:lvl4pPr marL="1828800" marR="0" lvl="3"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4pPr>
            <a:lvl5pPr marL="2286000" marR="0" lvl="4"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5pPr>
            <a:lvl6pPr marL="2743200" marR="0" lvl="5"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6pPr>
            <a:lvl7pPr marL="3200400" marR="0" lvl="6"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7pPr>
            <a:lvl8pPr marL="3657600" marR="0" lvl="7"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8pPr>
            <a:lvl9pPr marL="4114800" marR="0" lvl="8"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9pPr>
          </a:lstStyle>
          <a:p>
            <a:pPr marL="0" indent="0"/>
            <a:r>
              <a:rPr lang="en-US" sz="1800" b="1" u="sng" dirty="0" err="1">
                <a:solidFill>
                  <a:srgbClr val="C00000"/>
                </a:solidFill>
                <a:latin typeface="+mj-lt"/>
              </a:rPr>
              <a:t>Giải</a:t>
            </a:r>
            <a:endParaRPr lang="en-US" sz="1800" b="1" u="sng" dirty="0">
              <a:solidFill>
                <a:srgbClr val="C00000"/>
              </a:solidFill>
              <a:latin typeface="+mj-lt"/>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xmlns="" id="{9C161163-8D54-9691-D72C-7F51C30CEB93}"/>
                  </a:ext>
                </a:extLst>
              </p:cNvPr>
              <p:cNvSpPr txBox="1"/>
              <p:nvPr/>
            </p:nvSpPr>
            <p:spPr>
              <a:xfrm>
                <a:off x="3527546" y="1893962"/>
                <a:ext cx="5112623" cy="3104632"/>
              </a:xfrm>
              <a:prstGeom prst="rect">
                <a:avLst/>
              </a:prstGeom>
              <a:noFill/>
            </p:spPr>
            <p:txBody>
              <a:bodyPr wrap="square">
                <a:spAutoFit/>
              </a:bodyPr>
              <a:lstStyle/>
              <a:p>
                <a:pPr algn="just">
                  <a:lnSpc>
                    <a:spcPct val="150000"/>
                  </a:lnSpc>
                  <a:spcBef>
                    <a:spcPts val="300"/>
                  </a:spcBef>
                  <a:spcAft>
                    <a:spcPts val="300"/>
                  </a:spcAft>
                </a:pPr>
                <a:r>
                  <a:rPr lang="en-US" sz="1800" dirty="0" err="1">
                    <a:latin typeface="Arial" panose="020B0604020202020204" pitchFamily="34" charset="0"/>
                    <a:ea typeface="Times New Roman" panose="02020603050405020304" pitchFamily="18" charset="0"/>
                    <a:cs typeface="Times New Roman" panose="02020603050405020304" pitchFamily="18" charset="0"/>
                  </a:rPr>
                  <a:t>Vì</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tròn</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m:t>
                    </m:r>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𝑂</m:t>
                    </m:r>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 </m:t>
                    </m:r>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𝑅</m:t>
                    </m:r>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1800" dirty="0" err="1">
                    <a:latin typeface="Arial" panose="020B0604020202020204" pitchFamily="34" charset="0"/>
                    <a:ea typeface="Times New Roman" panose="02020603050405020304" pitchFamily="18" charset="0"/>
                    <a:cs typeface="Times New Roman" panose="02020603050405020304" pitchFamily="18" charset="0"/>
                  </a:rPr>
                  <a:t>và</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m:t>
                    </m:r>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𝑂</m:t>
                    </m:r>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 </m:t>
                    </m:r>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𝑅</m:t>
                    </m:r>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18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xúc</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ngoài</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nhau</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tại</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𝐼</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nên</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ba</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𝑂</m:t>
                    </m:r>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 </m:t>
                    </m:r>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𝐼</m:t>
                    </m:r>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 </m:t>
                    </m:r>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𝑂</m:t>
                    </m:r>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hàng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và</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𝐼</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nằm</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giữa</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𝑂</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và</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𝑂</m:t>
                    </m:r>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1800" dirty="0" err="1">
                    <a:latin typeface="Arial" panose="020B0604020202020204" pitchFamily="34" charset="0"/>
                    <a:ea typeface="Times New Roman" panose="02020603050405020304" pitchFamily="18" charset="0"/>
                    <a:cs typeface="Times New Roman" panose="02020603050405020304" pitchFamily="18" charset="0"/>
                  </a:rPr>
                  <a:t>Vì</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𝑑</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là</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tuyến</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tròn</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m:t>
                    </m:r>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𝑂</m:t>
                    </m:r>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 </m:t>
                    </m:r>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𝑅</m:t>
                    </m:r>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1800" dirty="0" err="1">
                    <a:latin typeface="Arial" panose="020B0604020202020204" pitchFamily="34" charset="0"/>
                    <a:ea typeface="Times New Roman" panose="02020603050405020304" pitchFamily="18" charset="0"/>
                    <a:cs typeface="Times New Roman" panose="02020603050405020304" pitchFamily="18" charset="0"/>
                  </a:rPr>
                  <a:t>tại</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𝐼</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nên</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𝑑</m:t>
                    </m:r>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 ⊥ </m:t>
                    </m:r>
                    <m:r>
                      <a:rPr lang="en-US" sz="1800" i="1" dirty="0">
                        <a:latin typeface="Cambria Math" panose="02040503050406030204" pitchFamily="18" charset="0"/>
                        <a:ea typeface="Times New Roman" panose="02020603050405020304" pitchFamily="18" charset="0"/>
                        <a:cs typeface="Times New Roman" panose="02020603050405020304" pitchFamily="18" charset="0"/>
                      </a:rPr>
                      <m:t>𝑂𝐼</m:t>
                    </m:r>
                    <m:r>
                      <a:rPr lang="en-US" sz="1800" i="1" dirty="0">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1800" dirty="0" err="1">
                    <a:latin typeface="Arial" panose="020B0604020202020204" pitchFamily="34" charset="0"/>
                    <a:ea typeface="Times New Roman" panose="02020603050405020304" pitchFamily="18" charset="0"/>
                    <a:cs typeface="Times New Roman" panose="02020603050405020304" pitchFamily="18" charset="0"/>
                  </a:rPr>
                  <a:t>tại</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𝐼</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1800" dirty="0">
                    <a:latin typeface="Arial" panose="020B0604020202020204" pitchFamily="34" charset="0"/>
                    <a:ea typeface="Times New Roman" panose="02020603050405020304" pitchFamily="18" charset="0"/>
                    <a:cs typeface="Times New Roman" panose="02020603050405020304" pitchFamily="18" charset="0"/>
                  </a:rPr>
                  <a:t>Do </a:t>
                </a:r>
                <a:r>
                  <a:rPr lang="en-US" sz="1800" dirty="0" err="1">
                    <a:latin typeface="Arial" panose="020B0604020202020204" pitchFamily="34" charset="0"/>
                    <a:ea typeface="Times New Roman" panose="02020603050405020304" pitchFamily="18" charset="0"/>
                    <a:cs typeface="Times New Roman" panose="02020603050405020304" pitchFamily="18" charset="0"/>
                  </a:rPr>
                  <a:t>đó</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𝑑</m:t>
                    </m:r>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 ⊥ </m:t>
                    </m:r>
                    <m:r>
                      <a:rPr lang="en-US" sz="1800" i="1" dirty="0">
                        <a:latin typeface="Cambria Math" panose="02040503050406030204" pitchFamily="18" charset="0"/>
                        <a:ea typeface="Times New Roman" panose="02020603050405020304" pitchFamily="18" charset="0"/>
                        <a:cs typeface="Times New Roman" panose="02020603050405020304" pitchFamily="18" charset="0"/>
                      </a:rPr>
                      <m:t>𝑂</m:t>
                    </m:r>
                    <m:r>
                      <a:rPr lang="en-US" sz="1800" i="1" dirty="0">
                        <a:latin typeface="Cambria Math" panose="02040503050406030204" pitchFamily="18" charset="0"/>
                        <a:ea typeface="Times New Roman" panose="02020603050405020304" pitchFamily="18" charset="0"/>
                        <a:cs typeface="Times New Roman" panose="02020603050405020304" pitchFamily="18" charset="0"/>
                      </a:rPr>
                      <m:t>’</m:t>
                    </m:r>
                    <m:r>
                      <a:rPr lang="en-US" sz="1800" i="1" dirty="0">
                        <a:latin typeface="Cambria Math" panose="02040503050406030204" pitchFamily="18" charset="0"/>
                        <a:ea typeface="Times New Roman" panose="02020603050405020304" pitchFamily="18" charset="0"/>
                        <a:cs typeface="Times New Roman" panose="02020603050405020304" pitchFamily="18" charset="0"/>
                      </a:rPr>
                      <m:t>𝐼</m:t>
                    </m:r>
                    <m:r>
                      <a:rPr lang="en-US" sz="1800" i="1" dirty="0">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1800" dirty="0" err="1">
                    <a:latin typeface="Arial" panose="020B0604020202020204" pitchFamily="34" charset="0"/>
                    <a:ea typeface="Times New Roman" panose="02020603050405020304" pitchFamily="18" charset="0"/>
                    <a:cs typeface="Times New Roman" panose="02020603050405020304" pitchFamily="18" charset="0"/>
                  </a:rPr>
                  <a:t>tại</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𝐼</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mà</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𝐼</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thuộc</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tròn</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m:t>
                    </m:r>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𝑂</m:t>
                    </m:r>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 </m:t>
                    </m:r>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𝑅</m:t>
                    </m:r>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nên</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𝑑</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là</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tuyến</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m:t>
                    </m:r>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𝑂</m:t>
                    </m:r>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 </m:t>
                    </m:r>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𝑅</m:t>
                    </m:r>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9C161163-8D54-9691-D72C-7F51C30CEB93}"/>
                  </a:ext>
                </a:extLst>
              </p:cNvPr>
              <p:cNvSpPr txBox="1">
                <a:spLocks noRot="1" noChangeAspect="1" noMove="1" noResize="1" noEditPoints="1" noAdjustHandles="1" noChangeArrowheads="1" noChangeShapeType="1" noTextEdit="1"/>
              </p:cNvSpPr>
              <p:nvPr/>
            </p:nvSpPr>
            <p:spPr>
              <a:xfrm>
                <a:off x="3527546" y="1893962"/>
                <a:ext cx="5112623" cy="3104632"/>
              </a:xfrm>
              <a:prstGeom prst="rect">
                <a:avLst/>
              </a:prstGeom>
              <a:blipFill>
                <a:blip r:embed="rId4"/>
                <a:stretch>
                  <a:fillRect l="-1074" r="-1074" b="-2358"/>
                </a:stretch>
              </a:blipFill>
            </p:spPr>
            <p:txBody>
              <a:bodyPr/>
              <a:lstStyle/>
              <a:p>
                <a:r>
                  <a:rPr lang="en-US">
                    <a:noFill/>
                  </a:rPr>
                  <a:t> </a:t>
                </a:r>
              </a:p>
            </p:txBody>
          </p:sp>
        </mc:Fallback>
      </mc:AlternateContent>
      <p:sp>
        <p:nvSpPr>
          <p:cNvPr id="22" name="Rounded Rectangle 65">
            <a:extLst>
              <a:ext uri="{FF2B5EF4-FFF2-40B4-BE49-F238E27FC236}">
                <a16:creationId xmlns:a16="http://schemas.microsoft.com/office/drawing/2014/main" xmlns="" id="{2CD6205E-60E4-913E-2147-9EF5FC3C9F42}"/>
              </a:ext>
            </a:extLst>
          </p:cNvPr>
          <p:cNvSpPr/>
          <p:nvPr/>
        </p:nvSpPr>
        <p:spPr>
          <a:xfrm>
            <a:off x="3397097" y="258664"/>
            <a:ext cx="2349793" cy="514350"/>
          </a:xfrm>
          <a:prstGeom prst="roundRect">
            <a:avLst/>
          </a:prstGeom>
          <a:solidFill>
            <a:schemeClr val="bg2"/>
          </a:solidFill>
        </p:spPr>
        <p:style>
          <a:lnRef idx="3">
            <a:schemeClr val="lt1"/>
          </a:lnRef>
          <a:fillRef idx="1">
            <a:schemeClr val="accent2"/>
          </a:fillRef>
          <a:effectRef idx="1">
            <a:schemeClr val="accent2"/>
          </a:effectRef>
          <a:fontRef idx="minor">
            <a:schemeClr val="lt1"/>
          </a:fontRef>
        </p:style>
        <p:txBody>
          <a:bodyPr rtlCol="0" anchor="ctr"/>
          <a:lstStyle/>
          <a:p>
            <a:pPr lvl="0" algn="ctr" defTabSz="457200">
              <a:buClrTx/>
              <a:defRPr/>
            </a:pPr>
            <a:r>
              <a:rPr lang="en-US" sz="2500" b="1" kern="1200" dirty="0" err="1">
                <a:solidFill>
                  <a:srgbClr val="D97245"/>
                </a:solidFill>
                <a:latin typeface="Arial" panose="020B0604020202020204" pitchFamily="34" charset="0"/>
                <a:cs typeface="Arial" panose="020B0604020202020204" pitchFamily="34" charset="0"/>
              </a:rPr>
              <a:t>Luyện</a:t>
            </a:r>
            <a:r>
              <a:rPr lang="en-US" sz="2500" b="1" kern="1200" dirty="0">
                <a:solidFill>
                  <a:srgbClr val="D97245"/>
                </a:solidFill>
                <a:latin typeface="Arial" panose="020B0604020202020204" pitchFamily="34" charset="0"/>
                <a:cs typeface="Arial" panose="020B0604020202020204" pitchFamily="34" charset="0"/>
              </a:rPr>
              <a:t> </a:t>
            </a:r>
            <a:r>
              <a:rPr lang="en-US" sz="2500" b="1" kern="1200" dirty="0" err="1">
                <a:solidFill>
                  <a:srgbClr val="D97245"/>
                </a:solidFill>
                <a:latin typeface="Arial" panose="020B0604020202020204" pitchFamily="34" charset="0"/>
                <a:cs typeface="Arial" panose="020B0604020202020204" pitchFamily="34" charset="0"/>
              </a:rPr>
              <a:t>tập</a:t>
            </a:r>
            <a:r>
              <a:rPr lang="en-US" sz="2500" b="1" kern="1200" dirty="0">
                <a:solidFill>
                  <a:srgbClr val="D97245"/>
                </a:solidFill>
                <a:latin typeface="Arial" panose="020B0604020202020204" pitchFamily="34" charset="0"/>
                <a:cs typeface="Arial" panose="020B0604020202020204" pitchFamily="34" charset="0"/>
              </a:rPr>
              <a:t> 2</a:t>
            </a:r>
          </a:p>
        </p:txBody>
      </p:sp>
      <p:grpSp>
        <p:nvGrpSpPr>
          <p:cNvPr id="6" name="Group 5">
            <a:extLst>
              <a:ext uri="{FF2B5EF4-FFF2-40B4-BE49-F238E27FC236}">
                <a16:creationId xmlns:a16="http://schemas.microsoft.com/office/drawing/2014/main" xmlns="" id="{974BAFFA-A3D6-69D4-BA3B-F50A1DA6E228}"/>
              </a:ext>
            </a:extLst>
          </p:cNvPr>
          <p:cNvGrpSpPr/>
          <p:nvPr/>
        </p:nvGrpSpPr>
        <p:grpSpPr>
          <a:xfrm>
            <a:off x="300613" y="2655336"/>
            <a:ext cx="3096484" cy="2218595"/>
            <a:chOff x="300613" y="2655336"/>
            <a:chExt cx="3096484" cy="2218595"/>
          </a:xfrm>
        </p:grpSpPr>
        <p:sp>
          <p:nvSpPr>
            <p:cNvPr id="5" name="Rectangle 4">
              <a:extLst>
                <a:ext uri="{FF2B5EF4-FFF2-40B4-BE49-F238E27FC236}">
                  <a16:creationId xmlns:a16="http://schemas.microsoft.com/office/drawing/2014/main" xmlns="" id="{ED0642BC-A923-687A-994C-60781C1F81B8}"/>
                </a:ext>
              </a:extLst>
            </p:cNvPr>
            <p:cNvSpPr/>
            <p:nvPr/>
          </p:nvSpPr>
          <p:spPr>
            <a:xfrm>
              <a:off x="300613" y="2655336"/>
              <a:ext cx="3096484" cy="2218595"/>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xmlns="" id="{A1DE7F37-CC3E-E546-8788-F10FA5227A05}"/>
                </a:ext>
              </a:extLst>
            </p:cNvPr>
            <p:cNvPicPr>
              <a:picLocks noChangeAspect="1"/>
            </p:cNvPicPr>
            <p:nvPr/>
          </p:nvPicPr>
          <p:blipFill>
            <a:blip r:embed="rId5"/>
            <a:stretch>
              <a:fillRect/>
            </a:stretch>
          </p:blipFill>
          <p:spPr>
            <a:xfrm>
              <a:off x="300613" y="2738924"/>
              <a:ext cx="3096484" cy="2051421"/>
            </a:xfrm>
            <a:prstGeom prst="rect">
              <a:avLst/>
            </a:prstGeom>
            <a:ln>
              <a:noFill/>
            </a:ln>
          </p:spPr>
        </p:pic>
      </p:grpSp>
    </p:spTree>
  </p:cSld>
  <p:clrMapOvr>
    <a:masterClrMapping/>
  </p:clrMapOvr>
  <mc:AlternateContent xmlns:mc="http://schemas.openxmlformats.org/markup-compatibility/2006">
    <mc:Choice xmlns:p15="http://schemas.microsoft.com/office/powerpoint/2012/main" xmlns="" Requires="p15">
      <p:transition spd="med">
        <p15:prstTrans prst="peelOff"/>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9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xmlns="" id="{1332DAAA-6EDA-C9FB-621D-C33264B6FE53}"/>
                  </a:ext>
                </a:extLst>
              </p:cNvPr>
              <p:cNvSpPr txBox="1"/>
              <p:nvPr/>
            </p:nvSpPr>
            <p:spPr>
              <a:xfrm>
                <a:off x="518702" y="198666"/>
                <a:ext cx="5413748" cy="2228944"/>
              </a:xfrm>
              <a:prstGeom prst="rect">
                <a:avLst/>
              </a:prstGeom>
              <a:noFill/>
            </p:spPr>
            <p:txBody>
              <a:bodyPr wrap="square" rtlCol="0">
                <a:spAutoFit/>
              </a:bodyPr>
              <a:lstStyle/>
              <a:p>
                <a:pPr algn="just">
                  <a:lnSpc>
                    <a:spcPct val="200000"/>
                  </a:lnSpc>
                  <a:spcAft>
                    <a:spcPts val="800"/>
                  </a:spcAft>
                </a:pPr>
                <a:r>
                  <a:rPr kumimoji="0" lang="en-US" sz="1800" b="1" i="0" u="none" strike="noStrike" kern="0" cap="none" spc="0" normalizeH="0" baseline="0" noProof="0" dirty="0">
                    <a:ln>
                      <a:noFill/>
                    </a:ln>
                    <a:solidFill>
                      <a:srgbClr val="FFFFFF"/>
                    </a:solidFill>
                    <a:effectLst/>
                    <a:highlight>
                      <a:srgbClr val="CE4D8E"/>
                    </a:highlight>
                    <a:uLnTx/>
                    <a:uFillTx/>
                    <a:ea typeface="+mn-ea"/>
                  </a:rPr>
                  <a:t>Ví </a:t>
                </a:r>
                <a:r>
                  <a:rPr kumimoji="0" lang="en-US" sz="1800" b="1" i="0" u="none" strike="noStrike" kern="0" cap="none" spc="0" normalizeH="0" baseline="0" noProof="0" dirty="0" err="1">
                    <a:ln>
                      <a:noFill/>
                    </a:ln>
                    <a:solidFill>
                      <a:srgbClr val="FFFFFF"/>
                    </a:solidFill>
                    <a:effectLst/>
                    <a:highlight>
                      <a:srgbClr val="CE4D8E"/>
                    </a:highlight>
                    <a:uLnTx/>
                    <a:uFillTx/>
                    <a:ea typeface="+mn-ea"/>
                  </a:rPr>
                  <a:t>dụ</a:t>
                </a:r>
                <a:r>
                  <a:rPr kumimoji="0" lang="en-US" sz="1800" b="1" i="0" u="none" strike="noStrike" kern="0" cap="none" spc="0" normalizeH="0" baseline="0" noProof="0" dirty="0">
                    <a:ln>
                      <a:noFill/>
                    </a:ln>
                    <a:solidFill>
                      <a:srgbClr val="FFFFFF"/>
                    </a:solidFill>
                    <a:effectLst/>
                    <a:highlight>
                      <a:srgbClr val="CE4D8E"/>
                    </a:highlight>
                    <a:uLnTx/>
                    <a:uFillTx/>
                    <a:ea typeface="+mn-ea"/>
                  </a:rPr>
                  <a:t> </a:t>
                </a:r>
                <a:r>
                  <a:rPr lang="en-US" sz="1800" b="1" dirty="0">
                    <a:solidFill>
                      <a:srgbClr val="FFFFFF"/>
                    </a:solidFill>
                    <a:highlight>
                      <a:srgbClr val="CE4D8E"/>
                    </a:highlight>
                    <a:ea typeface="+mn-ea"/>
                  </a:rPr>
                  <a:t>3</a:t>
                </a:r>
                <a:r>
                  <a:rPr kumimoji="0" lang="en-US" sz="1800" b="1" i="0" u="none" strike="noStrike" kern="0" cap="none" spc="0" normalizeH="0" baseline="0" noProof="0" dirty="0">
                    <a:ln>
                      <a:noFill/>
                    </a:ln>
                    <a:solidFill>
                      <a:srgbClr val="FFFFFF"/>
                    </a:solidFill>
                    <a:effectLst/>
                    <a:highlight>
                      <a:srgbClr val="CE4D8E"/>
                    </a:highlight>
                    <a:uLnTx/>
                    <a:uFillTx/>
                    <a:ea typeface="+mn-ea"/>
                  </a:rPr>
                  <a:t>:</a:t>
                </a:r>
                <a:r>
                  <a:rPr kumimoji="0" lang="en-US" sz="1800" b="0" i="0" u="none" strike="noStrike" kern="1200" cap="none" spc="0" normalizeH="0" baseline="0" noProof="0" dirty="0">
                    <a:ln>
                      <a:noFill/>
                    </a:ln>
                    <a:solidFill>
                      <a:sysClr val="windowText" lastClr="000000"/>
                    </a:solidFill>
                    <a:effectLst/>
                    <a:uLnTx/>
                    <a:uFillTx/>
                    <a:ea typeface="+mn-ea"/>
                    <a:cs typeface="Arial" panose="020B0604020202020204" pitchFamily="34" charset="0"/>
                  </a:rPr>
                  <a:t> </a:t>
                </a:r>
                <a:r>
                  <a:rPr lang="en-US" sz="1800" dirty="0">
                    <a:latin typeface="Arial" panose="020B0604020202020204" pitchFamily="34" charset="0"/>
                    <a:ea typeface="Times New Roman" panose="02020603050405020304" pitchFamily="18" charset="0"/>
                  </a:rPr>
                  <a:t>Cho </a:t>
                </a:r>
                <a:r>
                  <a:rPr lang="en-US" sz="1800" dirty="0" err="1">
                    <a:latin typeface="Arial" panose="020B0604020202020204" pitchFamily="34" charset="0"/>
                    <a:ea typeface="Times New Roman" panose="02020603050405020304" pitchFamily="18" charset="0"/>
                  </a:rPr>
                  <a:t>đường</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tròn</a:t>
                </a:r>
                <a:r>
                  <a:rPr lang="en-US" sz="1800" dirty="0">
                    <a:latin typeface="Arial" panose="020B0604020202020204" pitchFamily="34" charset="0"/>
                    <a:ea typeface="Times New Roman" panose="02020603050405020304" pitchFamily="18" charset="0"/>
                  </a:rPr>
                  <a:t> </a:t>
                </a:r>
                <a14:m>
                  <m:oMath xmlns:m="http://schemas.openxmlformats.org/officeDocument/2006/math">
                    <m:d>
                      <m:dPr>
                        <m:ctrlPr>
                          <a:rPr lang="en-US" sz="1800" i="1">
                            <a:latin typeface="Cambria Math"/>
                            <a:ea typeface="Times New Roman" panose="02020603050405020304" pitchFamily="18" charset="0"/>
                            <a:cs typeface="Arial" panose="020B0604020202020204" pitchFamily="34" charset="0"/>
                          </a:rPr>
                        </m:ctrlPr>
                      </m:dPr>
                      <m:e>
                        <m:r>
                          <a:rPr lang="en-US" sz="1800" i="1">
                            <a:latin typeface="Cambria Math" panose="02040503050406030204" pitchFamily="18" charset="0"/>
                            <a:ea typeface="Times New Roman" panose="02020603050405020304" pitchFamily="18" charset="0"/>
                            <a:cs typeface="Arial" panose="020B0604020202020204" pitchFamily="34" charset="0"/>
                          </a:rPr>
                          <m:t>𝑂</m:t>
                        </m:r>
                      </m:e>
                    </m:d>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và</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điểm</a:t>
                </a:r>
                <a:r>
                  <a:rPr lang="en-US" sz="1800" dirty="0">
                    <a:latin typeface="Arial" panose="020B0604020202020204" pitchFamily="34" charset="0"/>
                    <a:ea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𝐼</m:t>
                    </m:r>
                  </m:oMath>
                </a14:m>
                <a:r>
                  <a:rPr lang="en-US" sz="1800" dirty="0">
                    <a:latin typeface="Arial" panose="020B0604020202020204" pitchFamily="34" charset="0"/>
                    <a:ea typeface="Times New Roman" panose="02020603050405020304" pitchFamily="18" charset="0"/>
                  </a:rPr>
                  <a:t> ở </a:t>
                </a:r>
                <a:r>
                  <a:rPr lang="en-US" sz="1800" dirty="0" err="1">
                    <a:latin typeface="Arial" panose="020B0604020202020204" pitchFamily="34" charset="0"/>
                    <a:ea typeface="Times New Roman" panose="02020603050405020304" pitchFamily="18" charset="0"/>
                  </a:rPr>
                  <a:t>ngoài</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đường</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tròn</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Gọi</a:t>
                </a:r>
                <a:r>
                  <a:rPr lang="en-US" sz="1800" dirty="0">
                    <a:latin typeface="Arial" panose="020B0604020202020204" pitchFamily="34" charset="0"/>
                    <a:ea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𝑀</m:t>
                    </m:r>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là</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giao</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điểm</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của</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đường</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tròn</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tâm</a:t>
                </a:r>
                <a:r>
                  <a:rPr lang="en-US" sz="1800" dirty="0">
                    <a:latin typeface="Arial" panose="020B0604020202020204" pitchFamily="34" charset="0"/>
                    <a:ea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𝐾</m:t>
                    </m:r>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đường</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kính</a:t>
                </a:r>
                <a:r>
                  <a:rPr lang="en-US" sz="1800" dirty="0">
                    <a:latin typeface="Arial" panose="020B0604020202020204" pitchFamily="34" charset="0"/>
                    <a:ea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𝐼𝑂</m:t>
                    </m:r>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và</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đường</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tròn</a:t>
                </a:r>
                <a:r>
                  <a:rPr lang="en-US" sz="1800" dirty="0">
                    <a:latin typeface="Arial" panose="020B0604020202020204" pitchFamily="34" charset="0"/>
                    <a:ea typeface="Times New Roman" panose="02020603050405020304" pitchFamily="18" charset="0"/>
                  </a:rPr>
                  <a:t> </a:t>
                </a:r>
                <a14:m>
                  <m:oMath xmlns:m="http://schemas.openxmlformats.org/officeDocument/2006/math">
                    <m:d>
                      <m:dPr>
                        <m:ctrlPr>
                          <a:rPr lang="en-US" sz="1800" i="1">
                            <a:latin typeface="Cambria Math"/>
                            <a:ea typeface="Times New Roman" panose="02020603050405020304" pitchFamily="18" charset="0"/>
                            <a:cs typeface="Arial" panose="020B0604020202020204" pitchFamily="34" charset="0"/>
                          </a:rPr>
                        </m:ctrlPr>
                      </m:dPr>
                      <m:e>
                        <m:r>
                          <a:rPr lang="en-US" sz="1800" i="1">
                            <a:latin typeface="Cambria Math" panose="02040503050406030204" pitchFamily="18" charset="0"/>
                            <a:ea typeface="Times New Roman" panose="02020603050405020304" pitchFamily="18" charset="0"/>
                            <a:cs typeface="Arial" panose="020B0604020202020204" pitchFamily="34" charset="0"/>
                          </a:rPr>
                          <m:t>𝑂</m:t>
                        </m:r>
                      </m:e>
                    </m:d>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Chứng</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minh</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đường</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thẳng</a:t>
                </a:r>
                <a:r>
                  <a:rPr lang="en-US" sz="1800" dirty="0">
                    <a:latin typeface="Arial" panose="020B0604020202020204" pitchFamily="34" charset="0"/>
                    <a:ea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𝐼𝑀</m:t>
                    </m:r>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là</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tiếp</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tuyến</a:t>
                </a:r>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của</a:t>
                </a:r>
                <a:r>
                  <a:rPr lang="en-US" sz="1800" dirty="0">
                    <a:latin typeface="Arial" panose="020B0604020202020204" pitchFamily="34" charset="0"/>
                    <a:ea typeface="Times New Roman" panose="02020603050405020304" pitchFamily="18" charset="0"/>
                  </a:rPr>
                  <a:t> </a:t>
                </a:r>
                <a14:m>
                  <m:oMath xmlns:m="http://schemas.openxmlformats.org/officeDocument/2006/math">
                    <m:d>
                      <m:dPr>
                        <m:ctrlPr>
                          <a:rPr lang="en-US" sz="1800" i="1">
                            <a:latin typeface="Cambria Math"/>
                            <a:ea typeface="Times New Roman" panose="02020603050405020304" pitchFamily="18" charset="0"/>
                            <a:cs typeface="Arial" panose="020B0604020202020204" pitchFamily="34" charset="0"/>
                          </a:rPr>
                        </m:ctrlPr>
                      </m:dPr>
                      <m:e>
                        <m:r>
                          <a:rPr lang="en-US" sz="1800" i="1">
                            <a:latin typeface="Cambria Math" panose="02040503050406030204" pitchFamily="18" charset="0"/>
                            <a:ea typeface="Times New Roman" panose="02020603050405020304" pitchFamily="18" charset="0"/>
                            <a:cs typeface="Arial" panose="020B0604020202020204" pitchFamily="34" charset="0"/>
                          </a:rPr>
                          <m:t>𝑂</m:t>
                        </m:r>
                      </m:e>
                    </m:d>
                  </m:oMath>
                </a14:m>
                <a:r>
                  <a:rPr lang="en-US" sz="1800" dirty="0">
                    <a:latin typeface="Arial" panose="020B0604020202020204" pitchFamily="34" charset="0"/>
                    <a:ea typeface="Times New Roman" panose="02020603050405020304" pitchFamily="18" charset="0"/>
                  </a:rPr>
                  <a:t> </a:t>
                </a:r>
                <a:r>
                  <a:rPr lang="en-US" sz="1800" dirty="0" err="1">
                    <a:latin typeface="Arial" panose="020B0604020202020204" pitchFamily="34" charset="0"/>
                    <a:ea typeface="Times New Roman" panose="02020603050405020304" pitchFamily="18" charset="0"/>
                  </a:rPr>
                  <a:t>tại</a:t>
                </a:r>
                <a:r>
                  <a:rPr lang="en-US" sz="1800" dirty="0">
                    <a:latin typeface="Arial" panose="020B0604020202020204" pitchFamily="34" charset="0"/>
                    <a:ea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𝑀</m:t>
                    </m:r>
                    <m:r>
                      <a:rPr lang="en-US" sz="1800" i="1">
                        <a:latin typeface="Cambria Math" panose="02040503050406030204" pitchFamily="18" charset="0"/>
                        <a:ea typeface="Times New Roman" panose="02020603050405020304" pitchFamily="18" charset="0"/>
                        <a:cs typeface="Arial" panose="020B0604020202020204" pitchFamily="34" charset="0"/>
                      </a:rPr>
                      <m:t>.</m:t>
                    </m:r>
                  </m:oMath>
                </a14:m>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1332DAAA-6EDA-C9FB-621D-C33264B6FE53}"/>
                  </a:ext>
                </a:extLst>
              </p:cNvPr>
              <p:cNvSpPr txBox="1">
                <a:spLocks noRot="1" noChangeAspect="1" noMove="1" noResize="1" noEditPoints="1" noAdjustHandles="1" noChangeArrowheads="1" noChangeShapeType="1" noTextEdit="1"/>
              </p:cNvSpPr>
              <p:nvPr/>
            </p:nvSpPr>
            <p:spPr>
              <a:xfrm>
                <a:off x="518702" y="198666"/>
                <a:ext cx="5413748" cy="2228944"/>
              </a:xfrm>
              <a:prstGeom prst="rect">
                <a:avLst/>
              </a:prstGeom>
              <a:blipFill>
                <a:blip r:embed="rId3"/>
                <a:stretch>
                  <a:fillRect l="-901" r="-1014" b="-3562"/>
                </a:stretch>
              </a:blipFill>
            </p:spPr>
            <p:txBody>
              <a:bodyPr/>
              <a:lstStyle/>
              <a:p>
                <a:r>
                  <a:rPr lang="en-US">
                    <a:noFill/>
                  </a:rPr>
                  <a:t> </a:t>
                </a:r>
              </a:p>
            </p:txBody>
          </p:sp>
        </mc:Fallback>
      </mc:AlternateContent>
      <p:sp>
        <p:nvSpPr>
          <p:cNvPr id="15" name="Google Shape;4012;p45">
            <a:extLst>
              <a:ext uri="{FF2B5EF4-FFF2-40B4-BE49-F238E27FC236}">
                <a16:creationId xmlns:a16="http://schemas.microsoft.com/office/drawing/2014/main" xmlns="" id="{07314EA2-2E8A-EA15-ABA4-155BFE71F393}"/>
              </a:ext>
            </a:extLst>
          </p:cNvPr>
          <p:cNvSpPr txBox="1">
            <a:spLocks/>
          </p:cNvSpPr>
          <p:nvPr/>
        </p:nvSpPr>
        <p:spPr>
          <a:xfrm>
            <a:off x="4230578" y="2571750"/>
            <a:ext cx="682831" cy="50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Poppins SemiBold"/>
              <a:buNone/>
              <a:defRPr sz="2200" b="0" i="0" u="none" strike="noStrike" cap="none">
                <a:solidFill>
                  <a:schemeClr val="dk1"/>
                </a:solidFill>
                <a:latin typeface="Poppins SemiBold"/>
                <a:ea typeface="Poppins SemiBold"/>
                <a:cs typeface="Poppins SemiBold"/>
                <a:sym typeface="Poppins SemiBold"/>
              </a:defRPr>
            </a:lvl1pPr>
            <a:lvl2pPr marL="914400" marR="0" lvl="1"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2pPr>
            <a:lvl3pPr marL="1371600" marR="0" lvl="2"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3pPr>
            <a:lvl4pPr marL="1828800" marR="0" lvl="3"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4pPr>
            <a:lvl5pPr marL="2286000" marR="0" lvl="4"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5pPr>
            <a:lvl6pPr marL="2743200" marR="0" lvl="5"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6pPr>
            <a:lvl7pPr marL="3200400" marR="0" lvl="6"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7pPr>
            <a:lvl8pPr marL="3657600" marR="0" lvl="7"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8pPr>
            <a:lvl9pPr marL="4114800" marR="0" lvl="8"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9pPr>
          </a:lstStyle>
          <a:p>
            <a:pPr marL="0" indent="0"/>
            <a:r>
              <a:rPr lang="en-US" sz="1800" b="1" u="sng" dirty="0" err="1">
                <a:solidFill>
                  <a:srgbClr val="C00000"/>
                </a:solidFill>
                <a:latin typeface="+mj-lt"/>
              </a:rPr>
              <a:t>Giải</a:t>
            </a:r>
            <a:endParaRPr lang="en-US" sz="1800" b="1" u="sng" dirty="0">
              <a:solidFill>
                <a:srgbClr val="C00000"/>
              </a:solidFill>
              <a:latin typeface="+mj-lt"/>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xmlns="" id="{FC44B46E-8E55-EEEF-895C-43912C21C02E}"/>
                  </a:ext>
                </a:extLst>
              </p:cNvPr>
              <p:cNvSpPr txBox="1"/>
              <p:nvPr/>
            </p:nvSpPr>
            <p:spPr>
              <a:xfrm>
                <a:off x="421037" y="2967784"/>
                <a:ext cx="8301914" cy="1880771"/>
              </a:xfrm>
              <a:prstGeom prst="rect">
                <a:avLst/>
              </a:prstGeom>
              <a:noFill/>
            </p:spPr>
            <p:txBody>
              <a:bodyPr wrap="square">
                <a:spAutoFit/>
              </a:bodyPr>
              <a:lstStyle/>
              <a:p>
                <a:pPr algn="just">
                  <a:lnSpc>
                    <a:spcPct val="150000"/>
                  </a:lnSpc>
                  <a:spcAft>
                    <a:spcPts val="800"/>
                  </a:spcAft>
                </a:pPr>
                <a:r>
                  <a:rPr lang="pt-BR" sz="1800" kern="100" dirty="0">
                    <a:latin typeface="Arial" panose="020B0604020202020204" pitchFamily="34" charset="0"/>
                    <a:ea typeface="Times New Roman" panose="02020603050405020304" pitchFamily="18" charset="0"/>
                    <a:cs typeface="Times New Roman" panose="02020603050405020304" pitchFamily="18" charset="0"/>
                  </a:rPr>
                  <a:t>Vì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𝐼𝑂</m:t>
                    </m:r>
                    <m:r>
                      <a:rPr lang="pt-BR" sz="1800" i="1" kern="100">
                        <a:latin typeface="Cambria Math" panose="02040503050406030204" pitchFamily="18" charset="0"/>
                        <a:ea typeface="Times New Roman" panose="02020603050405020304" pitchFamily="18" charset="0"/>
                        <a:cs typeface="Arial" panose="020B0604020202020204" pitchFamily="34" charset="0"/>
                      </a:rPr>
                      <m:t>, </m:t>
                    </m:r>
                    <m:r>
                      <a:rPr lang="en-US" sz="1800" i="1" kern="100">
                        <a:latin typeface="Cambria Math" panose="02040503050406030204" pitchFamily="18" charset="0"/>
                        <a:ea typeface="Times New Roman" panose="02020603050405020304" pitchFamily="18" charset="0"/>
                        <a:cs typeface="Arial" panose="020B0604020202020204" pitchFamily="34" charset="0"/>
                      </a:rPr>
                      <m:t>𝐾𝑀</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lần lượt là đường kính, bán kính của đường tròn </a:t>
                </a:r>
                <a14:m>
                  <m:oMath xmlns:m="http://schemas.openxmlformats.org/officeDocument/2006/math">
                    <m:d>
                      <m:dPr>
                        <m:ctrlPr>
                          <a:rPr lang="en-US" sz="1800" i="1" kern="100">
                            <a:latin typeface="Cambria Math"/>
                            <a:ea typeface="Times New Roman" panose="02020603050405020304" pitchFamily="18" charset="0"/>
                            <a:cs typeface="Arial" panose="020B0604020202020204" pitchFamily="34" charset="0"/>
                          </a:rPr>
                        </m:ctrlPr>
                      </m:dPr>
                      <m:e>
                        <m:r>
                          <a:rPr lang="pt-BR" sz="1800" i="1" kern="100">
                            <a:latin typeface="Cambria Math" panose="02040503050406030204" pitchFamily="18" charset="0"/>
                            <a:ea typeface="Times New Roman" panose="02020603050405020304" pitchFamily="18" charset="0"/>
                            <a:cs typeface="Arial" panose="020B0604020202020204" pitchFamily="34" charset="0"/>
                          </a:rPr>
                          <m:t>𝐾</m:t>
                        </m:r>
                      </m:e>
                    </m:d>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𝐾𝑀</m:t>
                    </m:r>
                    <m:r>
                      <a:rPr lang="pt-BR" sz="18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1800" i="1" kern="100">
                            <a:latin typeface="Cambria Math"/>
                            <a:ea typeface="Times New Roman" panose="02020603050405020304" pitchFamily="18" charset="0"/>
                            <a:cs typeface="Arial" panose="020B0604020202020204" pitchFamily="34" charset="0"/>
                          </a:rPr>
                        </m:ctrlPr>
                      </m:fPr>
                      <m:num>
                        <m:r>
                          <a:rPr lang="pt-BR" sz="1800" i="1" kern="100">
                            <a:latin typeface="Cambria Math" panose="02040503050406030204" pitchFamily="18" charset="0"/>
                            <a:ea typeface="Times New Roman" panose="02020603050405020304" pitchFamily="18" charset="0"/>
                            <a:cs typeface="Arial" panose="020B0604020202020204" pitchFamily="34" charset="0"/>
                          </a:rPr>
                          <m:t>1</m:t>
                        </m:r>
                      </m:num>
                      <m:den>
                        <m:r>
                          <a:rPr lang="pt-BR" sz="1800" i="1" kern="100">
                            <a:latin typeface="Cambria Math" panose="02040503050406030204" pitchFamily="18" charset="0"/>
                            <a:ea typeface="Times New Roman" panose="02020603050405020304" pitchFamily="18" charset="0"/>
                            <a:cs typeface="Arial" panose="020B0604020202020204" pitchFamily="34" charset="0"/>
                          </a:rPr>
                          <m:t>2</m:t>
                        </m:r>
                      </m:den>
                    </m:f>
                    <m:r>
                      <a:rPr lang="pt-BR" sz="1800" i="1" kern="100">
                        <a:latin typeface="Cambria Math" panose="02040503050406030204" pitchFamily="18" charset="0"/>
                        <a:ea typeface="Times New Roman" panose="02020603050405020304" pitchFamily="18" charset="0"/>
                        <a:cs typeface="Arial" panose="020B0604020202020204" pitchFamily="34" charset="0"/>
                      </a:rPr>
                      <m:t>𝐼𝑂</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Xét tam giác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𝐼𝑂𝑀</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ta có: đường trung tuyến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𝑀𝐾</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ứng với cạnh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𝐼𝑂</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bằng nửa cạnh ấy, suy ra tam giác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𝐼𝑀𝑂</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𝑀</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Do đó,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𝐼𝑀</m:t>
                    </m:r>
                    <m:r>
                      <a:rPr lang="pt-BR" sz="1800" i="1" kern="100">
                        <a:latin typeface="Cambria Math" panose="02040503050406030204" pitchFamily="18" charset="0"/>
                        <a:ea typeface="Times New Roman" panose="02020603050405020304" pitchFamily="18" charset="0"/>
                        <a:cs typeface="Arial" panose="020B0604020202020204" pitchFamily="34" charset="0"/>
                      </a:rPr>
                      <m:t>⊥</m:t>
                    </m:r>
                    <m:r>
                      <a:rPr lang="pt-BR" sz="1800" i="1" kern="100">
                        <a:latin typeface="Cambria Math" panose="02040503050406030204" pitchFamily="18" charset="0"/>
                        <a:ea typeface="Times New Roman" panose="02020603050405020304" pitchFamily="18" charset="0"/>
                        <a:cs typeface="Arial" panose="020B0604020202020204" pitchFamily="34" charset="0"/>
                      </a:rPr>
                      <m:t>𝑀𝑂</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tại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𝑀</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với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𝑀</m:t>
                    </m:r>
                    <m:r>
                      <a:rPr lang="pt-BR" sz="1800" i="1" kern="100">
                        <a:latin typeface="Cambria Math" panose="02040503050406030204" pitchFamily="18" charset="0"/>
                        <a:ea typeface="Times New Roman" panose="02020603050405020304" pitchFamily="18" charset="0"/>
                        <a:cs typeface="Arial" panose="020B0604020202020204" pitchFamily="34" charset="0"/>
                      </a:rPr>
                      <m:t>∈</m:t>
                    </m:r>
                    <m:d>
                      <m:dPr>
                        <m:ctrlPr>
                          <a:rPr lang="en-US" sz="1800" i="1" kern="100">
                            <a:latin typeface="Cambria Math"/>
                            <a:ea typeface="Times New Roman" panose="02020603050405020304" pitchFamily="18" charset="0"/>
                            <a:cs typeface="Arial" panose="020B0604020202020204" pitchFamily="34" charset="0"/>
                          </a:rPr>
                        </m:ctrlPr>
                      </m:dPr>
                      <m:e>
                        <m:r>
                          <a:rPr lang="pt-BR" sz="1800" i="1" kern="100">
                            <a:latin typeface="Cambria Math" panose="02040503050406030204" pitchFamily="18" charset="0"/>
                            <a:ea typeface="Times New Roman" panose="02020603050405020304" pitchFamily="18" charset="0"/>
                            <a:cs typeface="Arial" panose="020B0604020202020204" pitchFamily="34" charset="0"/>
                          </a:rPr>
                          <m:t>𝑂</m:t>
                        </m:r>
                      </m:e>
                    </m:d>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Vậy đường thẳng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𝐼𝑀</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là tiếp tuyến của </a:t>
                </a:r>
                <a14:m>
                  <m:oMath xmlns:m="http://schemas.openxmlformats.org/officeDocument/2006/math">
                    <m:d>
                      <m:dPr>
                        <m:ctrlPr>
                          <a:rPr lang="en-US" sz="1800" i="1" kern="100">
                            <a:latin typeface="Cambria Math"/>
                            <a:ea typeface="Times New Roman" panose="02020603050405020304" pitchFamily="18" charset="0"/>
                            <a:cs typeface="Arial" panose="020B0604020202020204" pitchFamily="34" charset="0"/>
                          </a:rPr>
                        </m:ctrlPr>
                      </m:dPr>
                      <m:e>
                        <m:r>
                          <a:rPr lang="pt-BR" sz="1800" i="1" kern="100">
                            <a:latin typeface="Cambria Math" panose="02040503050406030204" pitchFamily="18" charset="0"/>
                            <a:ea typeface="Times New Roman" panose="02020603050405020304" pitchFamily="18" charset="0"/>
                            <a:cs typeface="Arial" panose="020B0604020202020204" pitchFamily="34" charset="0"/>
                          </a:rPr>
                          <m:t>𝑂</m:t>
                        </m:r>
                      </m:e>
                    </m:d>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tại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𝑀</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FC44B46E-8E55-EEEF-895C-43912C21C02E}"/>
                  </a:ext>
                </a:extLst>
              </p:cNvPr>
              <p:cNvSpPr txBox="1">
                <a:spLocks noRot="1" noChangeAspect="1" noMove="1" noResize="1" noEditPoints="1" noAdjustHandles="1" noChangeArrowheads="1" noChangeShapeType="1" noTextEdit="1"/>
              </p:cNvSpPr>
              <p:nvPr/>
            </p:nvSpPr>
            <p:spPr>
              <a:xfrm>
                <a:off x="421037" y="2967784"/>
                <a:ext cx="8301914" cy="1880771"/>
              </a:xfrm>
              <a:prstGeom prst="rect">
                <a:avLst/>
              </a:prstGeom>
              <a:blipFill>
                <a:blip r:embed="rId4"/>
                <a:stretch>
                  <a:fillRect l="-587" r="-661" b="-4221"/>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xmlns="" id="{61F46FBD-7F64-36D5-0B9F-AC2CF4784A66}"/>
              </a:ext>
            </a:extLst>
          </p:cNvPr>
          <p:cNvPicPr>
            <a:picLocks noChangeAspect="1"/>
          </p:cNvPicPr>
          <p:nvPr/>
        </p:nvPicPr>
        <p:blipFill>
          <a:blip r:embed="rId5"/>
          <a:stretch>
            <a:fillRect/>
          </a:stretch>
        </p:blipFill>
        <p:spPr>
          <a:xfrm>
            <a:off x="6161346" y="377944"/>
            <a:ext cx="2380488" cy="2049666"/>
          </a:xfrm>
          <a:prstGeom prst="rect">
            <a:avLst/>
          </a:prstGeom>
        </p:spPr>
      </p:pic>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4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xmlns="" id="{4637140D-6DDD-3E05-5B83-12B9BF6BD558}"/>
                  </a:ext>
                </a:extLst>
              </p:cNvPr>
              <p:cNvSpPr/>
              <p:nvPr/>
            </p:nvSpPr>
            <p:spPr>
              <a:xfrm>
                <a:off x="246429" y="360869"/>
                <a:ext cx="8651141" cy="3780907"/>
              </a:xfrm>
              <a:prstGeom prst="rect">
                <a:avLst/>
              </a:prstGeom>
            </p:spPr>
            <p:txBody>
              <a:bodyPr wrap="square">
                <a:spAutoFit/>
              </a:bodyPr>
              <a:lstStyle/>
              <a:p>
                <a:pPr marL="0" marR="0" lvl="0" indent="0" algn="ctr" defTabSz="914400" rtl="0" eaLnBrk="1" fontAlgn="auto" latinLnBrk="0" hangingPunct="1">
                  <a:lnSpc>
                    <a:spcPct val="200000"/>
                  </a:lnSpc>
                  <a:spcBef>
                    <a:spcPts val="0"/>
                  </a:spcBef>
                  <a:spcAft>
                    <a:spcPts val="0"/>
                  </a:spcAft>
                  <a:buClr>
                    <a:srgbClr val="000000"/>
                  </a:buClr>
                  <a:buSzTx/>
                  <a:buFont typeface="Arial"/>
                  <a:buNone/>
                  <a:tabLst/>
                  <a:defRPr/>
                </a:pPr>
                <a:r>
                  <a:rPr kumimoji="0" lang="en-US" sz="1900" b="1" i="1" u="sng" strike="noStrike" kern="0" cap="none" spc="0" normalizeH="0" baseline="0" noProof="0" dirty="0" err="1">
                    <a:ln>
                      <a:noFill/>
                    </a:ln>
                    <a:solidFill>
                      <a:srgbClr val="0082C6">
                        <a:lumMod val="75000"/>
                      </a:srgbClr>
                    </a:solidFill>
                    <a:effectLst/>
                    <a:uLnTx/>
                    <a:uFillTx/>
                    <a:ea typeface="Dotum" panose="020B0600000101010101" pitchFamily="34" charset="-127"/>
                    <a:cs typeface="Times New Roman" panose="02020603050405020304" pitchFamily="18" charset="0"/>
                    <a:sym typeface="Arial"/>
                  </a:rPr>
                  <a:t>Nhận</a:t>
                </a:r>
                <a:r>
                  <a:rPr kumimoji="0" lang="en-US" sz="1900" b="1" i="1" u="sng" strike="noStrike" kern="0" cap="none" spc="0" normalizeH="0" baseline="0" noProof="0" dirty="0">
                    <a:ln>
                      <a:noFill/>
                    </a:ln>
                    <a:solidFill>
                      <a:srgbClr val="0082C6">
                        <a:lumMod val="75000"/>
                      </a:srgbClr>
                    </a:solidFill>
                    <a:effectLst/>
                    <a:uLnTx/>
                    <a:uFillTx/>
                    <a:ea typeface="Dotum" panose="020B0600000101010101" pitchFamily="34" charset="-127"/>
                    <a:cs typeface="Times New Roman" panose="02020603050405020304" pitchFamily="18" charset="0"/>
                    <a:sym typeface="Arial"/>
                  </a:rPr>
                  <a:t> </a:t>
                </a:r>
                <a:r>
                  <a:rPr kumimoji="0" lang="en-US" sz="1900" b="1" i="1" u="sng" strike="noStrike" kern="0" cap="none" spc="0" normalizeH="0" baseline="0" noProof="0" dirty="0" err="1">
                    <a:ln>
                      <a:noFill/>
                    </a:ln>
                    <a:solidFill>
                      <a:srgbClr val="0082C6">
                        <a:lumMod val="75000"/>
                      </a:srgbClr>
                    </a:solidFill>
                    <a:effectLst/>
                    <a:uLnTx/>
                    <a:uFillTx/>
                    <a:ea typeface="Dotum" panose="020B0600000101010101" pitchFamily="34" charset="-127"/>
                    <a:cs typeface="Times New Roman" panose="02020603050405020304" pitchFamily="18" charset="0"/>
                    <a:sym typeface="Arial"/>
                  </a:rPr>
                  <a:t>xét</a:t>
                </a:r>
                <a:endParaRPr kumimoji="0" lang="en-US" sz="1900" b="1" i="1" u="none" strike="noStrike" kern="0" cap="none" spc="0" normalizeH="0" baseline="0" noProof="0" dirty="0">
                  <a:ln>
                    <a:noFill/>
                  </a:ln>
                  <a:solidFill>
                    <a:srgbClr val="0082C6">
                      <a:lumMod val="75000"/>
                    </a:srgbClr>
                  </a:solidFill>
                  <a:effectLst/>
                  <a:uLnTx/>
                  <a:uFillTx/>
                  <a:ea typeface="Dotum" panose="020B0600000101010101" pitchFamily="34" charset="-127"/>
                  <a:cs typeface="Times New Roman" panose="02020603050405020304" pitchFamily="18" charset="0"/>
                  <a:sym typeface="Arial"/>
                </a:endParaRPr>
              </a:p>
              <a:p>
                <a:pPr algn="just">
                  <a:lnSpc>
                    <a:spcPct val="200000"/>
                  </a:lnSpc>
                  <a:spcBef>
                    <a:spcPts val="300"/>
                  </a:spcBef>
                  <a:spcAft>
                    <a:spcPts val="300"/>
                  </a:spcAft>
                </a:pPr>
                <a:r>
                  <a:rPr lang="pt-BR" sz="1900" dirty="0">
                    <a:latin typeface="Arial" panose="020B0604020202020204" pitchFamily="34" charset="0"/>
                    <a:ea typeface="Times New Roman" panose="02020603050405020304" pitchFamily="18" charset="0"/>
                    <a:cs typeface="Times New Roman" panose="02020603050405020304" pitchFamily="18" charset="0"/>
                  </a:rPr>
                  <a:t>Cho điểm </a:t>
                </a:r>
                <a14:m>
                  <m:oMath xmlns:m="http://schemas.openxmlformats.org/officeDocument/2006/math">
                    <m:r>
                      <a:rPr lang="pt-BR" sz="1900" i="1" dirty="0" smtClean="0">
                        <a:latin typeface="Cambria Math" panose="02040503050406030204" pitchFamily="18" charset="0"/>
                        <a:ea typeface="Times New Roman" panose="02020603050405020304" pitchFamily="18" charset="0"/>
                        <a:cs typeface="Times New Roman" panose="02020603050405020304" pitchFamily="18" charset="0"/>
                      </a:rPr>
                      <m:t>𝐼</m:t>
                    </m:r>
                  </m:oMath>
                </a14:m>
                <a:r>
                  <a:rPr lang="pt-BR" sz="1900" dirty="0">
                    <a:latin typeface="Arial" panose="020B0604020202020204" pitchFamily="34" charset="0"/>
                    <a:ea typeface="Times New Roman" panose="02020603050405020304" pitchFamily="18" charset="0"/>
                    <a:cs typeface="Times New Roman" panose="02020603050405020304" pitchFamily="18" charset="0"/>
                  </a:rPr>
                  <a:t> nằm ngoài đường tròn </a:t>
                </a:r>
                <a14:m>
                  <m:oMath xmlns:m="http://schemas.openxmlformats.org/officeDocument/2006/math">
                    <m:r>
                      <a:rPr lang="pt-BR" sz="1900" i="1" dirty="0" smtClean="0">
                        <a:latin typeface="Cambria Math" panose="02040503050406030204" pitchFamily="18" charset="0"/>
                        <a:ea typeface="Times New Roman" panose="02020603050405020304" pitchFamily="18" charset="0"/>
                        <a:cs typeface="Times New Roman" panose="02020603050405020304" pitchFamily="18" charset="0"/>
                      </a:rPr>
                      <m:t>(</m:t>
                    </m:r>
                    <m:r>
                      <a:rPr lang="pt-BR" sz="1900" i="1" dirty="0" smtClean="0">
                        <a:latin typeface="Cambria Math" panose="02040503050406030204" pitchFamily="18" charset="0"/>
                        <a:ea typeface="Times New Roman" panose="02020603050405020304" pitchFamily="18" charset="0"/>
                        <a:cs typeface="Times New Roman" panose="02020603050405020304" pitchFamily="18" charset="0"/>
                      </a:rPr>
                      <m:t>𝑂</m:t>
                    </m:r>
                    <m:r>
                      <a:rPr lang="pt-BR" sz="1900" i="1" dirty="0" smtClean="0">
                        <a:latin typeface="Cambria Math" panose="02040503050406030204" pitchFamily="18" charset="0"/>
                        <a:ea typeface="Times New Roman" panose="02020603050405020304" pitchFamily="18" charset="0"/>
                        <a:cs typeface="Times New Roman" panose="02020603050405020304" pitchFamily="18" charset="0"/>
                      </a:rPr>
                      <m:t>)</m:t>
                    </m:r>
                  </m:oMath>
                </a14:m>
                <a:r>
                  <a:rPr lang="pt-BR" sz="1900" dirty="0">
                    <a:latin typeface="Arial" panose="020B0604020202020204" pitchFamily="34" charset="0"/>
                    <a:ea typeface="Times New Roman" panose="02020603050405020304" pitchFamily="18" charset="0"/>
                    <a:cs typeface="Times New Roman" panose="02020603050405020304" pitchFamily="18" charset="0"/>
                  </a:rPr>
                  <a:t>. Từ Ví dụ 3, ta có thể vẽ đường thẳng đi qua điểm </a:t>
                </a:r>
                <a14:m>
                  <m:oMath xmlns:m="http://schemas.openxmlformats.org/officeDocument/2006/math">
                    <m:r>
                      <a:rPr lang="pt-BR" sz="1900" i="1" dirty="0" smtClean="0">
                        <a:latin typeface="Cambria Math" panose="02040503050406030204" pitchFamily="18" charset="0"/>
                        <a:ea typeface="Times New Roman" panose="02020603050405020304" pitchFamily="18" charset="0"/>
                        <a:cs typeface="Times New Roman" panose="02020603050405020304" pitchFamily="18" charset="0"/>
                      </a:rPr>
                      <m:t>𝐼</m:t>
                    </m:r>
                  </m:oMath>
                </a14:m>
                <a:r>
                  <a:rPr lang="pt-BR" sz="1900" dirty="0">
                    <a:latin typeface="Arial" panose="020B0604020202020204" pitchFamily="34" charset="0"/>
                    <a:ea typeface="Times New Roman" panose="02020603050405020304" pitchFamily="18" charset="0"/>
                    <a:cs typeface="Times New Roman" panose="02020603050405020304" pitchFamily="18" charset="0"/>
                  </a:rPr>
                  <a:t> và tiếp xúc với đường tròn </a:t>
                </a:r>
                <a14:m>
                  <m:oMath xmlns:m="http://schemas.openxmlformats.org/officeDocument/2006/math">
                    <m:r>
                      <a:rPr lang="pt-BR" sz="1900" i="1" dirty="0" smtClean="0">
                        <a:latin typeface="Cambria Math" panose="02040503050406030204" pitchFamily="18" charset="0"/>
                        <a:ea typeface="Times New Roman" panose="02020603050405020304" pitchFamily="18" charset="0"/>
                        <a:cs typeface="Times New Roman" panose="02020603050405020304" pitchFamily="18" charset="0"/>
                      </a:rPr>
                      <m:t>(</m:t>
                    </m:r>
                    <m:r>
                      <a:rPr lang="pt-BR" sz="1900" i="1" dirty="0" smtClean="0">
                        <a:latin typeface="Cambria Math" panose="02040503050406030204" pitchFamily="18" charset="0"/>
                        <a:ea typeface="Times New Roman" panose="02020603050405020304" pitchFamily="18" charset="0"/>
                        <a:cs typeface="Times New Roman" panose="02020603050405020304" pitchFamily="18" charset="0"/>
                      </a:rPr>
                      <m:t>𝑂</m:t>
                    </m:r>
                    <m:r>
                      <a:rPr lang="pt-BR" sz="1900" i="1" dirty="0" smtClean="0">
                        <a:latin typeface="Cambria Math" panose="02040503050406030204" pitchFamily="18" charset="0"/>
                        <a:ea typeface="Times New Roman" panose="02020603050405020304" pitchFamily="18" charset="0"/>
                        <a:cs typeface="Times New Roman" panose="02020603050405020304" pitchFamily="18" charset="0"/>
                      </a:rPr>
                      <m:t>)</m:t>
                    </m:r>
                  </m:oMath>
                </a14:m>
                <a:r>
                  <a:rPr lang="pt-BR" sz="1900" dirty="0">
                    <a:latin typeface="Arial" panose="020B0604020202020204" pitchFamily="34" charset="0"/>
                    <a:ea typeface="Times New Roman" panose="02020603050405020304" pitchFamily="18" charset="0"/>
                    <a:cs typeface="Times New Roman" panose="02020603050405020304" pitchFamily="18" charset="0"/>
                  </a:rPr>
                  <a:t> như sau:</a:t>
                </a:r>
                <a:endParaRPr lang="en-US" sz="19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pt-BR" sz="1900" dirty="0">
                    <a:latin typeface="Arial" panose="020B0604020202020204" pitchFamily="34" charset="0"/>
                    <a:ea typeface="Times New Roman" panose="02020603050405020304" pitchFamily="18" charset="0"/>
                    <a:cs typeface="Times New Roman" panose="02020603050405020304" pitchFamily="18" charset="0"/>
                  </a:rPr>
                  <a:t>- Vẽ trung điểm </a:t>
                </a:r>
                <a14:m>
                  <m:oMath xmlns:m="http://schemas.openxmlformats.org/officeDocument/2006/math">
                    <m:r>
                      <a:rPr lang="pt-BR" sz="1900" i="1" dirty="0" smtClean="0">
                        <a:latin typeface="Cambria Math" panose="02040503050406030204" pitchFamily="18" charset="0"/>
                        <a:ea typeface="Times New Roman" panose="02020603050405020304" pitchFamily="18" charset="0"/>
                        <a:cs typeface="Times New Roman" panose="02020603050405020304" pitchFamily="18" charset="0"/>
                      </a:rPr>
                      <m:t>𝐾</m:t>
                    </m:r>
                    <m:r>
                      <a:rPr lang="pt-BR" sz="1900" i="1" dirty="0" smtClean="0">
                        <a:latin typeface="Cambria Math" panose="02040503050406030204" pitchFamily="18" charset="0"/>
                        <a:ea typeface="Times New Roman" panose="02020603050405020304" pitchFamily="18" charset="0"/>
                        <a:cs typeface="Times New Roman" panose="02020603050405020304" pitchFamily="18" charset="0"/>
                      </a:rPr>
                      <m:t> </m:t>
                    </m:r>
                  </m:oMath>
                </a14:m>
                <a:r>
                  <a:rPr lang="pt-BR" sz="1900" dirty="0">
                    <a:latin typeface="Arial" panose="020B0604020202020204" pitchFamily="34" charset="0"/>
                    <a:ea typeface="Times New Roman" panose="02020603050405020304" pitchFamily="18" charset="0"/>
                    <a:cs typeface="Times New Roman" panose="02020603050405020304" pitchFamily="18" charset="0"/>
                  </a:rPr>
                  <a:t>của đoạn thẳng </a:t>
                </a:r>
                <a14:m>
                  <m:oMath xmlns:m="http://schemas.openxmlformats.org/officeDocument/2006/math">
                    <m:r>
                      <a:rPr lang="pt-BR" sz="1900" i="1" dirty="0" smtClean="0">
                        <a:latin typeface="Cambria Math" panose="02040503050406030204" pitchFamily="18" charset="0"/>
                        <a:ea typeface="Times New Roman" panose="02020603050405020304" pitchFamily="18" charset="0"/>
                        <a:cs typeface="Times New Roman" panose="02020603050405020304" pitchFamily="18" charset="0"/>
                      </a:rPr>
                      <m:t>𝐼𝑂</m:t>
                    </m:r>
                  </m:oMath>
                </a14:m>
                <a:r>
                  <a:rPr lang="pt-BR" sz="1900" dirty="0">
                    <a:latin typeface="Arial" panose="020B0604020202020204" pitchFamily="34" charset="0"/>
                    <a:ea typeface="Times New Roman" panose="02020603050405020304" pitchFamily="18" charset="0"/>
                    <a:cs typeface="Times New Roman" panose="02020603050405020304" pitchFamily="18" charset="0"/>
                  </a:rPr>
                  <a:t>;</a:t>
                </a:r>
                <a:endParaRPr lang="en-US" sz="19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pt-BR" sz="1900" dirty="0">
                    <a:latin typeface="Arial" panose="020B0604020202020204" pitchFamily="34" charset="0"/>
                    <a:ea typeface="Times New Roman" panose="02020603050405020304" pitchFamily="18" charset="0"/>
                    <a:cs typeface="Times New Roman" panose="02020603050405020304" pitchFamily="18" charset="0"/>
                  </a:rPr>
                  <a:t>- Vẽ đường tròn tâm </a:t>
                </a:r>
                <a14:m>
                  <m:oMath xmlns:m="http://schemas.openxmlformats.org/officeDocument/2006/math">
                    <m:r>
                      <a:rPr lang="pt-BR" sz="1900" i="1" dirty="0" smtClean="0">
                        <a:latin typeface="Cambria Math" panose="02040503050406030204" pitchFamily="18" charset="0"/>
                        <a:ea typeface="Times New Roman" panose="02020603050405020304" pitchFamily="18" charset="0"/>
                        <a:cs typeface="Times New Roman" panose="02020603050405020304" pitchFamily="18" charset="0"/>
                      </a:rPr>
                      <m:t>𝐾</m:t>
                    </m:r>
                  </m:oMath>
                </a14:m>
                <a:r>
                  <a:rPr lang="pt-BR" sz="1900" dirty="0">
                    <a:latin typeface="Arial" panose="020B0604020202020204" pitchFamily="34" charset="0"/>
                    <a:ea typeface="Times New Roman" panose="02020603050405020304" pitchFamily="18" charset="0"/>
                    <a:cs typeface="Times New Roman" panose="02020603050405020304" pitchFamily="18" charset="0"/>
                  </a:rPr>
                  <a:t> bán kính </a:t>
                </a:r>
                <a14:m>
                  <m:oMath xmlns:m="http://schemas.openxmlformats.org/officeDocument/2006/math">
                    <m:r>
                      <a:rPr lang="pt-BR" sz="1900" i="1" dirty="0" smtClean="0">
                        <a:latin typeface="Cambria Math" panose="02040503050406030204" pitchFamily="18" charset="0"/>
                        <a:ea typeface="Times New Roman" panose="02020603050405020304" pitchFamily="18" charset="0"/>
                        <a:cs typeface="Times New Roman" panose="02020603050405020304" pitchFamily="18" charset="0"/>
                      </a:rPr>
                      <m:t>𝐾𝑂</m:t>
                    </m:r>
                  </m:oMath>
                </a14:m>
                <a:r>
                  <a:rPr lang="pt-BR" sz="1900" dirty="0">
                    <a:latin typeface="Arial" panose="020B0604020202020204" pitchFamily="34" charset="0"/>
                    <a:ea typeface="Times New Roman" panose="02020603050405020304" pitchFamily="18" charset="0"/>
                    <a:cs typeface="Times New Roman" panose="02020603050405020304" pitchFamily="18" charset="0"/>
                  </a:rPr>
                  <a:t>, cắt đường tròn </a:t>
                </a:r>
                <a14:m>
                  <m:oMath xmlns:m="http://schemas.openxmlformats.org/officeDocument/2006/math">
                    <m:r>
                      <a:rPr lang="pt-BR" sz="1900" i="1" dirty="0" smtClean="0">
                        <a:latin typeface="Cambria Math" panose="02040503050406030204" pitchFamily="18" charset="0"/>
                        <a:ea typeface="Times New Roman" panose="02020603050405020304" pitchFamily="18" charset="0"/>
                        <a:cs typeface="Times New Roman" panose="02020603050405020304" pitchFamily="18" charset="0"/>
                      </a:rPr>
                      <m:t>(</m:t>
                    </m:r>
                    <m:r>
                      <a:rPr lang="pt-BR" sz="1900" i="1" dirty="0" smtClean="0">
                        <a:latin typeface="Cambria Math" panose="02040503050406030204" pitchFamily="18" charset="0"/>
                        <a:ea typeface="Times New Roman" panose="02020603050405020304" pitchFamily="18" charset="0"/>
                        <a:cs typeface="Times New Roman" panose="02020603050405020304" pitchFamily="18" charset="0"/>
                      </a:rPr>
                      <m:t>𝑂</m:t>
                    </m:r>
                    <m:r>
                      <a:rPr lang="pt-BR" sz="1900" i="1" dirty="0" smtClean="0">
                        <a:latin typeface="Cambria Math" panose="02040503050406030204" pitchFamily="18" charset="0"/>
                        <a:ea typeface="Times New Roman" panose="02020603050405020304" pitchFamily="18" charset="0"/>
                        <a:cs typeface="Times New Roman" panose="02020603050405020304" pitchFamily="18" charset="0"/>
                      </a:rPr>
                      <m:t>)</m:t>
                    </m:r>
                  </m:oMath>
                </a14:m>
                <a:r>
                  <a:rPr lang="pt-BR" sz="1900" dirty="0">
                    <a:latin typeface="Arial" panose="020B0604020202020204" pitchFamily="34" charset="0"/>
                    <a:ea typeface="Times New Roman" panose="02020603050405020304" pitchFamily="18" charset="0"/>
                    <a:cs typeface="Times New Roman" panose="02020603050405020304" pitchFamily="18" charset="0"/>
                  </a:rPr>
                  <a:t> tại một giao điểm </a:t>
                </a:r>
                <a14:m>
                  <m:oMath xmlns:m="http://schemas.openxmlformats.org/officeDocument/2006/math">
                    <m:r>
                      <a:rPr lang="pt-BR" sz="1900" i="1" dirty="0" smtClean="0">
                        <a:latin typeface="Cambria Math" panose="02040503050406030204" pitchFamily="18" charset="0"/>
                        <a:ea typeface="Times New Roman" panose="02020603050405020304" pitchFamily="18" charset="0"/>
                        <a:cs typeface="Times New Roman" panose="02020603050405020304" pitchFamily="18" charset="0"/>
                      </a:rPr>
                      <m:t>𝑀</m:t>
                    </m:r>
                  </m:oMath>
                </a14:m>
                <a:r>
                  <a:rPr lang="pt-BR" sz="1900" dirty="0">
                    <a:latin typeface="Arial" panose="020B0604020202020204" pitchFamily="34" charset="0"/>
                    <a:ea typeface="Times New Roman" panose="02020603050405020304" pitchFamily="18" charset="0"/>
                    <a:cs typeface="Times New Roman" panose="02020603050405020304" pitchFamily="18" charset="0"/>
                  </a:rPr>
                  <a:t>.</a:t>
                </a:r>
                <a:endParaRPr lang="en-US" sz="19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pt-BR" sz="1900" dirty="0">
                    <a:latin typeface="Arial" panose="020B0604020202020204" pitchFamily="34" charset="0"/>
                    <a:ea typeface="Times New Roman" panose="02020603050405020304" pitchFamily="18" charset="0"/>
                    <a:cs typeface="Times New Roman" panose="02020603050405020304" pitchFamily="18" charset="0"/>
                  </a:rPr>
                  <a:t>Khi đó đường thẳng </a:t>
                </a:r>
                <a14:m>
                  <m:oMath xmlns:m="http://schemas.openxmlformats.org/officeDocument/2006/math">
                    <m:r>
                      <a:rPr lang="pt-BR" sz="1900" i="1" dirty="0" smtClean="0">
                        <a:latin typeface="Cambria Math" panose="02040503050406030204" pitchFamily="18" charset="0"/>
                        <a:ea typeface="Times New Roman" panose="02020603050405020304" pitchFamily="18" charset="0"/>
                        <a:cs typeface="Times New Roman" panose="02020603050405020304" pitchFamily="18" charset="0"/>
                      </a:rPr>
                      <m:t>𝐼𝑀</m:t>
                    </m:r>
                  </m:oMath>
                </a14:m>
                <a:r>
                  <a:rPr lang="pt-BR" sz="1900" dirty="0">
                    <a:latin typeface="Arial" panose="020B0604020202020204" pitchFamily="34" charset="0"/>
                    <a:ea typeface="Times New Roman" panose="02020603050405020304" pitchFamily="18" charset="0"/>
                    <a:cs typeface="Times New Roman" panose="02020603050405020304" pitchFamily="18" charset="0"/>
                  </a:rPr>
                  <a:t> là một tiếp tuyến cần vẽ.</a:t>
                </a:r>
                <a:endParaRPr lang="en-US" sz="19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4637140D-6DDD-3E05-5B83-12B9BF6BD558}"/>
                  </a:ext>
                </a:extLst>
              </p:cNvPr>
              <p:cNvSpPr>
                <a:spLocks noRot="1" noChangeAspect="1" noMove="1" noResize="1" noEditPoints="1" noAdjustHandles="1" noChangeArrowheads="1" noChangeShapeType="1" noTextEdit="1"/>
              </p:cNvSpPr>
              <p:nvPr/>
            </p:nvSpPr>
            <p:spPr>
              <a:xfrm>
                <a:off x="246429" y="360869"/>
                <a:ext cx="8651141" cy="3780907"/>
              </a:xfrm>
              <a:prstGeom prst="rect">
                <a:avLst/>
              </a:prstGeom>
              <a:blipFill>
                <a:blip r:embed="rId3"/>
                <a:stretch>
                  <a:fillRect l="-634" r="-634" b="-1774"/>
                </a:stretch>
              </a:blipFill>
            </p:spPr>
            <p:txBody>
              <a:bodyPr/>
              <a:lstStyle/>
              <a:p>
                <a:r>
                  <a:rPr lang="en-US">
                    <a:noFill/>
                  </a:rPr>
                  <a:t> </a:t>
                </a:r>
              </a:p>
            </p:txBody>
          </p:sp>
        </mc:Fallback>
      </mc:AlternateContent>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76"/>
        <p:cNvGrpSpPr/>
        <p:nvPr/>
      </p:nvGrpSpPr>
      <p:grpSpPr>
        <a:xfrm>
          <a:off x="0" y="0"/>
          <a:ext cx="0" cy="0"/>
          <a:chOff x="0" y="0"/>
          <a:chExt cx="0" cy="0"/>
        </a:xfrm>
      </p:grpSpPr>
      <p:sp>
        <p:nvSpPr>
          <p:cNvPr id="9" name="Google Shape;4012;p45">
            <a:extLst>
              <a:ext uri="{FF2B5EF4-FFF2-40B4-BE49-F238E27FC236}">
                <a16:creationId xmlns:a16="http://schemas.microsoft.com/office/drawing/2014/main" xmlns="" id="{3B1FEB83-49B0-203C-156B-F5573954A4A1}"/>
              </a:ext>
            </a:extLst>
          </p:cNvPr>
          <p:cNvSpPr txBox="1">
            <a:spLocks/>
          </p:cNvSpPr>
          <p:nvPr/>
        </p:nvSpPr>
        <p:spPr>
          <a:xfrm>
            <a:off x="852066" y="3677154"/>
            <a:ext cx="688658" cy="45110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Poppins SemiBold"/>
              <a:buNone/>
              <a:defRPr sz="2200" b="0" i="0" u="none" strike="noStrike" cap="none">
                <a:solidFill>
                  <a:schemeClr val="dk1"/>
                </a:solidFill>
                <a:latin typeface="Poppins SemiBold"/>
                <a:ea typeface="Poppins SemiBold"/>
                <a:cs typeface="Poppins SemiBold"/>
                <a:sym typeface="Poppins SemiBold"/>
              </a:defRPr>
            </a:lvl1pPr>
            <a:lvl2pPr marL="914400" marR="0" lvl="1"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2pPr>
            <a:lvl3pPr marL="1371600" marR="0" lvl="2"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3pPr>
            <a:lvl4pPr marL="1828800" marR="0" lvl="3"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4pPr>
            <a:lvl5pPr marL="2286000" marR="0" lvl="4"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5pPr>
            <a:lvl6pPr marL="2743200" marR="0" lvl="5"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6pPr>
            <a:lvl7pPr marL="3200400" marR="0" lvl="6"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7pPr>
            <a:lvl8pPr marL="3657600" marR="0" lvl="7"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8pPr>
            <a:lvl9pPr marL="4114800" marR="0" lvl="8"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9pPr>
          </a:lstStyle>
          <a:p>
            <a:pPr marL="0" indent="0"/>
            <a:r>
              <a:rPr lang="en-US" sz="2000" b="1" u="sng" dirty="0" err="1">
                <a:solidFill>
                  <a:srgbClr val="C00000"/>
                </a:solidFill>
                <a:latin typeface="+mj-lt"/>
              </a:rPr>
              <a:t>Giải</a:t>
            </a:r>
            <a:endParaRPr lang="en-US" sz="2000" b="1" u="sng" dirty="0">
              <a:solidFill>
                <a:srgbClr val="C00000"/>
              </a:solidFill>
              <a:latin typeface="+mj-lt"/>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xmlns="" id="{9464BEF1-96E6-9A4C-DC14-79EFFABD9967}"/>
                  </a:ext>
                </a:extLst>
              </p:cNvPr>
              <p:cNvSpPr txBox="1"/>
              <p:nvPr/>
            </p:nvSpPr>
            <p:spPr>
              <a:xfrm>
                <a:off x="1990700" y="3804873"/>
                <a:ext cx="6233037" cy="960006"/>
              </a:xfrm>
              <a:prstGeom prst="rect">
                <a:avLst/>
              </a:prstGeom>
              <a:noFill/>
            </p:spPr>
            <p:txBody>
              <a:bodyPr wrap="square">
                <a:spAutoFit/>
              </a:bodyPr>
              <a:lstStyle/>
              <a:p>
                <a:pPr algn="just">
                  <a:lnSpc>
                    <a:spcPct val="150000"/>
                  </a:lnSpc>
                  <a:spcBef>
                    <a:spcPts val="300"/>
                  </a:spcBef>
                  <a:spcAft>
                    <a:spcPts val="300"/>
                  </a:spcAft>
                </a:pPr>
                <a:r>
                  <a:rPr lang="en-US" sz="2000" dirty="0" err="1">
                    <a:latin typeface="Arial" panose="020B0604020202020204" pitchFamily="34" charset="0"/>
                    <a:ea typeface="Times New Roman" panose="02020603050405020304" pitchFamily="18" charset="0"/>
                    <a:cs typeface="Times New Roman" panose="02020603050405020304" pitchFamily="18" charset="0"/>
                  </a:rPr>
                  <a:t>Vì</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cắt</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nhau</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tại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𝐵</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𝑂𝐴</m:t>
                    </m:r>
                    <m:r>
                      <a:rPr lang="en-US" sz="2000" i="1">
                        <a:latin typeface="Cambria Math" panose="02040503050406030204" pitchFamily="18" charset="0"/>
                        <a:ea typeface="Times New Roman" panose="02020603050405020304" pitchFamily="18" charset="0"/>
                        <a:cs typeface="Arial" panose="020B0604020202020204" pitchFamily="34" charset="0"/>
                      </a:rPr>
                      <m:t> = </m:t>
                    </m:r>
                    <m:r>
                      <a:rPr lang="en-US" sz="2000" i="1">
                        <a:latin typeface="Cambria Math" panose="02040503050406030204" pitchFamily="18" charset="0"/>
                        <a:ea typeface="Times New Roman" panose="02020603050405020304" pitchFamily="18" charset="0"/>
                        <a:cs typeface="Arial" panose="020B0604020202020204" pitchFamily="34" charset="0"/>
                      </a:rPr>
                      <m:t>𝑂𝐵</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𝐴</m:t>
                    </m:r>
                    <m:r>
                      <a:rPr lang="en-US" sz="2000" i="1">
                        <a:latin typeface="Cambria Math" panose="02040503050406030204" pitchFamily="18" charset="0"/>
                        <a:ea typeface="Times New Roman" panose="02020603050405020304" pitchFamily="18" charset="0"/>
                        <a:cs typeface="Arial" panose="020B0604020202020204" pitchFamily="34" charset="0"/>
                      </a:rPr>
                      <m:t> = </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𝐵</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9464BEF1-96E6-9A4C-DC14-79EFFABD9967}"/>
                  </a:ext>
                </a:extLst>
              </p:cNvPr>
              <p:cNvSpPr txBox="1">
                <a:spLocks noRot="1" noChangeAspect="1" noMove="1" noResize="1" noEditPoints="1" noAdjustHandles="1" noChangeArrowheads="1" noChangeShapeType="1" noTextEdit="1"/>
              </p:cNvSpPr>
              <p:nvPr/>
            </p:nvSpPr>
            <p:spPr>
              <a:xfrm>
                <a:off x="1990700" y="3804873"/>
                <a:ext cx="6233037" cy="960006"/>
              </a:xfrm>
              <a:prstGeom prst="rect">
                <a:avLst/>
              </a:prstGeom>
              <a:blipFill>
                <a:blip r:embed="rId3"/>
                <a:stretch>
                  <a:fillRect l="-1076" b="-10127"/>
                </a:stretch>
              </a:blipFill>
            </p:spPr>
            <p:txBody>
              <a:bodyPr/>
              <a:lstStyle/>
              <a:p>
                <a:r>
                  <a:rPr lang="en-US">
                    <a:noFill/>
                  </a:rPr>
                  <a:t> </a:t>
                </a:r>
              </a:p>
            </p:txBody>
          </p:sp>
        </mc:Fallback>
      </mc:AlternateContent>
      <p:sp>
        <p:nvSpPr>
          <p:cNvPr id="11" name="Rounded Rectangle 65">
            <a:extLst>
              <a:ext uri="{FF2B5EF4-FFF2-40B4-BE49-F238E27FC236}">
                <a16:creationId xmlns:a16="http://schemas.microsoft.com/office/drawing/2014/main" xmlns="" id="{540AE584-192F-B2BC-B941-11C4A3549CC9}"/>
              </a:ext>
            </a:extLst>
          </p:cNvPr>
          <p:cNvSpPr/>
          <p:nvPr/>
        </p:nvSpPr>
        <p:spPr>
          <a:xfrm>
            <a:off x="315360" y="321732"/>
            <a:ext cx="2349793" cy="514350"/>
          </a:xfrm>
          <a:prstGeom prst="roundRect">
            <a:avLst/>
          </a:prstGeom>
          <a:solidFill>
            <a:schemeClr val="bg2"/>
          </a:solidFill>
        </p:spPr>
        <p:style>
          <a:lnRef idx="3">
            <a:schemeClr val="lt1"/>
          </a:lnRef>
          <a:fillRef idx="1">
            <a:schemeClr val="accent2"/>
          </a:fillRef>
          <a:effectRef idx="1">
            <a:schemeClr val="accent2"/>
          </a:effectRef>
          <a:fontRef idx="minor">
            <a:schemeClr val="lt1"/>
          </a:fontRef>
        </p:style>
        <p:txBody>
          <a:bodyPr rtlCol="0" anchor="ctr"/>
          <a:lstStyle/>
          <a:p>
            <a:pPr lvl="0" algn="ctr" defTabSz="457200">
              <a:buClrTx/>
              <a:defRPr/>
            </a:pPr>
            <a:r>
              <a:rPr lang="en-US" sz="2500" b="1" kern="1200" dirty="0" err="1">
                <a:solidFill>
                  <a:srgbClr val="D97245"/>
                </a:solidFill>
                <a:latin typeface="Arial" panose="020B0604020202020204" pitchFamily="34" charset="0"/>
                <a:cs typeface="Arial" panose="020B0604020202020204" pitchFamily="34" charset="0"/>
              </a:rPr>
              <a:t>Luyện</a:t>
            </a:r>
            <a:r>
              <a:rPr lang="en-US" sz="2500" b="1" kern="1200" dirty="0">
                <a:solidFill>
                  <a:srgbClr val="D97245"/>
                </a:solidFill>
                <a:latin typeface="Arial" panose="020B0604020202020204" pitchFamily="34" charset="0"/>
                <a:cs typeface="Arial" panose="020B0604020202020204" pitchFamily="34" charset="0"/>
              </a:rPr>
              <a:t> </a:t>
            </a:r>
            <a:r>
              <a:rPr lang="en-US" sz="2500" b="1" kern="1200" dirty="0" err="1">
                <a:solidFill>
                  <a:srgbClr val="D97245"/>
                </a:solidFill>
                <a:latin typeface="Arial" panose="020B0604020202020204" pitchFamily="34" charset="0"/>
                <a:cs typeface="Arial" panose="020B0604020202020204" pitchFamily="34" charset="0"/>
              </a:rPr>
              <a:t>tập</a:t>
            </a:r>
            <a:r>
              <a:rPr lang="en-US" sz="2500" b="1" kern="1200" dirty="0">
                <a:solidFill>
                  <a:srgbClr val="D97245"/>
                </a:solidFill>
                <a:latin typeface="Arial" panose="020B0604020202020204" pitchFamily="34" charset="0"/>
                <a:cs typeface="Arial" panose="020B0604020202020204" pitchFamily="34" charset="0"/>
              </a:rPr>
              <a:t> 3</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xmlns="" id="{76FBEC9E-A59A-2A48-FB0A-B210EBD07C7A}"/>
                  </a:ext>
                </a:extLst>
              </p:cNvPr>
              <p:cNvSpPr/>
              <p:nvPr/>
            </p:nvSpPr>
            <p:spPr>
              <a:xfrm>
                <a:off x="315359" y="248764"/>
                <a:ext cx="5239307" cy="3081934"/>
              </a:xfrm>
              <a:prstGeom prst="rect">
                <a:avLst/>
              </a:prstGeom>
            </p:spPr>
            <p:txBody>
              <a:bodyPr wrap="square">
                <a:spAutoFit/>
              </a:bodyPr>
              <a:lstStyle/>
              <a:p>
                <a:pPr algn="just">
                  <a:lnSpc>
                    <a:spcPct val="200000"/>
                  </a:lnSpc>
                  <a:spcAft>
                    <a:spcPts val="800"/>
                  </a:spcAft>
                </a:pPr>
                <a:r>
                  <a:rPr lang="pt-BR" sz="2000" dirty="0">
                    <a:latin typeface="Arial" panose="020B0604020202020204" pitchFamily="34" charset="0"/>
                    <a:ea typeface="Times New Roman" panose="02020603050405020304" pitchFamily="18" charset="0"/>
                  </a:rPr>
                  <a:t>			Cho hai đường tròn </a:t>
                </a:r>
                <a14:m>
                  <m:oMath xmlns:m="http://schemas.openxmlformats.org/officeDocument/2006/math">
                    <m:d>
                      <m:dPr>
                        <m:ctrlPr>
                          <a:rPr lang="en-US" sz="2000" i="1">
                            <a:latin typeface="Cambria Math"/>
                            <a:ea typeface="Times New Roman" panose="02020603050405020304" pitchFamily="18" charset="0"/>
                            <a:cs typeface="Arial" panose="020B0604020202020204" pitchFamily="34" charset="0"/>
                          </a:rPr>
                        </m:ctrlPr>
                      </m:dPr>
                      <m:e>
                        <m:r>
                          <a:rPr lang="en-US" sz="2000" i="1">
                            <a:latin typeface="Cambria Math" panose="02040503050406030204" pitchFamily="18" charset="0"/>
                            <a:ea typeface="Times New Roman" panose="02020603050405020304" pitchFamily="18" charset="0"/>
                            <a:cs typeface="Arial" panose="020B0604020202020204" pitchFamily="34" charset="0"/>
                          </a:rPr>
                          <m:t>𝑂</m:t>
                        </m:r>
                      </m:e>
                    </m:d>
                    <m:r>
                      <a:rPr lang="pt-BR" sz="2000" i="1">
                        <a:latin typeface="Cambria Math" panose="02040503050406030204" pitchFamily="18" charset="0"/>
                        <a:ea typeface="Times New Roman" panose="02020603050405020304" pitchFamily="18" charset="0"/>
                        <a:cs typeface="Arial" panose="020B0604020202020204" pitchFamily="34" charset="0"/>
                      </a:rPr>
                      <m:t>, </m:t>
                    </m:r>
                    <m:d>
                      <m:dPr>
                        <m:ctrlPr>
                          <a:rPr lang="en-US" sz="2000" i="1">
                            <a:latin typeface="Cambria Math"/>
                            <a:ea typeface="Times New Roman" panose="02020603050405020304" pitchFamily="18" charset="0"/>
                            <a:cs typeface="Arial" panose="020B0604020202020204" pitchFamily="34" charset="0"/>
                          </a:rPr>
                        </m:ctrlPr>
                      </m:dPr>
                      <m:e>
                        <m:sSup>
                          <m:sSupPr>
                            <m:ctrlPr>
                              <a:rPr lang="en-US" sz="2000" i="1">
                                <a:latin typeface="Cambria Math"/>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𝑂</m:t>
                            </m:r>
                          </m:e>
                          <m:sup>
                            <m:r>
                              <a:rPr lang="pt-BR" sz="2000" i="1">
                                <a:latin typeface="Cambria Math" panose="02040503050406030204" pitchFamily="18" charset="0"/>
                                <a:ea typeface="Times New Roman" panose="02020603050405020304" pitchFamily="18" charset="0"/>
                                <a:cs typeface="Arial" panose="020B0604020202020204" pitchFamily="34" charset="0"/>
                              </a:rPr>
                              <m:t>′</m:t>
                            </m:r>
                          </m:sup>
                        </m:sSup>
                      </m:e>
                    </m:d>
                  </m:oMath>
                </a14:m>
                <a:r>
                  <a:rPr lang="pt-BR" sz="2000" dirty="0">
                    <a:latin typeface="Arial" panose="020B0604020202020204" pitchFamily="34" charset="0"/>
                    <a:ea typeface="Times New Roman" panose="02020603050405020304" pitchFamily="18" charset="0"/>
                  </a:rPr>
                  <a:t> cắt nhau tại hai điểm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m:t>
                    </m:r>
                    <m:r>
                      <a:rPr lang="pt-BR" sz="2000" i="1">
                        <a:latin typeface="Cambria Math" panose="02040503050406030204" pitchFamily="18" charset="0"/>
                        <a:ea typeface="Times New Roman" panose="02020603050405020304" pitchFamily="18" charset="0"/>
                        <a:cs typeface="Arial" panose="020B0604020202020204" pitchFamily="34" charset="0"/>
                      </a:rPr>
                      <m:t>, </m:t>
                    </m:r>
                    <m:r>
                      <a:rPr lang="pt-BR" sz="2000" i="1">
                        <a:latin typeface="Cambria Math" panose="02040503050406030204" pitchFamily="18" charset="0"/>
                        <a:ea typeface="Times New Roman" panose="02020603050405020304" pitchFamily="18" charset="0"/>
                        <a:cs typeface="Arial" panose="020B0604020202020204" pitchFamily="34" charset="0"/>
                      </a:rPr>
                      <m:t>𝐵</m:t>
                    </m:r>
                  </m:oMath>
                </a14:m>
                <a:r>
                  <a:rPr lang="pt-BR" sz="2000" dirty="0">
                    <a:latin typeface="Arial" panose="020B0604020202020204" pitchFamily="34" charset="0"/>
                    <a:ea typeface="Times New Roman" panose="02020603050405020304" pitchFamily="18" charset="0"/>
                  </a:rPr>
                  <a:t> sao cho đường thẳng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𝑂𝐴</m:t>
                    </m:r>
                  </m:oMath>
                </a14:m>
                <a:r>
                  <a:rPr lang="pt-BR" sz="2000" dirty="0">
                    <a:latin typeface="Arial" panose="020B0604020202020204" pitchFamily="34" charset="0"/>
                    <a:ea typeface="Times New Roman" panose="02020603050405020304" pitchFamily="18" charset="0"/>
                  </a:rPr>
                  <a:t> là tiếp tuyến của đường tròn </a:t>
                </a:r>
                <a14:m>
                  <m:oMath xmlns:m="http://schemas.openxmlformats.org/officeDocument/2006/math">
                    <m:d>
                      <m:dPr>
                        <m:ctrlPr>
                          <a:rPr lang="en-US" sz="2000" i="1">
                            <a:latin typeface="Cambria Math"/>
                            <a:ea typeface="Times New Roman" panose="02020603050405020304" pitchFamily="18" charset="0"/>
                            <a:cs typeface="Arial" panose="020B0604020202020204" pitchFamily="34" charset="0"/>
                          </a:rPr>
                        </m:ctrlPr>
                      </m:dPr>
                      <m:e>
                        <m:sSup>
                          <m:sSupPr>
                            <m:ctrlPr>
                              <a:rPr lang="en-US" sz="2000" i="1">
                                <a:latin typeface="Cambria Math"/>
                                <a:ea typeface="Times New Roman" panose="02020603050405020304" pitchFamily="18" charset="0"/>
                                <a:cs typeface="Arial" panose="020B0604020202020204" pitchFamily="34" charset="0"/>
                              </a:rPr>
                            </m:ctrlPr>
                          </m:sSupPr>
                          <m:e>
                            <m:r>
                              <a:rPr lang="pt-BR" sz="2000" i="1">
                                <a:latin typeface="Cambria Math" panose="02040503050406030204" pitchFamily="18" charset="0"/>
                                <a:ea typeface="Times New Roman" panose="02020603050405020304" pitchFamily="18" charset="0"/>
                                <a:cs typeface="Arial" panose="020B0604020202020204" pitchFamily="34" charset="0"/>
                              </a:rPr>
                              <m:t>𝑂</m:t>
                            </m:r>
                          </m:e>
                          <m:sup>
                            <m:r>
                              <a:rPr lang="pt-BR" sz="2000" i="1">
                                <a:latin typeface="Cambria Math" panose="02040503050406030204" pitchFamily="18" charset="0"/>
                                <a:ea typeface="Times New Roman" panose="02020603050405020304" pitchFamily="18" charset="0"/>
                                <a:cs typeface="Arial" panose="020B0604020202020204" pitchFamily="34" charset="0"/>
                              </a:rPr>
                              <m:t>′</m:t>
                            </m:r>
                          </m:sup>
                        </m:sSup>
                      </m:e>
                    </m:d>
                  </m:oMath>
                </a14:m>
                <a:r>
                  <a:rPr lang="pt-BR" sz="2000" dirty="0">
                    <a:latin typeface="Arial" panose="020B0604020202020204" pitchFamily="34" charset="0"/>
                    <a:ea typeface="Times New Roman" panose="02020603050405020304" pitchFamily="18" charset="0"/>
                  </a:rPr>
                  <a:t>. Chứng minh đường thẳng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𝑂</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pt-BR" sz="2000" i="1">
                        <a:latin typeface="Cambria Math" panose="02040503050406030204" pitchFamily="18" charset="0"/>
                        <a:ea typeface="Times New Roman" panose="02020603050405020304" pitchFamily="18" charset="0"/>
                        <a:cs typeface="Arial" panose="020B0604020202020204" pitchFamily="34" charset="0"/>
                      </a:rPr>
                      <m:t>𝐵</m:t>
                    </m:r>
                  </m:oMath>
                </a14:m>
                <a:r>
                  <a:rPr lang="pt-BR" sz="2000" dirty="0">
                    <a:latin typeface="Arial" panose="020B0604020202020204" pitchFamily="34" charset="0"/>
                    <a:ea typeface="Times New Roman" panose="02020603050405020304" pitchFamily="18" charset="0"/>
                  </a:rPr>
                  <a:t> là tiếp tuyến của đường tròn </a:t>
                </a:r>
                <a14:m>
                  <m:oMath xmlns:m="http://schemas.openxmlformats.org/officeDocument/2006/math">
                    <m:d>
                      <m:dPr>
                        <m:ctrlPr>
                          <a:rPr lang="en-US" sz="2000" i="1">
                            <a:latin typeface="Cambria Math"/>
                            <a:ea typeface="Times New Roman" panose="02020603050405020304" pitchFamily="18" charset="0"/>
                            <a:cs typeface="Arial" panose="020B0604020202020204" pitchFamily="34" charset="0"/>
                          </a:rPr>
                        </m:ctrlPr>
                      </m:dPr>
                      <m:e>
                        <m:r>
                          <a:rPr lang="pt-BR" sz="2000" i="1">
                            <a:latin typeface="Cambria Math" panose="02040503050406030204" pitchFamily="18" charset="0"/>
                            <a:ea typeface="Times New Roman" panose="02020603050405020304" pitchFamily="18" charset="0"/>
                            <a:cs typeface="Arial" panose="020B0604020202020204" pitchFamily="34" charset="0"/>
                          </a:rPr>
                          <m:t>𝑂</m:t>
                        </m:r>
                      </m:e>
                    </m:d>
                  </m:oMath>
                </a14:m>
                <a:r>
                  <a:rPr lang="pt-BR" sz="2000" dirty="0">
                    <a:latin typeface="Arial" panose="020B0604020202020204" pitchFamily="34" charset="0"/>
                    <a:ea typeface="Times New Roman" panose="02020603050405020304" pitchFamily="18" charset="0"/>
                  </a:rPr>
                  <a:t>.</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a:extLst>
                  <a:ext uri="{FF2B5EF4-FFF2-40B4-BE49-F238E27FC236}">
                    <a16:creationId xmlns:a16="http://schemas.microsoft.com/office/drawing/2014/main" id="{76FBEC9E-A59A-2A48-FB0A-B210EBD07C7A}"/>
                  </a:ext>
                </a:extLst>
              </p:cNvPr>
              <p:cNvSpPr>
                <a:spLocks noRot="1" noChangeAspect="1" noMove="1" noResize="1" noEditPoints="1" noAdjustHandles="1" noChangeArrowheads="1" noChangeShapeType="1" noTextEdit="1"/>
              </p:cNvSpPr>
              <p:nvPr/>
            </p:nvSpPr>
            <p:spPr>
              <a:xfrm>
                <a:off x="315359" y="248764"/>
                <a:ext cx="5239307" cy="3081934"/>
              </a:xfrm>
              <a:prstGeom prst="rect">
                <a:avLst/>
              </a:prstGeom>
              <a:blipFill>
                <a:blip r:embed="rId4"/>
                <a:stretch>
                  <a:fillRect l="-1281" r="-1164" b="-2574"/>
                </a:stretch>
              </a:blipFill>
            </p:spPr>
            <p:txBody>
              <a:bodyPr/>
              <a:lstStyle/>
              <a:p>
                <a:r>
                  <a:rPr lang="en-US">
                    <a:noFill/>
                  </a:rPr>
                  <a:t> </a:t>
                </a:r>
              </a:p>
            </p:txBody>
          </p:sp>
        </mc:Fallback>
      </mc:AlternateContent>
      <p:grpSp>
        <p:nvGrpSpPr>
          <p:cNvPr id="13" name="Group 12">
            <a:extLst>
              <a:ext uri="{FF2B5EF4-FFF2-40B4-BE49-F238E27FC236}">
                <a16:creationId xmlns:a16="http://schemas.microsoft.com/office/drawing/2014/main" xmlns="" id="{DC771C2E-35F0-2055-10E1-5322E43C934C}"/>
              </a:ext>
            </a:extLst>
          </p:cNvPr>
          <p:cNvGrpSpPr/>
          <p:nvPr/>
        </p:nvGrpSpPr>
        <p:grpSpPr>
          <a:xfrm>
            <a:off x="5618450" y="675379"/>
            <a:ext cx="3132133" cy="2313822"/>
            <a:chOff x="5696507" y="675379"/>
            <a:chExt cx="3132133" cy="2313822"/>
          </a:xfrm>
        </p:grpSpPr>
        <p:sp>
          <p:nvSpPr>
            <p:cNvPr id="12" name="Rectangle 11">
              <a:extLst>
                <a:ext uri="{FF2B5EF4-FFF2-40B4-BE49-F238E27FC236}">
                  <a16:creationId xmlns:a16="http://schemas.microsoft.com/office/drawing/2014/main" xmlns="" id="{96193A32-9DB2-EBC9-9A63-2976B2547153}"/>
                </a:ext>
              </a:extLst>
            </p:cNvPr>
            <p:cNvSpPr/>
            <p:nvPr/>
          </p:nvSpPr>
          <p:spPr>
            <a:xfrm>
              <a:off x="5752262" y="675379"/>
              <a:ext cx="3004318" cy="2262368"/>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xmlns="" id="{E7984782-5886-7A64-2376-B78479F52A61}"/>
                </a:ext>
              </a:extLst>
            </p:cNvPr>
            <p:cNvPicPr>
              <a:picLocks noChangeAspect="1"/>
            </p:cNvPicPr>
            <p:nvPr/>
          </p:nvPicPr>
          <p:blipFill>
            <a:blip r:embed="rId5"/>
            <a:stretch>
              <a:fillRect/>
            </a:stretch>
          </p:blipFill>
          <p:spPr>
            <a:xfrm>
              <a:off x="5696507" y="736639"/>
              <a:ext cx="3132133" cy="225256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11"/>
        <p:cNvGrpSpPr/>
        <p:nvPr/>
      </p:nvGrpSpPr>
      <p:grpSpPr>
        <a:xfrm>
          <a:off x="0" y="0"/>
          <a:ext cx="0" cy="0"/>
          <a:chOff x="0" y="0"/>
          <a:chExt cx="0" cy="0"/>
        </a:xfrm>
      </p:grpSpPr>
      <p:sp>
        <p:nvSpPr>
          <p:cNvPr id="6" name="Google Shape;911;p39">
            <a:extLst>
              <a:ext uri="{FF2B5EF4-FFF2-40B4-BE49-F238E27FC236}">
                <a16:creationId xmlns:a16="http://schemas.microsoft.com/office/drawing/2014/main" xmlns="" id="{5D5D0FD9-65B5-B39C-E096-66EBB9903EDF}"/>
              </a:ext>
            </a:extLst>
          </p:cNvPr>
          <p:cNvSpPr txBox="1">
            <a:spLocks/>
          </p:cNvSpPr>
          <p:nvPr/>
        </p:nvSpPr>
        <p:spPr>
          <a:xfrm>
            <a:off x="768781" y="439470"/>
            <a:ext cx="7717500" cy="5232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 typeface="Arial"/>
              <a:buNone/>
              <a:tabLst/>
              <a:defRPr/>
            </a:pPr>
            <a:r>
              <a:rPr kumimoji="0" lang="en-US" sz="34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sym typeface="Arial"/>
              </a:rPr>
              <a:t>KHỞI ĐỘNG</a:t>
            </a:r>
          </a:p>
        </p:txBody>
      </p:sp>
      <p:sp>
        <p:nvSpPr>
          <p:cNvPr id="7" name="Rectangle 6">
            <a:extLst>
              <a:ext uri="{FF2B5EF4-FFF2-40B4-BE49-F238E27FC236}">
                <a16:creationId xmlns:a16="http://schemas.microsoft.com/office/drawing/2014/main" xmlns="" id="{54CCB1A2-8C47-0789-DF25-D27E7E9A3CD9}"/>
              </a:ext>
            </a:extLst>
          </p:cNvPr>
          <p:cNvSpPr/>
          <p:nvPr/>
        </p:nvSpPr>
        <p:spPr>
          <a:xfrm>
            <a:off x="429385" y="1407769"/>
            <a:ext cx="4711327" cy="1881990"/>
          </a:xfrm>
          <a:prstGeom prst="rect">
            <a:avLst/>
          </a:prstGeom>
        </p:spPr>
        <p:txBody>
          <a:bodyPr wrap="square">
            <a:spAutoFit/>
          </a:bodyPr>
          <a:lstStyle/>
          <a:p>
            <a:pPr lvl="0" algn="just">
              <a:lnSpc>
                <a:spcPct val="150000"/>
              </a:lnSpc>
            </a:pPr>
            <a:r>
              <a:rPr lang="en-US" sz="2000" dirty="0">
                <a:latin typeface="Arial" panose="020B0604020202020204" pitchFamily="34" charset="0"/>
                <a:ea typeface="Times New Roman" panose="02020603050405020304" pitchFamily="18" charset="0"/>
              </a:rPr>
              <a:t>Quan </a:t>
            </a:r>
            <a:r>
              <a:rPr lang="en-US" sz="2000" dirty="0" err="1">
                <a:latin typeface="Arial" panose="020B0604020202020204" pitchFamily="34" charset="0"/>
                <a:ea typeface="Times New Roman" panose="02020603050405020304" pitchFamily="18" charset="0"/>
              </a:rPr>
              <a:t>sát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máy</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cắt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sắt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đang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hoạt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động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Hình</a:t>
            </a:r>
            <a:r>
              <a:rPr lang="en-US" sz="2000" dirty="0">
                <a:latin typeface="Arial" panose="020B0604020202020204" pitchFamily="34" charset="0"/>
                <a:ea typeface="Times New Roman" panose="02020603050405020304" pitchFamily="18" charset="0"/>
              </a:rPr>
              <a:t> 32), ta </a:t>
            </a:r>
            <a:r>
              <a:rPr lang="en-US" sz="2000" dirty="0" err="1">
                <a:latin typeface="Arial" panose="020B0604020202020204" pitchFamily="34" charset="0"/>
                <a:ea typeface="Times New Roman" panose="02020603050405020304" pitchFamily="18" charset="0"/>
              </a:rPr>
              <a:t>thấy</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các</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mảnh</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vụn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sắt</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chuyển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động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và</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văng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ra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theo</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phương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tiếp</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tuyến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với</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đường</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tròn</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mép</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đĩa</a:t>
            </a:r>
            <a:r>
              <a:rPr lang="en-US" sz="2000" dirty="0">
                <a:latin typeface="Arial" panose="020B0604020202020204" pitchFamily="34" charset="0"/>
                <a:ea typeface="Times New Roman" panose="02020603050405020304" pitchFamily="18" charset="0"/>
              </a:rPr>
              <a:t> </a:t>
            </a:r>
            <a:r>
              <a:rPr lang="en-US" sz="2000" dirty="0" err="1">
                <a:latin typeface="Arial" panose="020B0604020202020204" pitchFamily="34" charset="0"/>
                <a:ea typeface="Times New Roman" panose="02020603050405020304" pitchFamily="18" charset="0"/>
              </a:rPr>
              <a:t>sắt</a:t>
            </a:r>
            <a:r>
              <a:rPr lang="en-US" sz="2000" dirty="0">
                <a:latin typeface="Arial" panose="020B0604020202020204" pitchFamily="34" charset="0"/>
                <a:ea typeface="Times New Roman" panose="02020603050405020304" pitchFamily="18" charset="0"/>
              </a:rPr>
              <a:t>.</a:t>
            </a:r>
            <a:endParaRPr kumimoji="0" lang="da-DK" sz="2000" b="0"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p:pic>
        <p:nvPicPr>
          <p:cNvPr id="9" name="Picture 8">
            <a:extLst>
              <a:ext uri="{FF2B5EF4-FFF2-40B4-BE49-F238E27FC236}">
                <a16:creationId xmlns:a16="http://schemas.microsoft.com/office/drawing/2014/main" xmlns="" id="{8AE9D560-66E2-DB32-B118-E95001C459FF}"/>
              </a:ext>
            </a:extLst>
          </p:cNvPr>
          <p:cNvPicPr>
            <a:picLocks noChangeAspect="1"/>
          </p:cNvPicPr>
          <p:nvPr/>
        </p:nvPicPr>
        <p:blipFill>
          <a:blip r:embed="rId3"/>
          <a:srcRect/>
          <a:stretch/>
        </p:blipFill>
        <p:spPr>
          <a:xfrm>
            <a:off x="5587011" y="1227786"/>
            <a:ext cx="2918097" cy="2507873"/>
          </a:xfrm>
          <a:prstGeom prst="rect">
            <a:avLst/>
          </a:prstGeom>
        </p:spPr>
      </p:pic>
      <p:sp>
        <p:nvSpPr>
          <p:cNvPr id="10" name="Rectangle 9">
            <a:extLst>
              <a:ext uri="{FF2B5EF4-FFF2-40B4-BE49-F238E27FC236}">
                <a16:creationId xmlns:a16="http://schemas.microsoft.com/office/drawing/2014/main" xmlns="" id="{14064D60-D66A-2D65-201D-10857DBD51A1}"/>
              </a:ext>
            </a:extLst>
          </p:cNvPr>
          <p:cNvSpPr/>
          <p:nvPr/>
        </p:nvSpPr>
        <p:spPr>
          <a:xfrm>
            <a:off x="2159208" y="3955929"/>
            <a:ext cx="5222899" cy="965970"/>
          </a:xfrm>
          <a:prstGeom prst="rect">
            <a:avLst/>
          </a:prstGeom>
        </p:spPr>
        <p:txBody>
          <a:bodyPr wrap="square">
            <a:spAutoFit/>
          </a:bodyPr>
          <a:lstStyle/>
          <a:p>
            <a:pPr algn="just">
              <a:lnSpc>
                <a:spcPct val="15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tuyến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tính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chất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gì</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được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nhận</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biết</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như</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thế</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nào</a:t>
            </a:r>
            <a:r>
              <a:rPr lang="en-US" sz="20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0">
            <a:extLst>
              <a:ext uri="{FF2B5EF4-FFF2-40B4-BE49-F238E27FC236}">
                <a16:creationId xmlns:a16="http://schemas.microsoft.com/office/drawing/2014/main" xmlns="" id="{BBCA38E3-34D9-0EFF-747E-996C9D80EB5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37813" y="4024472"/>
            <a:ext cx="1090120" cy="735831"/>
          </a:xfrm>
          <a:prstGeom prst="rect">
            <a:avLst/>
          </a:prstGeom>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par>
                                <p:cTn id="20" presetID="22" presetClass="entr" presetSubtype="8"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76"/>
        <p:cNvGrpSpPr/>
        <p:nvPr/>
      </p:nvGrpSpPr>
      <p:grpSpPr>
        <a:xfrm>
          <a:off x="0" y="0"/>
          <a:ext cx="0" cy="0"/>
          <a:chOff x="0" y="0"/>
          <a:chExt cx="0" cy="0"/>
        </a:xfrm>
      </p:grpSpPr>
      <p:sp>
        <p:nvSpPr>
          <p:cNvPr id="9" name="Google Shape;4012;p45">
            <a:extLst>
              <a:ext uri="{FF2B5EF4-FFF2-40B4-BE49-F238E27FC236}">
                <a16:creationId xmlns:a16="http://schemas.microsoft.com/office/drawing/2014/main" xmlns="" id="{3B1FEB83-49B0-203C-156B-F5573954A4A1}"/>
              </a:ext>
            </a:extLst>
          </p:cNvPr>
          <p:cNvSpPr txBox="1">
            <a:spLocks/>
          </p:cNvSpPr>
          <p:nvPr/>
        </p:nvSpPr>
        <p:spPr>
          <a:xfrm>
            <a:off x="4227671" y="285535"/>
            <a:ext cx="688658" cy="45110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Poppins SemiBold"/>
              <a:buNone/>
              <a:defRPr sz="2200" b="0" i="0" u="none" strike="noStrike" cap="none">
                <a:solidFill>
                  <a:schemeClr val="dk1"/>
                </a:solidFill>
                <a:latin typeface="Poppins SemiBold"/>
                <a:ea typeface="Poppins SemiBold"/>
                <a:cs typeface="Poppins SemiBold"/>
                <a:sym typeface="Poppins SemiBold"/>
              </a:defRPr>
            </a:lvl1pPr>
            <a:lvl2pPr marL="914400" marR="0" lvl="1"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2pPr>
            <a:lvl3pPr marL="1371600" marR="0" lvl="2"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3pPr>
            <a:lvl4pPr marL="1828800" marR="0" lvl="3"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4pPr>
            <a:lvl5pPr marL="2286000" marR="0" lvl="4"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5pPr>
            <a:lvl6pPr marL="2743200" marR="0" lvl="5"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6pPr>
            <a:lvl7pPr marL="3200400" marR="0" lvl="6"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7pPr>
            <a:lvl8pPr marL="3657600" marR="0" lvl="7"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8pPr>
            <a:lvl9pPr marL="4114800" marR="0" lvl="8"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9pPr>
          </a:lstStyle>
          <a:p>
            <a:pPr marL="0" indent="0"/>
            <a:r>
              <a:rPr lang="en-US" sz="2000" b="1" u="sng" dirty="0" err="1">
                <a:solidFill>
                  <a:srgbClr val="C00000"/>
                </a:solidFill>
                <a:latin typeface="+mj-lt"/>
              </a:rPr>
              <a:t>Giải</a:t>
            </a:r>
            <a:endParaRPr lang="en-US" sz="2000" b="1" u="sng" dirty="0">
              <a:solidFill>
                <a:srgbClr val="C00000"/>
              </a:solidFill>
              <a:latin typeface="+mj-lt"/>
            </a:endParaRPr>
          </a:p>
        </p:txBody>
      </p:sp>
      <p:grpSp>
        <p:nvGrpSpPr>
          <p:cNvPr id="13" name="Group 12">
            <a:extLst>
              <a:ext uri="{FF2B5EF4-FFF2-40B4-BE49-F238E27FC236}">
                <a16:creationId xmlns:a16="http://schemas.microsoft.com/office/drawing/2014/main" xmlns="" id="{DC771C2E-35F0-2055-10E1-5322E43C934C}"/>
              </a:ext>
            </a:extLst>
          </p:cNvPr>
          <p:cNvGrpSpPr/>
          <p:nvPr/>
        </p:nvGrpSpPr>
        <p:grpSpPr>
          <a:xfrm>
            <a:off x="5733124" y="1637540"/>
            <a:ext cx="3132133" cy="2313822"/>
            <a:chOff x="5696507" y="675379"/>
            <a:chExt cx="3132133" cy="2313822"/>
          </a:xfrm>
        </p:grpSpPr>
        <p:sp>
          <p:nvSpPr>
            <p:cNvPr id="12" name="Rectangle 11">
              <a:extLst>
                <a:ext uri="{FF2B5EF4-FFF2-40B4-BE49-F238E27FC236}">
                  <a16:creationId xmlns:a16="http://schemas.microsoft.com/office/drawing/2014/main" xmlns="" id="{96193A32-9DB2-EBC9-9A63-2976B2547153}"/>
                </a:ext>
              </a:extLst>
            </p:cNvPr>
            <p:cNvSpPr/>
            <p:nvPr/>
          </p:nvSpPr>
          <p:spPr>
            <a:xfrm>
              <a:off x="5752262" y="675379"/>
              <a:ext cx="3004318" cy="2262368"/>
            </a:xfrm>
            <a:prstGeom prst="rect">
              <a:avLst/>
            </a:prstGeom>
            <a:solidFill>
              <a:schemeClr val="bg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xmlns="" id="{E7984782-5886-7A64-2376-B78479F52A61}"/>
                </a:ext>
              </a:extLst>
            </p:cNvPr>
            <p:cNvPicPr>
              <a:picLocks noChangeAspect="1"/>
            </p:cNvPicPr>
            <p:nvPr/>
          </p:nvPicPr>
          <p:blipFill>
            <a:blip r:embed="rId3"/>
            <a:stretch>
              <a:fillRect/>
            </a:stretch>
          </p:blipFill>
          <p:spPr>
            <a:xfrm>
              <a:off x="5696507" y="736639"/>
              <a:ext cx="3132133" cy="2252562"/>
            </a:xfrm>
            <a:prstGeom prst="rect">
              <a:avLst/>
            </a:prstGeom>
          </p:spPr>
        </p:pic>
      </p:gr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xmlns="" id="{B06D54DB-7F29-A475-5DA1-E3CED18C9F7F}"/>
                  </a:ext>
                </a:extLst>
              </p:cNvPr>
              <p:cNvSpPr txBox="1"/>
              <p:nvPr/>
            </p:nvSpPr>
            <p:spPr>
              <a:xfrm>
                <a:off x="497572" y="705210"/>
                <a:ext cx="5267647" cy="4127027"/>
              </a:xfrm>
              <a:prstGeom prst="rect">
                <a:avLst/>
              </a:prstGeom>
              <a:noFill/>
            </p:spPr>
            <p:txBody>
              <a:bodyPr wrap="square">
                <a:spAutoFit/>
              </a:bodyPr>
              <a:lstStyle/>
              <a:p>
                <a:pPr algn="just">
                  <a:lnSpc>
                    <a:spcPct val="150000"/>
                  </a:lnSpc>
                  <a:spcBef>
                    <a:spcPts val="300"/>
                  </a:spcBef>
                  <a:spcAft>
                    <a:spcPts val="300"/>
                  </a:spcAft>
                </a:pPr>
                <a:r>
                  <a:rPr lang="pt-BR" sz="2000" dirty="0">
                    <a:latin typeface="Arial" panose="020B0604020202020204" pitchFamily="34" charset="0"/>
                    <a:ea typeface="Times New Roman" panose="02020603050405020304" pitchFamily="18" charset="0"/>
                    <a:cs typeface="Times New Roman" panose="02020603050405020304" pitchFamily="18" charset="0"/>
                  </a:rPr>
                  <a:t>Xét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𝑂𝐴𝑂</m:t>
                    </m:r>
                    <m:r>
                      <a:rPr lang="pt-BR" sz="2000" i="1">
                        <a:latin typeface="Cambria Math" panose="02040503050406030204" pitchFamily="18" charset="0"/>
                        <a:ea typeface="Times New Roman" panose="02020603050405020304" pitchFamily="18" charset="0"/>
                        <a:cs typeface="Arial" panose="020B0604020202020204" pitchFamily="34" charset="0"/>
                      </a:rPr>
                      <m:t>’</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𝑂𝐵𝑂</m:t>
                    </m:r>
                    <m:r>
                      <a:rPr lang="pt-BR" sz="2000" i="1">
                        <a:latin typeface="Cambria Math" panose="02040503050406030204" pitchFamily="18" charset="0"/>
                        <a:ea typeface="Times New Roman" panose="02020603050405020304" pitchFamily="18" charset="0"/>
                        <a:cs typeface="Arial" panose="020B0604020202020204" pitchFamily="34" charset="0"/>
                      </a:rPr>
                      <m:t>’</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 có:</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𝑂𝐴</m:t>
                    </m:r>
                    <m:r>
                      <a:rPr lang="en-US" sz="2000" i="1">
                        <a:latin typeface="Cambria Math" panose="02040503050406030204" pitchFamily="18" charset="0"/>
                        <a:ea typeface="Times New Roman" panose="02020603050405020304" pitchFamily="18" charset="0"/>
                        <a:cs typeface="Arial" panose="020B0604020202020204" pitchFamily="34" charset="0"/>
                      </a:rPr>
                      <m:t> = </m:t>
                    </m:r>
                    <m:r>
                      <a:rPr lang="en-US" sz="2000" i="1">
                        <a:latin typeface="Cambria Math" panose="02040503050406030204" pitchFamily="18" charset="0"/>
                        <a:ea typeface="Times New Roman" panose="02020603050405020304" pitchFamily="18" charset="0"/>
                        <a:cs typeface="Arial" panose="020B0604020202020204" pitchFamily="34" charset="0"/>
                      </a:rPr>
                      <m:t>𝑂𝐵</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𝐴</m:t>
                    </m:r>
                    <m:r>
                      <a:rPr lang="en-US" sz="2000" i="1">
                        <a:latin typeface="Cambria Math" panose="02040503050406030204" pitchFamily="18" charset="0"/>
                        <a:ea typeface="Times New Roman" panose="02020603050405020304" pitchFamily="18" charset="0"/>
                        <a:cs typeface="Arial" panose="020B0604020202020204" pitchFamily="34" charset="0"/>
                      </a:rPr>
                      <m:t> = </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𝐵</m:t>
                    </m:r>
                    <m:r>
                      <a:rPr lang="en-US" sz="2000" i="1">
                        <a:latin typeface="Cambria Math" panose="02040503050406030204" pitchFamily="18" charset="0"/>
                        <a:ea typeface="Times New Roman" panose="02020603050405020304" pitchFamily="18" charset="0"/>
                        <a:cs typeface="Arial" panose="020B0604020202020204" pitchFamily="34" charset="0"/>
                      </a:rPr>
                      <m:t>; </m:t>
                    </m:r>
                    <m:r>
                      <a:rPr lang="en-US" sz="2000" i="1">
                        <a:latin typeface="Cambria Math" panose="02040503050406030204" pitchFamily="18" charset="0"/>
                        <a:ea typeface="Times New Roman" panose="02020603050405020304" pitchFamily="18" charset="0"/>
                        <a:cs typeface="Arial" panose="020B0604020202020204" pitchFamily="34" charset="0"/>
                      </a:rPr>
                      <m:t>𝑂𝑂</m:t>
                    </m:r>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cạnh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chung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pt-BR" sz="2000" dirty="0">
                    <a:latin typeface="Arial" panose="020B0604020202020204" pitchFamily="34" charset="0"/>
                    <a:ea typeface="Times New Roman" panose="02020603050405020304" pitchFamily="18" charset="0"/>
                    <a:cs typeface="Times New Roman" panose="02020603050405020304" pitchFamily="18" charset="0"/>
                  </a:rPr>
                  <a:t>Do đó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𝑂𝐴𝑂</m:t>
                    </m:r>
                    <m:r>
                      <a:rPr lang="pt-BR" sz="2000" i="1">
                        <a:latin typeface="Cambria Math" panose="02040503050406030204" pitchFamily="18" charset="0"/>
                        <a:ea typeface="Times New Roman" panose="02020603050405020304" pitchFamily="18" charset="0"/>
                        <a:cs typeface="Arial" panose="020B0604020202020204" pitchFamily="34" charset="0"/>
                      </a:rPr>
                      <m:t>’ = ∆</m:t>
                    </m:r>
                    <m:r>
                      <a:rPr lang="en-US" sz="2000" i="1">
                        <a:latin typeface="Cambria Math" panose="02040503050406030204" pitchFamily="18" charset="0"/>
                        <a:ea typeface="Times New Roman" panose="02020603050405020304" pitchFamily="18" charset="0"/>
                        <a:cs typeface="Arial" panose="020B0604020202020204" pitchFamily="34" charset="0"/>
                      </a:rPr>
                      <m:t>𝑂𝐵𝑂</m:t>
                    </m:r>
                    <m:r>
                      <a:rPr lang="pt-BR" sz="2000" i="1">
                        <a:latin typeface="Cambria Math" panose="02040503050406030204" pitchFamily="18" charset="0"/>
                        <a:ea typeface="Times New Roman" panose="02020603050405020304" pitchFamily="18" charset="0"/>
                        <a:cs typeface="Arial" panose="020B0604020202020204" pitchFamily="34" charset="0"/>
                      </a:rPr>
                      <m:t>’</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 (c.c.c).</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pt-BR" sz="2000" dirty="0">
                    <a:latin typeface="Arial" panose="020B0604020202020204" pitchFamily="34" charset="0"/>
                    <a:ea typeface="Times New Roman" panose="02020603050405020304" pitchFamily="18" charset="0"/>
                    <a:cs typeface="Times New Roman" panose="02020603050405020304" pitchFamily="18" charset="0"/>
                  </a:rPr>
                  <a:t>Suy ra </a:t>
                </a:r>
                <a14:m>
                  <m:oMath xmlns:m="http://schemas.openxmlformats.org/officeDocument/2006/math">
                    <m:acc>
                      <m:accPr>
                        <m:chr m:val="̂"/>
                        <m:ctrlPr>
                          <a:rPr lang="en-US" sz="2000" i="1">
                            <a:latin typeface="Cambria Math"/>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𝑂𝐴</m:t>
                        </m:r>
                        <m:sSup>
                          <m:sSupPr>
                            <m:ctrlPr>
                              <a:rPr lang="en-US" sz="2000" i="1">
                                <a:latin typeface="Cambria Math"/>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𝑂</m:t>
                            </m:r>
                          </m:e>
                          <m:sup>
                            <m:r>
                              <a:rPr lang="pt-BR" sz="2000" i="1">
                                <a:latin typeface="Cambria Math" panose="02040503050406030204" pitchFamily="18" charset="0"/>
                                <a:ea typeface="Times New Roman" panose="02020603050405020304" pitchFamily="18" charset="0"/>
                                <a:cs typeface="Arial" panose="020B0604020202020204" pitchFamily="34" charset="0"/>
                              </a:rPr>
                              <m:t>′</m:t>
                            </m:r>
                          </m:sup>
                        </m:sSup>
                      </m:e>
                    </m:acc>
                    <m:r>
                      <a:rPr lang="pt-BR" sz="2000" i="1">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2000" i="1">
                            <a:latin typeface="Cambria Math"/>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𝑂𝐵</m:t>
                        </m:r>
                        <m:sSup>
                          <m:sSupPr>
                            <m:ctrlPr>
                              <a:rPr lang="en-US" sz="2000" i="1">
                                <a:latin typeface="Cambria Math"/>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𝑂</m:t>
                            </m:r>
                          </m:e>
                          <m:sup>
                            <m:r>
                              <a:rPr lang="pt-BR" sz="2000" i="1">
                                <a:latin typeface="Cambria Math" panose="02040503050406030204" pitchFamily="18" charset="0"/>
                                <a:ea typeface="Times New Roman" panose="02020603050405020304" pitchFamily="18" charset="0"/>
                                <a:cs typeface="Arial" panose="020B0604020202020204" pitchFamily="34" charset="0"/>
                              </a:rPr>
                              <m:t>′</m:t>
                            </m:r>
                          </m:sup>
                        </m:sSup>
                      </m:e>
                    </m:acc>
                  </m:oMath>
                </a14:m>
                <a:r>
                  <a:rPr lang="pt-BR" sz="2000" dirty="0">
                    <a:latin typeface="Arial" panose="020B0604020202020204" pitchFamily="34" charset="0"/>
                    <a:ea typeface="Times New Roman" panose="02020603050405020304" pitchFamily="18" charset="0"/>
                    <a:cs typeface="Times New Roman" panose="02020603050405020304" pitchFamily="18" charset="0"/>
                  </a:rPr>
                  <a:t> (hai góc tương ứng)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pt-BR" sz="2000" dirty="0">
                    <a:latin typeface="Arial" panose="020B0604020202020204" pitchFamily="34" charset="0"/>
                    <a:ea typeface="Times New Roman" panose="02020603050405020304" pitchFamily="18" charset="0"/>
                    <a:cs typeface="Times New Roman" panose="02020603050405020304" pitchFamily="18" charset="0"/>
                  </a:rPr>
                  <a:t>Mặc khác,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𝑂𝐴</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 là tiếp tuyến của đường tròn </a:t>
                </a:r>
                <a14:m>
                  <m:oMath xmlns:m="http://schemas.openxmlformats.org/officeDocument/2006/math">
                    <m:d>
                      <m:dPr>
                        <m:ctrlPr>
                          <a:rPr lang="en-US" sz="2000" i="1">
                            <a:latin typeface="Cambria Math"/>
                            <a:ea typeface="Times New Roman" panose="02020603050405020304" pitchFamily="18" charset="0"/>
                            <a:cs typeface="Arial" panose="020B0604020202020204" pitchFamily="34" charset="0"/>
                          </a:rPr>
                        </m:ctrlPr>
                      </m:dPr>
                      <m:e>
                        <m:sSup>
                          <m:sSupPr>
                            <m:ctrlPr>
                              <a:rPr lang="en-US" sz="2000" i="1">
                                <a:latin typeface="Cambria Math"/>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𝑂</m:t>
                            </m:r>
                          </m:e>
                          <m:sup>
                            <m:r>
                              <a:rPr lang="pt-BR" sz="2000" i="1">
                                <a:latin typeface="Cambria Math" panose="02040503050406030204" pitchFamily="18" charset="0"/>
                                <a:ea typeface="Times New Roman" panose="02020603050405020304" pitchFamily="18" charset="0"/>
                                <a:cs typeface="Arial" panose="020B0604020202020204" pitchFamily="34" charset="0"/>
                              </a:rPr>
                              <m:t>′</m:t>
                            </m:r>
                          </m:sup>
                        </m:sSup>
                      </m:e>
                    </m:d>
                  </m:oMath>
                </a14:m>
                <a:r>
                  <a:rPr lang="pt-BR" sz="20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𝑂𝐴</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𝐴</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 tại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 hay </a:t>
                </a:r>
                <a14:m>
                  <m:oMath xmlns:m="http://schemas.openxmlformats.org/officeDocument/2006/math">
                    <m:acc>
                      <m:accPr>
                        <m:chr m:val="̂"/>
                        <m:ctrlPr>
                          <a:rPr lang="en-US" sz="2000" i="1">
                            <a:latin typeface="Cambria Math"/>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𝑂𝐴</m:t>
                        </m:r>
                        <m:sSup>
                          <m:sSupPr>
                            <m:ctrlPr>
                              <a:rPr lang="en-US" sz="2000" i="1">
                                <a:latin typeface="Cambria Math"/>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𝑂</m:t>
                            </m:r>
                          </m:e>
                          <m:sup>
                            <m:r>
                              <a:rPr lang="pt-BR" sz="2000" i="1">
                                <a:latin typeface="Cambria Math" panose="02040503050406030204" pitchFamily="18" charset="0"/>
                                <a:ea typeface="Times New Roman" panose="02020603050405020304" pitchFamily="18" charset="0"/>
                                <a:cs typeface="Arial" panose="020B0604020202020204" pitchFamily="34" charset="0"/>
                              </a:rPr>
                              <m:t>′</m:t>
                            </m:r>
                          </m:sup>
                        </m:sSup>
                      </m:e>
                    </m:acc>
                    <m:r>
                      <a:rPr lang="pt-BR" sz="2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latin typeface="Cambria Math"/>
                            <a:ea typeface="Times New Roman" panose="02020603050405020304" pitchFamily="18" charset="0"/>
                            <a:cs typeface="Arial" panose="020B0604020202020204" pitchFamily="34" charset="0"/>
                          </a:rPr>
                        </m:ctrlPr>
                      </m:sSupPr>
                      <m:e>
                        <m:r>
                          <a:rPr lang="pt-BR" sz="2000" i="1">
                            <a:latin typeface="Cambria Math" panose="02040503050406030204" pitchFamily="18" charset="0"/>
                            <a:ea typeface="Times New Roman" panose="02020603050405020304" pitchFamily="18" charset="0"/>
                            <a:cs typeface="Arial" panose="020B0604020202020204" pitchFamily="34" charset="0"/>
                          </a:rPr>
                          <m:t>90</m:t>
                        </m:r>
                      </m:e>
                      <m:sup>
                        <m:r>
                          <a:rPr lang="en-US" sz="2000" i="1">
                            <a:latin typeface="Cambria Math" panose="02040503050406030204" pitchFamily="18" charset="0"/>
                            <a:ea typeface="Times New Roman" panose="02020603050405020304" pitchFamily="18" charset="0"/>
                            <a:cs typeface="Arial" panose="020B0604020202020204" pitchFamily="34" charset="0"/>
                          </a:rPr>
                          <m:t>𝑜</m:t>
                        </m:r>
                      </m:sup>
                    </m:sSup>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pt-BR" sz="2000" dirty="0">
                    <a:latin typeface="Arial" panose="020B0604020202020204" pitchFamily="34" charset="0"/>
                    <a:ea typeface="Times New Roman" panose="02020603050405020304" pitchFamily="18" charset="0"/>
                  </a:rPr>
                  <a:t>Do đó </a:t>
                </a:r>
                <a14:m>
                  <m:oMath xmlns:m="http://schemas.openxmlformats.org/officeDocument/2006/math">
                    <m:acc>
                      <m:accPr>
                        <m:chr m:val="̂"/>
                        <m:ctrlPr>
                          <a:rPr lang="en-US" sz="2000" i="1">
                            <a:latin typeface="Cambria Math"/>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𝑂𝐵</m:t>
                        </m:r>
                        <m:sSup>
                          <m:sSupPr>
                            <m:ctrlPr>
                              <a:rPr lang="en-US" sz="2000" i="1">
                                <a:latin typeface="Cambria Math"/>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𝑂</m:t>
                            </m:r>
                          </m:e>
                          <m:sup>
                            <m:r>
                              <a:rPr lang="pt-BR" sz="2000" i="1">
                                <a:latin typeface="Cambria Math" panose="02040503050406030204" pitchFamily="18" charset="0"/>
                                <a:ea typeface="Times New Roman" panose="02020603050405020304" pitchFamily="18" charset="0"/>
                                <a:cs typeface="Arial" panose="020B0604020202020204" pitchFamily="34" charset="0"/>
                              </a:rPr>
                              <m:t>′</m:t>
                            </m:r>
                          </m:sup>
                        </m:sSup>
                      </m:e>
                    </m:acc>
                    <m:r>
                      <a:rPr lang="pt-BR" sz="2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latin typeface="Cambria Math"/>
                            <a:ea typeface="Times New Roman" panose="02020603050405020304" pitchFamily="18" charset="0"/>
                            <a:cs typeface="Arial" panose="020B0604020202020204" pitchFamily="34" charset="0"/>
                          </a:rPr>
                        </m:ctrlPr>
                      </m:sSupPr>
                      <m:e>
                        <m:r>
                          <a:rPr lang="pt-BR" sz="2000" i="1">
                            <a:latin typeface="Cambria Math" panose="02040503050406030204" pitchFamily="18" charset="0"/>
                            <a:ea typeface="Times New Roman" panose="02020603050405020304" pitchFamily="18" charset="0"/>
                            <a:cs typeface="Arial" panose="020B0604020202020204" pitchFamily="34" charset="0"/>
                          </a:rPr>
                          <m:t>90</m:t>
                        </m:r>
                      </m:e>
                      <m:sup>
                        <m:r>
                          <a:rPr lang="en-US" sz="2000" i="1">
                            <a:latin typeface="Cambria Math" panose="02040503050406030204" pitchFamily="18" charset="0"/>
                            <a:ea typeface="Times New Roman" panose="02020603050405020304" pitchFamily="18" charset="0"/>
                            <a:cs typeface="Arial" panose="020B0604020202020204" pitchFamily="34" charset="0"/>
                          </a:rPr>
                          <m:t>𝑜</m:t>
                        </m:r>
                      </m:sup>
                    </m:sSup>
                  </m:oMath>
                </a14:m>
                <a:r>
                  <a:rPr lang="pt-BR" sz="2000" dirty="0">
                    <a:latin typeface="Arial" panose="020B0604020202020204" pitchFamily="34" charset="0"/>
                    <a:ea typeface="Times New Roman" panose="02020603050405020304" pitchFamily="18" charset="0"/>
                  </a:rPr>
                  <a:t>, hay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𝑂𝐵</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𝐵</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oMath>
                </a14:m>
                <a:r>
                  <a:rPr lang="pt-BR" sz="2000" dirty="0">
                    <a:latin typeface="Arial" panose="020B0604020202020204" pitchFamily="34" charset="0"/>
                    <a:ea typeface="Times New Roman" panose="02020603050405020304" pitchFamily="18" charset="0"/>
                  </a:rPr>
                  <a:t> tại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𝐵</m:t>
                    </m:r>
                    <m:r>
                      <a:rPr lang="en-US" sz="2000" i="1">
                        <a:latin typeface="Cambria Math" panose="02040503050406030204" pitchFamily="18" charset="0"/>
                        <a:ea typeface="Times New Roman" panose="02020603050405020304" pitchFamily="18" charset="0"/>
                        <a:cs typeface="Arial" panose="020B0604020202020204" pitchFamily="34" charset="0"/>
                      </a:rPr>
                      <m:t> </m:t>
                    </m:r>
                  </m:oMath>
                </a14:m>
                <a:r>
                  <a:rPr lang="pt-BR" sz="2000" dirty="0">
                    <a:latin typeface="Arial" panose="020B0604020202020204" pitchFamily="34" charset="0"/>
                    <a:ea typeface="Times New Roman" panose="02020603050405020304" pitchFamily="18" charset="0"/>
                  </a:rPr>
                  <a:t>nên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𝐵</m:t>
                    </m:r>
                  </m:oMath>
                </a14:m>
                <a:r>
                  <a:rPr lang="pt-BR" sz="2000" dirty="0">
                    <a:latin typeface="Arial" panose="020B0604020202020204" pitchFamily="34" charset="0"/>
                    <a:ea typeface="Times New Roman" panose="02020603050405020304" pitchFamily="18" charset="0"/>
                  </a:rPr>
                  <a:t> là tiếp tuyến của đường tròn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m:t>
                    </m:r>
                    <m:r>
                      <a:rPr lang="pt-BR" sz="2000" i="1">
                        <a:latin typeface="Cambria Math" panose="02040503050406030204" pitchFamily="18" charset="0"/>
                        <a:ea typeface="Times New Roman" panose="02020603050405020304" pitchFamily="18" charset="0"/>
                        <a:cs typeface="Arial" panose="020B0604020202020204" pitchFamily="34" charset="0"/>
                      </a:rPr>
                      <m:t>).</m:t>
                    </m:r>
                  </m:oMath>
                </a14:m>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B06D54DB-7F29-A475-5DA1-E3CED18C9F7F}"/>
                  </a:ext>
                </a:extLst>
              </p:cNvPr>
              <p:cNvSpPr txBox="1">
                <a:spLocks noRot="1" noChangeAspect="1" noMove="1" noResize="1" noEditPoints="1" noAdjustHandles="1" noChangeArrowheads="1" noChangeShapeType="1" noTextEdit="1"/>
              </p:cNvSpPr>
              <p:nvPr/>
            </p:nvSpPr>
            <p:spPr>
              <a:xfrm>
                <a:off x="497572" y="705210"/>
                <a:ext cx="5267647" cy="4127027"/>
              </a:xfrm>
              <a:prstGeom prst="rect">
                <a:avLst/>
              </a:prstGeom>
              <a:blipFill>
                <a:blip r:embed="rId4"/>
                <a:stretch>
                  <a:fillRect l="-1273" r="-1157" b="-1773"/>
                </a:stretch>
              </a:blipFill>
            </p:spPr>
            <p:txBody>
              <a:bodyPr/>
              <a:lstStyle/>
              <a:p>
                <a:r>
                  <a:rPr lang="en-US">
                    <a:noFill/>
                  </a:rPr>
                  <a:t> </a:t>
                </a:r>
              </a:p>
            </p:txBody>
          </p:sp>
        </mc:Fallback>
      </mc:AlternateContent>
    </p:spTree>
    <p:extLst>
      <p:ext uri="{BB962C8B-B14F-4D97-AF65-F5344CB8AC3E}">
        <p14:creationId xmlns:p14="http://schemas.microsoft.com/office/powerpoint/2010/main" val="4547591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70"/>
        <p:cNvGrpSpPr/>
        <p:nvPr/>
      </p:nvGrpSpPr>
      <p:grpSpPr>
        <a:xfrm>
          <a:off x="0" y="0"/>
          <a:ext cx="0" cy="0"/>
          <a:chOff x="0" y="0"/>
          <a:chExt cx="0" cy="0"/>
        </a:xfrm>
      </p:grpSpPr>
      <p:sp>
        <p:nvSpPr>
          <p:cNvPr id="8" name="Google Shape;1025;p38">
            <a:extLst>
              <a:ext uri="{FF2B5EF4-FFF2-40B4-BE49-F238E27FC236}">
                <a16:creationId xmlns:a16="http://schemas.microsoft.com/office/drawing/2014/main" xmlns="" id="{36D63F29-808E-F71F-8C07-1C0C311EDD9B}"/>
              </a:ext>
            </a:extLst>
          </p:cNvPr>
          <p:cNvSpPr txBox="1">
            <a:spLocks noGrp="1"/>
          </p:cNvSpPr>
          <p:nvPr>
            <p:ph type="ctrTitle"/>
          </p:nvPr>
        </p:nvSpPr>
        <p:spPr>
          <a:xfrm>
            <a:off x="1322400" y="1405161"/>
            <a:ext cx="6499200" cy="2586000"/>
          </a:xfrm>
          <a:prstGeom prst="rect">
            <a:avLst/>
          </a:prstGeom>
        </p:spPr>
        <p:txBody>
          <a:bodyPr spcFirstLastPara="1" wrap="square" lIns="90000" tIns="91425" rIns="90000" bIns="91425" anchor="ctr" anchorCtr="0">
            <a:noAutofit/>
          </a:bodyPr>
          <a:lstStyle/>
          <a:p>
            <a:pPr lvl="0">
              <a:lnSpc>
                <a:spcPct val="150000"/>
              </a:lnSpc>
            </a:pPr>
            <a:r>
              <a:rPr lang="en-US" sz="4300" b="1" dirty="0" smtClean="0">
                <a:latin typeface="+mn-lt"/>
              </a:rPr>
              <a:t>TIẾT 18</a:t>
            </a:r>
            <a:endParaRPr lang="en-US" sz="4300" b="1" dirty="0">
              <a:latin typeface="+mn-lt"/>
            </a:endParaRPr>
          </a:p>
        </p:txBody>
      </p:sp>
    </p:spTree>
    <p:extLst>
      <p:ext uri="{BB962C8B-B14F-4D97-AF65-F5344CB8AC3E}">
        <p14:creationId xmlns:p14="http://schemas.microsoft.com/office/powerpoint/2010/main" val="427408455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84"/>
        <p:cNvGrpSpPr/>
        <p:nvPr/>
      </p:nvGrpSpPr>
      <p:grpSpPr>
        <a:xfrm>
          <a:off x="0" y="0"/>
          <a:ext cx="0" cy="0"/>
          <a:chOff x="0" y="0"/>
          <a:chExt cx="0" cy="0"/>
        </a:xfrm>
      </p:grpSpPr>
      <p:grpSp>
        <p:nvGrpSpPr>
          <p:cNvPr id="4086" name="Google Shape;4086;p48"/>
          <p:cNvGrpSpPr/>
          <p:nvPr/>
        </p:nvGrpSpPr>
        <p:grpSpPr>
          <a:xfrm rot="-1617733">
            <a:off x="7740733" y="1079825"/>
            <a:ext cx="3086594" cy="3308245"/>
            <a:chOff x="7425461" y="846251"/>
            <a:chExt cx="3086614" cy="3308266"/>
          </a:xfrm>
        </p:grpSpPr>
        <p:grpSp>
          <p:nvGrpSpPr>
            <p:cNvPr id="4087" name="Google Shape;4087;p48"/>
            <p:cNvGrpSpPr/>
            <p:nvPr/>
          </p:nvGrpSpPr>
          <p:grpSpPr>
            <a:xfrm rot="3796193">
              <a:off x="7653302" y="1434895"/>
              <a:ext cx="2630930" cy="2130978"/>
              <a:chOff x="3027325" y="1391625"/>
              <a:chExt cx="1237050" cy="1001975"/>
            </a:xfrm>
          </p:grpSpPr>
          <p:sp>
            <p:nvSpPr>
              <p:cNvPr id="4088" name="Google Shape;4088;p48"/>
              <p:cNvSpPr/>
              <p:nvPr/>
            </p:nvSpPr>
            <p:spPr>
              <a:xfrm>
                <a:off x="3160800" y="2095900"/>
                <a:ext cx="1103575" cy="290750"/>
              </a:xfrm>
              <a:custGeom>
                <a:avLst/>
                <a:gdLst/>
                <a:ahLst/>
                <a:cxnLst/>
                <a:rect l="l" t="t" r="r" b="b"/>
                <a:pathLst>
                  <a:path w="44143" h="11630" extrusionOk="0">
                    <a:moveTo>
                      <a:pt x="43561" y="1"/>
                    </a:moveTo>
                    <a:lnTo>
                      <a:pt x="1" y="8271"/>
                    </a:lnTo>
                    <a:lnTo>
                      <a:pt x="466" y="10760"/>
                    </a:lnTo>
                    <a:cubicBezTo>
                      <a:pt x="568" y="11271"/>
                      <a:pt x="1012" y="11630"/>
                      <a:pt x="1513" y="11630"/>
                    </a:cubicBezTo>
                    <a:cubicBezTo>
                      <a:pt x="1582" y="11630"/>
                      <a:pt x="1652" y="11623"/>
                      <a:pt x="1722" y="11609"/>
                    </a:cubicBezTo>
                    <a:lnTo>
                      <a:pt x="43177" y="3746"/>
                    </a:lnTo>
                    <a:cubicBezTo>
                      <a:pt x="43758" y="3630"/>
                      <a:pt x="44142" y="3071"/>
                      <a:pt x="44026" y="2490"/>
                    </a:cubicBezTo>
                    <a:lnTo>
                      <a:pt x="435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48"/>
              <p:cNvSpPr/>
              <p:nvPr/>
            </p:nvSpPr>
            <p:spPr>
              <a:xfrm>
                <a:off x="3158200" y="2073800"/>
                <a:ext cx="1101800" cy="290475"/>
              </a:xfrm>
              <a:custGeom>
                <a:avLst/>
                <a:gdLst/>
                <a:ahLst/>
                <a:cxnLst/>
                <a:rect l="l" t="t" r="r" b="b"/>
                <a:pathLst>
                  <a:path w="44072" h="11619" extrusionOk="0">
                    <a:moveTo>
                      <a:pt x="43490" y="1"/>
                    </a:moveTo>
                    <a:lnTo>
                      <a:pt x="0" y="8259"/>
                    </a:lnTo>
                    <a:lnTo>
                      <a:pt x="477" y="10748"/>
                    </a:lnTo>
                    <a:cubicBezTo>
                      <a:pt x="569" y="11260"/>
                      <a:pt x="1021" y="11618"/>
                      <a:pt x="1524" y="11618"/>
                    </a:cubicBezTo>
                    <a:cubicBezTo>
                      <a:pt x="1593" y="11618"/>
                      <a:pt x="1663" y="11611"/>
                      <a:pt x="1733" y="11597"/>
                    </a:cubicBezTo>
                    <a:lnTo>
                      <a:pt x="43118" y="3746"/>
                    </a:lnTo>
                    <a:cubicBezTo>
                      <a:pt x="43699" y="3641"/>
                      <a:pt x="44072" y="3071"/>
                      <a:pt x="43967" y="2490"/>
                    </a:cubicBezTo>
                    <a:lnTo>
                      <a:pt x="434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48"/>
              <p:cNvSpPr/>
              <p:nvPr/>
            </p:nvSpPr>
            <p:spPr>
              <a:xfrm>
                <a:off x="3163125" y="2108700"/>
                <a:ext cx="1092525" cy="225375"/>
              </a:xfrm>
              <a:custGeom>
                <a:avLst/>
                <a:gdLst/>
                <a:ahLst/>
                <a:cxnLst/>
                <a:rect l="l" t="t" r="r" b="b"/>
                <a:pathLst>
                  <a:path w="43701" h="9015" extrusionOk="0">
                    <a:moveTo>
                      <a:pt x="43561" y="1"/>
                    </a:moveTo>
                    <a:lnTo>
                      <a:pt x="1" y="8270"/>
                    </a:lnTo>
                    <a:lnTo>
                      <a:pt x="140" y="9015"/>
                    </a:lnTo>
                    <a:lnTo>
                      <a:pt x="43700" y="745"/>
                    </a:lnTo>
                    <a:lnTo>
                      <a:pt x="435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48"/>
              <p:cNvSpPr/>
              <p:nvPr/>
            </p:nvSpPr>
            <p:spPr>
              <a:xfrm>
                <a:off x="3027325" y="1391625"/>
                <a:ext cx="1225125" cy="923550"/>
              </a:xfrm>
              <a:custGeom>
                <a:avLst/>
                <a:gdLst/>
                <a:ahLst/>
                <a:cxnLst/>
                <a:rect l="l" t="t" r="r" b="b"/>
                <a:pathLst>
                  <a:path w="49005" h="36942" extrusionOk="0">
                    <a:moveTo>
                      <a:pt x="43561" y="0"/>
                    </a:moveTo>
                    <a:lnTo>
                      <a:pt x="1" y="8270"/>
                    </a:lnTo>
                    <a:lnTo>
                      <a:pt x="5444" y="36942"/>
                    </a:lnTo>
                    <a:lnTo>
                      <a:pt x="49004" y="28672"/>
                    </a:lnTo>
                    <a:lnTo>
                      <a:pt x="435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48"/>
              <p:cNvSpPr/>
              <p:nvPr/>
            </p:nvSpPr>
            <p:spPr>
              <a:xfrm>
                <a:off x="3172150" y="1678325"/>
                <a:ext cx="338500" cy="463850"/>
              </a:xfrm>
              <a:custGeom>
                <a:avLst/>
                <a:gdLst/>
                <a:ahLst/>
                <a:cxnLst/>
                <a:rect l="l" t="t" r="r" b="b"/>
                <a:pathLst>
                  <a:path w="13540" h="18554" extrusionOk="0">
                    <a:moveTo>
                      <a:pt x="10387" y="1"/>
                    </a:moveTo>
                    <a:lnTo>
                      <a:pt x="0" y="1967"/>
                    </a:lnTo>
                    <a:lnTo>
                      <a:pt x="3153" y="18553"/>
                    </a:lnTo>
                    <a:lnTo>
                      <a:pt x="13539" y="16587"/>
                    </a:lnTo>
                    <a:lnTo>
                      <a:pt x="10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48"/>
              <p:cNvSpPr/>
              <p:nvPr/>
            </p:nvSpPr>
            <p:spPr>
              <a:xfrm>
                <a:off x="3236025" y="2248475"/>
                <a:ext cx="42575" cy="35150"/>
              </a:xfrm>
              <a:custGeom>
                <a:avLst/>
                <a:gdLst/>
                <a:ahLst/>
                <a:cxnLst/>
                <a:rect l="l" t="t" r="r" b="b"/>
                <a:pathLst>
                  <a:path w="1703" h="1406" extrusionOk="0">
                    <a:moveTo>
                      <a:pt x="775" y="0"/>
                    </a:moveTo>
                    <a:cubicBezTo>
                      <a:pt x="448" y="0"/>
                      <a:pt x="158" y="229"/>
                      <a:pt x="97" y="563"/>
                    </a:cubicBezTo>
                    <a:cubicBezTo>
                      <a:pt x="0" y="1031"/>
                      <a:pt x="366" y="1405"/>
                      <a:pt x="782" y="1405"/>
                    </a:cubicBezTo>
                    <a:cubicBezTo>
                      <a:pt x="914" y="1405"/>
                      <a:pt x="1050" y="1368"/>
                      <a:pt x="1179" y="1284"/>
                    </a:cubicBezTo>
                    <a:cubicBezTo>
                      <a:pt x="1703" y="946"/>
                      <a:pt x="1540" y="132"/>
                      <a:pt x="923" y="16"/>
                    </a:cubicBezTo>
                    <a:cubicBezTo>
                      <a:pt x="873" y="5"/>
                      <a:pt x="824" y="0"/>
                      <a:pt x="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48"/>
              <p:cNvSpPr/>
              <p:nvPr/>
            </p:nvSpPr>
            <p:spPr>
              <a:xfrm>
                <a:off x="3243400" y="2254775"/>
                <a:ext cx="46825" cy="138825"/>
              </a:xfrm>
              <a:custGeom>
                <a:avLst/>
                <a:gdLst/>
                <a:ahLst/>
                <a:cxnLst/>
                <a:rect l="l" t="t" r="r" b="b"/>
                <a:pathLst>
                  <a:path w="1873" h="5553" extrusionOk="0">
                    <a:moveTo>
                      <a:pt x="503" y="0"/>
                    </a:moveTo>
                    <a:cubicBezTo>
                      <a:pt x="475" y="0"/>
                      <a:pt x="447" y="3"/>
                      <a:pt x="419" y="8"/>
                    </a:cubicBezTo>
                    <a:cubicBezTo>
                      <a:pt x="163" y="66"/>
                      <a:pt x="0" y="299"/>
                      <a:pt x="47" y="555"/>
                    </a:cubicBezTo>
                    <a:lnTo>
                      <a:pt x="919" y="5184"/>
                    </a:lnTo>
                    <a:cubicBezTo>
                      <a:pt x="960" y="5400"/>
                      <a:pt x="1156" y="5553"/>
                      <a:pt x="1370" y="5553"/>
                    </a:cubicBezTo>
                    <a:cubicBezTo>
                      <a:pt x="1398" y="5553"/>
                      <a:pt x="1426" y="5550"/>
                      <a:pt x="1454" y="5545"/>
                    </a:cubicBezTo>
                    <a:cubicBezTo>
                      <a:pt x="1710" y="5498"/>
                      <a:pt x="1873" y="5254"/>
                      <a:pt x="1826" y="5010"/>
                    </a:cubicBezTo>
                    <a:lnTo>
                      <a:pt x="954" y="380"/>
                    </a:lnTo>
                    <a:cubicBezTo>
                      <a:pt x="913" y="154"/>
                      <a:pt x="717" y="0"/>
                      <a:pt x="5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48"/>
              <p:cNvSpPr/>
              <p:nvPr/>
            </p:nvSpPr>
            <p:spPr>
              <a:xfrm>
                <a:off x="3323550" y="2231625"/>
                <a:ext cx="42575" cy="35425"/>
              </a:xfrm>
              <a:custGeom>
                <a:avLst/>
                <a:gdLst/>
                <a:ahLst/>
                <a:cxnLst/>
                <a:rect l="l" t="t" r="r" b="b"/>
                <a:pathLst>
                  <a:path w="1703" h="1417" extrusionOk="0">
                    <a:moveTo>
                      <a:pt x="791" y="0"/>
                    </a:moveTo>
                    <a:cubicBezTo>
                      <a:pt x="460" y="0"/>
                      <a:pt x="158" y="238"/>
                      <a:pt x="97" y="574"/>
                    </a:cubicBezTo>
                    <a:cubicBezTo>
                      <a:pt x="0" y="1042"/>
                      <a:pt x="373" y="1416"/>
                      <a:pt x="787" y="1416"/>
                    </a:cubicBezTo>
                    <a:cubicBezTo>
                      <a:pt x="918" y="1416"/>
                      <a:pt x="1053" y="1379"/>
                      <a:pt x="1179" y="1295"/>
                    </a:cubicBezTo>
                    <a:cubicBezTo>
                      <a:pt x="1703" y="946"/>
                      <a:pt x="1551" y="143"/>
                      <a:pt x="935" y="15"/>
                    </a:cubicBezTo>
                    <a:cubicBezTo>
                      <a:pt x="887" y="5"/>
                      <a:pt x="839" y="0"/>
                      <a:pt x="7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48"/>
              <p:cNvSpPr/>
              <p:nvPr/>
            </p:nvSpPr>
            <p:spPr>
              <a:xfrm>
                <a:off x="3331200" y="2238200"/>
                <a:ext cx="46850" cy="138825"/>
              </a:xfrm>
              <a:custGeom>
                <a:avLst/>
                <a:gdLst/>
                <a:ahLst/>
                <a:cxnLst/>
                <a:rect l="l" t="t" r="r" b="b"/>
                <a:pathLst>
                  <a:path w="1874" h="5553" extrusionOk="0">
                    <a:moveTo>
                      <a:pt x="495" y="0"/>
                    </a:moveTo>
                    <a:cubicBezTo>
                      <a:pt x="466" y="0"/>
                      <a:pt x="437" y="3"/>
                      <a:pt x="408" y="8"/>
                    </a:cubicBezTo>
                    <a:cubicBezTo>
                      <a:pt x="164" y="55"/>
                      <a:pt x="1" y="299"/>
                      <a:pt x="47" y="543"/>
                    </a:cubicBezTo>
                    <a:lnTo>
                      <a:pt x="920" y="5173"/>
                    </a:lnTo>
                    <a:cubicBezTo>
                      <a:pt x="961" y="5399"/>
                      <a:pt x="1157" y="5553"/>
                      <a:pt x="1371" y="5553"/>
                    </a:cubicBezTo>
                    <a:cubicBezTo>
                      <a:pt x="1399" y="5553"/>
                      <a:pt x="1427" y="5550"/>
                      <a:pt x="1455" y="5545"/>
                    </a:cubicBezTo>
                    <a:cubicBezTo>
                      <a:pt x="1711" y="5498"/>
                      <a:pt x="1873" y="5254"/>
                      <a:pt x="1827" y="5010"/>
                    </a:cubicBezTo>
                    <a:lnTo>
                      <a:pt x="955" y="380"/>
                    </a:lnTo>
                    <a:cubicBezTo>
                      <a:pt x="913" y="154"/>
                      <a:pt x="717" y="0"/>
                      <a:pt x="4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48"/>
              <p:cNvSpPr/>
              <p:nvPr/>
            </p:nvSpPr>
            <p:spPr>
              <a:xfrm>
                <a:off x="3411350" y="2215025"/>
                <a:ext cx="42600" cy="35400"/>
              </a:xfrm>
              <a:custGeom>
                <a:avLst/>
                <a:gdLst/>
                <a:ahLst/>
                <a:cxnLst/>
                <a:rect l="l" t="t" r="r" b="b"/>
                <a:pathLst>
                  <a:path w="1704" h="1416" extrusionOk="0">
                    <a:moveTo>
                      <a:pt x="787" y="1"/>
                    </a:moveTo>
                    <a:cubicBezTo>
                      <a:pt x="460" y="1"/>
                      <a:pt x="169" y="229"/>
                      <a:pt x="98" y="563"/>
                    </a:cubicBezTo>
                    <a:cubicBezTo>
                      <a:pt x="1" y="1033"/>
                      <a:pt x="377" y="1415"/>
                      <a:pt x="793" y="1415"/>
                    </a:cubicBezTo>
                    <a:cubicBezTo>
                      <a:pt x="922" y="1415"/>
                      <a:pt x="1056" y="1378"/>
                      <a:pt x="1180" y="1296"/>
                    </a:cubicBezTo>
                    <a:cubicBezTo>
                      <a:pt x="1703" y="947"/>
                      <a:pt x="1540" y="144"/>
                      <a:pt x="936" y="16"/>
                    </a:cubicBezTo>
                    <a:cubicBezTo>
                      <a:pt x="886" y="6"/>
                      <a:pt x="836" y="1"/>
                      <a:pt x="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48"/>
              <p:cNvSpPr/>
              <p:nvPr/>
            </p:nvSpPr>
            <p:spPr>
              <a:xfrm>
                <a:off x="3418725" y="2221625"/>
                <a:ext cx="46850" cy="138750"/>
              </a:xfrm>
              <a:custGeom>
                <a:avLst/>
                <a:gdLst/>
                <a:ahLst/>
                <a:cxnLst/>
                <a:rect l="l" t="t" r="r" b="b"/>
                <a:pathLst>
                  <a:path w="1874" h="5550" extrusionOk="0">
                    <a:moveTo>
                      <a:pt x="507" y="0"/>
                    </a:moveTo>
                    <a:cubicBezTo>
                      <a:pt x="478" y="0"/>
                      <a:pt x="449" y="3"/>
                      <a:pt x="420" y="8"/>
                    </a:cubicBezTo>
                    <a:cubicBezTo>
                      <a:pt x="175" y="55"/>
                      <a:pt x="1" y="287"/>
                      <a:pt x="59" y="543"/>
                    </a:cubicBezTo>
                    <a:lnTo>
                      <a:pt x="931" y="5173"/>
                    </a:lnTo>
                    <a:cubicBezTo>
                      <a:pt x="974" y="5395"/>
                      <a:pt x="1170" y="5549"/>
                      <a:pt x="1398" y="5549"/>
                    </a:cubicBezTo>
                    <a:cubicBezTo>
                      <a:pt x="1420" y="5549"/>
                      <a:pt x="1443" y="5548"/>
                      <a:pt x="1466" y="5545"/>
                    </a:cubicBezTo>
                    <a:cubicBezTo>
                      <a:pt x="1711" y="5487"/>
                      <a:pt x="1874" y="5254"/>
                      <a:pt x="1827" y="4998"/>
                    </a:cubicBezTo>
                    <a:lnTo>
                      <a:pt x="955" y="369"/>
                    </a:lnTo>
                    <a:cubicBezTo>
                      <a:pt x="913" y="153"/>
                      <a:pt x="727" y="0"/>
                      <a:pt x="5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48"/>
              <p:cNvSpPr/>
              <p:nvPr/>
            </p:nvSpPr>
            <p:spPr>
              <a:xfrm>
                <a:off x="3498900" y="2198250"/>
                <a:ext cx="42575" cy="35350"/>
              </a:xfrm>
              <a:custGeom>
                <a:avLst/>
                <a:gdLst/>
                <a:ahLst/>
                <a:cxnLst/>
                <a:rect l="l" t="t" r="r" b="b"/>
                <a:pathLst>
                  <a:path w="1703" h="1414" extrusionOk="0">
                    <a:moveTo>
                      <a:pt x="803" y="1"/>
                    </a:moveTo>
                    <a:cubicBezTo>
                      <a:pt x="469" y="1"/>
                      <a:pt x="169" y="231"/>
                      <a:pt x="97" y="571"/>
                    </a:cubicBezTo>
                    <a:cubicBezTo>
                      <a:pt x="0" y="1039"/>
                      <a:pt x="373" y="1413"/>
                      <a:pt x="787" y="1413"/>
                    </a:cubicBezTo>
                    <a:cubicBezTo>
                      <a:pt x="918" y="1413"/>
                      <a:pt x="1053" y="1376"/>
                      <a:pt x="1179" y="1292"/>
                    </a:cubicBezTo>
                    <a:cubicBezTo>
                      <a:pt x="1702" y="955"/>
                      <a:pt x="1551" y="141"/>
                      <a:pt x="935" y="13"/>
                    </a:cubicBezTo>
                    <a:cubicBezTo>
                      <a:pt x="891" y="5"/>
                      <a:pt x="847" y="1"/>
                      <a:pt x="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48"/>
              <p:cNvSpPr/>
              <p:nvPr/>
            </p:nvSpPr>
            <p:spPr>
              <a:xfrm>
                <a:off x="3506550" y="2204950"/>
                <a:ext cx="46850" cy="138650"/>
              </a:xfrm>
              <a:custGeom>
                <a:avLst/>
                <a:gdLst/>
                <a:ahLst/>
                <a:cxnLst/>
                <a:rect l="l" t="t" r="r" b="b"/>
                <a:pathLst>
                  <a:path w="1874" h="5546" extrusionOk="0">
                    <a:moveTo>
                      <a:pt x="507" y="1"/>
                    </a:moveTo>
                    <a:cubicBezTo>
                      <a:pt x="475" y="1"/>
                      <a:pt x="441" y="5"/>
                      <a:pt x="408" y="12"/>
                    </a:cubicBezTo>
                    <a:cubicBezTo>
                      <a:pt x="163" y="59"/>
                      <a:pt x="1" y="291"/>
                      <a:pt x="47" y="547"/>
                    </a:cubicBezTo>
                    <a:lnTo>
                      <a:pt x="919" y="5177"/>
                    </a:lnTo>
                    <a:cubicBezTo>
                      <a:pt x="961" y="5393"/>
                      <a:pt x="1157" y="5545"/>
                      <a:pt x="1370" y="5545"/>
                    </a:cubicBezTo>
                    <a:cubicBezTo>
                      <a:pt x="1398" y="5545"/>
                      <a:pt x="1426" y="5542"/>
                      <a:pt x="1455" y="5537"/>
                    </a:cubicBezTo>
                    <a:cubicBezTo>
                      <a:pt x="1710" y="5491"/>
                      <a:pt x="1873" y="5246"/>
                      <a:pt x="1827" y="5002"/>
                    </a:cubicBezTo>
                    <a:lnTo>
                      <a:pt x="954" y="373"/>
                    </a:lnTo>
                    <a:cubicBezTo>
                      <a:pt x="914" y="160"/>
                      <a:pt x="724" y="1"/>
                      <a:pt x="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48"/>
              <p:cNvSpPr/>
              <p:nvPr/>
            </p:nvSpPr>
            <p:spPr>
              <a:xfrm>
                <a:off x="3586700" y="2181675"/>
                <a:ext cx="42600" cy="35350"/>
              </a:xfrm>
              <a:custGeom>
                <a:avLst/>
                <a:gdLst/>
                <a:ahLst/>
                <a:cxnLst/>
                <a:rect l="l" t="t" r="r" b="b"/>
                <a:pathLst>
                  <a:path w="1704" h="1414" extrusionOk="0">
                    <a:moveTo>
                      <a:pt x="804" y="1"/>
                    </a:moveTo>
                    <a:cubicBezTo>
                      <a:pt x="470" y="1"/>
                      <a:pt x="170" y="231"/>
                      <a:pt x="98" y="571"/>
                    </a:cubicBezTo>
                    <a:cubicBezTo>
                      <a:pt x="1" y="1039"/>
                      <a:pt x="373" y="1413"/>
                      <a:pt x="787" y="1413"/>
                    </a:cubicBezTo>
                    <a:cubicBezTo>
                      <a:pt x="919" y="1413"/>
                      <a:pt x="1054" y="1376"/>
                      <a:pt x="1180" y="1292"/>
                    </a:cubicBezTo>
                    <a:cubicBezTo>
                      <a:pt x="1703" y="955"/>
                      <a:pt x="1552" y="141"/>
                      <a:pt x="935" y="13"/>
                    </a:cubicBezTo>
                    <a:cubicBezTo>
                      <a:pt x="891" y="5"/>
                      <a:pt x="847" y="1"/>
                      <a:pt x="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48"/>
              <p:cNvSpPr/>
              <p:nvPr/>
            </p:nvSpPr>
            <p:spPr>
              <a:xfrm>
                <a:off x="3594375" y="2188175"/>
                <a:ext cx="46825" cy="138850"/>
              </a:xfrm>
              <a:custGeom>
                <a:avLst/>
                <a:gdLst/>
                <a:ahLst/>
                <a:cxnLst/>
                <a:rect l="l" t="t" r="r" b="b"/>
                <a:pathLst>
                  <a:path w="1873" h="5554" extrusionOk="0">
                    <a:moveTo>
                      <a:pt x="503" y="1"/>
                    </a:moveTo>
                    <a:cubicBezTo>
                      <a:pt x="475" y="1"/>
                      <a:pt x="447" y="3"/>
                      <a:pt x="419" y="9"/>
                    </a:cubicBezTo>
                    <a:cubicBezTo>
                      <a:pt x="163" y="55"/>
                      <a:pt x="0" y="299"/>
                      <a:pt x="47" y="555"/>
                    </a:cubicBezTo>
                    <a:lnTo>
                      <a:pt x="919" y="5173"/>
                    </a:lnTo>
                    <a:cubicBezTo>
                      <a:pt x="960" y="5399"/>
                      <a:pt x="1156" y="5553"/>
                      <a:pt x="1378" y="5553"/>
                    </a:cubicBezTo>
                    <a:cubicBezTo>
                      <a:pt x="1407" y="5553"/>
                      <a:pt x="1436" y="5550"/>
                      <a:pt x="1466" y="5545"/>
                    </a:cubicBezTo>
                    <a:cubicBezTo>
                      <a:pt x="1710" y="5499"/>
                      <a:pt x="1873" y="5254"/>
                      <a:pt x="1826" y="5010"/>
                    </a:cubicBezTo>
                    <a:lnTo>
                      <a:pt x="954" y="381"/>
                    </a:lnTo>
                    <a:cubicBezTo>
                      <a:pt x="913" y="154"/>
                      <a:pt x="717" y="1"/>
                      <a:pt x="5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48"/>
              <p:cNvSpPr/>
              <p:nvPr/>
            </p:nvSpPr>
            <p:spPr>
              <a:xfrm>
                <a:off x="3674525" y="2165000"/>
                <a:ext cx="42300" cy="35400"/>
              </a:xfrm>
              <a:custGeom>
                <a:avLst/>
                <a:gdLst/>
                <a:ahLst/>
                <a:cxnLst/>
                <a:rect l="l" t="t" r="r" b="b"/>
                <a:pathLst>
                  <a:path w="1692" h="1416" extrusionOk="0">
                    <a:moveTo>
                      <a:pt x="775" y="1"/>
                    </a:moveTo>
                    <a:cubicBezTo>
                      <a:pt x="448" y="1"/>
                      <a:pt x="158" y="229"/>
                      <a:pt x="98" y="563"/>
                    </a:cubicBezTo>
                    <a:cubicBezTo>
                      <a:pt x="0" y="1034"/>
                      <a:pt x="369" y="1416"/>
                      <a:pt x="782" y="1416"/>
                    </a:cubicBezTo>
                    <a:cubicBezTo>
                      <a:pt x="911" y="1416"/>
                      <a:pt x="1044" y="1379"/>
                      <a:pt x="1168" y="1296"/>
                    </a:cubicBezTo>
                    <a:cubicBezTo>
                      <a:pt x="1691" y="947"/>
                      <a:pt x="1540" y="145"/>
                      <a:pt x="923" y="17"/>
                    </a:cubicBezTo>
                    <a:cubicBezTo>
                      <a:pt x="874" y="6"/>
                      <a:pt x="824" y="1"/>
                      <a:pt x="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48"/>
              <p:cNvSpPr/>
              <p:nvPr/>
            </p:nvSpPr>
            <p:spPr>
              <a:xfrm>
                <a:off x="3681900" y="2171600"/>
                <a:ext cx="47125" cy="138850"/>
              </a:xfrm>
              <a:custGeom>
                <a:avLst/>
                <a:gdLst/>
                <a:ahLst/>
                <a:cxnLst/>
                <a:rect l="l" t="t" r="r" b="b"/>
                <a:pathLst>
                  <a:path w="1885" h="5554" extrusionOk="0">
                    <a:moveTo>
                      <a:pt x="506" y="1"/>
                    </a:moveTo>
                    <a:cubicBezTo>
                      <a:pt x="478" y="1"/>
                      <a:pt x="449" y="3"/>
                      <a:pt x="419" y="9"/>
                    </a:cubicBezTo>
                    <a:cubicBezTo>
                      <a:pt x="175" y="55"/>
                      <a:pt x="0" y="288"/>
                      <a:pt x="47" y="544"/>
                    </a:cubicBezTo>
                    <a:lnTo>
                      <a:pt x="931" y="5173"/>
                    </a:lnTo>
                    <a:cubicBezTo>
                      <a:pt x="972" y="5399"/>
                      <a:pt x="1168" y="5553"/>
                      <a:pt x="1382" y="5553"/>
                    </a:cubicBezTo>
                    <a:cubicBezTo>
                      <a:pt x="1410" y="5553"/>
                      <a:pt x="1438" y="5550"/>
                      <a:pt x="1466" y="5545"/>
                    </a:cubicBezTo>
                    <a:cubicBezTo>
                      <a:pt x="1710" y="5499"/>
                      <a:pt x="1885" y="5254"/>
                      <a:pt x="1838" y="4998"/>
                    </a:cubicBezTo>
                    <a:lnTo>
                      <a:pt x="966" y="369"/>
                    </a:lnTo>
                    <a:cubicBezTo>
                      <a:pt x="914" y="153"/>
                      <a:pt x="726" y="1"/>
                      <a:pt x="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48"/>
              <p:cNvSpPr/>
              <p:nvPr/>
            </p:nvSpPr>
            <p:spPr>
              <a:xfrm>
                <a:off x="3762250" y="2148425"/>
                <a:ext cx="42375" cy="35400"/>
              </a:xfrm>
              <a:custGeom>
                <a:avLst/>
                <a:gdLst/>
                <a:ahLst/>
                <a:cxnLst/>
                <a:rect l="l" t="t" r="r" b="b"/>
                <a:pathLst>
                  <a:path w="1695" h="1416" extrusionOk="0">
                    <a:moveTo>
                      <a:pt x="779" y="1"/>
                    </a:moveTo>
                    <a:cubicBezTo>
                      <a:pt x="452" y="1"/>
                      <a:pt x="161" y="229"/>
                      <a:pt x="90" y="563"/>
                    </a:cubicBezTo>
                    <a:cubicBezTo>
                      <a:pt x="1" y="1034"/>
                      <a:pt x="372" y="1416"/>
                      <a:pt x="786" y="1416"/>
                    </a:cubicBezTo>
                    <a:cubicBezTo>
                      <a:pt x="915" y="1416"/>
                      <a:pt x="1047" y="1379"/>
                      <a:pt x="1171" y="1296"/>
                    </a:cubicBezTo>
                    <a:cubicBezTo>
                      <a:pt x="1695" y="947"/>
                      <a:pt x="1544" y="145"/>
                      <a:pt x="927" y="17"/>
                    </a:cubicBezTo>
                    <a:cubicBezTo>
                      <a:pt x="877" y="6"/>
                      <a:pt x="828" y="1"/>
                      <a:pt x="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48"/>
              <p:cNvSpPr/>
              <p:nvPr/>
            </p:nvSpPr>
            <p:spPr>
              <a:xfrm>
                <a:off x="3769725" y="2155025"/>
                <a:ext cx="46825" cy="138550"/>
              </a:xfrm>
              <a:custGeom>
                <a:avLst/>
                <a:gdLst/>
                <a:ahLst/>
                <a:cxnLst/>
                <a:rect l="l" t="t" r="r" b="b"/>
                <a:pathLst>
                  <a:path w="1873" h="5542" extrusionOk="0">
                    <a:moveTo>
                      <a:pt x="495" y="1"/>
                    </a:moveTo>
                    <a:cubicBezTo>
                      <a:pt x="466" y="1"/>
                      <a:pt x="437" y="3"/>
                      <a:pt x="407" y="9"/>
                    </a:cubicBezTo>
                    <a:cubicBezTo>
                      <a:pt x="163" y="55"/>
                      <a:pt x="0" y="288"/>
                      <a:pt x="47" y="544"/>
                    </a:cubicBezTo>
                    <a:lnTo>
                      <a:pt x="919" y="5173"/>
                    </a:lnTo>
                    <a:cubicBezTo>
                      <a:pt x="960" y="5389"/>
                      <a:pt x="1156" y="5541"/>
                      <a:pt x="1370" y="5541"/>
                    </a:cubicBezTo>
                    <a:cubicBezTo>
                      <a:pt x="1398" y="5541"/>
                      <a:pt x="1426" y="5539"/>
                      <a:pt x="1454" y="5533"/>
                    </a:cubicBezTo>
                    <a:cubicBezTo>
                      <a:pt x="1710" y="5487"/>
                      <a:pt x="1873" y="5243"/>
                      <a:pt x="1826" y="4998"/>
                    </a:cubicBezTo>
                    <a:lnTo>
                      <a:pt x="954" y="369"/>
                    </a:lnTo>
                    <a:cubicBezTo>
                      <a:pt x="913" y="153"/>
                      <a:pt x="717" y="1"/>
                      <a:pt x="4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48"/>
              <p:cNvSpPr/>
              <p:nvPr/>
            </p:nvSpPr>
            <p:spPr>
              <a:xfrm>
                <a:off x="3849850" y="2131875"/>
                <a:ext cx="42600" cy="35275"/>
              </a:xfrm>
              <a:custGeom>
                <a:avLst/>
                <a:gdLst/>
                <a:ahLst/>
                <a:cxnLst/>
                <a:rect l="l" t="t" r="r" b="b"/>
                <a:pathLst>
                  <a:path w="1704" h="1411" extrusionOk="0">
                    <a:moveTo>
                      <a:pt x="788" y="0"/>
                    </a:moveTo>
                    <a:cubicBezTo>
                      <a:pt x="460" y="0"/>
                      <a:pt x="169" y="228"/>
                      <a:pt x="98" y="562"/>
                    </a:cubicBezTo>
                    <a:cubicBezTo>
                      <a:pt x="1" y="1034"/>
                      <a:pt x="379" y="1410"/>
                      <a:pt x="796" y="1410"/>
                    </a:cubicBezTo>
                    <a:cubicBezTo>
                      <a:pt x="925" y="1410"/>
                      <a:pt x="1057" y="1374"/>
                      <a:pt x="1180" y="1295"/>
                    </a:cubicBezTo>
                    <a:cubicBezTo>
                      <a:pt x="1704" y="946"/>
                      <a:pt x="1541" y="132"/>
                      <a:pt x="936" y="16"/>
                    </a:cubicBezTo>
                    <a:cubicBezTo>
                      <a:pt x="886" y="5"/>
                      <a:pt x="836" y="0"/>
                      <a:pt x="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48"/>
              <p:cNvSpPr/>
              <p:nvPr/>
            </p:nvSpPr>
            <p:spPr>
              <a:xfrm>
                <a:off x="3857250" y="2138150"/>
                <a:ext cx="46825" cy="138850"/>
              </a:xfrm>
              <a:custGeom>
                <a:avLst/>
                <a:gdLst/>
                <a:ahLst/>
                <a:cxnLst/>
                <a:rect l="l" t="t" r="r" b="b"/>
                <a:pathLst>
                  <a:path w="1873" h="5554" extrusionOk="0">
                    <a:moveTo>
                      <a:pt x="506" y="1"/>
                    </a:moveTo>
                    <a:cubicBezTo>
                      <a:pt x="477" y="1"/>
                      <a:pt x="448" y="4"/>
                      <a:pt x="419" y="9"/>
                    </a:cubicBezTo>
                    <a:cubicBezTo>
                      <a:pt x="175" y="55"/>
                      <a:pt x="0" y="300"/>
                      <a:pt x="58" y="556"/>
                    </a:cubicBezTo>
                    <a:lnTo>
                      <a:pt x="931" y="5185"/>
                    </a:lnTo>
                    <a:cubicBezTo>
                      <a:pt x="972" y="5401"/>
                      <a:pt x="1159" y="5553"/>
                      <a:pt x="1378" y="5553"/>
                    </a:cubicBezTo>
                    <a:cubicBezTo>
                      <a:pt x="1407" y="5553"/>
                      <a:pt x="1436" y="5551"/>
                      <a:pt x="1466" y="5545"/>
                    </a:cubicBezTo>
                    <a:cubicBezTo>
                      <a:pt x="1710" y="5499"/>
                      <a:pt x="1873" y="5255"/>
                      <a:pt x="1826" y="5010"/>
                    </a:cubicBezTo>
                    <a:lnTo>
                      <a:pt x="954" y="381"/>
                    </a:lnTo>
                    <a:cubicBezTo>
                      <a:pt x="913" y="155"/>
                      <a:pt x="726" y="1"/>
                      <a:pt x="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48"/>
              <p:cNvSpPr/>
              <p:nvPr/>
            </p:nvSpPr>
            <p:spPr>
              <a:xfrm>
                <a:off x="3937675" y="2115000"/>
                <a:ext cx="42300" cy="35400"/>
              </a:xfrm>
              <a:custGeom>
                <a:avLst/>
                <a:gdLst/>
                <a:ahLst/>
                <a:cxnLst/>
                <a:rect l="l" t="t" r="r" b="b"/>
                <a:pathLst>
                  <a:path w="1692" h="1416" extrusionOk="0">
                    <a:moveTo>
                      <a:pt x="780" y="1"/>
                    </a:moveTo>
                    <a:cubicBezTo>
                      <a:pt x="451" y="1"/>
                      <a:pt x="159" y="237"/>
                      <a:pt x="98" y="563"/>
                    </a:cubicBezTo>
                    <a:cubicBezTo>
                      <a:pt x="0" y="1033"/>
                      <a:pt x="370" y="1415"/>
                      <a:pt x="783" y="1415"/>
                    </a:cubicBezTo>
                    <a:cubicBezTo>
                      <a:pt x="911" y="1415"/>
                      <a:pt x="1044" y="1378"/>
                      <a:pt x="1168" y="1295"/>
                    </a:cubicBezTo>
                    <a:cubicBezTo>
                      <a:pt x="1692" y="947"/>
                      <a:pt x="1540" y="144"/>
                      <a:pt x="924" y="16"/>
                    </a:cubicBezTo>
                    <a:cubicBezTo>
                      <a:pt x="876" y="6"/>
                      <a:pt x="827" y="1"/>
                      <a:pt x="7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48"/>
              <p:cNvSpPr/>
              <p:nvPr/>
            </p:nvSpPr>
            <p:spPr>
              <a:xfrm>
                <a:off x="3945050" y="2121600"/>
                <a:ext cx="46850" cy="138825"/>
              </a:xfrm>
              <a:custGeom>
                <a:avLst/>
                <a:gdLst/>
                <a:ahLst/>
                <a:cxnLst/>
                <a:rect l="l" t="t" r="r" b="b"/>
                <a:pathLst>
                  <a:path w="1874" h="5553" extrusionOk="0">
                    <a:moveTo>
                      <a:pt x="492" y="0"/>
                    </a:moveTo>
                    <a:cubicBezTo>
                      <a:pt x="464" y="0"/>
                      <a:pt x="436" y="3"/>
                      <a:pt x="408" y="8"/>
                    </a:cubicBezTo>
                    <a:cubicBezTo>
                      <a:pt x="164" y="54"/>
                      <a:pt x="1" y="299"/>
                      <a:pt x="47" y="543"/>
                    </a:cubicBezTo>
                    <a:lnTo>
                      <a:pt x="920" y="5172"/>
                    </a:lnTo>
                    <a:cubicBezTo>
                      <a:pt x="961" y="5399"/>
                      <a:pt x="1157" y="5552"/>
                      <a:pt x="1371" y="5552"/>
                    </a:cubicBezTo>
                    <a:cubicBezTo>
                      <a:pt x="1399" y="5552"/>
                      <a:pt x="1427" y="5550"/>
                      <a:pt x="1455" y="5544"/>
                    </a:cubicBezTo>
                    <a:cubicBezTo>
                      <a:pt x="1711" y="5498"/>
                      <a:pt x="1873" y="5254"/>
                      <a:pt x="1827" y="5009"/>
                    </a:cubicBezTo>
                    <a:lnTo>
                      <a:pt x="943" y="380"/>
                    </a:lnTo>
                    <a:cubicBezTo>
                      <a:pt x="902" y="154"/>
                      <a:pt x="706" y="0"/>
                      <a:pt x="4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48"/>
              <p:cNvSpPr/>
              <p:nvPr/>
            </p:nvSpPr>
            <p:spPr>
              <a:xfrm>
                <a:off x="4025200" y="2098425"/>
                <a:ext cx="42600" cy="35400"/>
              </a:xfrm>
              <a:custGeom>
                <a:avLst/>
                <a:gdLst/>
                <a:ahLst/>
                <a:cxnLst/>
                <a:rect l="l" t="t" r="r" b="b"/>
                <a:pathLst>
                  <a:path w="1704" h="1416" extrusionOk="0">
                    <a:moveTo>
                      <a:pt x="787" y="0"/>
                    </a:moveTo>
                    <a:cubicBezTo>
                      <a:pt x="460" y="0"/>
                      <a:pt x="169" y="229"/>
                      <a:pt x="98" y="563"/>
                    </a:cubicBezTo>
                    <a:cubicBezTo>
                      <a:pt x="1" y="1033"/>
                      <a:pt x="377" y="1415"/>
                      <a:pt x="793" y="1415"/>
                    </a:cubicBezTo>
                    <a:cubicBezTo>
                      <a:pt x="922" y="1415"/>
                      <a:pt x="1056" y="1378"/>
                      <a:pt x="1180" y="1295"/>
                    </a:cubicBezTo>
                    <a:cubicBezTo>
                      <a:pt x="1703" y="947"/>
                      <a:pt x="1552" y="144"/>
                      <a:pt x="936" y="16"/>
                    </a:cubicBezTo>
                    <a:cubicBezTo>
                      <a:pt x="886" y="5"/>
                      <a:pt x="836" y="0"/>
                      <a:pt x="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48"/>
              <p:cNvSpPr/>
              <p:nvPr/>
            </p:nvSpPr>
            <p:spPr>
              <a:xfrm>
                <a:off x="4032875" y="2105025"/>
                <a:ext cx="46550" cy="138825"/>
              </a:xfrm>
              <a:custGeom>
                <a:avLst/>
                <a:gdLst/>
                <a:ahLst/>
                <a:cxnLst/>
                <a:rect l="l" t="t" r="r" b="b"/>
                <a:pathLst>
                  <a:path w="1862" h="5553" extrusionOk="0">
                    <a:moveTo>
                      <a:pt x="491" y="0"/>
                    </a:moveTo>
                    <a:cubicBezTo>
                      <a:pt x="464" y="0"/>
                      <a:pt x="436" y="3"/>
                      <a:pt x="408" y="8"/>
                    </a:cubicBezTo>
                    <a:cubicBezTo>
                      <a:pt x="163" y="54"/>
                      <a:pt x="1" y="299"/>
                      <a:pt x="47" y="543"/>
                    </a:cubicBezTo>
                    <a:lnTo>
                      <a:pt x="919" y="5172"/>
                    </a:lnTo>
                    <a:cubicBezTo>
                      <a:pt x="961" y="5399"/>
                      <a:pt x="1148" y="5552"/>
                      <a:pt x="1368" y="5552"/>
                    </a:cubicBezTo>
                    <a:cubicBezTo>
                      <a:pt x="1396" y="5552"/>
                      <a:pt x="1425" y="5550"/>
                      <a:pt x="1454" y="5545"/>
                    </a:cubicBezTo>
                    <a:cubicBezTo>
                      <a:pt x="1699" y="5498"/>
                      <a:pt x="1862" y="5254"/>
                      <a:pt x="1815" y="5009"/>
                    </a:cubicBezTo>
                    <a:lnTo>
                      <a:pt x="943" y="380"/>
                    </a:lnTo>
                    <a:cubicBezTo>
                      <a:pt x="901" y="154"/>
                      <a:pt x="705" y="0"/>
                      <a:pt x="4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48"/>
              <p:cNvSpPr/>
              <p:nvPr/>
            </p:nvSpPr>
            <p:spPr>
              <a:xfrm>
                <a:off x="4113025" y="2081850"/>
                <a:ext cx="42575" cy="35275"/>
              </a:xfrm>
              <a:custGeom>
                <a:avLst/>
                <a:gdLst/>
                <a:ahLst/>
                <a:cxnLst/>
                <a:rect l="l" t="t" r="r" b="b"/>
                <a:pathLst>
                  <a:path w="1703" h="1411" extrusionOk="0">
                    <a:moveTo>
                      <a:pt x="775" y="0"/>
                    </a:moveTo>
                    <a:cubicBezTo>
                      <a:pt x="448" y="0"/>
                      <a:pt x="159" y="229"/>
                      <a:pt x="98" y="563"/>
                    </a:cubicBezTo>
                    <a:cubicBezTo>
                      <a:pt x="0" y="1034"/>
                      <a:pt x="372" y="1410"/>
                      <a:pt x="786" y="1410"/>
                    </a:cubicBezTo>
                    <a:cubicBezTo>
                      <a:pt x="913" y="1410"/>
                      <a:pt x="1045" y="1375"/>
                      <a:pt x="1168" y="1296"/>
                    </a:cubicBezTo>
                    <a:cubicBezTo>
                      <a:pt x="1703" y="947"/>
                      <a:pt x="1540" y="132"/>
                      <a:pt x="924" y="16"/>
                    </a:cubicBezTo>
                    <a:cubicBezTo>
                      <a:pt x="874" y="5"/>
                      <a:pt x="824" y="0"/>
                      <a:pt x="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48"/>
              <p:cNvSpPr/>
              <p:nvPr/>
            </p:nvSpPr>
            <p:spPr>
              <a:xfrm>
                <a:off x="4120400" y="2088350"/>
                <a:ext cx="46850" cy="138625"/>
              </a:xfrm>
              <a:custGeom>
                <a:avLst/>
                <a:gdLst/>
                <a:ahLst/>
                <a:cxnLst/>
                <a:rect l="l" t="t" r="r" b="b"/>
                <a:pathLst>
                  <a:path w="1874" h="5545" extrusionOk="0">
                    <a:moveTo>
                      <a:pt x="515" y="1"/>
                    </a:moveTo>
                    <a:cubicBezTo>
                      <a:pt x="483" y="1"/>
                      <a:pt x="451" y="4"/>
                      <a:pt x="419" y="12"/>
                    </a:cubicBezTo>
                    <a:cubicBezTo>
                      <a:pt x="163" y="58"/>
                      <a:pt x="1" y="291"/>
                      <a:pt x="47" y="547"/>
                    </a:cubicBezTo>
                    <a:lnTo>
                      <a:pt x="919" y="5176"/>
                    </a:lnTo>
                    <a:cubicBezTo>
                      <a:pt x="961" y="5392"/>
                      <a:pt x="1157" y="5545"/>
                      <a:pt x="1370" y="5545"/>
                    </a:cubicBezTo>
                    <a:cubicBezTo>
                      <a:pt x="1398" y="5545"/>
                      <a:pt x="1426" y="5542"/>
                      <a:pt x="1455" y="5537"/>
                    </a:cubicBezTo>
                    <a:cubicBezTo>
                      <a:pt x="1710" y="5490"/>
                      <a:pt x="1873" y="5246"/>
                      <a:pt x="1827" y="5002"/>
                    </a:cubicBezTo>
                    <a:lnTo>
                      <a:pt x="954" y="373"/>
                    </a:lnTo>
                    <a:cubicBezTo>
                      <a:pt x="914" y="160"/>
                      <a:pt x="724" y="1"/>
                      <a:pt x="5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5" name="Google Shape;4115;p48"/>
            <p:cNvGrpSpPr/>
            <p:nvPr/>
          </p:nvGrpSpPr>
          <p:grpSpPr>
            <a:xfrm rot="-491890">
              <a:off x="8348740" y="1727511"/>
              <a:ext cx="649663" cy="445609"/>
              <a:chOff x="234325" y="1478800"/>
              <a:chExt cx="649650" cy="445600"/>
            </a:xfrm>
          </p:grpSpPr>
          <p:sp>
            <p:nvSpPr>
              <p:cNvPr id="4116" name="Google Shape;4116;p48"/>
              <p:cNvSpPr/>
              <p:nvPr/>
            </p:nvSpPr>
            <p:spPr>
              <a:xfrm>
                <a:off x="501575" y="1512300"/>
                <a:ext cx="382400" cy="199300"/>
              </a:xfrm>
              <a:custGeom>
                <a:avLst/>
                <a:gdLst/>
                <a:ahLst/>
                <a:cxnLst/>
                <a:rect l="l" t="t" r="r" b="b"/>
                <a:pathLst>
                  <a:path w="15296" h="7972" extrusionOk="0">
                    <a:moveTo>
                      <a:pt x="15214" y="0"/>
                    </a:moveTo>
                    <a:lnTo>
                      <a:pt x="0" y="7887"/>
                    </a:lnTo>
                    <a:cubicBezTo>
                      <a:pt x="69" y="7948"/>
                      <a:pt x="131" y="7972"/>
                      <a:pt x="190" y="7972"/>
                    </a:cubicBezTo>
                    <a:cubicBezTo>
                      <a:pt x="329" y="7972"/>
                      <a:pt x="444" y="7839"/>
                      <a:pt x="558" y="7782"/>
                    </a:cubicBezTo>
                    <a:cubicBezTo>
                      <a:pt x="5327" y="5328"/>
                      <a:pt x="10085" y="2862"/>
                      <a:pt x="14830" y="396"/>
                    </a:cubicBezTo>
                    <a:cubicBezTo>
                      <a:pt x="14993" y="314"/>
                      <a:pt x="15295" y="314"/>
                      <a:pt x="15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48"/>
              <p:cNvSpPr/>
              <p:nvPr/>
            </p:nvSpPr>
            <p:spPr>
              <a:xfrm>
                <a:off x="236075" y="1751025"/>
                <a:ext cx="38700" cy="63725"/>
              </a:xfrm>
              <a:custGeom>
                <a:avLst/>
                <a:gdLst/>
                <a:ahLst/>
                <a:cxnLst/>
                <a:rect l="l" t="t" r="r" b="b"/>
                <a:pathLst>
                  <a:path w="1548" h="2549" extrusionOk="0">
                    <a:moveTo>
                      <a:pt x="140" y="1"/>
                    </a:moveTo>
                    <a:lnTo>
                      <a:pt x="140" y="1"/>
                    </a:lnTo>
                    <a:cubicBezTo>
                      <a:pt x="1" y="780"/>
                      <a:pt x="454" y="1431"/>
                      <a:pt x="280" y="2094"/>
                    </a:cubicBezTo>
                    <a:cubicBezTo>
                      <a:pt x="365" y="2059"/>
                      <a:pt x="473" y="1897"/>
                      <a:pt x="551" y="1897"/>
                    </a:cubicBezTo>
                    <a:cubicBezTo>
                      <a:pt x="600" y="1897"/>
                      <a:pt x="638" y="1962"/>
                      <a:pt x="652" y="2164"/>
                    </a:cubicBezTo>
                    <a:cubicBezTo>
                      <a:pt x="664" y="2315"/>
                      <a:pt x="652" y="2455"/>
                      <a:pt x="792" y="2548"/>
                    </a:cubicBezTo>
                    <a:cubicBezTo>
                      <a:pt x="792" y="2036"/>
                      <a:pt x="1373" y="2432"/>
                      <a:pt x="1548" y="2036"/>
                    </a:cubicBezTo>
                    <a:lnTo>
                      <a:pt x="1548" y="2036"/>
                    </a:lnTo>
                    <a:cubicBezTo>
                      <a:pt x="1477" y="2048"/>
                      <a:pt x="1413" y="2054"/>
                      <a:pt x="1355" y="2054"/>
                    </a:cubicBezTo>
                    <a:cubicBezTo>
                      <a:pt x="896" y="2054"/>
                      <a:pt x="802" y="1706"/>
                      <a:pt x="698" y="1304"/>
                    </a:cubicBezTo>
                    <a:cubicBezTo>
                      <a:pt x="582" y="885"/>
                      <a:pt x="512" y="443"/>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48"/>
              <p:cNvSpPr/>
              <p:nvPr/>
            </p:nvSpPr>
            <p:spPr>
              <a:xfrm>
                <a:off x="394850" y="1661525"/>
                <a:ext cx="99750" cy="156750"/>
              </a:xfrm>
              <a:custGeom>
                <a:avLst/>
                <a:gdLst/>
                <a:ahLst/>
                <a:cxnLst/>
                <a:rect l="l" t="t" r="r" b="b"/>
                <a:pathLst>
                  <a:path w="3990" h="6270" extrusionOk="0">
                    <a:moveTo>
                      <a:pt x="868" y="1"/>
                    </a:moveTo>
                    <a:cubicBezTo>
                      <a:pt x="832" y="1"/>
                      <a:pt x="792" y="15"/>
                      <a:pt x="745" y="45"/>
                    </a:cubicBezTo>
                    <a:cubicBezTo>
                      <a:pt x="501" y="208"/>
                      <a:pt x="128" y="196"/>
                      <a:pt x="0" y="545"/>
                    </a:cubicBezTo>
                    <a:cubicBezTo>
                      <a:pt x="22" y="596"/>
                      <a:pt x="71" y="624"/>
                      <a:pt x="119" y="624"/>
                    </a:cubicBezTo>
                    <a:cubicBezTo>
                      <a:pt x="148" y="624"/>
                      <a:pt x="176" y="613"/>
                      <a:pt x="198" y="592"/>
                    </a:cubicBezTo>
                    <a:cubicBezTo>
                      <a:pt x="374" y="456"/>
                      <a:pt x="515" y="396"/>
                      <a:pt x="635" y="396"/>
                    </a:cubicBezTo>
                    <a:cubicBezTo>
                      <a:pt x="857" y="396"/>
                      <a:pt x="1005" y="601"/>
                      <a:pt x="1164" y="917"/>
                    </a:cubicBezTo>
                    <a:cubicBezTo>
                      <a:pt x="1966" y="2546"/>
                      <a:pt x="2827" y="4139"/>
                      <a:pt x="3664" y="5756"/>
                    </a:cubicBezTo>
                    <a:cubicBezTo>
                      <a:pt x="3490" y="5930"/>
                      <a:pt x="3187" y="5942"/>
                      <a:pt x="3036" y="6268"/>
                    </a:cubicBezTo>
                    <a:cubicBezTo>
                      <a:pt x="3057" y="6269"/>
                      <a:pt x="3077" y="6270"/>
                      <a:pt x="3097" y="6270"/>
                    </a:cubicBezTo>
                    <a:cubicBezTo>
                      <a:pt x="3418" y="6270"/>
                      <a:pt x="3596" y="6097"/>
                      <a:pt x="3804" y="5977"/>
                    </a:cubicBezTo>
                    <a:lnTo>
                      <a:pt x="3874" y="5965"/>
                    </a:lnTo>
                    <a:lnTo>
                      <a:pt x="3920" y="5930"/>
                    </a:lnTo>
                    <a:cubicBezTo>
                      <a:pt x="3943" y="5884"/>
                      <a:pt x="3990" y="5814"/>
                      <a:pt x="3978" y="5779"/>
                    </a:cubicBezTo>
                    <a:cubicBezTo>
                      <a:pt x="2931" y="3965"/>
                      <a:pt x="2013" y="2069"/>
                      <a:pt x="1070" y="208"/>
                    </a:cubicBezTo>
                    <a:cubicBezTo>
                      <a:pt x="1013" y="84"/>
                      <a:pt x="955" y="1"/>
                      <a:pt x="8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48"/>
              <p:cNvSpPr/>
              <p:nvPr/>
            </p:nvSpPr>
            <p:spPr>
              <a:xfrm>
                <a:off x="238125" y="1824300"/>
                <a:ext cx="73575" cy="38125"/>
              </a:xfrm>
              <a:custGeom>
                <a:avLst/>
                <a:gdLst/>
                <a:ahLst/>
                <a:cxnLst/>
                <a:rect l="l" t="t" r="r" b="b"/>
                <a:pathLst>
                  <a:path w="2943" h="1525" extrusionOk="0">
                    <a:moveTo>
                      <a:pt x="2943" y="1"/>
                    </a:moveTo>
                    <a:lnTo>
                      <a:pt x="2943" y="1"/>
                    </a:lnTo>
                    <a:cubicBezTo>
                      <a:pt x="1873" y="315"/>
                      <a:pt x="872" y="827"/>
                      <a:pt x="0" y="1525"/>
                    </a:cubicBezTo>
                    <a:lnTo>
                      <a:pt x="2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48"/>
              <p:cNvSpPr/>
              <p:nvPr/>
            </p:nvSpPr>
            <p:spPr>
              <a:xfrm>
                <a:off x="344250" y="1724150"/>
                <a:ext cx="100625" cy="82500"/>
              </a:xfrm>
              <a:custGeom>
                <a:avLst/>
                <a:gdLst/>
                <a:ahLst/>
                <a:cxnLst/>
                <a:rect l="l" t="t" r="r" b="b"/>
                <a:pathLst>
                  <a:path w="4025" h="3300" extrusionOk="0">
                    <a:moveTo>
                      <a:pt x="2433" y="1"/>
                    </a:moveTo>
                    <a:cubicBezTo>
                      <a:pt x="2380" y="1"/>
                      <a:pt x="2332" y="25"/>
                      <a:pt x="2292" y="87"/>
                    </a:cubicBezTo>
                    <a:cubicBezTo>
                      <a:pt x="2117" y="355"/>
                      <a:pt x="2641" y="262"/>
                      <a:pt x="2722" y="483"/>
                    </a:cubicBezTo>
                    <a:cubicBezTo>
                      <a:pt x="2734" y="506"/>
                      <a:pt x="2804" y="506"/>
                      <a:pt x="2839" y="529"/>
                    </a:cubicBezTo>
                    <a:cubicBezTo>
                      <a:pt x="3025" y="704"/>
                      <a:pt x="2967" y="1018"/>
                      <a:pt x="3188" y="1169"/>
                    </a:cubicBezTo>
                    <a:cubicBezTo>
                      <a:pt x="3350" y="1506"/>
                      <a:pt x="3036" y="1506"/>
                      <a:pt x="2885" y="1588"/>
                    </a:cubicBezTo>
                    <a:cubicBezTo>
                      <a:pt x="2071" y="2030"/>
                      <a:pt x="1257" y="2437"/>
                      <a:pt x="442" y="2867"/>
                    </a:cubicBezTo>
                    <a:cubicBezTo>
                      <a:pt x="268" y="2948"/>
                      <a:pt x="0" y="2948"/>
                      <a:pt x="0" y="3239"/>
                    </a:cubicBezTo>
                    <a:cubicBezTo>
                      <a:pt x="36" y="3284"/>
                      <a:pt x="74" y="3300"/>
                      <a:pt x="112" y="3300"/>
                    </a:cubicBezTo>
                    <a:cubicBezTo>
                      <a:pt x="171" y="3300"/>
                      <a:pt x="230" y="3261"/>
                      <a:pt x="280" y="3239"/>
                    </a:cubicBezTo>
                    <a:cubicBezTo>
                      <a:pt x="1513" y="2600"/>
                      <a:pt x="2746" y="1948"/>
                      <a:pt x="3967" y="1308"/>
                    </a:cubicBezTo>
                    <a:cubicBezTo>
                      <a:pt x="3990" y="1274"/>
                      <a:pt x="4013" y="1250"/>
                      <a:pt x="4025" y="1215"/>
                    </a:cubicBezTo>
                    <a:cubicBezTo>
                      <a:pt x="4025" y="1192"/>
                      <a:pt x="4025" y="1181"/>
                      <a:pt x="4013" y="1157"/>
                    </a:cubicBezTo>
                    <a:cubicBezTo>
                      <a:pt x="3975" y="1121"/>
                      <a:pt x="3935" y="1107"/>
                      <a:pt x="3894" y="1107"/>
                    </a:cubicBezTo>
                    <a:cubicBezTo>
                      <a:pt x="3757" y="1107"/>
                      <a:pt x="3609" y="1265"/>
                      <a:pt x="3474" y="1265"/>
                    </a:cubicBezTo>
                    <a:cubicBezTo>
                      <a:pt x="3405" y="1265"/>
                      <a:pt x="3340" y="1224"/>
                      <a:pt x="3281" y="1099"/>
                    </a:cubicBezTo>
                    <a:cubicBezTo>
                      <a:pt x="3269" y="797"/>
                      <a:pt x="3118" y="506"/>
                      <a:pt x="2885" y="320"/>
                    </a:cubicBezTo>
                    <a:cubicBezTo>
                      <a:pt x="2757" y="192"/>
                      <a:pt x="2578" y="1"/>
                      <a:pt x="2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48"/>
              <p:cNvSpPr/>
              <p:nvPr/>
            </p:nvSpPr>
            <p:spPr>
              <a:xfrm>
                <a:off x="735075" y="1602500"/>
                <a:ext cx="37525" cy="21650"/>
              </a:xfrm>
              <a:custGeom>
                <a:avLst/>
                <a:gdLst/>
                <a:ahLst/>
                <a:cxnLst/>
                <a:rect l="l" t="t" r="r" b="b"/>
                <a:pathLst>
                  <a:path w="1501" h="866" extrusionOk="0">
                    <a:moveTo>
                      <a:pt x="565" y="1"/>
                    </a:moveTo>
                    <a:cubicBezTo>
                      <a:pt x="476" y="1"/>
                      <a:pt x="375" y="41"/>
                      <a:pt x="291" y="114"/>
                    </a:cubicBezTo>
                    <a:cubicBezTo>
                      <a:pt x="210" y="196"/>
                      <a:pt x="0" y="312"/>
                      <a:pt x="105" y="370"/>
                    </a:cubicBezTo>
                    <a:cubicBezTo>
                      <a:pt x="372" y="522"/>
                      <a:pt x="593" y="708"/>
                      <a:pt x="838" y="847"/>
                    </a:cubicBezTo>
                    <a:cubicBezTo>
                      <a:pt x="861" y="860"/>
                      <a:pt x="889" y="866"/>
                      <a:pt x="919" y="866"/>
                    </a:cubicBezTo>
                    <a:cubicBezTo>
                      <a:pt x="1109" y="866"/>
                      <a:pt x="1400" y="624"/>
                      <a:pt x="1501" y="312"/>
                    </a:cubicBezTo>
                    <a:lnTo>
                      <a:pt x="1501" y="312"/>
                    </a:lnTo>
                    <a:cubicBezTo>
                      <a:pt x="1347" y="406"/>
                      <a:pt x="1214" y="476"/>
                      <a:pt x="1099" y="476"/>
                    </a:cubicBezTo>
                    <a:cubicBezTo>
                      <a:pt x="971" y="476"/>
                      <a:pt x="865" y="389"/>
                      <a:pt x="779" y="149"/>
                    </a:cubicBezTo>
                    <a:cubicBezTo>
                      <a:pt x="743" y="47"/>
                      <a:pt x="661" y="1"/>
                      <a:pt x="5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48"/>
              <p:cNvSpPr/>
              <p:nvPr/>
            </p:nvSpPr>
            <p:spPr>
              <a:xfrm>
                <a:off x="328250" y="1717200"/>
                <a:ext cx="31150" cy="71650"/>
              </a:xfrm>
              <a:custGeom>
                <a:avLst/>
                <a:gdLst/>
                <a:ahLst/>
                <a:cxnLst/>
                <a:rect l="l" t="t" r="r" b="b"/>
                <a:pathLst>
                  <a:path w="1246" h="2866" extrusionOk="0">
                    <a:moveTo>
                      <a:pt x="398" y="0"/>
                    </a:moveTo>
                    <a:cubicBezTo>
                      <a:pt x="370" y="0"/>
                      <a:pt x="335" y="5"/>
                      <a:pt x="292" y="16"/>
                    </a:cubicBezTo>
                    <a:cubicBezTo>
                      <a:pt x="71" y="63"/>
                      <a:pt x="1" y="330"/>
                      <a:pt x="187" y="679"/>
                    </a:cubicBezTo>
                    <a:cubicBezTo>
                      <a:pt x="222" y="540"/>
                      <a:pt x="280" y="400"/>
                      <a:pt x="361" y="272"/>
                    </a:cubicBezTo>
                    <a:cubicBezTo>
                      <a:pt x="479" y="145"/>
                      <a:pt x="547" y="0"/>
                      <a:pt x="398" y="0"/>
                    </a:cubicBezTo>
                    <a:close/>
                    <a:moveTo>
                      <a:pt x="187" y="679"/>
                    </a:moveTo>
                    <a:lnTo>
                      <a:pt x="187" y="679"/>
                    </a:lnTo>
                    <a:cubicBezTo>
                      <a:pt x="82" y="970"/>
                      <a:pt x="326" y="1144"/>
                      <a:pt x="326" y="1365"/>
                    </a:cubicBezTo>
                    <a:cubicBezTo>
                      <a:pt x="222" y="1447"/>
                      <a:pt x="36" y="1424"/>
                      <a:pt x="47" y="1703"/>
                    </a:cubicBezTo>
                    <a:cubicBezTo>
                      <a:pt x="209" y="1621"/>
                      <a:pt x="332" y="1586"/>
                      <a:pt x="427" y="1586"/>
                    </a:cubicBezTo>
                    <a:cubicBezTo>
                      <a:pt x="791" y="1586"/>
                      <a:pt x="749" y="2092"/>
                      <a:pt x="896" y="2377"/>
                    </a:cubicBezTo>
                    <a:cubicBezTo>
                      <a:pt x="838" y="2529"/>
                      <a:pt x="780" y="2691"/>
                      <a:pt x="722" y="2866"/>
                    </a:cubicBezTo>
                    <a:cubicBezTo>
                      <a:pt x="966" y="2808"/>
                      <a:pt x="1141" y="2726"/>
                      <a:pt x="1071" y="2447"/>
                    </a:cubicBezTo>
                    <a:cubicBezTo>
                      <a:pt x="1245" y="1982"/>
                      <a:pt x="350" y="1517"/>
                      <a:pt x="1141" y="1086"/>
                    </a:cubicBezTo>
                    <a:cubicBezTo>
                      <a:pt x="1096" y="1064"/>
                      <a:pt x="1054" y="1055"/>
                      <a:pt x="1014" y="1055"/>
                    </a:cubicBezTo>
                    <a:cubicBezTo>
                      <a:pt x="866" y="1055"/>
                      <a:pt x="747" y="1176"/>
                      <a:pt x="619" y="1176"/>
                    </a:cubicBezTo>
                    <a:cubicBezTo>
                      <a:pt x="585" y="1176"/>
                      <a:pt x="549" y="1167"/>
                      <a:pt x="513" y="1144"/>
                    </a:cubicBezTo>
                    <a:cubicBezTo>
                      <a:pt x="431" y="982"/>
                      <a:pt x="408" y="772"/>
                      <a:pt x="187" y="6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48"/>
              <p:cNvSpPr/>
              <p:nvPr/>
            </p:nvSpPr>
            <p:spPr>
              <a:xfrm>
                <a:off x="714125" y="1628025"/>
                <a:ext cx="27650" cy="33800"/>
              </a:xfrm>
              <a:custGeom>
                <a:avLst/>
                <a:gdLst/>
                <a:ahLst/>
                <a:cxnLst/>
                <a:rect l="l" t="t" r="r" b="b"/>
                <a:pathLst>
                  <a:path w="1106" h="1352" extrusionOk="0">
                    <a:moveTo>
                      <a:pt x="489" y="1"/>
                    </a:moveTo>
                    <a:lnTo>
                      <a:pt x="489" y="1"/>
                    </a:lnTo>
                    <a:cubicBezTo>
                      <a:pt x="757" y="664"/>
                      <a:pt x="198" y="408"/>
                      <a:pt x="1" y="640"/>
                    </a:cubicBezTo>
                    <a:cubicBezTo>
                      <a:pt x="222" y="803"/>
                      <a:pt x="710" y="745"/>
                      <a:pt x="478" y="1222"/>
                    </a:cubicBezTo>
                    <a:cubicBezTo>
                      <a:pt x="466" y="1245"/>
                      <a:pt x="524" y="1338"/>
                      <a:pt x="571" y="1350"/>
                    </a:cubicBezTo>
                    <a:cubicBezTo>
                      <a:pt x="576" y="1351"/>
                      <a:pt x="581" y="1352"/>
                      <a:pt x="587" y="1352"/>
                    </a:cubicBezTo>
                    <a:cubicBezTo>
                      <a:pt x="636" y="1352"/>
                      <a:pt x="710" y="1313"/>
                      <a:pt x="710" y="1292"/>
                    </a:cubicBezTo>
                    <a:cubicBezTo>
                      <a:pt x="745" y="896"/>
                      <a:pt x="1106" y="478"/>
                      <a:pt x="4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48"/>
              <p:cNvSpPr/>
              <p:nvPr/>
            </p:nvSpPr>
            <p:spPr>
              <a:xfrm>
                <a:off x="594025" y="1595450"/>
                <a:ext cx="23300" cy="34050"/>
              </a:xfrm>
              <a:custGeom>
                <a:avLst/>
                <a:gdLst/>
                <a:ahLst/>
                <a:cxnLst/>
                <a:rect l="l" t="t" r="r" b="b"/>
                <a:pathLst>
                  <a:path w="932" h="1362" extrusionOk="0">
                    <a:moveTo>
                      <a:pt x="641" y="1"/>
                    </a:moveTo>
                    <a:cubicBezTo>
                      <a:pt x="478" y="210"/>
                      <a:pt x="466" y="548"/>
                      <a:pt x="1" y="652"/>
                    </a:cubicBezTo>
                    <a:cubicBezTo>
                      <a:pt x="65" y="643"/>
                      <a:pt x="120" y="638"/>
                      <a:pt x="168" y="638"/>
                    </a:cubicBezTo>
                    <a:cubicBezTo>
                      <a:pt x="702" y="638"/>
                      <a:pt x="294" y="1191"/>
                      <a:pt x="582" y="1362"/>
                    </a:cubicBezTo>
                    <a:cubicBezTo>
                      <a:pt x="815" y="897"/>
                      <a:pt x="931" y="455"/>
                      <a:pt x="6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48"/>
              <p:cNvSpPr/>
              <p:nvPr/>
            </p:nvSpPr>
            <p:spPr>
              <a:xfrm>
                <a:off x="441075" y="1781275"/>
                <a:ext cx="17450" cy="34075"/>
              </a:xfrm>
              <a:custGeom>
                <a:avLst/>
                <a:gdLst/>
                <a:ahLst/>
                <a:cxnLst/>
                <a:rect l="l" t="t" r="r" b="b"/>
                <a:pathLst>
                  <a:path w="698" h="1363" extrusionOk="0">
                    <a:moveTo>
                      <a:pt x="1" y="0"/>
                    </a:moveTo>
                    <a:lnTo>
                      <a:pt x="1" y="0"/>
                    </a:lnTo>
                    <a:cubicBezTo>
                      <a:pt x="292" y="349"/>
                      <a:pt x="466" y="722"/>
                      <a:pt x="419" y="1187"/>
                    </a:cubicBezTo>
                    <a:cubicBezTo>
                      <a:pt x="408" y="1280"/>
                      <a:pt x="443" y="1350"/>
                      <a:pt x="536" y="1361"/>
                    </a:cubicBezTo>
                    <a:cubicBezTo>
                      <a:pt x="541" y="1362"/>
                      <a:pt x="546" y="1362"/>
                      <a:pt x="552" y="1362"/>
                    </a:cubicBezTo>
                    <a:cubicBezTo>
                      <a:pt x="627" y="1362"/>
                      <a:pt x="697" y="1286"/>
                      <a:pt x="675" y="1210"/>
                    </a:cubicBezTo>
                    <a:cubicBezTo>
                      <a:pt x="629" y="710"/>
                      <a:pt x="594" y="19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48"/>
              <p:cNvSpPr/>
              <p:nvPr/>
            </p:nvSpPr>
            <p:spPr>
              <a:xfrm>
                <a:off x="528550" y="1638900"/>
                <a:ext cx="27425" cy="20050"/>
              </a:xfrm>
              <a:custGeom>
                <a:avLst/>
                <a:gdLst/>
                <a:ahLst/>
                <a:cxnLst/>
                <a:rect l="l" t="t" r="r" b="b"/>
                <a:pathLst>
                  <a:path w="1097" h="802" extrusionOk="0">
                    <a:moveTo>
                      <a:pt x="579" y="0"/>
                    </a:moveTo>
                    <a:cubicBezTo>
                      <a:pt x="511" y="0"/>
                      <a:pt x="416" y="63"/>
                      <a:pt x="282" y="240"/>
                    </a:cubicBezTo>
                    <a:cubicBezTo>
                      <a:pt x="282" y="240"/>
                      <a:pt x="212" y="228"/>
                      <a:pt x="152" y="228"/>
                    </a:cubicBezTo>
                    <a:cubicBezTo>
                      <a:pt x="67" y="228"/>
                      <a:pt x="0" y="252"/>
                      <a:pt x="177" y="368"/>
                    </a:cubicBezTo>
                    <a:cubicBezTo>
                      <a:pt x="333" y="483"/>
                      <a:pt x="275" y="801"/>
                      <a:pt x="502" y="801"/>
                    </a:cubicBezTo>
                    <a:cubicBezTo>
                      <a:pt x="529" y="801"/>
                      <a:pt x="560" y="797"/>
                      <a:pt x="596" y="787"/>
                    </a:cubicBezTo>
                    <a:cubicBezTo>
                      <a:pt x="445" y="519"/>
                      <a:pt x="1096" y="601"/>
                      <a:pt x="805" y="345"/>
                    </a:cubicBezTo>
                    <a:cubicBezTo>
                      <a:pt x="757" y="305"/>
                      <a:pt x="731"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48"/>
              <p:cNvSpPr/>
              <p:nvPr/>
            </p:nvSpPr>
            <p:spPr>
              <a:xfrm>
                <a:off x="363150" y="1811875"/>
                <a:ext cx="31725" cy="28850"/>
              </a:xfrm>
              <a:custGeom>
                <a:avLst/>
                <a:gdLst/>
                <a:ahLst/>
                <a:cxnLst/>
                <a:rect l="l" t="t" r="r" b="b"/>
                <a:pathLst>
                  <a:path w="1269" h="1154" extrusionOk="0">
                    <a:moveTo>
                      <a:pt x="658" y="0"/>
                    </a:moveTo>
                    <a:cubicBezTo>
                      <a:pt x="581" y="0"/>
                      <a:pt x="497" y="25"/>
                      <a:pt x="408" y="79"/>
                    </a:cubicBezTo>
                    <a:cubicBezTo>
                      <a:pt x="280" y="149"/>
                      <a:pt x="140" y="230"/>
                      <a:pt x="140" y="405"/>
                    </a:cubicBezTo>
                    <a:cubicBezTo>
                      <a:pt x="1" y="742"/>
                      <a:pt x="47" y="1068"/>
                      <a:pt x="419" y="1149"/>
                    </a:cubicBezTo>
                    <a:cubicBezTo>
                      <a:pt x="434" y="1152"/>
                      <a:pt x="450" y="1153"/>
                      <a:pt x="465" y="1153"/>
                    </a:cubicBezTo>
                    <a:cubicBezTo>
                      <a:pt x="647" y="1153"/>
                      <a:pt x="817" y="963"/>
                      <a:pt x="710" y="684"/>
                    </a:cubicBezTo>
                    <a:lnTo>
                      <a:pt x="710" y="684"/>
                    </a:lnTo>
                    <a:cubicBezTo>
                      <a:pt x="596" y="784"/>
                      <a:pt x="509" y="829"/>
                      <a:pt x="445" y="829"/>
                    </a:cubicBezTo>
                    <a:cubicBezTo>
                      <a:pt x="346" y="829"/>
                      <a:pt x="303" y="721"/>
                      <a:pt x="303" y="544"/>
                    </a:cubicBezTo>
                    <a:lnTo>
                      <a:pt x="303" y="463"/>
                    </a:lnTo>
                    <a:cubicBezTo>
                      <a:pt x="430" y="323"/>
                      <a:pt x="508" y="271"/>
                      <a:pt x="558" y="271"/>
                    </a:cubicBezTo>
                    <a:cubicBezTo>
                      <a:pt x="680" y="271"/>
                      <a:pt x="627" y="590"/>
                      <a:pt x="710" y="672"/>
                    </a:cubicBezTo>
                    <a:cubicBezTo>
                      <a:pt x="803" y="510"/>
                      <a:pt x="1268" y="638"/>
                      <a:pt x="1036" y="254"/>
                    </a:cubicBezTo>
                    <a:cubicBezTo>
                      <a:pt x="943" y="99"/>
                      <a:pt x="813" y="0"/>
                      <a:pt x="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48"/>
              <p:cNvSpPr/>
              <p:nvPr/>
            </p:nvSpPr>
            <p:spPr>
              <a:xfrm>
                <a:off x="736225" y="1534100"/>
                <a:ext cx="18050" cy="37550"/>
              </a:xfrm>
              <a:custGeom>
                <a:avLst/>
                <a:gdLst/>
                <a:ahLst/>
                <a:cxnLst/>
                <a:rect l="l" t="t" r="r" b="b"/>
                <a:pathLst>
                  <a:path w="722" h="1502" extrusionOk="0">
                    <a:moveTo>
                      <a:pt x="1" y="1"/>
                    </a:moveTo>
                    <a:cubicBezTo>
                      <a:pt x="59" y="571"/>
                      <a:pt x="454" y="978"/>
                      <a:pt x="594" y="1501"/>
                    </a:cubicBezTo>
                    <a:cubicBezTo>
                      <a:pt x="722" y="1303"/>
                      <a:pt x="710" y="1036"/>
                      <a:pt x="559" y="850"/>
                    </a:cubicBezTo>
                    <a:cubicBezTo>
                      <a:pt x="512" y="640"/>
                      <a:pt x="408" y="443"/>
                      <a:pt x="268" y="292"/>
                    </a:cubicBezTo>
                    <a:cubicBezTo>
                      <a:pt x="222" y="164"/>
                      <a:pt x="198"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48"/>
              <p:cNvSpPr/>
              <p:nvPr/>
            </p:nvSpPr>
            <p:spPr>
              <a:xfrm>
                <a:off x="736225" y="1533825"/>
                <a:ext cx="25" cy="600"/>
              </a:xfrm>
              <a:custGeom>
                <a:avLst/>
                <a:gdLst/>
                <a:ahLst/>
                <a:cxnLst/>
                <a:rect l="l" t="t" r="r" b="b"/>
                <a:pathLst>
                  <a:path w="1" h="24" extrusionOk="0">
                    <a:moveTo>
                      <a:pt x="1" y="23"/>
                    </a:move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48"/>
              <p:cNvSpPr/>
              <p:nvPr/>
            </p:nvSpPr>
            <p:spPr>
              <a:xfrm>
                <a:off x="550550" y="1592350"/>
                <a:ext cx="30425" cy="52575"/>
              </a:xfrm>
              <a:custGeom>
                <a:avLst/>
                <a:gdLst/>
                <a:ahLst/>
                <a:cxnLst/>
                <a:rect l="l" t="t" r="r" b="b"/>
                <a:pathLst>
                  <a:path w="1217" h="2103" extrusionOk="0">
                    <a:moveTo>
                      <a:pt x="89" y="1"/>
                    </a:moveTo>
                    <a:cubicBezTo>
                      <a:pt x="31" y="1"/>
                      <a:pt x="1" y="80"/>
                      <a:pt x="30" y="218"/>
                    </a:cubicBezTo>
                    <a:cubicBezTo>
                      <a:pt x="146" y="672"/>
                      <a:pt x="251" y="1125"/>
                      <a:pt x="740" y="1346"/>
                    </a:cubicBezTo>
                    <a:cubicBezTo>
                      <a:pt x="751" y="1358"/>
                      <a:pt x="763" y="1370"/>
                      <a:pt x="786" y="1393"/>
                    </a:cubicBezTo>
                    <a:lnTo>
                      <a:pt x="1077" y="2102"/>
                    </a:lnTo>
                    <a:cubicBezTo>
                      <a:pt x="1216" y="1684"/>
                      <a:pt x="1065" y="1218"/>
                      <a:pt x="705" y="962"/>
                    </a:cubicBezTo>
                    <a:cubicBezTo>
                      <a:pt x="701" y="963"/>
                      <a:pt x="697" y="963"/>
                      <a:pt x="694" y="963"/>
                    </a:cubicBezTo>
                    <a:cubicBezTo>
                      <a:pt x="446" y="963"/>
                      <a:pt x="976" y="611"/>
                      <a:pt x="723" y="611"/>
                    </a:cubicBezTo>
                    <a:cubicBezTo>
                      <a:pt x="686" y="611"/>
                      <a:pt x="631" y="619"/>
                      <a:pt x="553" y="637"/>
                    </a:cubicBezTo>
                    <a:cubicBezTo>
                      <a:pt x="379" y="497"/>
                      <a:pt x="344" y="253"/>
                      <a:pt x="216" y="90"/>
                    </a:cubicBezTo>
                    <a:cubicBezTo>
                      <a:pt x="168" y="29"/>
                      <a:pt x="124" y="1"/>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48"/>
              <p:cNvSpPr/>
              <p:nvPr/>
            </p:nvSpPr>
            <p:spPr>
              <a:xfrm>
                <a:off x="393675" y="1764400"/>
                <a:ext cx="25" cy="2075"/>
              </a:xfrm>
              <a:custGeom>
                <a:avLst/>
                <a:gdLst/>
                <a:ahLst/>
                <a:cxnLst/>
                <a:rect l="l" t="t" r="r" b="b"/>
                <a:pathLst>
                  <a:path w="1" h="83" extrusionOk="0">
                    <a:moveTo>
                      <a:pt x="1" y="1"/>
                    </a:moveTo>
                    <a:cubicBezTo>
                      <a:pt x="1" y="24"/>
                      <a:pt x="1" y="59"/>
                      <a:pt x="1" y="8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48"/>
              <p:cNvSpPr/>
              <p:nvPr/>
            </p:nvSpPr>
            <p:spPr>
              <a:xfrm>
                <a:off x="381475" y="1744275"/>
                <a:ext cx="24450" cy="20150"/>
              </a:xfrm>
              <a:custGeom>
                <a:avLst/>
                <a:gdLst/>
                <a:ahLst/>
                <a:cxnLst/>
                <a:rect l="l" t="t" r="r" b="b"/>
                <a:pathLst>
                  <a:path w="978" h="806" extrusionOk="0">
                    <a:moveTo>
                      <a:pt x="571" y="0"/>
                    </a:moveTo>
                    <a:cubicBezTo>
                      <a:pt x="426" y="0"/>
                      <a:pt x="270" y="148"/>
                      <a:pt x="112" y="148"/>
                    </a:cubicBezTo>
                    <a:cubicBezTo>
                      <a:pt x="75" y="148"/>
                      <a:pt x="38" y="140"/>
                      <a:pt x="0" y="120"/>
                    </a:cubicBezTo>
                    <a:lnTo>
                      <a:pt x="0" y="120"/>
                    </a:lnTo>
                    <a:cubicBezTo>
                      <a:pt x="256" y="294"/>
                      <a:pt x="489" y="445"/>
                      <a:pt x="489" y="806"/>
                    </a:cubicBezTo>
                    <a:cubicBezTo>
                      <a:pt x="535" y="538"/>
                      <a:pt x="977" y="503"/>
                      <a:pt x="791" y="166"/>
                    </a:cubicBezTo>
                    <a:cubicBezTo>
                      <a:pt x="722" y="41"/>
                      <a:pt x="648" y="0"/>
                      <a:pt x="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48"/>
              <p:cNvSpPr/>
              <p:nvPr/>
            </p:nvSpPr>
            <p:spPr>
              <a:xfrm>
                <a:off x="713250" y="1550575"/>
                <a:ext cx="23625" cy="22800"/>
              </a:xfrm>
              <a:custGeom>
                <a:avLst/>
                <a:gdLst/>
                <a:ahLst/>
                <a:cxnLst/>
                <a:rect l="l" t="t" r="r" b="b"/>
                <a:pathLst>
                  <a:path w="945" h="912" extrusionOk="0">
                    <a:moveTo>
                      <a:pt x="492" y="1"/>
                    </a:moveTo>
                    <a:cubicBezTo>
                      <a:pt x="461" y="1"/>
                      <a:pt x="432" y="9"/>
                      <a:pt x="408" y="28"/>
                    </a:cubicBezTo>
                    <a:cubicBezTo>
                      <a:pt x="1" y="330"/>
                      <a:pt x="652" y="517"/>
                      <a:pt x="373" y="912"/>
                    </a:cubicBezTo>
                    <a:cubicBezTo>
                      <a:pt x="745" y="714"/>
                      <a:pt x="675" y="505"/>
                      <a:pt x="815" y="389"/>
                    </a:cubicBezTo>
                    <a:cubicBezTo>
                      <a:pt x="944" y="279"/>
                      <a:pt x="675" y="1"/>
                      <a:pt x="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48"/>
              <p:cNvSpPr/>
              <p:nvPr/>
            </p:nvSpPr>
            <p:spPr>
              <a:xfrm>
                <a:off x="388150" y="1826050"/>
                <a:ext cx="21850" cy="42875"/>
              </a:xfrm>
              <a:custGeom>
                <a:avLst/>
                <a:gdLst/>
                <a:ahLst/>
                <a:cxnLst/>
                <a:rect l="l" t="t" r="r" b="b"/>
                <a:pathLst>
                  <a:path w="874" h="1715" extrusionOk="0">
                    <a:moveTo>
                      <a:pt x="454" y="734"/>
                    </a:moveTo>
                    <a:cubicBezTo>
                      <a:pt x="478" y="768"/>
                      <a:pt x="501" y="792"/>
                      <a:pt x="524" y="838"/>
                    </a:cubicBezTo>
                    <a:cubicBezTo>
                      <a:pt x="559" y="931"/>
                      <a:pt x="582" y="1036"/>
                      <a:pt x="571" y="1141"/>
                    </a:cubicBezTo>
                    <a:lnTo>
                      <a:pt x="571" y="1234"/>
                    </a:lnTo>
                    <a:lnTo>
                      <a:pt x="361" y="1338"/>
                    </a:lnTo>
                    <a:cubicBezTo>
                      <a:pt x="327" y="1292"/>
                      <a:pt x="315" y="1257"/>
                      <a:pt x="303" y="1199"/>
                    </a:cubicBezTo>
                    <a:cubicBezTo>
                      <a:pt x="292" y="1082"/>
                      <a:pt x="361" y="955"/>
                      <a:pt x="361" y="838"/>
                    </a:cubicBezTo>
                    <a:cubicBezTo>
                      <a:pt x="361" y="815"/>
                      <a:pt x="361" y="803"/>
                      <a:pt x="361" y="792"/>
                    </a:cubicBezTo>
                    <a:cubicBezTo>
                      <a:pt x="385" y="768"/>
                      <a:pt x="420" y="745"/>
                      <a:pt x="454" y="734"/>
                    </a:cubicBezTo>
                    <a:close/>
                    <a:moveTo>
                      <a:pt x="116" y="1"/>
                    </a:moveTo>
                    <a:cubicBezTo>
                      <a:pt x="109" y="1"/>
                      <a:pt x="101" y="1"/>
                      <a:pt x="94" y="1"/>
                    </a:cubicBezTo>
                    <a:cubicBezTo>
                      <a:pt x="233" y="257"/>
                      <a:pt x="303" y="478"/>
                      <a:pt x="199" y="722"/>
                    </a:cubicBezTo>
                    <a:cubicBezTo>
                      <a:pt x="71" y="908"/>
                      <a:pt x="24" y="1129"/>
                      <a:pt x="82" y="1350"/>
                    </a:cubicBezTo>
                    <a:cubicBezTo>
                      <a:pt x="82" y="1490"/>
                      <a:pt x="1" y="1699"/>
                      <a:pt x="175" y="1711"/>
                    </a:cubicBezTo>
                    <a:cubicBezTo>
                      <a:pt x="197" y="1713"/>
                      <a:pt x="218" y="1715"/>
                      <a:pt x="239" y="1715"/>
                    </a:cubicBezTo>
                    <a:cubicBezTo>
                      <a:pt x="493" y="1715"/>
                      <a:pt x="712" y="1527"/>
                      <a:pt x="734" y="1280"/>
                    </a:cubicBezTo>
                    <a:cubicBezTo>
                      <a:pt x="873" y="1094"/>
                      <a:pt x="815" y="908"/>
                      <a:pt x="722" y="722"/>
                    </a:cubicBezTo>
                    <a:cubicBezTo>
                      <a:pt x="596" y="435"/>
                      <a:pt x="662"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48"/>
              <p:cNvSpPr/>
              <p:nvPr/>
            </p:nvSpPr>
            <p:spPr>
              <a:xfrm>
                <a:off x="398325" y="1797275"/>
                <a:ext cx="26525" cy="30375"/>
              </a:xfrm>
              <a:custGeom>
                <a:avLst/>
                <a:gdLst/>
                <a:ahLst/>
                <a:cxnLst/>
                <a:rect l="l" t="t" r="r" b="b"/>
                <a:pathLst>
                  <a:path w="1061" h="1215" extrusionOk="0">
                    <a:moveTo>
                      <a:pt x="129" y="0"/>
                    </a:moveTo>
                    <a:lnTo>
                      <a:pt x="129" y="0"/>
                    </a:lnTo>
                    <a:cubicBezTo>
                      <a:pt x="36" y="500"/>
                      <a:pt x="1" y="977"/>
                      <a:pt x="652" y="1152"/>
                    </a:cubicBezTo>
                    <a:cubicBezTo>
                      <a:pt x="720" y="1186"/>
                      <a:pt x="808" y="1214"/>
                      <a:pt x="884" y="1214"/>
                    </a:cubicBezTo>
                    <a:cubicBezTo>
                      <a:pt x="963" y="1214"/>
                      <a:pt x="1030" y="1183"/>
                      <a:pt x="1048" y="1094"/>
                    </a:cubicBezTo>
                    <a:cubicBezTo>
                      <a:pt x="1061" y="985"/>
                      <a:pt x="1000" y="961"/>
                      <a:pt x="921" y="961"/>
                    </a:cubicBezTo>
                    <a:cubicBezTo>
                      <a:pt x="857" y="961"/>
                      <a:pt x="780" y="977"/>
                      <a:pt x="722" y="977"/>
                    </a:cubicBezTo>
                    <a:cubicBezTo>
                      <a:pt x="222" y="838"/>
                      <a:pt x="338" y="326"/>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48"/>
              <p:cNvSpPr/>
              <p:nvPr/>
            </p:nvSpPr>
            <p:spPr>
              <a:xfrm>
                <a:off x="234325" y="1803950"/>
                <a:ext cx="20100" cy="22700"/>
              </a:xfrm>
              <a:custGeom>
                <a:avLst/>
                <a:gdLst/>
                <a:ahLst/>
                <a:cxnLst/>
                <a:rect l="l" t="t" r="r" b="b"/>
                <a:pathLst>
                  <a:path w="804" h="908" extrusionOk="0">
                    <a:moveTo>
                      <a:pt x="338" y="1"/>
                    </a:moveTo>
                    <a:cubicBezTo>
                      <a:pt x="1" y="233"/>
                      <a:pt x="233" y="501"/>
                      <a:pt x="315" y="757"/>
                    </a:cubicBezTo>
                    <a:cubicBezTo>
                      <a:pt x="341" y="851"/>
                      <a:pt x="429" y="907"/>
                      <a:pt x="521" y="907"/>
                    </a:cubicBezTo>
                    <a:cubicBezTo>
                      <a:pt x="553" y="907"/>
                      <a:pt x="587" y="900"/>
                      <a:pt x="617" y="885"/>
                    </a:cubicBezTo>
                    <a:cubicBezTo>
                      <a:pt x="803" y="803"/>
                      <a:pt x="803" y="640"/>
                      <a:pt x="780" y="478"/>
                    </a:cubicBezTo>
                    <a:lnTo>
                      <a:pt x="780" y="478"/>
                    </a:lnTo>
                    <a:cubicBezTo>
                      <a:pt x="684" y="518"/>
                      <a:pt x="613" y="535"/>
                      <a:pt x="560" y="535"/>
                    </a:cubicBezTo>
                    <a:cubicBezTo>
                      <a:pt x="296" y="535"/>
                      <a:pt x="505" y="98"/>
                      <a:pt x="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48"/>
              <p:cNvSpPr/>
              <p:nvPr/>
            </p:nvSpPr>
            <p:spPr>
              <a:xfrm>
                <a:off x="416075" y="1792025"/>
                <a:ext cx="23000" cy="24875"/>
              </a:xfrm>
              <a:custGeom>
                <a:avLst/>
                <a:gdLst/>
                <a:ahLst/>
                <a:cxnLst/>
                <a:rect l="l" t="t" r="r" b="b"/>
                <a:pathLst>
                  <a:path w="920" h="995" extrusionOk="0">
                    <a:moveTo>
                      <a:pt x="675" y="1"/>
                    </a:moveTo>
                    <a:cubicBezTo>
                      <a:pt x="431" y="59"/>
                      <a:pt x="547" y="268"/>
                      <a:pt x="466" y="373"/>
                    </a:cubicBezTo>
                    <a:cubicBezTo>
                      <a:pt x="437" y="386"/>
                      <a:pt x="404" y="391"/>
                      <a:pt x="369" y="391"/>
                    </a:cubicBezTo>
                    <a:cubicBezTo>
                      <a:pt x="295" y="391"/>
                      <a:pt x="212" y="371"/>
                      <a:pt x="146" y="371"/>
                    </a:cubicBezTo>
                    <a:cubicBezTo>
                      <a:pt x="78" y="371"/>
                      <a:pt x="28" y="392"/>
                      <a:pt x="24" y="478"/>
                    </a:cubicBezTo>
                    <a:cubicBezTo>
                      <a:pt x="0" y="722"/>
                      <a:pt x="315" y="594"/>
                      <a:pt x="466" y="687"/>
                    </a:cubicBezTo>
                    <a:cubicBezTo>
                      <a:pt x="477" y="780"/>
                      <a:pt x="466" y="920"/>
                      <a:pt x="524" y="978"/>
                    </a:cubicBezTo>
                    <a:cubicBezTo>
                      <a:pt x="536" y="990"/>
                      <a:pt x="548" y="995"/>
                      <a:pt x="561" y="995"/>
                    </a:cubicBezTo>
                    <a:cubicBezTo>
                      <a:pt x="610" y="995"/>
                      <a:pt x="661" y="917"/>
                      <a:pt x="698" y="862"/>
                    </a:cubicBezTo>
                    <a:cubicBezTo>
                      <a:pt x="919" y="559"/>
                      <a:pt x="756" y="280"/>
                      <a:pt x="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48"/>
              <p:cNvSpPr/>
              <p:nvPr/>
            </p:nvSpPr>
            <p:spPr>
              <a:xfrm>
                <a:off x="737400" y="1625825"/>
                <a:ext cx="22125" cy="31300"/>
              </a:xfrm>
              <a:custGeom>
                <a:avLst/>
                <a:gdLst/>
                <a:ahLst/>
                <a:cxnLst/>
                <a:rect l="l" t="t" r="r" b="b"/>
                <a:pathLst>
                  <a:path w="885" h="1252" extrusionOk="0">
                    <a:moveTo>
                      <a:pt x="181" y="0"/>
                    </a:moveTo>
                    <a:cubicBezTo>
                      <a:pt x="130" y="0"/>
                      <a:pt x="71" y="18"/>
                      <a:pt x="0" y="65"/>
                    </a:cubicBezTo>
                    <a:cubicBezTo>
                      <a:pt x="442" y="321"/>
                      <a:pt x="535" y="787"/>
                      <a:pt x="663" y="1252"/>
                    </a:cubicBezTo>
                    <a:cubicBezTo>
                      <a:pt x="884" y="1066"/>
                      <a:pt x="791" y="891"/>
                      <a:pt x="814" y="728"/>
                    </a:cubicBezTo>
                    <a:lnTo>
                      <a:pt x="814" y="728"/>
                    </a:lnTo>
                    <a:lnTo>
                      <a:pt x="768" y="763"/>
                    </a:lnTo>
                    <a:cubicBezTo>
                      <a:pt x="756" y="705"/>
                      <a:pt x="745" y="647"/>
                      <a:pt x="721" y="589"/>
                    </a:cubicBezTo>
                    <a:cubicBezTo>
                      <a:pt x="686" y="496"/>
                      <a:pt x="640" y="403"/>
                      <a:pt x="582" y="321"/>
                    </a:cubicBezTo>
                    <a:cubicBezTo>
                      <a:pt x="559" y="275"/>
                      <a:pt x="524" y="228"/>
                      <a:pt x="489" y="193"/>
                    </a:cubicBezTo>
                    <a:lnTo>
                      <a:pt x="535" y="182"/>
                    </a:lnTo>
                    <a:cubicBezTo>
                      <a:pt x="414" y="156"/>
                      <a:pt x="331" y="0"/>
                      <a:pt x="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48"/>
              <p:cNvSpPr/>
              <p:nvPr/>
            </p:nvSpPr>
            <p:spPr>
              <a:xfrm>
                <a:off x="485275" y="1652600"/>
                <a:ext cx="33175" cy="41325"/>
              </a:xfrm>
              <a:custGeom>
                <a:avLst/>
                <a:gdLst/>
                <a:ahLst/>
                <a:cxnLst/>
                <a:rect l="l" t="t" r="r" b="b"/>
                <a:pathLst>
                  <a:path w="1327" h="1653" extrusionOk="0">
                    <a:moveTo>
                      <a:pt x="387" y="0"/>
                    </a:moveTo>
                    <a:cubicBezTo>
                      <a:pt x="296" y="0"/>
                      <a:pt x="237" y="174"/>
                      <a:pt x="164" y="239"/>
                    </a:cubicBezTo>
                    <a:cubicBezTo>
                      <a:pt x="1" y="472"/>
                      <a:pt x="59" y="809"/>
                      <a:pt x="315" y="960"/>
                    </a:cubicBezTo>
                    <a:cubicBezTo>
                      <a:pt x="361" y="989"/>
                      <a:pt x="398" y="1002"/>
                      <a:pt x="428" y="1002"/>
                    </a:cubicBezTo>
                    <a:cubicBezTo>
                      <a:pt x="567" y="1002"/>
                      <a:pt x="570" y="746"/>
                      <a:pt x="675" y="669"/>
                    </a:cubicBezTo>
                    <a:cubicBezTo>
                      <a:pt x="664" y="646"/>
                      <a:pt x="652" y="611"/>
                      <a:pt x="652" y="576"/>
                    </a:cubicBezTo>
                    <a:lnTo>
                      <a:pt x="652" y="576"/>
                    </a:lnTo>
                    <a:cubicBezTo>
                      <a:pt x="861" y="716"/>
                      <a:pt x="1059" y="855"/>
                      <a:pt x="734" y="1076"/>
                    </a:cubicBezTo>
                    <a:lnTo>
                      <a:pt x="757" y="1100"/>
                    </a:lnTo>
                    <a:cubicBezTo>
                      <a:pt x="594" y="1263"/>
                      <a:pt x="513" y="1507"/>
                      <a:pt x="710" y="1623"/>
                    </a:cubicBezTo>
                    <a:cubicBezTo>
                      <a:pt x="749" y="1644"/>
                      <a:pt x="787" y="1653"/>
                      <a:pt x="824" y="1653"/>
                    </a:cubicBezTo>
                    <a:cubicBezTo>
                      <a:pt x="975" y="1653"/>
                      <a:pt x="1103" y="1494"/>
                      <a:pt x="1141" y="1297"/>
                    </a:cubicBezTo>
                    <a:cubicBezTo>
                      <a:pt x="1327" y="669"/>
                      <a:pt x="815" y="390"/>
                      <a:pt x="466" y="41"/>
                    </a:cubicBezTo>
                    <a:cubicBezTo>
                      <a:pt x="437" y="12"/>
                      <a:pt x="411"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48"/>
              <p:cNvSpPr/>
              <p:nvPr/>
            </p:nvSpPr>
            <p:spPr>
              <a:xfrm>
                <a:off x="751350" y="1516075"/>
                <a:ext cx="30550" cy="46850"/>
              </a:xfrm>
              <a:custGeom>
                <a:avLst/>
                <a:gdLst/>
                <a:ahLst/>
                <a:cxnLst/>
                <a:rect l="l" t="t" r="r" b="b"/>
                <a:pathLst>
                  <a:path w="1222" h="1874" extrusionOk="0">
                    <a:moveTo>
                      <a:pt x="456" y="0"/>
                    </a:moveTo>
                    <a:cubicBezTo>
                      <a:pt x="350" y="0"/>
                      <a:pt x="260" y="154"/>
                      <a:pt x="117" y="477"/>
                    </a:cubicBezTo>
                    <a:cubicBezTo>
                      <a:pt x="1" y="780"/>
                      <a:pt x="140" y="1024"/>
                      <a:pt x="396" y="1059"/>
                    </a:cubicBezTo>
                    <a:cubicBezTo>
                      <a:pt x="414" y="1062"/>
                      <a:pt x="430" y="1064"/>
                      <a:pt x="445" y="1064"/>
                    </a:cubicBezTo>
                    <a:cubicBezTo>
                      <a:pt x="641" y="1064"/>
                      <a:pt x="574" y="793"/>
                      <a:pt x="617" y="652"/>
                    </a:cubicBezTo>
                    <a:lnTo>
                      <a:pt x="617" y="652"/>
                    </a:lnTo>
                    <a:cubicBezTo>
                      <a:pt x="1129" y="826"/>
                      <a:pt x="687" y="1106"/>
                      <a:pt x="687" y="1327"/>
                    </a:cubicBezTo>
                    <a:cubicBezTo>
                      <a:pt x="547" y="1559"/>
                      <a:pt x="524" y="1757"/>
                      <a:pt x="826" y="1873"/>
                    </a:cubicBezTo>
                    <a:lnTo>
                      <a:pt x="1071" y="1734"/>
                    </a:lnTo>
                    <a:cubicBezTo>
                      <a:pt x="1094" y="1606"/>
                      <a:pt x="1129" y="1489"/>
                      <a:pt x="1164" y="1373"/>
                    </a:cubicBezTo>
                    <a:cubicBezTo>
                      <a:pt x="1222" y="966"/>
                      <a:pt x="1047" y="652"/>
                      <a:pt x="815" y="338"/>
                    </a:cubicBezTo>
                    <a:cubicBezTo>
                      <a:pt x="652" y="116"/>
                      <a:pt x="548" y="0"/>
                      <a:pt x="4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48"/>
              <p:cNvSpPr/>
              <p:nvPr/>
            </p:nvSpPr>
            <p:spPr>
              <a:xfrm>
                <a:off x="642025" y="1580625"/>
                <a:ext cx="22700" cy="16900"/>
              </a:xfrm>
              <a:custGeom>
                <a:avLst/>
                <a:gdLst/>
                <a:ahLst/>
                <a:cxnLst/>
                <a:rect l="l" t="t" r="r" b="b"/>
                <a:pathLst>
                  <a:path w="908" h="676" extrusionOk="0">
                    <a:moveTo>
                      <a:pt x="814" y="1"/>
                    </a:moveTo>
                    <a:lnTo>
                      <a:pt x="0" y="536"/>
                    </a:lnTo>
                    <a:lnTo>
                      <a:pt x="93" y="675"/>
                    </a:lnTo>
                    <a:cubicBezTo>
                      <a:pt x="407" y="571"/>
                      <a:pt x="686" y="396"/>
                      <a:pt x="907" y="152"/>
                    </a:cubicBezTo>
                    <a:lnTo>
                      <a:pt x="8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48"/>
              <p:cNvSpPr/>
              <p:nvPr/>
            </p:nvSpPr>
            <p:spPr>
              <a:xfrm>
                <a:off x="468125" y="1722250"/>
                <a:ext cx="22125" cy="12850"/>
              </a:xfrm>
              <a:custGeom>
                <a:avLst/>
                <a:gdLst/>
                <a:ahLst/>
                <a:cxnLst/>
                <a:rect l="l" t="t" r="r" b="b"/>
                <a:pathLst>
                  <a:path w="885" h="514" extrusionOk="0">
                    <a:moveTo>
                      <a:pt x="884" y="0"/>
                    </a:moveTo>
                    <a:lnTo>
                      <a:pt x="0" y="477"/>
                    </a:lnTo>
                    <a:cubicBezTo>
                      <a:pt x="91" y="502"/>
                      <a:pt x="175" y="514"/>
                      <a:pt x="254" y="514"/>
                    </a:cubicBezTo>
                    <a:cubicBezTo>
                      <a:pt x="551" y="514"/>
                      <a:pt x="765" y="341"/>
                      <a:pt x="8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48"/>
              <p:cNvSpPr/>
              <p:nvPr/>
            </p:nvSpPr>
            <p:spPr>
              <a:xfrm>
                <a:off x="534725" y="1622275"/>
                <a:ext cx="32300" cy="35450"/>
              </a:xfrm>
              <a:custGeom>
                <a:avLst/>
                <a:gdLst/>
                <a:ahLst/>
                <a:cxnLst/>
                <a:rect l="l" t="t" r="r" b="b"/>
                <a:pathLst>
                  <a:path w="1292" h="1418" extrusionOk="0">
                    <a:moveTo>
                      <a:pt x="282" y="0"/>
                    </a:moveTo>
                    <a:cubicBezTo>
                      <a:pt x="200" y="0"/>
                      <a:pt x="107" y="7"/>
                      <a:pt x="0" y="21"/>
                    </a:cubicBezTo>
                    <a:lnTo>
                      <a:pt x="779" y="428"/>
                    </a:lnTo>
                    <a:cubicBezTo>
                      <a:pt x="896" y="719"/>
                      <a:pt x="1024" y="1022"/>
                      <a:pt x="1186" y="1417"/>
                    </a:cubicBezTo>
                    <a:cubicBezTo>
                      <a:pt x="1291" y="859"/>
                      <a:pt x="1152" y="510"/>
                      <a:pt x="814" y="231"/>
                    </a:cubicBezTo>
                    <a:cubicBezTo>
                      <a:pt x="691" y="72"/>
                      <a:pt x="540"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48"/>
              <p:cNvSpPr/>
              <p:nvPr/>
            </p:nvSpPr>
            <p:spPr>
              <a:xfrm>
                <a:off x="580650" y="1601850"/>
                <a:ext cx="10200" cy="25250"/>
              </a:xfrm>
              <a:custGeom>
                <a:avLst/>
                <a:gdLst/>
                <a:ahLst/>
                <a:cxnLst/>
                <a:rect l="l" t="t" r="r" b="b"/>
                <a:pathLst>
                  <a:path w="408" h="1010" extrusionOk="0">
                    <a:moveTo>
                      <a:pt x="106" y="1"/>
                    </a:moveTo>
                    <a:cubicBezTo>
                      <a:pt x="59" y="361"/>
                      <a:pt x="24" y="582"/>
                      <a:pt x="1" y="792"/>
                    </a:cubicBezTo>
                    <a:cubicBezTo>
                      <a:pt x="62" y="874"/>
                      <a:pt x="97" y="1009"/>
                      <a:pt x="223" y="1009"/>
                    </a:cubicBezTo>
                    <a:cubicBezTo>
                      <a:pt x="240" y="1009"/>
                      <a:pt x="259" y="1007"/>
                      <a:pt x="280" y="1001"/>
                    </a:cubicBezTo>
                    <a:cubicBezTo>
                      <a:pt x="222" y="722"/>
                      <a:pt x="408" y="408"/>
                      <a:pt x="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48"/>
              <p:cNvSpPr/>
              <p:nvPr/>
            </p:nvSpPr>
            <p:spPr>
              <a:xfrm>
                <a:off x="361400" y="1751025"/>
                <a:ext cx="29400" cy="23750"/>
              </a:xfrm>
              <a:custGeom>
                <a:avLst/>
                <a:gdLst/>
                <a:ahLst/>
                <a:cxnLst/>
                <a:rect l="l" t="t" r="r" b="b"/>
                <a:pathLst>
                  <a:path w="1176" h="950" extrusionOk="0">
                    <a:moveTo>
                      <a:pt x="59" y="1"/>
                    </a:moveTo>
                    <a:lnTo>
                      <a:pt x="59" y="1"/>
                    </a:lnTo>
                    <a:cubicBezTo>
                      <a:pt x="1" y="431"/>
                      <a:pt x="129" y="687"/>
                      <a:pt x="466" y="850"/>
                    </a:cubicBezTo>
                    <a:cubicBezTo>
                      <a:pt x="568" y="911"/>
                      <a:pt x="667" y="950"/>
                      <a:pt x="768" y="950"/>
                    </a:cubicBezTo>
                    <a:cubicBezTo>
                      <a:pt x="899" y="950"/>
                      <a:pt x="1032" y="886"/>
                      <a:pt x="1176" y="722"/>
                    </a:cubicBezTo>
                    <a:lnTo>
                      <a:pt x="524" y="641"/>
                    </a:lnTo>
                    <a:cubicBezTo>
                      <a:pt x="257" y="536"/>
                      <a:pt x="350" y="175"/>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48"/>
              <p:cNvSpPr/>
              <p:nvPr/>
            </p:nvSpPr>
            <p:spPr>
              <a:xfrm>
                <a:off x="654225" y="1659025"/>
                <a:ext cx="33750" cy="50350"/>
              </a:xfrm>
              <a:custGeom>
                <a:avLst/>
                <a:gdLst/>
                <a:ahLst/>
                <a:cxnLst/>
                <a:rect l="l" t="t" r="r" b="b"/>
                <a:pathLst>
                  <a:path w="1350" h="2014" extrusionOk="0">
                    <a:moveTo>
                      <a:pt x="489" y="284"/>
                    </a:moveTo>
                    <a:cubicBezTo>
                      <a:pt x="687" y="296"/>
                      <a:pt x="571" y="471"/>
                      <a:pt x="571" y="575"/>
                    </a:cubicBezTo>
                    <a:cubicBezTo>
                      <a:pt x="571" y="610"/>
                      <a:pt x="582" y="645"/>
                      <a:pt x="617" y="657"/>
                    </a:cubicBezTo>
                    <a:cubicBezTo>
                      <a:pt x="565" y="691"/>
                      <a:pt x="532" y="791"/>
                      <a:pt x="471" y="791"/>
                    </a:cubicBezTo>
                    <a:cubicBezTo>
                      <a:pt x="450" y="791"/>
                      <a:pt x="426" y="779"/>
                      <a:pt x="396" y="750"/>
                    </a:cubicBezTo>
                    <a:cubicBezTo>
                      <a:pt x="245" y="587"/>
                      <a:pt x="280" y="424"/>
                      <a:pt x="431" y="284"/>
                    </a:cubicBezTo>
                    <a:close/>
                    <a:moveTo>
                      <a:pt x="513" y="1"/>
                    </a:moveTo>
                    <a:cubicBezTo>
                      <a:pt x="469" y="1"/>
                      <a:pt x="412" y="28"/>
                      <a:pt x="338" y="98"/>
                    </a:cubicBezTo>
                    <a:cubicBezTo>
                      <a:pt x="1" y="215"/>
                      <a:pt x="47" y="482"/>
                      <a:pt x="105" y="726"/>
                    </a:cubicBezTo>
                    <a:cubicBezTo>
                      <a:pt x="140" y="924"/>
                      <a:pt x="315" y="1064"/>
                      <a:pt x="512" y="1064"/>
                    </a:cubicBezTo>
                    <a:cubicBezTo>
                      <a:pt x="710" y="1064"/>
                      <a:pt x="792" y="913"/>
                      <a:pt x="792" y="715"/>
                    </a:cubicBezTo>
                    <a:cubicBezTo>
                      <a:pt x="818" y="710"/>
                      <a:pt x="841" y="707"/>
                      <a:pt x="862" y="707"/>
                    </a:cubicBezTo>
                    <a:cubicBezTo>
                      <a:pt x="1027" y="707"/>
                      <a:pt x="1041" y="861"/>
                      <a:pt x="1082" y="1006"/>
                    </a:cubicBezTo>
                    <a:cubicBezTo>
                      <a:pt x="943" y="1110"/>
                      <a:pt x="908" y="1308"/>
                      <a:pt x="1001" y="1459"/>
                    </a:cubicBezTo>
                    <a:cubicBezTo>
                      <a:pt x="722" y="1645"/>
                      <a:pt x="826" y="1913"/>
                      <a:pt x="1001" y="1994"/>
                    </a:cubicBezTo>
                    <a:cubicBezTo>
                      <a:pt x="1032" y="2007"/>
                      <a:pt x="1060" y="2013"/>
                      <a:pt x="1086" y="2013"/>
                    </a:cubicBezTo>
                    <a:cubicBezTo>
                      <a:pt x="1241" y="2013"/>
                      <a:pt x="1298" y="1795"/>
                      <a:pt x="1338" y="1645"/>
                    </a:cubicBezTo>
                    <a:cubicBezTo>
                      <a:pt x="1338" y="1541"/>
                      <a:pt x="1338" y="1436"/>
                      <a:pt x="1315" y="1343"/>
                    </a:cubicBezTo>
                    <a:cubicBezTo>
                      <a:pt x="1338" y="1052"/>
                      <a:pt x="1350" y="773"/>
                      <a:pt x="1117" y="552"/>
                    </a:cubicBezTo>
                    <a:cubicBezTo>
                      <a:pt x="1094" y="447"/>
                      <a:pt x="1013" y="366"/>
                      <a:pt x="896" y="354"/>
                    </a:cubicBezTo>
                    <a:cubicBezTo>
                      <a:pt x="878" y="362"/>
                      <a:pt x="861" y="365"/>
                      <a:pt x="845" y="365"/>
                    </a:cubicBezTo>
                    <a:cubicBezTo>
                      <a:pt x="682" y="365"/>
                      <a:pt x="676" y="1"/>
                      <a:pt x="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48"/>
              <p:cNvSpPr/>
              <p:nvPr/>
            </p:nvSpPr>
            <p:spPr>
              <a:xfrm>
                <a:off x="282600" y="1724875"/>
                <a:ext cx="91925" cy="155075"/>
              </a:xfrm>
              <a:custGeom>
                <a:avLst/>
                <a:gdLst/>
                <a:ahLst/>
                <a:cxnLst/>
                <a:rect l="l" t="t" r="r" b="b"/>
                <a:pathLst>
                  <a:path w="3677" h="6203" extrusionOk="0">
                    <a:moveTo>
                      <a:pt x="764" y="0"/>
                    </a:moveTo>
                    <a:cubicBezTo>
                      <a:pt x="549" y="0"/>
                      <a:pt x="387" y="160"/>
                      <a:pt x="233" y="256"/>
                    </a:cubicBezTo>
                    <a:cubicBezTo>
                      <a:pt x="1" y="407"/>
                      <a:pt x="245" y="593"/>
                      <a:pt x="326" y="744"/>
                    </a:cubicBezTo>
                    <a:cubicBezTo>
                      <a:pt x="1199" y="2477"/>
                      <a:pt x="2094" y="4211"/>
                      <a:pt x="2978" y="5944"/>
                    </a:cubicBezTo>
                    <a:cubicBezTo>
                      <a:pt x="2920" y="5990"/>
                      <a:pt x="2792" y="6037"/>
                      <a:pt x="2862" y="6118"/>
                    </a:cubicBezTo>
                    <a:cubicBezTo>
                      <a:pt x="2920" y="6179"/>
                      <a:pt x="2973" y="6202"/>
                      <a:pt x="3022" y="6202"/>
                    </a:cubicBezTo>
                    <a:cubicBezTo>
                      <a:pt x="3151" y="6202"/>
                      <a:pt x="3259" y="6047"/>
                      <a:pt x="3385" y="6013"/>
                    </a:cubicBezTo>
                    <a:cubicBezTo>
                      <a:pt x="3478" y="5979"/>
                      <a:pt x="3676" y="5920"/>
                      <a:pt x="3583" y="5769"/>
                    </a:cubicBezTo>
                    <a:cubicBezTo>
                      <a:pt x="3554" y="5706"/>
                      <a:pt x="3518" y="5685"/>
                      <a:pt x="3479" y="5685"/>
                    </a:cubicBezTo>
                    <a:cubicBezTo>
                      <a:pt x="3396" y="5685"/>
                      <a:pt x="3298" y="5785"/>
                      <a:pt x="3211" y="5792"/>
                    </a:cubicBezTo>
                    <a:lnTo>
                      <a:pt x="454" y="407"/>
                    </a:lnTo>
                    <a:lnTo>
                      <a:pt x="861" y="163"/>
                    </a:lnTo>
                    <a:cubicBezTo>
                      <a:pt x="885" y="140"/>
                      <a:pt x="908" y="116"/>
                      <a:pt x="931" y="81"/>
                    </a:cubicBezTo>
                    <a:cubicBezTo>
                      <a:pt x="931" y="70"/>
                      <a:pt x="931" y="23"/>
                      <a:pt x="908" y="23"/>
                    </a:cubicBezTo>
                    <a:cubicBezTo>
                      <a:pt x="857" y="7"/>
                      <a:pt x="810" y="0"/>
                      <a:pt x="7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48"/>
              <p:cNvSpPr/>
              <p:nvPr/>
            </p:nvSpPr>
            <p:spPr>
              <a:xfrm>
                <a:off x="552150" y="1575075"/>
                <a:ext cx="13125" cy="14600"/>
              </a:xfrm>
              <a:custGeom>
                <a:avLst/>
                <a:gdLst/>
                <a:ahLst/>
                <a:cxnLst/>
                <a:rect l="l" t="t" r="r" b="b"/>
                <a:pathLst>
                  <a:path w="525" h="584" extrusionOk="0">
                    <a:moveTo>
                      <a:pt x="400" y="1"/>
                    </a:moveTo>
                    <a:cubicBezTo>
                      <a:pt x="398" y="1"/>
                      <a:pt x="397" y="1"/>
                      <a:pt x="396" y="2"/>
                    </a:cubicBezTo>
                    <a:cubicBezTo>
                      <a:pt x="199" y="106"/>
                      <a:pt x="1" y="223"/>
                      <a:pt x="24" y="583"/>
                    </a:cubicBezTo>
                    <a:cubicBezTo>
                      <a:pt x="292" y="444"/>
                      <a:pt x="455" y="304"/>
                      <a:pt x="524" y="83"/>
                    </a:cubicBezTo>
                    <a:cubicBezTo>
                      <a:pt x="524" y="72"/>
                      <a:pt x="423" y="1"/>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48"/>
              <p:cNvSpPr/>
              <p:nvPr/>
            </p:nvSpPr>
            <p:spPr>
              <a:xfrm>
                <a:off x="623125" y="1595450"/>
                <a:ext cx="16600" cy="31725"/>
              </a:xfrm>
              <a:custGeom>
                <a:avLst/>
                <a:gdLst/>
                <a:ahLst/>
                <a:cxnLst/>
                <a:rect l="l" t="t" r="r" b="b"/>
                <a:pathLst>
                  <a:path w="664" h="1269" extrusionOk="0">
                    <a:moveTo>
                      <a:pt x="58" y="1"/>
                    </a:moveTo>
                    <a:lnTo>
                      <a:pt x="58" y="1"/>
                    </a:lnTo>
                    <a:cubicBezTo>
                      <a:pt x="0" y="280"/>
                      <a:pt x="175" y="501"/>
                      <a:pt x="302" y="734"/>
                    </a:cubicBezTo>
                    <a:cubicBezTo>
                      <a:pt x="221" y="920"/>
                      <a:pt x="268" y="1141"/>
                      <a:pt x="419" y="1269"/>
                    </a:cubicBezTo>
                    <a:cubicBezTo>
                      <a:pt x="663" y="1048"/>
                      <a:pt x="477" y="862"/>
                      <a:pt x="430" y="676"/>
                    </a:cubicBezTo>
                    <a:cubicBezTo>
                      <a:pt x="454" y="373"/>
                      <a:pt x="384" y="106"/>
                      <a:pt x="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48"/>
              <p:cNvSpPr/>
              <p:nvPr/>
            </p:nvSpPr>
            <p:spPr>
              <a:xfrm>
                <a:off x="624275" y="1595175"/>
                <a:ext cx="325" cy="300"/>
              </a:xfrm>
              <a:custGeom>
                <a:avLst/>
                <a:gdLst/>
                <a:ahLst/>
                <a:cxnLst/>
                <a:rect l="l" t="t" r="r" b="b"/>
                <a:pathLst>
                  <a:path w="13" h="12" extrusionOk="0">
                    <a:moveTo>
                      <a:pt x="1" y="0"/>
                    </a:moveTo>
                    <a:lnTo>
                      <a:pt x="1" y="12"/>
                    </a:lnTo>
                    <a:lnTo>
                      <a:pt x="12" y="12"/>
                    </a:lnTo>
                    <a:cubicBezTo>
                      <a:pt x="12" y="12"/>
                      <a:pt x="12" y="0"/>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48"/>
              <p:cNvSpPr/>
              <p:nvPr/>
            </p:nvSpPr>
            <p:spPr>
              <a:xfrm>
                <a:off x="257600" y="1863850"/>
                <a:ext cx="40725" cy="60550"/>
              </a:xfrm>
              <a:custGeom>
                <a:avLst/>
                <a:gdLst/>
                <a:ahLst/>
                <a:cxnLst/>
                <a:rect l="l" t="t" r="r" b="b"/>
                <a:pathLst>
                  <a:path w="1629" h="2422" extrusionOk="0">
                    <a:moveTo>
                      <a:pt x="413" y="1344"/>
                    </a:moveTo>
                    <a:cubicBezTo>
                      <a:pt x="425" y="1344"/>
                      <a:pt x="439" y="1346"/>
                      <a:pt x="454" y="1350"/>
                    </a:cubicBezTo>
                    <a:cubicBezTo>
                      <a:pt x="640" y="1385"/>
                      <a:pt x="500" y="1594"/>
                      <a:pt x="570" y="1722"/>
                    </a:cubicBezTo>
                    <a:lnTo>
                      <a:pt x="547" y="1769"/>
                    </a:lnTo>
                    <a:lnTo>
                      <a:pt x="466" y="2001"/>
                    </a:lnTo>
                    <a:lnTo>
                      <a:pt x="442" y="2071"/>
                    </a:lnTo>
                    <a:lnTo>
                      <a:pt x="268" y="2013"/>
                    </a:lnTo>
                    <a:cubicBezTo>
                      <a:pt x="268" y="1990"/>
                      <a:pt x="256" y="1967"/>
                      <a:pt x="256" y="1943"/>
                    </a:cubicBezTo>
                    <a:cubicBezTo>
                      <a:pt x="245" y="1839"/>
                      <a:pt x="245" y="1734"/>
                      <a:pt x="233" y="1641"/>
                    </a:cubicBezTo>
                    <a:cubicBezTo>
                      <a:pt x="329" y="1566"/>
                      <a:pt x="278" y="1344"/>
                      <a:pt x="413" y="1344"/>
                    </a:cubicBezTo>
                    <a:close/>
                    <a:moveTo>
                      <a:pt x="186" y="1"/>
                    </a:moveTo>
                    <a:lnTo>
                      <a:pt x="186" y="1"/>
                    </a:lnTo>
                    <a:cubicBezTo>
                      <a:pt x="361" y="513"/>
                      <a:pt x="314" y="1071"/>
                      <a:pt x="70" y="1548"/>
                    </a:cubicBezTo>
                    <a:cubicBezTo>
                      <a:pt x="0" y="1676"/>
                      <a:pt x="0" y="1815"/>
                      <a:pt x="70" y="1943"/>
                    </a:cubicBezTo>
                    <a:cubicBezTo>
                      <a:pt x="12" y="2141"/>
                      <a:pt x="58" y="2350"/>
                      <a:pt x="245" y="2409"/>
                    </a:cubicBezTo>
                    <a:cubicBezTo>
                      <a:pt x="272" y="2418"/>
                      <a:pt x="299" y="2422"/>
                      <a:pt x="325" y="2422"/>
                    </a:cubicBezTo>
                    <a:cubicBezTo>
                      <a:pt x="470" y="2422"/>
                      <a:pt x="601" y="2295"/>
                      <a:pt x="640" y="2118"/>
                    </a:cubicBezTo>
                    <a:cubicBezTo>
                      <a:pt x="733" y="2036"/>
                      <a:pt x="780" y="1920"/>
                      <a:pt x="745" y="1804"/>
                    </a:cubicBezTo>
                    <a:lnTo>
                      <a:pt x="1012" y="1769"/>
                    </a:lnTo>
                    <a:cubicBezTo>
                      <a:pt x="1091" y="1823"/>
                      <a:pt x="1182" y="1850"/>
                      <a:pt x="1273" y="1850"/>
                    </a:cubicBezTo>
                    <a:cubicBezTo>
                      <a:pt x="1396" y="1850"/>
                      <a:pt x="1518" y="1800"/>
                      <a:pt x="1605" y="1699"/>
                    </a:cubicBezTo>
                    <a:cubicBezTo>
                      <a:pt x="1629" y="1664"/>
                      <a:pt x="1629" y="1629"/>
                      <a:pt x="1605" y="1594"/>
                    </a:cubicBezTo>
                    <a:cubicBezTo>
                      <a:pt x="1564" y="1544"/>
                      <a:pt x="1522" y="1527"/>
                      <a:pt x="1478" y="1527"/>
                    </a:cubicBezTo>
                    <a:cubicBezTo>
                      <a:pt x="1386" y="1527"/>
                      <a:pt x="1289" y="1603"/>
                      <a:pt x="1194" y="1603"/>
                    </a:cubicBezTo>
                    <a:cubicBezTo>
                      <a:pt x="1168" y="1603"/>
                      <a:pt x="1142" y="1597"/>
                      <a:pt x="1117" y="1583"/>
                    </a:cubicBezTo>
                    <a:cubicBezTo>
                      <a:pt x="1113" y="1579"/>
                      <a:pt x="1107" y="1578"/>
                      <a:pt x="1099" y="1578"/>
                    </a:cubicBezTo>
                    <a:cubicBezTo>
                      <a:pt x="1085" y="1578"/>
                      <a:pt x="1067" y="1583"/>
                      <a:pt x="1059" y="1583"/>
                    </a:cubicBezTo>
                    <a:cubicBezTo>
                      <a:pt x="698" y="1362"/>
                      <a:pt x="745" y="955"/>
                      <a:pt x="617" y="629"/>
                    </a:cubicBezTo>
                    <a:cubicBezTo>
                      <a:pt x="524" y="396"/>
                      <a:pt x="524" y="117"/>
                      <a:pt x="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48"/>
              <p:cNvSpPr/>
              <p:nvPr/>
            </p:nvSpPr>
            <p:spPr>
              <a:xfrm>
                <a:off x="514075" y="1635600"/>
                <a:ext cx="25325" cy="35225"/>
              </a:xfrm>
              <a:custGeom>
                <a:avLst/>
                <a:gdLst/>
                <a:ahLst/>
                <a:cxnLst/>
                <a:rect l="l" t="t" r="r" b="b"/>
                <a:pathLst>
                  <a:path w="1013" h="1409" extrusionOk="0">
                    <a:moveTo>
                      <a:pt x="245" y="0"/>
                    </a:moveTo>
                    <a:lnTo>
                      <a:pt x="245" y="0"/>
                    </a:lnTo>
                    <a:cubicBezTo>
                      <a:pt x="82" y="175"/>
                      <a:pt x="0" y="419"/>
                      <a:pt x="58" y="663"/>
                    </a:cubicBezTo>
                    <a:cubicBezTo>
                      <a:pt x="105" y="1012"/>
                      <a:pt x="210" y="1326"/>
                      <a:pt x="652" y="1361"/>
                    </a:cubicBezTo>
                    <a:cubicBezTo>
                      <a:pt x="712" y="1391"/>
                      <a:pt x="775" y="1408"/>
                      <a:pt x="832" y="1408"/>
                    </a:cubicBezTo>
                    <a:cubicBezTo>
                      <a:pt x="928" y="1408"/>
                      <a:pt x="1005" y="1358"/>
                      <a:pt x="1012" y="1233"/>
                    </a:cubicBezTo>
                    <a:cubicBezTo>
                      <a:pt x="1012" y="1161"/>
                      <a:pt x="957" y="1133"/>
                      <a:pt x="887" y="1133"/>
                    </a:cubicBezTo>
                    <a:cubicBezTo>
                      <a:pt x="834" y="1133"/>
                      <a:pt x="772" y="1150"/>
                      <a:pt x="721" y="1175"/>
                    </a:cubicBezTo>
                    <a:cubicBezTo>
                      <a:pt x="500" y="1128"/>
                      <a:pt x="314" y="966"/>
                      <a:pt x="245" y="756"/>
                    </a:cubicBezTo>
                    <a:cubicBezTo>
                      <a:pt x="210" y="512"/>
                      <a:pt x="466" y="268"/>
                      <a:pt x="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48"/>
              <p:cNvSpPr/>
              <p:nvPr/>
            </p:nvSpPr>
            <p:spPr>
              <a:xfrm>
                <a:off x="608875" y="1588200"/>
                <a:ext cx="15425" cy="9250"/>
              </a:xfrm>
              <a:custGeom>
                <a:avLst/>
                <a:gdLst/>
                <a:ahLst/>
                <a:cxnLst/>
                <a:rect l="l" t="t" r="r" b="b"/>
                <a:pathLst>
                  <a:path w="617" h="370" extrusionOk="0">
                    <a:moveTo>
                      <a:pt x="163" y="0"/>
                    </a:moveTo>
                    <a:cubicBezTo>
                      <a:pt x="0" y="0"/>
                      <a:pt x="82" y="175"/>
                      <a:pt x="47" y="268"/>
                    </a:cubicBezTo>
                    <a:cubicBezTo>
                      <a:pt x="69" y="259"/>
                      <a:pt x="91" y="255"/>
                      <a:pt x="113" y="255"/>
                    </a:cubicBezTo>
                    <a:cubicBezTo>
                      <a:pt x="232" y="255"/>
                      <a:pt x="348" y="370"/>
                      <a:pt x="463" y="370"/>
                    </a:cubicBezTo>
                    <a:cubicBezTo>
                      <a:pt x="514" y="370"/>
                      <a:pt x="565" y="347"/>
                      <a:pt x="617" y="279"/>
                    </a:cubicBezTo>
                    <a:cubicBezTo>
                      <a:pt x="570" y="35"/>
                      <a:pt x="349" y="0"/>
                      <a:pt x="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48"/>
              <p:cNvSpPr/>
              <p:nvPr/>
            </p:nvSpPr>
            <p:spPr>
              <a:xfrm>
                <a:off x="609750" y="1594875"/>
                <a:ext cx="300" cy="325"/>
              </a:xfrm>
              <a:custGeom>
                <a:avLst/>
                <a:gdLst/>
                <a:ahLst/>
                <a:cxnLst/>
                <a:rect l="l" t="t" r="r" b="b"/>
                <a:pathLst>
                  <a:path w="12" h="13" extrusionOk="0">
                    <a:moveTo>
                      <a:pt x="0" y="1"/>
                    </a:moveTo>
                    <a:lnTo>
                      <a:pt x="0" y="12"/>
                    </a:lnTo>
                    <a:cubicBezTo>
                      <a:pt x="0" y="12"/>
                      <a:pt x="12" y="12"/>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48"/>
              <p:cNvSpPr/>
              <p:nvPr/>
            </p:nvSpPr>
            <p:spPr>
              <a:xfrm>
                <a:off x="462025" y="1716125"/>
                <a:ext cx="24450" cy="13125"/>
              </a:xfrm>
              <a:custGeom>
                <a:avLst/>
                <a:gdLst/>
                <a:ahLst/>
                <a:cxnLst/>
                <a:rect l="l" t="t" r="r" b="b"/>
                <a:pathLst>
                  <a:path w="978" h="525" extrusionOk="0">
                    <a:moveTo>
                      <a:pt x="933" y="0"/>
                    </a:moveTo>
                    <a:cubicBezTo>
                      <a:pt x="534" y="0"/>
                      <a:pt x="202" y="154"/>
                      <a:pt x="0" y="524"/>
                    </a:cubicBezTo>
                    <a:lnTo>
                      <a:pt x="907" y="82"/>
                    </a:lnTo>
                    <a:cubicBezTo>
                      <a:pt x="931" y="48"/>
                      <a:pt x="954" y="24"/>
                      <a:pt x="977" y="1"/>
                    </a:cubicBezTo>
                    <a:cubicBezTo>
                      <a:pt x="962" y="1"/>
                      <a:pt x="948" y="0"/>
                      <a:pt x="9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48"/>
              <p:cNvSpPr/>
              <p:nvPr/>
            </p:nvSpPr>
            <p:spPr>
              <a:xfrm>
                <a:off x="689700" y="1639950"/>
                <a:ext cx="31425" cy="32450"/>
              </a:xfrm>
              <a:custGeom>
                <a:avLst/>
                <a:gdLst/>
                <a:ahLst/>
                <a:cxnLst/>
                <a:rect l="l" t="t" r="r" b="b"/>
                <a:pathLst>
                  <a:path w="1257" h="1298" extrusionOk="0">
                    <a:moveTo>
                      <a:pt x="303" y="1"/>
                    </a:moveTo>
                    <a:cubicBezTo>
                      <a:pt x="82" y="152"/>
                      <a:pt x="1" y="326"/>
                      <a:pt x="59" y="559"/>
                    </a:cubicBezTo>
                    <a:cubicBezTo>
                      <a:pt x="59" y="780"/>
                      <a:pt x="163" y="989"/>
                      <a:pt x="350" y="1117"/>
                    </a:cubicBezTo>
                    <a:cubicBezTo>
                      <a:pt x="425" y="1234"/>
                      <a:pt x="555" y="1297"/>
                      <a:pt x="691" y="1297"/>
                    </a:cubicBezTo>
                    <a:cubicBezTo>
                      <a:pt x="744" y="1297"/>
                      <a:pt x="798" y="1288"/>
                      <a:pt x="850" y="1268"/>
                    </a:cubicBezTo>
                    <a:cubicBezTo>
                      <a:pt x="1013" y="1199"/>
                      <a:pt x="1257" y="1234"/>
                      <a:pt x="1245" y="943"/>
                    </a:cubicBezTo>
                    <a:cubicBezTo>
                      <a:pt x="1232" y="942"/>
                      <a:pt x="1218" y="941"/>
                      <a:pt x="1204" y="941"/>
                    </a:cubicBezTo>
                    <a:cubicBezTo>
                      <a:pt x="1029" y="941"/>
                      <a:pt x="851" y="1027"/>
                      <a:pt x="673" y="1027"/>
                    </a:cubicBezTo>
                    <a:cubicBezTo>
                      <a:pt x="580" y="1027"/>
                      <a:pt x="488" y="1003"/>
                      <a:pt x="396" y="931"/>
                    </a:cubicBezTo>
                    <a:lnTo>
                      <a:pt x="257" y="640"/>
                    </a:lnTo>
                    <a:cubicBezTo>
                      <a:pt x="245" y="431"/>
                      <a:pt x="501" y="233"/>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48"/>
              <p:cNvSpPr/>
              <p:nvPr/>
            </p:nvSpPr>
            <p:spPr>
              <a:xfrm>
                <a:off x="796725" y="1500950"/>
                <a:ext cx="23350" cy="23575"/>
              </a:xfrm>
              <a:custGeom>
                <a:avLst/>
                <a:gdLst/>
                <a:ahLst/>
                <a:cxnLst/>
                <a:rect l="l" t="t" r="r" b="b"/>
                <a:pathLst>
                  <a:path w="934" h="943" extrusionOk="0">
                    <a:moveTo>
                      <a:pt x="465" y="1"/>
                    </a:moveTo>
                    <a:cubicBezTo>
                      <a:pt x="419" y="22"/>
                      <a:pt x="363" y="25"/>
                      <a:pt x="307" y="25"/>
                    </a:cubicBezTo>
                    <a:cubicBezTo>
                      <a:pt x="286" y="25"/>
                      <a:pt x="266" y="25"/>
                      <a:pt x="245" y="25"/>
                    </a:cubicBezTo>
                    <a:cubicBezTo>
                      <a:pt x="141" y="25"/>
                      <a:pt x="48" y="35"/>
                      <a:pt x="35" y="164"/>
                    </a:cubicBezTo>
                    <a:cubicBezTo>
                      <a:pt x="0" y="419"/>
                      <a:pt x="395" y="175"/>
                      <a:pt x="430" y="431"/>
                    </a:cubicBezTo>
                    <a:cubicBezTo>
                      <a:pt x="430" y="606"/>
                      <a:pt x="326" y="792"/>
                      <a:pt x="523" y="943"/>
                    </a:cubicBezTo>
                    <a:cubicBezTo>
                      <a:pt x="733" y="757"/>
                      <a:pt x="616" y="524"/>
                      <a:pt x="675" y="326"/>
                    </a:cubicBezTo>
                    <a:lnTo>
                      <a:pt x="675" y="326"/>
                    </a:lnTo>
                    <a:cubicBezTo>
                      <a:pt x="709" y="331"/>
                      <a:pt x="753" y="336"/>
                      <a:pt x="795" y="336"/>
                    </a:cubicBezTo>
                    <a:cubicBezTo>
                      <a:pt x="869" y="336"/>
                      <a:pt x="934" y="319"/>
                      <a:pt x="919" y="245"/>
                    </a:cubicBezTo>
                    <a:cubicBezTo>
                      <a:pt x="861" y="59"/>
                      <a:pt x="651" y="12"/>
                      <a:pt x="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48"/>
              <p:cNvSpPr/>
              <p:nvPr/>
            </p:nvSpPr>
            <p:spPr>
              <a:xfrm>
                <a:off x="735950" y="1533825"/>
                <a:ext cx="300" cy="300"/>
              </a:xfrm>
              <a:custGeom>
                <a:avLst/>
                <a:gdLst/>
                <a:ahLst/>
                <a:cxnLst/>
                <a:rect l="l" t="t" r="r" b="b"/>
                <a:pathLst>
                  <a:path w="12" h="12" extrusionOk="0">
                    <a:moveTo>
                      <a:pt x="0" y="0"/>
                    </a:moveTo>
                    <a:lnTo>
                      <a:pt x="0" y="12"/>
                    </a:lnTo>
                    <a:lnTo>
                      <a:pt x="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48"/>
              <p:cNvSpPr/>
              <p:nvPr/>
            </p:nvSpPr>
            <p:spPr>
              <a:xfrm>
                <a:off x="722575" y="1527850"/>
                <a:ext cx="13400" cy="8075"/>
              </a:xfrm>
              <a:custGeom>
                <a:avLst/>
                <a:gdLst/>
                <a:ahLst/>
                <a:cxnLst/>
                <a:rect l="l" t="t" r="r" b="b"/>
                <a:pathLst>
                  <a:path w="536" h="323" extrusionOk="0">
                    <a:moveTo>
                      <a:pt x="155" y="0"/>
                    </a:moveTo>
                    <a:cubicBezTo>
                      <a:pt x="103" y="0"/>
                      <a:pt x="51" y="10"/>
                      <a:pt x="0" y="30"/>
                    </a:cubicBezTo>
                    <a:cubicBezTo>
                      <a:pt x="114" y="126"/>
                      <a:pt x="189" y="323"/>
                      <a:pt x="348" y="323"/>
                    </a:cubicBezTo>
                    <a:cubicBezTo>
                      <a:pt x="400" y="323"/>
                      <a:pt x="461" y="302"/>
                      <a:pt x="535" y="251"/>
                    </a:cubicBezTo>
                    <a:cubicBezTo>
                      <a:pt x="465" y="92"/>
                      <a:pt x="314"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48"/>
              <p:cNvSpPr/>
              <p:nvPr/>
            </p:nvSpPr>
            <p:spPr>
              <a:xfrm>
                <a:off x="589675" y="1632675"/>
                <a:ext cx="14275" cy="7575"/>
              </a:xfrm>
              <a:custGeom>
                <a:avLst/>
                <a:gdLst/>
                <a:ahLst/>
                <a:cxnLst/>
                <a:rect l="l" t="t" r="r" b="b"/>
                <a:pathLst>
                  <a:path w="571" h="303" extrusionOk="0">
                    <a:moveTo>
                      <a:pt x="24" y="1"/>
                    </a:moveTo>
                    <a:cubicBezTo>
                      <a:pt x="24" y="71"/>
                      <a:pt x="12" y="152"/>
                      <a:pt x="0" y="233"/>
                    </a:cubicBezTo>
                    <a:cubicBezTo>
                      <a:pt x="112" y="240"/>
                      <a:pt x="228" y="302"/>
                      <a:pt x="344" y="302"/>
                    </a:cubicBezTo>
                    <a:cubicBezTo>
                      <a:pt x="420" y="302"/>
                      <a:pt x="496" y="275"/>
                      <a:pt x="570" y="187"/>
                    </a:cubicBezTo>
                    <a:cubicBezTo>
                      <a:pt x="408" y="24"/>
                      <a:pt x="210" y="36"/>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48"/>
              <p:cNvSpPr/>
              <p:nvPr/>
            </p:nvSpPr>
            <p:spPr>
              <a:xfrm>
                <a:off x="805150" y="1478800"/>
                <a:ext cx="35800" cy="42650"/>
              </a:xfrm>
              <a:custGeom>
                <a:avLst/>
                <a:gdLst/>
                <a:ahLst/>
                <a:cxnLst/>
                <a:rect l="l" t="t" r="r" b="b"/>
                <a:pathLst>
                  <a:path w="1432" h="1706" extrusionOk="0">
                    <a:moveTo>
                      <a:pt x="154" y="1"/>
                    </a:moveTo>
                    <a:cubicBezTo>
                      <a:pt x="113" y="1"/>
                      <a:pt x="82" y="15"/>
                      <a:pt x="70" y="49"/>
                    </a:cubicBezTo>
                    <a:cubicBezTo>
                      <a:pt x="0" y="259"/>
                      <a:pt x="233" y="247"/>
                      <a:pt x="384" y="282"/>
                    </a:cubicBezTo>
                    <a:lnTo>
                      <a:pt x="791" y="526"/>
                    </a:lnTo>
                    <a:lnTo>
                      <a:pt x="1187" y="1305"/>
                    </a:lnTo>
                    <a:cubicBezTo>
                      <a:pt x="1105" y="1422"/>
                      <a:pt x="1105" y="1585"/>
                      <a:pt x="1175" y="1701"/>
                    </a:cubicBezTo>
                    <a:cubicBezTo>
                      <a:pt x="1189" y="1704"/>
                      <a:pt x="1201" y="1706"/>
                      <a:pt x="1213" y="1706"/>
                    </a:cubicBezTo>
                    <a:cubicBezTo>
                      <a:pt x="1242" y="1706"/>
                      <a:pt x="1267" y="1698"/>
                      <a:pt x="1291" y="1689"/>
                    </a:cubicBezTo>
                    <a:cubicBezTo>
                      <a:pt x="1431" y="1550"/>
                      <a:pt x="1408" y="1399"/>
                      <a:pt x="1326" y="1247"/>
                    </a:cubicBezTo>
                    <a:cubicBezTo>
                      <a:pt x="1338" y="887"/>
                      <a:pt x="1140" y="538"/>
                      <a:pt x="826" y="363"/>
                    </a:cubicBezTo>
                    <a:cubicBezTo>
                      <a:pt x="733" y="235"/>
                      <a:pt x="594" y="142"/>
                      <a:pt x="431" y="131"/>
                    </a:cubicBezTo>
                    <a:cubicBezTo>
                      <a:pt x="360" y="60"/>
                      <a:pt x="238"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48"/>
              <p:cNvSpPr/>
              <p:nvPr/>
            </p:nvSpPr>
            <p:spPr>
              <a:xfrm>
                <a:off x="778400" y="1498925"/>
                <a:ext cx="27650" cy="35450"/>
              </a:xfrm>
              <a:custGeom>
                <a:avLst/>
                <a:gdLst/>
                <a:ahLst/>
                <a:cxnLst/>
                <a:rect l="l" t="t" r="r" b="b"/>
                <a:pathLst>
                  <a:path w="1106" h="1418" extrusionOk="0">
                    <a:moveTo>
                      <a:pt x="221" y="0"/>
                    </a:moveTo>
                    <a:cubicBezTo>
                      <a:pt x="0" y="128"/>
                      <a:pt x="82" y="303"/>
                      <a:pt x="117" y="477"/>
                    </a:cubicBezTo>
                    <a:cubicBezTo>
                      <a:pt x="117" y="884"/>
                      <a:pt x="256" y="1198"/>
                      <a:pt x="687" y="1315"/>
                    </a:cubicBezTo>
                    <a:cubicBezTo>
                      <a:pt x="764" y="1366"/>
                      <a:pt x="859" y="1418"/>
                      <a:pt x="937" y="1418"/>
                    </a:cubicBezTo>
                    <a:cubicBezTo>
                      <a:pt x="999" y="1418"/>
                      <a:pt x="1050" y="1385"/>
                      <a:pt x="1070" y="1291"/>
                    </a:cubicBezTo>
                    <a:cubicBezTo>
                      <a:pt x="1105" y="1161"/>
                      <a:pt x="983" y="1134"/>
                      <a:pt x="861" y="1134"/>
                    </a:cubicBezTo>
                    <a:cubicBezTo>
                      <a:pt x="820" y="1134"/>
                      <a:pt x="780" y="1137"/>
                      <a:pt x="745" y="1140"/>
                    </a:cubicBezTo>
                    <a:cubicBezTo>
                      <a:pt x="535" y="1001"/>
                      <a:pt x="372" y="791"/>
                      <a:pt x="303" y="559"/>
                    </a:cubicBezTo>
                    <a:cubicBezTo>
                      <a:pt x="326" y="361"/>
                      <a:pt x="407" y="163"/>
                      <a:pt x="2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48"/>
              <p:cNvSpPr/>
              <p:nvPr/>
            </p:nvSpPr>
            <p:spPr>
              <a:xfrm>
                <a:off x="697850" y="1544575"/>
                <a:ext cx="20950" cy="32725"/>
              </a:xfrm>
              <a:custGeom>
                <a:avLst/>
                <a:gdLst/>
                <a:ahLst/>
                <a:cxnLst/>
                <a:rect l="l" t="t" r="r" b="b"/>
                <a:pathLst>
                  <a:path w="838" h="1309" extrusionOk="0">
                    <a:moveTo>
                      <a:pt x="233" y="0"/>
                    </a:moveTo>
                    <a:lnTo>
                      <a:pt x="233" y="0"/>
                    </a:lnTo>
                    <a:cubicBezTo>
                      <a:pt x="47" y="442"/>
                      <a:pt x="0" y="861"/>
                      <a:pt x="466" y="1187"/>
                    </a:cubicBezTo>
                    <a:cubicBezTo>
                      <a:pt x="513" y="1242"/>
                      <a:pt x="582" y="1308"/>
                      <a:pt x="640" y="1308"/>
                    </a:cubicBezTo>
                    <a:cubicBezTo>
                      <a:pt x="667" y="1308"/>
                      <a:pt x="691" y="1294"/>
                      <a:pt x="710" y="1257"/>
                    </a:cubicBezTo>
                    <a:cubicBezTo>
                      <a:pt x="838" y="1012"/>
                      <a:pt x="500" y="1012"/>
                      <a:pt x="454" y="861"/>
                    </a:cubicBezTo>
                    <a:lnTo>
                      <a:pt x="454" y="943"/>
                    </a:lnTo>
                    <a:cubicBezTo>
                      <a:pt x="442" y="919"/>
                      <a:pt x="442" y="884"/>
                      <a:pt x="454" y="861"/>
                    </a:cubicBezTo>
                    <a:cubicBezTo>
                      <a:pt x="279" y="594"/>
                      <a:pt x="396" y="280"/>
                      <a:pt x="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48"/>
              <p:cNvSpPr/>
              <p:nvPr/>
            </p:nvSpPr>
            <p:spPr>
              <a:xfrm>
                <a:off x="666450" y="1522500"/>
                <a:ext cx="30250" cy="65125"/>
              </a:xfrm>
              <a:custGeom>
                <a:avLst/>
                <a:gdLst/>
                <a:ahLst/>
                <a:cxnLst/>
                <a:rect l="l" t="t" r="r" b="b"/>
                <a:pathLst>
                  <a:path w="1210" h="2605" extrusionOk="0">
                    <a:moveTo>
                      <a:pt x="197" y="0"/>
                    </a:moveTo>
                    <a:cubicBezTo>
                      <a:pt x="87" y="0"/>
                      <a:pt x="102" y="153"/>
                      <a:pt x="82" y="244"/>
                    </a:cubicBezTo>
                    <a:cubicBezTo>
                      <a:pt x="0" y="395"/>
                      <a:pt x="0" y="569"/>
                      <a:pt x="82" y="721"/>
                    </a:cubicBezTo>
                    <a:cubicBezTo>
                      <a:pt x="128" y="918"/>
                      <a:pt x="221" y="1116"/>
                      <a:pt x="361" y="1279"/>
                    </a:cubicBezTo>
                    <a:cubicBezTo>
                      <a:pt x="384" y="1384"/>
                      <a:pt x="489" y="1477"/>
                      <a:pt x="361" y="1581"/>
                    </a:cubicBezTo>
                    <a:cubicBezTo>
                      <a:pt x="268" y="1616"/>
                      <a:pt x="151" y="1651"/>
                      <a:pt x="175" y="1779"/>
                    </a:cubicBezTo>
                    <a:cubicBezTo>
                      <a:pt x="188" y="1846"/>
                      <a:pt x="236" y="1871"/>
                      <a:pt x="292" y="1871"/>
                    </a:cubicBezTo>
                    <a:cubicBezTo>
                      <a:pt x="333" y="1871"/>
                      <a:pt x="379" y="1857"/>
                      <a:pt x="419" y="1837"/>
                    </a:cubicBezTo>
                    <a:cubicBezTo>
                      <a:pt x="512" y="1791"/>
                      <a:pt x="605" y="1756"/>
                      <a:pt x="698" y="1721"/>
                    </a:cubicBezTo>
                    <a:lnTo>
                      <a:pt x="605" y="1686"/>
                    </a:lnTo>
                    <a:cubicBezTo>
                      <a:pt x="614" y="1683"/>
                      <a:pt x="622" y="1682"/>
                      <a:pt x="631" y="1682"/>
                    </a:cubicBezTo>
                    <a:cubicBezTo>
                      <a:pt x="657" y="1682"/>
                      <a:pt x="681" y="1695"/>
                      <a:pt x="698" y="1721"/>
                    </a:cubicBezTo>
                    <a:lnTo>
                      <a:pt x="884" y="2012"/>
                    </a:lnTo>
                    <a:cubicBezTo>
                      <a:pt x="1035" y="2175"/>
                      <a:pt x="861" y="2465"/>
                      <a:pt x="1128" y="2605"/>
                    </a:cubicBezTo>
                    <a:cubicBezTo>
                      <a:pt x="1210" y="2140"/>
                      <a:pt x="1210" y="2105"/>
                      <a:pt x="989" y="1872"/>
                    </a:cubicBezTo>
                    <a:cubicBezTo>
                      <a:pt x="966" y="1849"/>
                      <a:pt x="954" y="1837"/>
                      <a:pt x="931" y="1826"/>
                    </a:cubicBezTo>
                    <a:cubicBezTo>
                      <a:pt x="732" y="1660"/>
                      <a:pt x="1109" y="1170"/>
                      <a:pt x="642" y="1170"/>
                    </a:cubicBezTo>
                    <a:cubicBezTo>
                      <a:pt x="616" y="1170"/>
                      <a:pt x="589" y="1171"/>
                      <a:pt x="558" y="1174"/>
                    </a:cubicBezTo>
                    <a:cubicBezTo>
                      <a:pt x="407" y="907"/>
                      <a:pt x="244" y="651"/>
                      <a:pt x="279" y="325"/>
                    </a:cubicBezTo>
                    <a:cubicBezTo>
                      <a:pt x="326" y="209"/>
                      <a:pt x="419" y="58"/>
                      <a:pt x="256" y="11"/>
                    </a:cubicBezTo>
                    <a:cubicBezTo>
                      <a:pt x="233" y="4"/>
                      <a:pt x="214"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48"/>
              <p:cNvSpPr/>
              <p:nvPr/>
            </p:nvSpPr>
            <p:spPr>
              <a:xfrm>
                <a:off x="301975" y="1867250"/>
                <a:ext cx="29500" cy="38225"/>
              </a:xfrm>
              <a:custGeom>
                <a:avLst/>
                <a:gdLst/>
                <a:ahLst/>
                <a:cxnLst/>
                <a:rect l="l" t="t" r="r" b="b"/>
                <a:pathLst>
                  <a:path w="1180" h="1529" extrusionOk="0">
                    <a:moveTo>
                      <a:pt x="680" y="586"/>
                    </a:moveTo>
                    <a:lnTo>
                      <a:pt x="749" y="609"/>
                    </a:lnTo>
                    <a:cubicBezTo>
                      <a:pt x="726" y="609"/>
                      <a:pt x="703" y="598"/>
                      <a:pt x="680" y="586"/>
                    </a:cubicBezTo>
                    <a:close/>
                    <a:moveTo>
                      <a:pt x="481" y="1"/>
                    </a:moveTo>
                    <a:cubicBezTo>
                      <a:pt x="346" y="1"/>
                      <a:pt x="368" y="189"/>
                      <a:pt x="400" y="318"/>
                    </a:cubicBezTo>
                    <a:lnTo>
                      <a:pt x="342" y="493"/>
                    </a:lnTo>
                    <a:cubicBezTo>
                      <a:pt x="332" y="534"/>
                      <a:pt x="308" y="548"/>
                      <a:pt x="277" y="548"/>
                    </a:cubicBezTo>
                    <a:cubicBezTo>
                      <a:pt x="216" y="548"/>
                      <a:pt x="131" y="496"/>
                      <a:pt x="74" y="496"/>
                    </a:cubicBezTo>
                    <a:cubicBezTo>
                      <a:pt x="28" y="496"/>
                      <a:pt x="1" y="529"/>
                      <a:pt x="17" y="644"/>
                    </a:cubicBezTo>
                    <a:cubicBezTo>
                      <a:pt x="28" y="795"/>
                      <a:pt x="238" y="795"/>
                      <a:pt x="365" y="853"/>
                    </a:cubicBezTo>
                    <a:cubicBezTo>
                      <a:pt x="342" y="1051"/>
                      <a:pt x="319" y="1261"/>
                      <a:pt x="296" y="1528"/>
                    </a:cubicBezTo>
                    <a:cubicBezTo>
                      <a:pt x="610" y="1354"/>
                      <a:pt x="586" y="1144"/>
                      <a:pt x="586" y="935"/>
                    </a:cubicBezTo>
                    <a:lnTo>
                      <a:pt x="1005" y="691"/>
                    </a:lnTo>
                    <a:cubicBezTo>
                      <a:pt x="1122" y="667"/>
                      <a:pt x="1180" y="574"/>
                      <a:pt x="1122" y="516"/>
                    </a:cubicBezTo>
                    <a:cubicBezTo>
                      <a:pt x="1074" y="465"/>
                      <a:pt x="1031" y="446"/>
                      <a:pt x="991" y="446"/>
                    </a:cubicBezTo>
                    <a:cubicBezTo>
                      <a:pt x="885" y="446"/>
                      <a:pt x="798" y="578"/>
                      <a:pt x="680" y="586"/>
                    </a:cubicBezTo>
                    <a:lnTo>
                      <a:pt x="598" y="388"/>
                    </a:lnTo>
                    <a:cubicBezTo>
                      <a:pt x="645" y="249"/>
                      <a:pt x="691" y="28"/>
                      <a:pt x="517" y="4"/>
                    </a:cubicBezTo>
                    <a:cubicBezTo>
                      <a:pt x="504" y="2"/>
                      <a:pt x="492"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66" name="Google Shape;4166;p48"/>
          <p:cNvGrpSpPr/>
          <p:nvPr/>
        </p:nvGrpSpPr>
        <p:grpSpPr>
          <a:xfrm rot="-1053915">
            <a:off x="-1737075" y="2352742"/>
            <a:ext cx="3249626" cy="2981304"/>
            <a:chOff x="-1356512" y="2352702"/>
            <a:chExt cx="3249537" cy="2981222"/>
          </a:xfrm>
        </p:grpSpPr>
        <p:grpSp>
          <p:nvGrpSpPr>
            <p:cNvPr id="4167" name="Google Shape;4167;p48"/>
            <p:cNvGrpSpPr/>
            <p:nvPr/>
          </p:nvGrpSpPr>
          <p:grpSpPr>
            <a:xfrm rot="-1361904" flipH="1">
              <a:off x="-1047238" y="2777800"/>
              <a:ext cx="2630989" cy="2131026"/>
              <a:chOff x="3027325" y="1391625"/>
              <a:chExt cx="1237050" cy="1001975"/>
            </a:xfrm>
          </p:grpSpPr>
          <p:sp>
            <p:nvSpPr>
              <p:cNvPr id="4168" name="Google Shape;4168;p48"/>
              <p:cNvSpPr/>
              <p:nvPr/>
            </p:nvSpPr>
            <p:spPr>
              <a:xfrm>
                <a:off x="3160800" y="2095900"/>
                <a:ext cx="1103575" cy="290750"/>
              </a:xfrm>
              <a:custGeom>
                <a:avLst/>
                <a:gdLst/>
                <a:ahLst/>
                <a:cxnLst/>
                <a:rect l="l" t="t" r="r" b="b"/>
                <a:pathLst>
                  <a:path w="44143" h="11630" extrusionOk="0">
                    <a:moveTo>
                      <a:pt x="43561" y="1"/>
                    </a:moveTo>
                    <a:lnTo>
                      <a:pt x="1" y="8271"/>
                    </a:lnTo>
                    <a:lnTo>
                      <a:pt x="466" y="10760"/>
                    </a:lnTo>
                    <a:cubicBezTo>
                      <a:pt x="568" y="11271"/>
                      <a:pt x="1012" y="11630"/>
                      <a:pt x="1513" y="11630"/>
                    </a:cubicBezTo>
                    <a:cubicBezTo>
                      <a:pt x="1582" y="11630"/>
                      <a:pt x="1652" y="11623"/>
                      <a:pt x="1722" y="11609"/>
                    </a:cubicBezTo>
                    <a:lnTo>
                      <a:pt x="43177" y="3746"/>
                    </a:lnTo>
                    <a:cubicBezTo>
                      <a:pt x="43758" y="3630"/>
                      <a:pt x="44142" y="3071"/>
                      <a:pt x="44026" y="2490"/>
                    </a:cubicBezTo>
                    <a:lnTo>
                      <a:pt x="435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48"/>
              <p:cNvSpPr/>
              <p:nvPr/>
            </p:nvSpPr>
            <p:spPr>
              <a:xfrm>
                <a:off x="3158200" y="2073800"/>
                <a:ext cx="1101800" cy="290475"/>
              </a:xfrm>
              <a:custGeom>
                <a:avLst/>
                <a:gdLst/>
                <a:ahLst/>
                <a:cxnLst/>
                <a:rect l="l" t="t" r="r" b="b"/>
                <a:pathLst>
                  <a:path w="44072" h="11619" extrusionOk="0">
                    <a:moveTo>
                      <a:pt x="43490" y="1"/>
                    </a:moveTo>
                    <a:lnTo>
                      <a:pt x="0" y="8259"/>
                    </a:lnTo>
                    <a:lnTo>
                      <a:pt x="477" y="10748"/>
                    </a:lnTo>
                    <a:cubicBezTo>
                      <a:pt x="569" y="11260"/>
                      <a:pt x="1021" y="11618"/>
                      <a:pt x="1524" y="11618"/>
                    </a:cubicBezTo>
                    <a:cubicBezTo>
                      <a:pt x="1593" y="11618"/>
                      <a:pt x="1663" y="11611"/>
                      <a:pt x="1733" y="11597"/>
                    </a:cubicBezTo>
                    <a:lnTo>
                      <a:pt x="43118" y="3746"/>
                    </a:lnTo>
                    <a:cubicBezTo>
                      <a:pt x="43699" y="3641"/>
                      <a:pt x="44072" y="3071"/>
                      <a:pt x="43967" y="2490"/>
                    </a:cubicBezTo>
                    <a:lnTo>
                      <a:pt x="434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48"/>
              <p:cNvSpPr/>
              <p:nvPr/>
            </p:nvSpPr>
            <p:spPr>
              <a:xfrm>
                <a:off x="3163125" y="2108700"/>
                <a:ext cx="1092525" cy="225375"/>
              </a:xfrm>
              <a:custGeom>
                <a:avLst/>
                <a:gdLst/>
                <a:ahLst/>
                <a:cxnLst/>
                <a:rect l="l" t="t" r="r" b="b"/>
                <a:pathLst>
                  <a:path w="43701" h="9015" extrusionOk="0">
                    <a:moveTo>
                      <a:pt x="43561" y="1"/>
                    </a:moveTo>
                    <a:lnTo>
                      <a:pt x="1" y="8270"/>
                    </a:lnTo>
                    <a:lnTo>
                      <a:pt x="140" y="9015"/>
                    </a:lnTo>
                    <a:lnTo>
                      <a:pt x="43700" y="745"/>
                    </a:lnTo>
                    <a:lnTo>
                      <a:pt x="435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48"/>
              <p:cNvSpPr/>
              <p:nvPr/>
            </p:nvSpPr>
            <p:spPr>
              <a:xfrm>
                <a:off x="3027325" y="1391625"/>
                <a:ext cx="1225125" cy="923550"/>
              </a:xfrm>
              <a:custGeom>
                <a:avLst/>
                <a:gdLst/>
                <a:ahLst/>
                <a:cxnLst/>
                <a:rect l="l" t="t" r="r" b="b"/>
                <a:pathLst>
                  <a:path w="49005" h="36942" extrusionOk="0">
                    <a:moveTo>
                      <a:pt x="43561" y="0"/>
                    </a:moveTo>
                    <a:lnTo>
                      <a:pt x="1" y="8270"/>
                    </a:lnTo>
                    <a:lnTo>
                      <a:pt x="5444" y="36942"/>
                    </a:lnTo>
                    <a:lnTo>
                      <a:pt x="49004" y="28672"/>
                    </a:lnTo>
                    <a:lnTo>
                      <a:pt x="435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48"/>
              <p:cNvSpPr/>
              <p:nvPr/>
            </p:nvSpPr>
            <p:spPr>
              <a:xfrm>
                <a:off x="3172150" y="1678325"/>
                <a:ext cx="338500" cy="463850"/>
              </a:xfrm>
              <a:custGeom>
                <a:avLst/>
                <a:gdLst/>
                <a:ahLst/>
                <a:cxnLst/>
                <a:rect l="l" t="t" r="r" b="b"/>
                <a:pathLst>
                  <a:path w="13540" h="18554" extrusionOk="0">
                    <a:moveTo>
                      <a:pt x="10387" y="1"/>
                    </a:moveTo>
                    <a:lnTo>
                      <a:pt x="0" y="1967"/>
                    </a:lnTo>
                    <a:lnTo>
                      <a:pt x="3153" y="18553"/>
                    </a:lnTo>
                    <a:lnTo>
                      <a:pt x="13539" y="16587"/>
                    </a:lnTo>
                    <a:lnTo>
                      <a:pt x="10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48"/>
              <p:cNvSpPr/>
              <p:nvPr/>
            </p:nvSpPr>
            <p:spPr>
              <a:xfrm>
                <a:off x="3236025" y="2248475"/>
                <a:ext cx="42575" cy="35150"/>
              </a:xfrm>
              <a:custGeom>
                <a:avLst/>
                <a:gdLst/>
                <a:ahLst/>
                <a:cxnLst/>
                <a:rect l="l" t="t" r="r" b="b"/>
                <a:pathLst>
                  <a:path w="1703" h="1406" extrusionOk="0">
                    <a:moveTo>
                      <a:pt x="775" y="0"/>
                    </a:moveTo>
                    <a:cubicBezTo>
                      <a:pt x="448" y="0"/>
                      <a:pt x="158" y="229"/>
                      <a:pt x="97" y="563"/>
                    </a:cubicBezTo>
                    <a:cubicBezTo>
                      <a:pt x="0" y="1031"/>
                      <a:pt x="366" y="1405"/>
                      <a:pt x="782" y="1405"/>
                    </a:cubicBezTo>
                    <a:cubicBezTo>
                      <a:pt x="914" y="1405"/>
                      <a:pt x="1050" y="1368"/>
                      <a:pt x="1179" y="1284"/>
                    </a:cubicBezTo>
                    <a:cubicBezTo>
                      <a:pt x="1703" y="946"/>
                      <a:pt x="1540" y="132"/>
                      <a:pt x="923" y="16"/>
                    </a:cubicBezTo>
                    <a:cubicBezTo>
                      <a:pt x="873" y="5"/>
                      <a:pt x="824" y="0"/>
                      <a:pt x="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48"/>
              <p:cNvSpPr/>
              <p:nvPr/>
            </p:nvSpPr>
            <p:spPr>
              <a:xfrm>
                <a:off x="3243400" y="2254775"/>
                <a:ext cx="46825" cy="138825"/>
              </a:xfrm>
              <a:custGeom>
                <a:avLst/>
                <a:gdLst/>
                <a:ahLst/>
                <a:cxnLst/>
                <a:rect l="l" t="t" r="r" b="b"/>
                <a:pathLst>
                  <a:path w="1873" h="5553" extrusionOk="0">
                    <a:moveTo>
                      <a:pt x="503" y="0"/>
                    </a:moveTo>
                    <a:cubicBezTo>
                      <a:pt x="475" y="0"/>
                      <a:pt x="447" y="3"/>
                      <a:pt x="419" y="8"/>
                    </a:cubicBezTo>
                    <a:cubicBezTo>
                      <a:pt x="163" y="66"/>
                      <a:pt x="0" y="299"/>
                      <a:pt x="47" y="555"/>
                    </a:cubicBezTo>
                    <a:lnTo>
                      <a:pt x="919" y="5184"/>
                    </a:lnTo>
                    <a:cubicBezTo>
                      <a:pt x="960" y="5400"/>
                      <a:pt x="1156" y="5553"/>
                      <a:pt x="1370" y="5553"/>
                    </a:cubicBezTo>
                    <a:cubicBezTo>
                      <a:pt x="1398" y="5553"/>
                      <a:pt x="1426" y="5550"/>
                      <a:pt x="1454" y="5545"/>
                    </a:cubicBezTo>
                    <a:cubicBezTo>
                      <a:pt x="1710" y="5498"/>
                      <a:pt x="1873" y="5254"/>
                      <a:pt x="1826" y="5010"/>
                    </a:cubicBezTo>
                    <a:lnTo>
                      <a:pt x="954" y="380"/>
                    </a:lnTo>
                    <a:cubicBezTo>
                      <a:pt x="913" y="154"/>
                      <a:pt x="717" y="0"/>
                      <a:pt x="5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48"/>
              <p:cNvSpPr/>
              <p:nvPr/>
            </p:nvSpPr>
            <p:spPr>
              <a:xfrm>
                <a:off x="3323550" y="2231625"/>
                <a:ext cx="42575" cy="35425"/>
              </a:xfrm>
              <a:custGeom>
                <a:avLst/>
                <a:gdLst/>
                <a:ahLst/>
                <a:cxnLst/>
                <a:rect l="l" t="t" r="r" b="b"/>
                <a:pathLst>
                  <a:path w="1703" h="1417" extrusionOk="0">
                    <a:moveTo>
                      <a:pt x="791" y="0"/>
                    </a:moveTo>
                    <a:cubicBezTo>
                      <a:pt x="460" y="0"/>
                      <a:pt x="158" y="238"/>
                      <a:pt x="97" y="574"/>
                    </a:cubicBezTo>
                    <a:cubicBezTo>
                      <a:pt x="0" y="1042"/>
                      <a:pt x="373" y="1416"/>
                      <a:pt x="787" y="1416"/>
                    </a:cubicBezTo>
                    <a:cubicBezTo>
                      <a:pt x="918" y="1416"/>
                      <a:pt x="1053" y="1379"/>
                      <a:pt x="1179" y="1295"/>
                    </a:cubicBezTo>
                    <a:cubicBezTo>
                      <a:pt x="1703" y="946"/>
                      <a:pt x="1551" y="143"/>
                      <a:pt x="935" y="15"/>
                    </a:cubicBezTo>
                    <a:cubicBezTo>
                      <a:pt x="887" y="5"/>
                      <a:pt x="839" y="0"/>
                      <a:pt x="7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48"/>
              <p:cNvSpPr/>
              <p:nvPr/>
            </p:nvSpPr>
            <p:spPr>
              <a:xfrm>
                <a:off x="3331200" y="2238200"/>
                <a:ext cx="46850" cy="138825"/>
              </a:xfrm>
              <a:custGeom>
                <a:avLst/>
                <a:gdLst/>
                <a:ahLst/>
                <a:cxnLst/>
                <a:rect l="l" t="t" r="r" b="b"/>
                <a:pathLst>
                  <a:path w="1874" h="5553" extrusionOk="0">
                    <a:moveTo>
                      <a:pt x="495" y="0"/>
                    </a:moveTo>
                    <a:cubicBezTo>
                      <a:pt x="466" y="0"/>
                      <a:pt x="437" y="3"/>
                      <a:pt x="408" y="8"/>
                    </a:cubicBezTo>
                    <a:cubicBezTo>
                      <a:pt x="164" y="55"/>
                      <a:pt x="1" y="299"/>
                      <a:pt x="47" y="543"/>
                    </a:cubicBezTo>
                    <a:lnTo>
                      <a:pt x="920" y="5173"/>
                    </a:lnTo>
                    <a:cubicBezTo>
                      <a:pt x="961" y="5399"/>
                      <a:pt x="1157" y="5553"/>
                      <a:pt x="1371" y="5553"/>
                    </a:cubicBezTo>
                    <a:cubicBezTo>
                      <a:pt x="1399" y="5553"/>
                      <a:pt x="1427" y="5550"/>
                      <a:pt x="1455" y="5545"/>
                    </a:cubicBezTo>
                    <a:cubicBezTo>
                      <a:pt x="1711" y="5498"/>
                      <a:pt x="1873" y="5254"/>
                      <a:pt x="1827" y="5010"/>
                    </a:cubicBezTo>
                    <a:lnTo>
                      <a:pt x="955" y="380"/>
                    </a:lnTo>
                    <a:cubicBezTo>
                      <a:pt x="913" y="154"/>
                      <a:pt x="717" y="0"/>
                      <a:pt x="4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48"/>
              <p:cNvSpPr/>
              <p:nvPr/>
            </p:nvSpPr>
            <p:spPr>
              <a:xfrm>
                <a:off x="3411350" y="2215025"/>
                <a:ext cx="42600" cy="35400"/>
              </a:xfrm>
              <a:custGeom>
                <a:avLst/>
                <a:gdLst/>
                <a:ahLst/>
                <a:cxnLst/>
                <a:rect l="l" t="t" r="r" b="b"/>
                <a:pathLst>
                  <a:path w="1704" h="1416" extrusionOk="0">
                    <a:moveTo>
                      <a:pt x="787" y="1"/>
                    </a:moveTo>
                    <a:cubicBezTo>
                      <a:pt x="460" y="1"/>
                      <a:pt x="169" y="229"/>
                      <a:pt x="98" y="563"/>
                    </a:cubicBezTo>
                    <a:cubicBezTo>
                      <a:pt x="1" y="1033"/>
                      <a:pt x="377" y="1415"/>
                      <a:pt x="793" y="1415"/>
                    </a:cubicBezTo>
                    <a:cubicBezTo>
                      <a:pt x="922" y="1415"/>
                      <a:pt x="1056" y="1378"/>
                      <a:pt x="1180" y="1296"/>
                    </a:cubicBezTo>
                    <a:cubicBezTo>
                      <a:pt x="1703" y="947"/>
                      <a:pt x="1540" y="144"/>
                      <a:pt x="936" y="16"/>
                    </a:cubicBezTo>
                    <a:cubicBezTo>
                      <a:pt x="886" y="6"/>
                      <a:pt x="836" y="1"/>
                      <a:pt x="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48"/>
              <p:cNvSpPr/>
              <p:nvPr/>
            </p:nvSpPr>
            <p:spPr>
              <a:xfrm>
                <a:off x="3418725" y="2221625"/>
                <a:ext cx="46850" cy="138750"/>
              </a:xfrm>
              <a:custGeom>
                <a:avLst/>
                <a:gdLst/>
                <a:ahLst/>
                <a:cxnLst/>
                <a:rect l="l" t="t" r="r" b="b"/>
                <a:pathLst>
                  <a:path w="1874" h="5550" extrusionOk="0">
                    <a:moveTo>
                      <a:pt x="507" y="0"/>
                    </a:moveTo>
                    <a:cubicBezTo>
                      <a:pt x="478" y="0"/>
                      <a:pt x="449" y="3"/>
                      <a:pt x="420" y="8"/>
                    </a:cubicBezTo>
                    <a:cubicBezTo>
                      <a:pt x="175" y="55"/>
                      <a:pt x="1" y="287"/>
                      <a:pt x="59" y="543"/>
                    </a:cubicBezTo>
                    <a:lnTo>
                      <a:pt x="931" y="5173"/>
                    </a:lnTo>
                    <a:cubicBezTo>
                      <a:pt x="974" y="5395"/>
                      <a:pt x="1170" y="5549"/>
                      <a:pt x="1398" y="5549"/>
                    </a:cubicBezTo>
                    <a:cubicBezTo>
                      <a:pt x="1420" y="5549"/>
                      <a:pt x="1443" y="5548"/>
                      <a:pt x="1466" y="5545"/>
                    </a:cubicBezTo>
                    <a:cubicBezTo>
                      <a:pt x="1711" y="5487"/>
                      <a:pt x="1874" y="5254"/>
                      <a:pt x="1827" y="4998"/>
                    </a:cubicBezTo>
                    <a:lnTo>
                      <a:pt x="955" y="369"/>
                    </a:lnTo>
                    <a:cubicBezTo>
                      <a:pt x="913" y="153"/>
                      <a:pt x="727" y="0"/>
                      <a:pt x="5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48"/>
              <p:cNvSpPr/>
              <p:nvPr/>
            </p:nvSpPr>
            <p:spPr>
              <a:xfrm>
                <a:off x="3498900" y="2198250"/>
                <a:ext cx="42575" cy="35350"/>
              </a:xfrm>
              <a:custGeom>
                <a:avLst/>
                <a:gdLst/>
                <a:ahLst/>
                <a:cxnLst/>
                <a:rect l="l" t="t" r="r" b="b"/>
                <a:pathLst>
                  <a:path w="1703" h="1414" extrusionOk="0">
                    <a:moveTo>
                      <a:pt x="803" y="1"/>
                    </a:moveTo>
                    <a:cubicBezTo>
                      <a:pt x="469" y="1"/>
                      <a:pt x="169" y="231"/>
                      <a:pt x="97" y="571"/>
                    </a:cubicBezTo>
                    <a:cubicBezTo>
                      <a:pt x="0" y="1039"/>
                      <a:pt x="373" y="1413"/>
                      <a:pt x="787" y="1413"/>
                    </a:cubicBezTo>
                    <a:cubicBezTo>
                      <a:pt x="918" y="1413"/>
                      <a:pt x="1053" y="1376"/>
                      <a:pt x="1179" y="1292"/>
                    </a:cubicBezTo>
                    <a:cubicBezTo>
                      <a:pt x="1702" y="955"/>
                      <a:pt x="1551" y="141"/>
                      <a:pt x="935" y="13"/>
                    </a:cubicBezTo>
                    <a:cubicBezTo>
                      <a:pt x="891" y="5"/>
                      <a:pt x="847" y="1"/>
                      <a:pt x="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48"/>
              <p:cNvSpPr/>
              <p:nvPr/>
            </p:nvSpPr>
            <p:spPr>
              <a:xfrm>
                <a:off x="3506550" y="2204950"/>
                <a:ext cx="46850" cy="138650"/>
              </a:xfrm>
              <a:custGeom>
                <a:avLst/>
                <a:gdLst/>
                <a:ahLst/>
                <a:cxnLst/>
                <a:rect l="l" t="t" r="r" b="b"/>
                <a:pathLst>
                  <a:path w="1874" h="5546" extrusionOk="0">
                    <a:moveTo>
                      <a:pt x="507" y="1"/>
                    </a:moveTo>
                    <a:cubicBezTo>
                      <a:pt x="475" y="1"/>
                      <a:pt x="441" y="5"/>
                      <a:pt x="408" y="12"/>
                    </a:cubicBezTo>
                    <a:cubicBezTo>
                      <a:pt x="163" y="59"/>
                      <a:pt x="1" y="291"/>
                      <a:pt x="47" y="547"/>
                    </a:cubicBezTo>
                    <a:lnTo>
                      <a:pt x="919" y="5177"/>
                    </a:lnTo>
                    <a:cubicBezTo>
                      <a:pt x="961" y="5393"/>
                      <a:pt x="1157" y="5545"/>
                      <a:pt x="1370" y="5545"/>
                    </a:cubicBezTo>
                    <a:cubicBezTo>
                      <a:pt x="1398" y="5545"/>
                      <a:pt x="1426" y="5542"/>
                      <a:pt x="1455" y="5537"/>
                    </a:cubicBezTo>
                    <a:cubicBezTo>
                      <a:pt x="1710" y="5491"/>
                      <a:pt x="1873" y="5246"/>
                      <a:pt x="1827" y="5002"/>
                    </a:cubicBezTo>
                    <a:lnTo>
                      <a:pt x="954" y="373"/>
                    </a:lnTo>
                    <a:cubicBezTo>
                      <a:pt x="914" y="160"/>
                      <a:pt x="724" y="1"/>
                      <a:pt x="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48"/>
              <p:cNvSpPr/>
              <p:nvPr/>
            </p:nvSpPr>
            <p:spPr>
              <a:xfrm>
                <a:off x="3586700" y="2181675"/>
                <a:ext cx="42600" cy="35350"/>
              </a:xfrm>
              <a:custGeom>
                <a:avLst/>
                <a:gdLst/>
                <a:ahLst/>
                <a:cxnLst/>
                <a:rect l="l" t="t" r="r" b="b"/>
                <a:pathLst>
                  <a:path w="1704" h="1414" extrusionOk="0">
                    <a:moveTo>
                      <a:pt x="804" y="1"/>
                    </a:moveTo>
                    <a:cubicBezTo>
                      <a:pt x="470" y="1"/>
                      <a:pt x="170" y="231"/>
                      <a:pt x="98" y="571"/>
                    </a:cubicBezTo>
                    <a:cubicBezTo>
                      <a:pt x="1" y="1039"/>
                      <a:pt x="373" y="1413"/>
                      <a:pt x="787" y="1413"/>
                    </a:cubicBezTo>
                    <a:cubicBezTo>
                      <a:pt x="919" y="1413"/>
                      <a:pt x="1054" y="1376"/>
                      <a:pt x="1180" y="1292"/>
                    </a:cubicBezTo>
                    <a:cubicBezTo>
                      <a:pt x="1703" y="955"/>
                      <a:pt x="1552" y="141"/>
                      <a:pt x="935" y="13"/>
                    </a:cubicBezTo>
                    <a:cubicBezTo>
                      <a:pt x="891" y="5"/>
                      <a:pt x="847" y="1"/>
                      <a:pt x="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48"/>
              <p:cNvSpPr/>
              <p:nvPr/>
            </p:nvSpPr>
            <p:spPr>
              <a:xfrm>
                <a:off x="3594375" y="2188175"/>
                <a:ext cx="46825" cy="138850"/>
              </a:xfrm>
              <a:custGeom>
                <a:avLst/>
                <a:gdLst/>
                <a:ahLst/>
                <a:cxnLst/>
                <a:rect l="l" t="t" r="r" b="b"/>
                <a:pathLst>
                  <a:path w="1873" h="5554" extrusionOk="0">
                    <a:moveTo>
                      <a:pt x="503" y="1"/>
                    </a:moveTo>
                    <a:cubicBezTo>
                      <a:pt x="475" y="1"/>
                      <a:pt x="447" y="3"/>
                      <a:pt x="419" y="9"/>
                    </a:cubicBezTo>
                    <a:cubicBezTo>
                      <a:pt x="163" y="55"/>
                      <a:pt x="0" y="299"/>
                      <a:pt x="47" y="555"/>
                    </a:cubicBezTo>
                    <a:lnTo>
                      <a:pt x="919" y="5173"/>
                    </a:lnTo>
                    <a:cubicBezTo>
                      <a:pt x="960" y="5399"/>
                      <a:pt x="1156" y="5553"/>
                      <a:pt x="1378" y="5553"/>
                    </a:cubicBezTo>
                    <a:cubicBezTo>
                      <a:pt x="1407" y="5553"/>
                      <a:pt x="1436" y="5550"/>
                      <a:pt x="1466" y="5545"/>
                    </a:cubicBezTo>
                    <a:cubicBezTo>
                      <a:pt x="1710" y="5499"/>
                      <a:pt x="1873" y="5254"/>
                      <a:pt x="1826" y="5010"/>
                    </a:cubicBezTo>
                    <a:lnTo>
                      <a:pt x="954" y="381"/>
                    </a:lnTo>
                    <a:cubicBezTo>
                      <a:pt x="913" y="154"/>
                      <a:pt x="717" y="1"/>
                      <a:pt x="5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48"/>
              <p:cNvSpPr/>
              <p:nvPr/>
            </p:nvSpPr>
            <p:spPr>
              <a:xfrm>
                <a:off x="3674525" y="2165000"/>
                <a:ext cx="42300" cy="35400"/>
              </a:xfrm>
              <a:custGeom>
                <a:avLst/>
                <a:gdLst/>
                <a:ahLst/>
                <a:cxnLst/>
                <a:rect l="l" t="t" r="r" b="b"/>
                <a:pathLst>
                  <a:path w="1692" h="1416" extrusionOk="0">
                    <a:moveTo>
                      <a:pt x="775" y="1"/>
                    </a:moveTo>
                    <a:cubicBezTo>
                      <a:pt x="448" y="1"/>
                      <a:pt x="158" y="229"/>
                      <a:pt x="98" y="563"/>
                    </a:cubicBezTo>
                    <a:cubicBezTo>
                      <a:pt x="0" y="1034"/>
                      <a:pt x="369" y="1416"/>
                      <a:pt x="782" y="1416"/>
                    </a:cubicBezTo>
                    <a:cubicBezTo>
                      <a:pt x="911" y="1416"/>
                      <a:pt x="1044" y="1379"/>
                      <a:pt x="1168" y="1296"/>
                    </a:cubicBezTo>
                    <a:cubicBezTo>
                      <a:pt x="1691" y="947"/>
                      <a:pt x="1540" y="145"/>
                      <a:pt x="923" y="17"/>
                    </a:cubicBezTo>
                    <a:cubicBezTo>
                      <a:pt x="874" y="6"/>
                      <a:pt x="824" y="1"/>
                      <a:pt x="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48"/>
              <p:cNvSpPr/>
              <p:nvPr/>
            </p:nvSpPr>
            <p:spPr>
              <a:xfrm>
                <a:off x="3681900" y="2171600"/>
                <a:ext cx="47125" cy="138850"/>
              </a:xfrm>
              <a:custGeom>
                <a:avLst/>
                <a:gdLst/>
                <a:ahLst/>
                <a:cxnLst/>
                <a:rect l="l" t="t" r="r" b="b"/>
                <a:pathLst>
                  <a:path w="1885" h="5554" extrusionOk="0">
                    <a:moveTo>
                      <a:pt x="506" y="1"/>
                    </a:moveTo>
                    <a:cubicBezTo>
                      <a:pt x="478" y="1"/>
                      <a:pt x="449" y="3"/>
                      <a:pt x="419" y="9"/>
                    </a:cubicBezTo>
                    <a:cubicBezTo>
                      <a:pt x="175" y="55"/>
                      <a:pt x="0" y="288"/>
                      <a:pt x="47" y="544"/>
                    </a:cubicBezTo>
                    <a:lnTo>
                      <a:pt x="931" y="5173"/>
                    </a:lnTo>
                    <a:cubicBezTo>
                      <a:pt x="972" y="5399"/>
                      <a:pt x="1168" y="5553"/>
                      <a:pt x="1382" y="5553"/>
                    </a:cubicBezTo>
                    <a:cubicBezTo>
                      <a:pt x="1410" y="5553"/>
                      <a:pt x="1438" y="5550"/>
                      <a:pt x="1466" y="5545"/>
                    </a:cubicBezTo>
                    <a:cubicBezTo>
                      <a:pt x="1710" y="5499"/>
                      <a:pt x="1885" y="5254"/>
                      <a:pt x="1838" y="4998"/>
                    </a:cubicBezTo>
                    <a:lnTo>
                      <a:pt x="966" y="369"/>
                    </a:lnTo>
                    <a:cubicBezTo>
                      <a:pt x="914" y="153"/>
                      <a:pt x="726" y="1"/>
                      <a:pt x="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48"/>
              <p:cNvSpPr/>
              <p:nvPr/>
            </p:nvSpPr>
            <p:spPr>
              <a:xfrm>
                <a:off x="3762250" y="2148425"/>
                <a:ext cx="42375" cy="35400"/>
              </a:xfrm>
              <a:custGeom>
                <a:avLst/>
                <a:gdLst/>
                <a:ahLst/>
                <a:cxnLst/>
                <a:rect l="l" t="t" r="r" b="b"/>
                <a:pathLst>
                  <a:path w="1695" h="1416" extrusionOk="0">
                    <a:moveTo>
                      <a:pt x="779" y="1"/>
                    </a:moveTo>
                    <a:cubicBezTo>
                      <a:pt x="452" y="1"/>
                      <a:pt x="161" y="229"/>
                      <a:pt x="90" y="563"/>
                    </a:cubicBezTo>
                    <a:cubicBezTo>
                      <a:pt x="1" y="1034"/>
                      <a:pt x="372" y="1416"/>
                      <a:pt x="786" y="1416"/>
                    </a:cubicBezTo>
                    <a:cubicBezTo>
                      <a:pt x="915" y="1416"/>
                      <a:pt x="1047" y="1379"/>
                      <a:pt x="1171" y="1296"/>
                    </a:cubicBezTo>
                    <a:cubicBezTo>
                      <a:pt x="1695" y="947"/>
                      <a:pt x="1544" y="145"/>
                      <a:pt x="927" y="17"/>
                    </a:cubicBezTo>
                    <a:cubicBezTo>
                      <a:pt x="877" y="6"/>
                      <a:pt x="828" y="1"/>
                      <a:pt x="7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48"/>
              <p:cNvSpPr/>
              <p:nvPr/>
            </p:nvSpPr>
            <p:spPr>
              <a:xfrm>
                <a:off x="3769725" y="2155025"/>
                <a:ext cx="46825" cy="138550"/>
              </a:xfrm>
              <a:custGeom>
                <a:avLst/>
                <a:gdLst/>
                <a:ahLst/>
                <a:cxnLst/>
                <a:rect l="l" t="t" r="r" b="b"/>
                <a:pathLst>
                  <a:path w="1873" h="5542" extrusionOk="0">
                    <a:moveTo>
                      <a:pt x="495" y="1"/>
                    </a:moveTo>
                    <a:cubicBezTo>
                      <a:pt x="466" y="1"/>
                      <a:pt x="437" y="3"/>
                      <a:pt x="407" y="9"/>
                    </a:cubicBezTo>
                    <a:cubicBezTo>
                      <a:pt x="163" y="55"/>
                      <a:pt x="0" y="288"/>
                      <a:pt x="47" y="544"/>
                    </a:cubicBezTo>
                    <a:lnTo>
                      <a:pt x="919" y="5173"/>
                    </a:lnTo>
                    <a:cubicBezTo>
                      <a:pt x="960" y="5389"/>
                      <a:pt x="1156" y="5541"/>
                      <a:pt x="1370" y="5541"/>
                    </a:cubicBezTo>
                    <a:cubicBezTo>
                      <a:pt x="1398" y="5541"/>
                      <a:pt x="1426" y="5539"/>
                      <a:pt x="1454" y="5533"/>
                    </a:cubicBezTo>
                    <a:cubicBezTo>
                      <a:pt x="1710" y="5487"/>
                      <a:pt x="1873" y="5243"/>
                      <a:pt x="1826" y="4998"/>
                    </a:cubicBezTo>
                    <a:lnTo>
                      <a:pt x="954" y="369"/>
                    </a:lnTo>
                    <a:cubicBezTo>
                      <a:pt x="913" y="153"/>
                      <a:pt x="717" y="1"/>
                      <a:pt x="4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48"/>
              <p:cNvSpPr/>
              <p:nvPr/>
            </p:nvSpPr>
            <p:spPr>
              <a:xfrm>
                <a:off x="3849850" y="2131875"/>
                <a:ext cx="42600" cy="35275"/>
              </a:xfrm>
              <a:custGeom>
                <a:avLst/>
                <a:gdLst/>
                <a:ahLst/>
                <a:cxnLst/>
                <a:rect l="l" t="t" r="r" b="b"/>
                <a:pathLst>
                  <a:path w="1704" h="1411" extrusionOk="0">
                    <a:moveTo>
                      <a:pt x="788" y="0"/>
                    </a:moveTo>
                    <a:cubicBezTo>
                      <a:pt x="460" y="0"/>
                      <a:pt x="169" y="228"/>
                      <a:pt x="98" y="562"/>
                    </a:cubicBezTo>
                    <a:cubicBezTo>
                      <a:pt x="1" y="1034"/>
                      <a:pt x="379" y="1410"/>
                      <a:pt x="796" y="1410"/>
                    </a:cubicBezTo>
                    <a:cubicBezTo>
                      <a:pt x="925" y="1410"/>
                      <a:pt x="1057" y="1374"/>
                      <a:pt x="1180" y="1295"/>
                    </a:cubicBezTo>
                    <a:cubicBezTo>
                      <a:pt x="1704" y="946"/>
                      <a:pt x="1541" y="132"/>
                      <a:pt x="936" y="16"/>
                    </a:cubicBezTo>
                    <a:cubicBezTo>
                      <a:pt x="886" y="5"/>
                      <a:pt x="836" y="0"/>
                      <a:pt x="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48"/>
              <p:cNvSpPr/>
              <p:nvPr/>
            </p:nvSpPr>
            <p:spPr>
              <a:xfrm>
                <a:off x="3857250" y="2138150"/>
                <a:ext cx="46825" cy="138850"/>
              </a:xfrm>
              <a:custGeom>
                <a:avLst/>
                <a:gdLst/>
                <a:ahLst/>
                <a:cxnLst/>
                <a:rect l="l" t="t" r="r" b="b"/>
                <a:pathLst>
                  <a:path w="1873" h="5554" extrusionOk="0">
                    <a:moveTo>
                      <a:pt x="506" y="1"/>
                    </a:moveTo>
                    <a:cubicBezTo>
                      <a:pt x="477" y="1"/>
                      <a:pt x="448" y="4"/>
                      <a:pt x="419" y="9"/>
                    </a:cubicBezTo>
                    <a:cubicBezTo>
                      <a:pt x="175" y="55"/>
                      <a:pt x="0" y="300"/>
                      <a:pt x="58" y="556"/>
                    </a:cubicBezTo>
                    <a:lnTo>
                      <a:pt x="931" y="5185"/>
                    </a:lnTo>
                    <a:cubicBezTo>
                      <a:pt x="972" y="5401"/>
                      <a:pt x="1159" y="5553"/>
                      <a:pt x="1378" y="5553"/>
                    </a:cubicBezTo>
                    <a:cubicBezTo>
                      <a:pt x="1407" y="5553"/>
                      <a:pt x="1436" y="5551"/>
                      <a:pt x="1466" y="5545"/>
                    </a:cubicBezTo>
                    <a:cubicBezTo>
                      <a:pt x="1710" y="5499"/>
                      <a:pt x="1873" y="5255"/>
                      <a:pt x="1826" y="5010"/>
                    </a:cubicBezTo>
                    <a:lnTo>
                      <a:pt x="954" y="381"/>
                    </a:lnTo>
                    <a:cubicBezTo>
                      <a:pt x="913" y="155"/>
                      <a:pt x="726" y="1"/>
                      <a:pt x="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48"/>
              <p:cNvSpPr/>
              <p:nvPr/>
            </p:nvSpPr>
            <p:spPr>
              <a:xfrm>
                <a:off x="3937675" y="2115000"/>
                <a:ext cx="42300" cy="35400"/>
              </a:xfrm>
              <a:custGeom>
                <a:avLst/>
                <a:gdLst/>
                <a:ahLst/>
                <a:cxnLst/>
                <a:rect l="l" t="t" r="r" b="b"/>
                <a:pathLst>
                  <a:path w="1692" h="1416" extrusionOk="0">
                    <a:moveTo>
                      <a:pt x="780" y="1"/>
                    </a:moveTo>
                    <a:cubicBezTo>
                      <a:pt x="451" y="1"/>
                      <a:pt x="159" y="237"/>
                      <a:pt x="98" y="563"/>
                    </a:cubicBezTo>
                    <a:cubicBezTo>
                      <a:pt x="0" y="1033"/>
                      <a:pt x="370" y="1415"/>
                      <a:pt x="783" y="1415"/>
                    </a:cubicBezTo>
                    <a:cubicBezTo>
                      <a:pt x="911" y="1415"/>
                      <a:pt x="1044" y="1378"/>
                      <a:pt x="1168" y="1295"/>
                    </a:cubicBezTo>
                    <a:cubicBezTo>
                      <a:pt x="1692" y="947"/>
                      <a:pt x="1540" y="144"/>
                      <a:pt x="924" y="16"/>
                    </a:cubicBezTo>
                    <a:cubicBezTo>
                      <a:pt x="876" y="6"/>
                      <a:pt x="827" y="1"/>
                      <a:pt x="7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48"/>
              <p:cNvSpPr/>
              <p:nvPr/>
            </p:nvSpPr>
            <p:spPr>
              <a:xfrm>
                <a:off x="3945050" y="2121600"/>
                <a:ext cx="46850" cy="138825"/>
              </a:xfrm>
              <a:custGeom>
                <a:avLst/>
                <a:gdLst/>
                <a:ahLst/>
                <a:cxnLst/>
                <a:rect l="l" t="t" r="r" b="b"/>
                <a:pathLst>
                  <a:path w="1874" h="5553" extrusionOk="0">
                    <a:moveTo>
                      <a:pt x="492" y="0"/>
                    </a:moveTo>
                    <a:cubicBezTo>
                      <a:pt x="464" y="0"/>
                      <a:pt x="436" y="3"/>
                      <a:pt x="408" y="8"/>
                    </a:cubicBezTo>
                    <a:cubicBezTo>
                      <a:pt x="164" y="54"/>
                      <a:pt x="1" y="299"/>
                      <a:pt x="47" y="543"/>
                    </a:cubicBezTo>
                    <a:lnTo>
                      <a:pt x="920" y="5172"/>
                    </a:lnTo>
                    <a:cubicBezTo>
                      <a:pt x="961" y="5399"/>
                      <a:pt x="1157" y="5552"/>
                      <a:pt x="1371" y="5552"/>
                    </a:cubicBezTo>
                    <a:cubicBezTo>
                      <a:pt x="1399" y="5552"/>
                      <a:pt x="1427" y="5550"/>
                      <a:pt x="1455" y="5544"/>
                    </a:cubicBezTo>
                    <a:cubicBezTo>
                      <a:pt x="1711" y="5498"/>
                      <a:pt x="1873" y="5254"/>
                      <a:pt x="1827" y="5009"/>
                    </a:cubicBezTo>
                    <a:lnTo>
                      <a:pt x="943" y="380"/>
                    </a:lnTo>
                    <a:cubicBezTo>
                      <a:pt x="902" y="154"/>
                      <a:pt x="706" y="0"/>
                      <a:pt x="4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48"/>
              <p:cNvSpPr/>
              <p:nvPr/>
            </p:nvSpPr>
            <p:spPr>
              <a:xfrm>
                <a:off x="4025200" y="2098425"/>
                <a:ext cx="42600" cy="35400"/>
              </a:xfrm>
              <a:custGeom>
                <a:avLst/>
                <a:gdLst/>
                <a:ahLst/>
                <a:cxnLst/>
                <a:rect l="l" t="t" r="r" b="b"/>
                <a:pathLst>
                  <a:path w="1704" h="1416" extrusionOk="0">
                    <a:moveTo>
                      <a:pt x="787" y="0"/>
                    </a:moveTo>
                    <a:cubicBezTo>
                      <a:pt x="460" y="0"/>
                      <a:pt x="169" y="229"/>
                      <a:pt x="98" y="563"/>
                    </a:cubicBezTo>
                    <a:cubicBezTo>
                      <a:pt x="1" y="1033"/>
                      <a:pt x="377" y="1415"/>
                      <a:pt x="793" y="1415"/>
                    </a:cubicBezTo>
                    <a:cubicBezTo>
                      <a:pt x="922" y="1415"/>
                      <a:pt x="1056" y="1378"/>
                      <a:pt x="1180" y="1295"/>
                    </a:cubicBezTo>
                    <a:cubicBezTo>
                      <a:pt x="1703" y="947"/>
                      <a:pt x="1552" y="144"/>
                      <a:pt x="936" y="16"/>
                    </a:cubicBezTo>
                    <a:cubicBezTo>
                      <a:pt x="886" y="5"/>
                      <a:pt x="836" y="0"/>
                      <a:pt x="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48"/>
              <p:cNvSpPr/>
              <p:nvPr/>
            </p:nvSpPr>
            <p:spPr>
              <a:xfrm>
                <a:off x="4032875" y="2105025"/>
                <a:ext cx="46550" cy="138825"/>
              </a:xfrm>
              <a:custGeom>
                <a:avLst/>
                <a:gdLst/>
                <a:ahLst/>
                <a:cxnLst/>
                <a:rect l="l" t="t" r="r" b="b"/>
                <a:pathLst>
                  <a:path w="1862" h="5553" extrusionOk="0">
                    <a:moveTo>
                      <a:pt x="491" y="0"/>
                    </a:moveTo>
                    <a:cubicBezTo>
                      <a:pt x="464" y="0"/>
                      <a:pt x="436" y="3"/>
                      <a:pt x="408" y="8"/>
                    </a:cubicBezTo>
                    <a:cubicBezTo>
                      <a:pt x="163" y="54"/>
                      <a:pt x="1" y="299"/>
                      <a:pt x="47" y="543"/>
                    </a:cubicBezTo>
                    <a:lnTo>
                      <a:pt x="919" y="5172"/>
                    </a:lnTo>
                    <a:cubicBezTo>
                      <a:pt x="961" y="5399"/>
                      <a:pt x="1148" y="5552"/>
                      <a:pt x="1368" y="5552"/>
                    </a:cubicBezTo>
                    <a:cubicBezTo>
                      <a:pt x="1396" y="5552"/>
                      <a:pt x="1425" y="5550"/>
                      <a:pt x="1454" y="5545"/>
                    </a:cubicBezTo>
                    <a:cubicBezTo>
                      <a:pt x="1699" y="5498"/>
                      <a:pt x="1862" y="5254"/>
                      <a:pt x="1815" y="5009"/>
                    </a:cubicBezTo>
                    <a:lnTo>
                      <a:pt x="943" y="380"/>
                    </a:lnTo>
                    <a:cubicBezTo>
                      <a:pt x="901" y="154"/>
                      <a:pt x="705" y="0"/>
                      <a:pt x="4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48"/>
              <p:cNvSpPr/>
              <p:nvPr/>
            </p:nvSpPr>
            <p:spPr>
              <a:xfrm>
                <a:off x="4113025" y="2081850"/>
                <a:ext cx="42575" cy="35275"/>
              </a:xfrm>
              <a:custGeom>
                <a:avLst/>
                <a:gdLst/>
                <a:ahLst/>
                <a:cxnLst/>
                <a:rect l="l" t="t" r="r" b="b"/>
                <a:pathLst>
                  <a:path w="1703" h="1411" extrusionOk="0">
                    <a:moveTo>
                      <a:pt x="775" y="0"/>
                    </a:moveTo>
                    <a:cubicBezTo>
                      <a:pt x="448" y="0"/>
                      <a:pt x="159" y="229"/>
                      <a:pt x="98" y="563"/>
                    </a:cubicBezTo>
                    <a:cubicBezTo>
                      <a:pt x="0" y="1034"/>
                      <a:pt x="372" y="1410"/>
                      <a:pt x="786" y="1410"/>
                    </a:cubicBezTo>
                    <a:cubicBezTo>
                      <a:pt x="913" y="1410"/>
                      <a:pt x="1045" y="1375"/>
                      <a:pt x="1168" y="1296"/>
                    </a:cubicBezTo>
                    <a:cubicBezTo>
                      <a:pt x="1703" y="947"/>
                      <a:pt x="1540" y="132"/>
                      <a:pt x="924" y="16"/>
                    </a:cubicBezTo>
                    <a:cubicBezTo>
                      <a:pt x="874" y="5"/>
                      <a:pt x="824" y="0"/>
                      <a:pt x="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48"/>
              <p:cNvSpPr/>
              <p:nvPr/>
            </p:nvSpPr>
            <p:spPr>
              <a:xfrm>
                <a:off x="4120400" y="2088350"/>
                <a:ext cx="46850" cy="138625"/>
              </a:xfrm>
              <a:custGeom>
                <a:avLst/>
                <a:gdLst/>
                <a:ahLst/>
                <a:cxnLst/>
                <a:rect l="l" t="t" r="r" b="b"/>
                <a:pathLst>
                  <a:path w="1874" h="5545" extrusionOk="0">
                    <a:moveTo>
                      <a:pt x="515" y="1"/>
                    </a:moveTo>
                    <a:cubicBezTo>
                      <a:pt x="483" y="1"/>
                      <a:pt x="451" y="4"/>
                      <a:pt x="419" y="12"/>
                    </a:cubicBezTo>
                    <a:cubicBezTo>
                      <a:pt x="163" y="58"/>
                      <a:pt x="1" y="291"/>
                      <a:pt x="47" y="547"/>
                    </a:cubicBezTo>
                    <a:lnTo>
                      <a:pt x="919" y="5176"/>
                    </a:lnTo>
                    <a:cubicBezTo>
                      <a:pt x="961" y="5392"/>
                      <a:pt x="1157" y="5545"/>
                      <a:pt x="1370" y="5545"/>
                    </a:cubicBezTo>
                    <a:cubicBezTo>
                      <a:pt x="1398" y="5545"/>
                      <a:pt x="1426" y="5542"/>
                      <a:pt x="1455" y="5537"/>
                    </a:cubicBezTo>
                    <a:cubicBezTo>
                      <a:pt x="1710" y="5490"/>
                      <a:pt x="1873" y="5246"/>
                      <a:pt x="1827" y="5002"/>
                    </a:cubicBezTo>
                    <a:lnTo>
                      <a:pt x="954" y="373"/>
                    </a:lnTo>
                    <a:cubicBezTo>
                      <a:pt x="914" y="160"/>
                      <a:pt x="724" y="1"/>
                      <a:pt x="5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5" name="Google Shape;4195;p48"/>
            <p:cNvGrpSpPr/>
            <p:nvPr/>
          </p:nvGrpSpPr>
          <p:grpSpPr>
            <a:xfrm rot="6036187">
              <a:off x="571662" y="3415934"/>
              <a:ext cx="649633" cy="445589"/>
              <a:chOff x="234325" y="1478800"/>
              <a:chExt cx="649650" cy="445600"/>
            </a:xfrm>
          </p:grpSpPr>
          <p:sp>
            <p:nvSpPr>
              <p:cNvPr id="4196" name="Google Shape;4196;p48"/>
              <p:cNvSpPr/>
              <p:nvPr/>
            </p:nvSpPr>
            <p:spPr>
              <a:xfrm>
                <a:off x="501575" y="1512300"/>
                <a:ext cx="382400" cy="199300"/>
              </a:xfrm>
              <a:custGeom>
                <a:avLst/>
                <a:gdLst/>
                <a:ahLst/>
                <a:cxnLst/>
                <a:rect l="l" t="t" r="r" b="b"/>
                <a:pathLst>
                  <a:path w="15296" h="7972" extrusionOk="0">
                    <a:moveTo>
                      <a:pt x="15214" y="0"/>
                    </a:moveTo>
                    <a:lnTo>
                      <a:pt x="0" y="7887"/>
                    </a:lnTo>
                    <a:cubicBezTo>
                      <a:pt x="69" y="7948"/>
                      <a:pt x="131" y="7972"/>
                      <a:pt x="190" y="7972"/>
                    </a:cubicBezTo>
                    <a:cubicBezTo>
                      <a:pt x="329" y="7972"/>
                      <a:pt x="444" y="7839"/>
                      <a:pt x="558" y="7782"/>
                    </a:cubicBezTo>
                    <a:cubicBezTo>
                      <a:pt x="5327" y="5328"/>
                      <a:pt x="10085" y="2862"/>
                      <a:pt x="14830" y="396"/>
                    </a:cubicBezTo>
                    <a:cubicBezTo>
                      <a:pt x="14993" y="314"/>
                      <a:pt x="15295" y="314"/>
                      <a:pt x="15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48"/>
              <p:cNvSpPr/>
              <p:nvPr/>
            </p:nvSpPr>
            <p:spPr>
              <a:xfrm>
                <a:off x="236075" y="1751025"/>
                <a:ext cx="38700" cy="63725"/>
              </a:xfrm>
              <a:custGeom>
                <a:avLst/>
                <a:gdLst/>
                <a:ahLst/>
                <a:cxnLst/>
                <a:rect l="l" t="t" r="r" b="b"/>
                <a:pathLst>
                  <a:path w="1548" h="2549" extrusionOk="0">
                    <a:moveTo>
                      <a:pt x="140" y="1"/>
                    </a:moveTo>
                    <a:lnTo>
                      <a:pt x="140" y="1"/>
                    </a:lnTo>
                    <a:cubicBezTo>
                      <a:pt x="1" y="780"/>
                      <a:pt x="454" y="1431"/>
                      <a:pt x="280" y="2094"/>
                    </a:cubicBezTo>
                    <a:cubicBezTo>
                      <a:pt x="365" y="2059"/>
                      <a:pt x="473" y="1897"/>
                      <a:pt x="551" y="1897"/>
                    </a:cubicBezTo>
                    <a:cubicBezTo>
                      <a:pt x="600" y="1897"/>
                      <a:pt x="638" y="1962"/>
                      <a:pt x="652" y="2164"/>
                    </a:cubicBezTo>
                    <a:cubicBezTo>
                      <a:pt x="664" y="2315"/>
                      <a:pt x="652" y="2455"/>
                      <a:pt x="792" y="2548"/>
                    </a:cubicBezTo>
                    <a:cubicBezTo>
                      <a:pt x="792" y="2036"/>
                      <a:pt x="1373" y="2432"/>
                      <a:pt x="1548" y="2036"/>
                    </a:cubicBezTo>
                    <a:lnTo>
                      <a:pt x="1548" y="2036"/>
                    </a:lnTo>
                    <a:cubicBezTo>
                      <a:pt x="1477" y="2048"/>
                      <a:pt x="1413" y="2054"/>
                      <a:pt x="1355" y="2054"/>
                    </a:cubicBezTo>
                    <a:cubicBezTo>
                      <a:pt x="896" y="2054"/>
                      <a:pt x="802" y="1706"/>
                      <a:pt x="698" y="1304"/>
                    </a:cubicBezTo>
                    <a:cubicBezTo>
                      <a:pt x="582" y="885"/>
                      <a:pt x="512" y="443"/>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48"/>
              <p:cNvSpPr/>
              <p:nvPr/>
            </p:nvSpPr>
            <p:spPr>
              <a:xfrm>
                <a:off x="394850" y="1661525"/>
                <a:ext cx="99750" cy="156750"/>
              </a:xfrm>
              <a:custGeom>
                <a:avLst/>
                <a:gdLst/>
                <a:ahLst/>
                <a:cxnLst/>
                <a:rect l="l" t="t" r="r" b="b"/>
                <a:pathLst>
                  <a:path w="3990" h="6270" extrusionOk="0">
                    <a:moveTo>
                      <a:pt x="868" y="1"/>
                    </a:moveTo>
                    <a:cubicBezTo>
                      <a:pt x="832" y="1"/>
                      <a:pt x="792" y="15"/>
                      <a:pt x="745" y="45"/>
                    </a:cubicBezTo>
                    <a:cubicBezTo>
                      <a:pt x="501" y="208"/>
                      <a:pt x="128" y="196"/>
                      <a:pt x="0" y="545"/>
                    </a:cubicBezTo>
                    <a:cubicBezTo>
                      <a:pt x="22" y="596"/>
                      <a:pt x="71" y="624"/>
                      <a:pt x="119" y="624"/>
                    </a:cubicBezTo>
                    <a:cubicBezTo>
                      <a:pt x="148" y="624"/>
                      <a:pt x="176" y="613"/>
                      <a:pt x="198" y="592"/>
                    </a:cubicBezTo>
                    <a:cubicBezTo>
                      <a:pt x="374" y="456"/>
                      <a:pt x="515" y="396"/>
                      <a:pt x="635" y="396"/>
                    </a:cubicBezTo>
                    <a:cubicBezTo>
                      <a:pt x="857" y="396"/>
                      <a:pt x="1005" y="601"/>
                      <a:pt x="1164" y="917"/>
                    </a:cubicBezTo>
                    <a:cubicBezTo>
                      <a:pt x="1966" y="2546"/>
                      <a:pt x="2827" y="4139"/>
                      <a:pt x="3664" y="5756"/>
                    </a:cubicBezTo>
                    <a:cubicBezTo>
                      <a:pt x="3490" y="5930"/>
                      <a:pt x="3187" y="5942"/>
                      <a:pt x="3036" y="6268"/>
                    </a:cubicBezTo>
                    <a:cubicBezTo>
                      <a:pt x="3057" y="6269"/>
                      <a:pt x="3077" y="6270"/>
                      <a:pt x="3097" y="6270"/>
                    </a:cubicBezTo>
                    <a:cubicBezTo>
                      <a:pt x="3418" y="6270"/>
                      <a:pt x="3596" y="6097"/>
                      <a:pt x="3804" y="5977"/>
                    </a:cubicBezTo>
                    <a:lnTo>
                      <a:pt x="3874" y="5965"/>
                    </a:lnTo>
                    <a:lnTo>
                      <a:pt x="3920" y="5930"/>
                    </a:lnTo>
                    <a:cubicBezTo>
                      <a:pt x="3943" y="5884"/>
                      <a:pt x="3990" y="5814"/>
                      <a:pt x="3978" y="5779"/>
                    </a:cubicBezTo>
                    <a:cubicBezTo>
                      <a:pt x="2931" y="3965"/>
                      <a:pt x="2013" y="2069"/>
                      <a:pt x="1070" y="208"/>
                    </a:cubicBezTo>
                    <a:cubicBezTo>
                      <a:pt x="1013" y="84"/>
                      <a:pt x="955" y="1"/>
                      <a:pt x="8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48"/>
              <p:cNvSpPr/>
              <p:nvPr/>
            </p:nvSpPr>
            <p:spPr>
              <a:xfrm>
                <a:off x="238125" y="1824300"/>
                <a:ext cx="73575" cy="38125"/>
              </a:xfrm>
              <a:custGeom>
                <a:avLst/>
                <a:gdLst/>
                <a:ahLst/>
                <a:cxnLst/>
                <a:rect l="l" t="t" r="r" b="b"/>
                <a:pathLst>
                  <a:path w="2943" h="1525" extrusionOk="0">
                    <a:moveTo>
                      <a:pt x="2943" y="1"/>
                    </a:moveTo>
                    <a:lnTo>
                      <a:pt x="2943" y="1"/>
                    </a:lnTo>
                    <a:cubicBezTo>
                      <a:pt x="1873" y="315"/>
                      <a:pt x="872" y="827"/>
                      <a:pt x="0" y="1525"/>
                    </a:cubicBezTo>
                    <a:lnTo>
                      <a:pt x="2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48"/>
              <p:cNvSpPr/>
              <p:nvPr/>
            </p:nvSpPr>
            <p:spPr>
              <a:xfrm>
                <a:off x="344250" y="1724150"/>
                <a:ext cx="100625" cy="82500"/>
              </a:xfrm>
              <a:custGeom>
                <a:avLst/>
                <a:gdLst/>
                <a:ahLst/>
                <a:cxnLst/>
                <a:rect l="l" t="t" r="r" b="b"/>
                <a:pathLst>
                  <a:path w="4025" h="3300" extrusionOk="0">
                    <a:moveTo>
                      <a:pt x="2433" y="1"/>
                    </a:moveTo>
                    <a:cubicBezTo>
                      <a:pt x="2380" y="1"/>
                      <a:pt x="2332" y="25"/>
                      <a:pt x="2292" y="87"/>
                    </a:cubicBezTo>
                    <a:cubicBezTo>
                      <a:pt x="2117" y="355"/>
                      <a:pt x="2641" y="262"/>
                      <a:pt x="2722" y="483"/>
                    </a:cubicBezTo>
                    <a:cubicBezTo>
                      <a:pt x="2734" y="506"/>
                      <a:pt x="2804" y="506"/>
                      <a:pt x="2839" y="529"/>
                    </a:cubicBezTo>
                    <a:cubicBezTo>
                      <a:pt x="3025" y="704"/>
                      <a:pt x="2967" y="1018"/>
                      <a:pt x="3188" y="1169"/>
                    </a:cubicBezTo>
                    <a:cubicBezTo>
                      <a:pt x="3350" y="1506"/>
                      <a:pt x="3036" y="1506"/>
                      <a:pt x="2885" y="1588"/>
                    </a:cubicBezTo>
                    <a:cubicBezTo>
                      <a:pt x="2071" y="2030"/>
                      <a:pt x="1257" y="2437"/>
                      <a:pt x="442" y="2867"/>
                    </a:cubicBezTo>
                    <a:cubicBezTo>
                      <a:pt x="268" y="2948"/>
                      <a:pt x="0" y="2948"/>
                      <a:pt x="0" y="3239"/>
                    </a:cubicBezTo>
                    <a:cubicBezTo>
                      <a:pt x="36" y="3284"/>
                      <a:pt x="74" y="3300"/>
                      <a:pt x="112" y="3300"/>
                    </a:cubicBezTo>
                    <a:cubicBezTo>
                      <a:pt x="171" y="3300"/>
                      <a:pt x="230" y="3261"/>
                      <a:pt x="280" y="3239"/>
                    </a:cubicBezTo>
                    <a:cubicBezTo>
                      <a:pt x="1513" y="2600"/>
                      <a:pt x="2746" y="1948"/>
                      <a:pt x="3967" y="1308"/>
                    </a:cubicBezTo>
                    <a:cubicBezTo>
                      <a:pt x="3990" y="1274"/>
                      <a:pt x="4013" y="1250"/>
                      <a:pt x="4025" y="1215"/>
                    </a:cubicBezTo>
                    <a:cubicBezTo>
                      <a:pt x="4025" y="1192"/>
                      <a:pt x="4025" y="1181"/>
                      <a:pt x="4013" y="1157"/>
                    </a:cubicBezTo>
                    <a:cubicBezTo>
                      <a:pt x="3975" y="1121"/>
                      <a:pt x="3935" y="1107"/>
                      <a:pt x="3894" y="1107"/>
                    </a:cubicBezTo>
                    <a:cubicBezTo>
                      <a:pt x="3757" y="1107"/>
                      <a:pt x="3609" y="1265"/>
                      <a:pt x="3474" y="1265"/>
                    </a:cubicBezTo>
                    <a:cubicBezTo>
                      <a:pt x="3405" y="1265"/>
                      <a:pt x="3340" y="1224"/>
                      <a:pt x="3281" y="1099"/>
                    </a:cubicBezTo>
                    <a:cubicBezTo>
                      <a:pt x="3269" y="797"/>
                      <a:pt x="3118" y="506"/>
                      <a:pt x="2885" y="320"/>
                    </a:cubicBezTo>
                    <a:cubicBezTo>
                      <a:pt x="2757" y="192"/>
                      <a:pt x="2578" y="1"/>
                      <a:pt x="2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48"/>
              <p:cNvSpPr/>
              <p:nvPr/>
            </p:nvSpPr>
            <p:spPr>
              <a:xfrm>
                <a:off x="735075" y="1602500"/>
                <a:ext cx="37525" cy="21650"/>
              </a:xfrm>
              <a:custGeom>
                <a:avLst/>
                <a:gdLst/>
                <a:ahLst/>
                <a:cxnLst/>
                <a:rect l="l" t="t" r="r" b="b"/>
                <a:pathLst>
                  <a:path w="1501" h="866" extrusionOk="0">
                    <a:moveTo>
                      <a:pt x="565" y="1"/>
                    </a:moveTo>
                    <a:cubicBezTo>
                      <a:pt x="476" y="1"/>
                      <a:pt x="375" y="41"/>
                      <a:pt x="291" y="114"/>
                    </a:cubicBezTo>
                    <a:cubicBezTo>
                      <a:pt x="210" y="196"/>
                      <a:pt x="0" y="312"/>
                      <a:pt x="105" y="370"/>
                    </a:cubicBezTo>
                    <a:cubicBezTo>
                      <a:pt x="372" y="522"/>
                      <a:pt x="593" y="708"/>
                      <a:pt x="838" y="847"/>
                    </a:cubicBezTo>
                    <a:cubicBezTo>
                      <a:pt x="861" y="860"/>
                      <a:pt x="889" y="866"/>
                      <a:pt x="919" y="866"/>
                    </a:cubicBezTo>
                    <a:cubicBezTo>
                      <a:pt x="1109" y="866"/>
                      <a:pt x="1400" y="624"/>
                      <a:pt x="1501" y="312"/>
                    </a:cubicBezTo>
                    <a:lnTo>
                      <a:pt x="1501" y="312"/>
                    </a:lnTo>
                    <a:cubicBezTo>
                      <a:pt x="1347" y="406"/>
                      <a:pt x="1214" y="476"/>
                      <a:pt x="1099" y="476"/>
                    </a:cubicBezTo>
                    <a:cubicBezTo>
                      <a:pt x="971" y="476"/>
                      <a:pt x="865" y="389"/>
                      <a:pt x="779" y="149"/>
                    </a:cubicBezTo>
                    <a:cubicBezTo>
                      <a:pt x="743" y="47"/>
                      <a:pt x="661" y="1"/>
                      <a:pt x="5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48"/>
              <p:cNvSpPr/>
              <p:nvPr/>
            </p:nvSpPr>
            <p:spPr>
              <a:xfrm>
                <a:off x="328250" y="1717200"/>
                <a:ext cx="31150" cy="71650"/>
              </a:xfrm>
              <a:custGeom>
                <a:avLst/>
                <a:gdLst/>
                <a:ahLst/>
                <a:cxnLst/>
                <a:rect l="l" t="t" r="r" b="b"/>
                <a:pathLst>
                  <a:path w="1246" h="2866" extrusionOk="0">
                    <a:moveTo>
                      <a:pt x="398" y="0"/>
                    </a:moveTo>
                    <a:cubicBezTo>
                      <a:pt x="370" y="0"/>
                      <a:pt x="335" y="5"/>
                      <a:pt x="292" y="16"/>
                    </a:cubicBezTo>
                    <a:cubicBezTo>
                      <a:pt x="71" y="63"/>
                      <a:pt x="1" y="330"/>
                      <a:pt x="187" y="679"/>
                    </a:cubicBezTo>
                    <a:cubicBezTo>
                      <a:pt x="222" y="540"/>
                      <a:pt x="280" y="400"/>
                      <a:pt x="361" y="272"/>
                    </a:cubicBezTo>
                    <a:cubicBezTo>
                      <a:pt x="479" y="145"/>
                      <a:pt x="547" y="0"/>
                      <a:pt x="398" y="0"/>
                    </a:cubicBezTo>
                    <a:close/>
                    <a:moveTo>
                      <a:pt x="187" y="679"/>
                    </a:moveTo>
                    <a:lnTo>
                      <a:pt x="187" y="679"/>
                    </a:lnTo>
                    <a:cubicBezTo>
                      <a:pt x="82" y="970"/>
                      <a:pt x="326" y="1144"/>
                      <a:pt x="326" y="1365"/>
                    </a:cubicBezTo>
                    <a:cubicBezTo>
                      <a:pt x="222" y="1447"/>
                      <a:pt x="36" y="1424"/>
                      <a:pt x="47" y="1703"/>
                    </a:cubicBezTo>
                    <a:cubicBezTo>
                      <a:pt x="209" y="1621"/>
                      <a:pt x="332" y="1586"/>
                      <a:pt x="427" y="1586"/>
                    </a:cubicBezTo>
                    <a:cubicBezTo>
                      <a:pt x="791" y="1586"/>
                      <a:pt x="749" y="2092"/>
                      <a:pt x="896" y="2377"/>
                    </a:cubicBezTo>
                    <a:cubicBezTo>
                      <a:pt x="838" y="2529"/>
                      <a:pt x="780" y="2691"/>
                      <a:pt x="722" y="2866"/>
                    </a:cubicBezTo>
                    <a:cubicBezTo>
                      <a:pt x="966" y="2808"/>
                      <a:pt x="1141" y="2726"/>
                      <a:pt x="1071" y="2447"/>
                    </a:cubicBezTo>
                    <a:cubicBezTo>
                      <a:pt x="1245" y="1982"/>
                      <a:pt x="350" y="1517"/>
                      <a:pt x="1141" y="1086"/>
                    </a:cubicBezTo>
                    <a:cubicBezTo>
                      <a:pt x="1096" y="1064"/>
                      <a:pt x="1054" y="1055"/>
                      <a:pt x="1014" y="1055"/>
                    </a:cubicBezTo>
                    <a:cubicBezTo>
                      <a:pt x="866" y="1055"/>
                      <a:pt x="747" y="1176"/>
                      <a:pt x="619" y="1176"/>
                    </a:cubicBezTo>
                    <a:cubicBezTo>
                      <a:pt x="585" y="1176"/>
                      <a:pt x="549" y="1167"/>
                      <a:pt x="513" y="1144"/>
                    </a:cubicBezTo>
                    <a:cubicBezTo>
                      <a:pt x="431" y="982"/>
                      <a:pt x="408" y="772"/>
                      <a:pt x="187" y="6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48"/>
              <p:cNvSpPr/>
              <p:nvPr/>
            </p:nvSpPr>
            <p:spPr>
              <a:xfrm>
                <a:off x="714125" y="1628025"/>
                <a:ext cx="27650" cy="33800"/>
              </a:xfrm>
              <a:custGeom>
                <a:avLst/>
                <a:gdLst/>
                <a:ahLst/>
                <a:cxnLst/>
                <a:rect l="l" t="t" r="r" b="b"/>
                <a:pathLst>
                  <a:path w="1106" h="1352" extrusionOk="0">
                    <a:moveTo>
                      <a:pt x="489" y="1"/>
                    </a:moveTo>
                    <a:lnTo>
                      <a:pt x="489" y="1"/>
                    </a:lnTo>
                    <a:cubicBezTo>
                      <a:pt x="757" y="664"/>
                      <a:pt x="198" y="408"/>
                      <a:pt x="1" y="640"/>
                    </a:cubicBezTo>
                    <a:cubicBezTo>
                      <a:pt x="222" y="803"/>
                      <a:pt x="710" y="745"/>
                      <a:pt x="478" y="1222"/>
                    </a:cubicBezTo>
                    <a:cubicBezTo>
                      <a:pt x="466" y="1245"/>
                      <a:pt x="524" y="1338"/>
                      <a:pt x="571" y="1350"/>
                    </a:cubicBezTo>
                    <a:cubicBezTo>
                      <a:pt x="576" y="1351"/>
                      <a:pt x="581" y="1352"/>
                      <a:pt x="587" y="1352"/>
                    </a:cubicBezTo>
                    <a:cubicBezTo>
                      <a:pt x="636" y="1352"/>
                      <a:pt x="710" y="1313"/>
                      <a:pt x="710" y="1292"/>
                    </a:cubicBezTo>
                    <a:cubicBezTo>
                      <a:pt x="745" y="896"/>
                      <a:pt x="1106" y="478"/>
                      <a:pt x="4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48"/>
              <p:cNvSpPr/>
              <p:nvPr/>
            </p:nvSpPr>
            <p:spPr>
              <a:xfrm>
                <a:off x="594025" y="1595450"/>
                <a:ext cx="23300" cy="34050"/>
              </a:xfrm>
              <a:custGeom>
                <a:avLst/>
                <a:gdLst/>
                <a:ahLst/>
                <a:cxnLst/>
                <a:rect l="l" t="t" r="r" b="b"/>
                <a:pathLst>
                  <a:path w="932" h="1362" extrusionOk="0">
                    <a:moveTo>
                      <a:pt x="641" y="1"/>
                    </a:moveTo>
                    <a:cubicBezTo>
                      <a:pt x="478" y="210"/>
                      <a:pt x="466" y="548"/>
                      <a:pt x="1" y="652"/>
                    </a:cubicBezTo>
                    <a:cubicBezTo>
                      <a:pt x="65" y="643"/>
                      <a:pt x="120" y="638"/>
                      <a:pt x="168" y="638"/>
                    </a:cubicBezTo>
                    <a:cubicBezTo>
                      <a:pt x="702" y="638"/>
                      <a:pt x="294" y="1191"/>
                      <a:pt x="582" y="1362"/>
                    </a:cubicBezTo>
                    <a:cubicBezTo>
                      <a:pt x="815" y="897"/>
                      <a:pt x="931" y="455"/>
                      <a:pt x="6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48"/>
              <p:cNvSpPr/>
              <p:nvPr/>
            </p:nvSpPr>
            <p:spPr>
              <a:xfrm>
                <a:off x="441075" y="1781275"/>
                <a:ext cx="17450" cy="34075"/>
              </a:xfrm>
              <a:custGeom>
                <a:avLst/>
                <a:gdLst/>
                <a:ahLst/>
                <a:cxnLst/>
                <a:rect l="l" t="t" r="r" b="b"/>
                <a:pathLst>
                  <a:path w="698" h="1363" extrusionOk="0">
                    <a:moveTo>
                      <a:pt x="1" y="0"/>
                    </a:moveTo>
                    <a:lnTo>
                      <a:pt x="1" y="0"/>
                    </a:lnTo>
                    <a:cubicBezTo>
                      <a:pt x="292" y="349"/>
                      <a:pt x="466" y="722"/>
                      <a:pt x="419" y="1187"/>
                    </a:cubicBezTo>
                    <a:cubicBezTo>
                      <a:pt x="408" y="1280"/>
                      <a:pt x="443" y="1350"/>
                      <a:pt x="536" y="1361"/>
                    </a:cubicBezTo>
                    <a:cubicBezTo>
                      <a:pt x="541" y="1362"/>
                      <a:pt x="546" y="1362"/>
                      <a:pt x="552" y="1362"/>
                    </a:cubicBezTo>
                    <a:cubicBezTo>
                      <a:pt x="627" y="1362"/>
                      <a:pt x="697" y="1286"/>
                      <a:pt x="675" y="1210"/>
                    </a:cubicBezTo>
                    <a:cubicBezTo>
                      <a:pt x="629" y="710"/>
                      <a:pt x="594" y="19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48"/>
              <p:cNvSpPr/>
              <p:nvPr/>
            </p:nvSpPr>
            <p:spPr>
              <a:xfrm>
                <a:off x="528550" y="1638900"/>
                <a:ext cx="27425" cy="20050"/>
              </a:xfrm>
              <a:custGeom>
                <a:avLst/>
                <a:gdLst/>
                <a:ahLst/>
                <a:cxnLst/>
                <a:rect l="l" t="t" r="r" b="b"/>
                <a:pathLst>
                  <a:path w="1097" h="802" extrusionOk="0">
                    <a:moveTo>
                      <a:pt x="579" y="0"/>
                    </a:moveTo>
                    <a:cubicBezTo>
                      <a:pt x="511" y="0"/>
                      <a:pt x="416" y="63"/>
                      <a:pt x="282" y="240"/>
                    </a:cubicBezTo>
                    <a:cubicBezTo>
                      <a:pt x="282" y="240"/>
                      <a:pt x="212" y="228"/>
                      <a:pt x="152" y="228"/>
                    </a:cubicBezTo>
                    <a:cubicBezTo>
                      <a:pt x="67" y="228"/>
                      <a:pt x="0" y="252"/>
                      <a:pt x="177" y="368"/>
                    </a:cubicBezTo>
                    <a:cubicBezTo>
                      <a:pt x="333" y="483"/>
                      <a:pt x="275" y="801"/>
                      <a:pt x="502" y="801"/>
                    </a:cubicBezTo>
                    <a:cubicBezTo>
                      <a:pt x="529" y="801"/>
                      <a:pt x="560" y="797"/>
                      <a:pt x="596" y="787"/>
                    </a:cubicBezTo>
                    <a:cubicBezTo>
                      <a:pt x="445" y="519"/>
                      <a:pt x="1096" y="601"/>
                      <a:pt x="805" y="345"/>
                    </a:cubicBezTo>
                    <a:cubicBezTo>
                      <a:pt x="757" y="305"/>
                      <a:pt x="731"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48"/>
              <p:cNvSpPr/>
              <p:nvPr/>
            </p:nvSpPr>
            <p:spPr>
              <a:xfrm>
                <a:off x="363150" y="1811875"/>
                <a:ext cx="31725" cy="28850"/>
              </a:xfrm>
              <a:custGeom>
                <a:avLst/>
                <a:gdLst/>
                <a:ahLst/>
                <a:cxnLst/>
                <a:rect l="l" t="t" r="r" b="b"/>
                <a:pathLst>
                  <a:path w="1269" h="1154" extrusionOk="0">
                    <a:moveTo>
                      <a:pt x="658" y="0"/>
                    </a:moveTo>
                    <a:cubicBezTo>
                      <a:pt x="581" y="0"/>
                      <a:pt x="497" y="25"/>
                      <a:pt x="408" y="79"/>
                    </a:cubicBezTo>
                    <a:cubicBezTo>
                      <a:pt x="280" y="149"/>
                      <a:pt x="140" y="230"/>
                      <a:pt x="140" y="405"/>
                    </a:cubicBezTo>
                    <a:cubicBezTo>
                      <a:pt x="1" y="742"/>
                      <a:pt x="47" y="1068"/>
                      <a:pt x="419" y="1149"/>
                    </a:cubicBezTo>
                    <a:cubicBezTo>
                      <a:pt x="434" y="1152"/>
                      <a:pt x="450" y="1153"/>
                      <a:pt x="465" y="1153"/>
                    </a:cubicBezTo>
                    <a:cubicBezTo>
                      <a:pt x="647" y="1153"/>
                      <a:pt x="817" y="963"/>
                      <a:pt x="710" y="684"/>
                    </a:cubicBezTo>
                    <a:lnTo>
                      <a:pt x="710" y="684"/>
                    </a:lnTo>
                    <a:cubicBezTo>
                      <a:pt x="596" y="784"/>
                      <a:pt x="509" y="829"/>
                      <a:pt x="445" y="829"/>
                    </a:cubicBezTo>
                    <a:cubicBezTo>
                      <a:pt x="346" y="829"/>
                      <a:pt x="303" y="721"/>
                      <a:pt x="303" y="544"/>
                    </a:cubicBezTo>
                    <a:lnTo>
                      <a:pt x="303" y="463"/>
                    </a:lnTo>
                    <a:cubicBezTo>
                      <a:pt x="430" y="323"/>
                      <a:pt x="508" y="271"/>
                      <a:pt x="558" y="271"/>
                    </a:cubicBezTo>
                    <a:cubicBezTo>
                      <a:pt x="680" y="271"/>
                      <a:pt x="627" y="590"/>
                      <a:pt x="710" y="672"/>
                    </a:cubicBezTo>
                    <a:cubicBezTo>
                      <a:pt x="803" y="510"/>
                      <a:pt x="1268" y="638"/>
                      <a:pt x="1036" y="254"/>
                    </a:cubicBezTo>
                    <a:cubicBezTo>
                      <a:pt x="943" y="99"/>
                      <a:pt x="813" y="0"/>
                      <a:pt x="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48"/>
              <p:cNvSpPr/>
              <p:nvPr/>
            </p:nvSpPr>
            <p:spPr>
              <a:xfrm>
                <a:off x="736225" y="1534100"/>
                <a:ext cx="18050" cy="37550"/>
              </a:xfrm>
              <a:custGeom>
                <a:avLst/>
                <a:gdLst/>
                <a:ahLst/>
                <a:cxnLst/>
                <a:rect l="l" t="t" r="r" b="b"/>
                <a:pathLst>
                  <a:path w="722" h="1502" extrusionOk="0">
                    <a:moveTo>
                      <a:pt x="1" y="1"/>
                    </a:moveTo>
                    <a:cubicBezTo>
                      <a:pt x="59" y="571"/>
                      <a:pt x="454" y="978"/>
                      <a:pt x="594" y="1501"/>
                    </a:cubicBezTo>
                    <a:cubicBezTo>
                      <a:pt x="722" y="1303"/>
                      <a:pt x="710" y="1036"/>
                      <a:pt x="559" y="850"/>
                    </a:cubicBezTo>
                    <a:cubicBezTo>
                      <a:pt x="512" y="640"/>
                      <a:pt x="408" y="443"/>
                      <a:pt x="268" y="292"/>
                    </a:cubicBezTo>
                    <a:cubicBezTo>
                      <a:pt x="222" y="164"/>
                      <a:pt x="198"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48"/>
              <p:cNvSpPr/>
              <p:nvPr/>
            </p:nvSpPr>
            <p:spPr>
              <a:xfrm>
                <a:off x="736225" y="1533825"/>
                <a:ext cx="25" cy="600"/>
              </a:xfrm>
              <a:custGeom>
                <a:avLst/>
                <a:gdLst/>
                <a:ahLst/>
                <a:cxnLst/>
                <a:rect l="l" t="t" r="r" b="b"/>
                <a:pathLst>
                  <a:path w="1" h="24" extrusionOk="0">
                    <a:moveTo>
                      <a:pt x="1" y="23"/>
                    </a:move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48"/>
              <p:cNvSpPr/>
              <p:nvPr/>
            </p:nvSpPr>
            <p:spPr>
              <a:xfrm>
                <a:off x="550550" y="1592350"/>
                <a:ext cx="30425" cy="52575"/>
              </a:xfrm>
              <a:custGeom>
                <a:avLst/>
                <a:gdLst/>
                <a:ahLst/>
                <a:cxnLst/>
                <a:rect l="l" t="t" r="r" b="b"/>
                <a:pathLst>
                  <a:path w="1217" h="2103" extrusionOk="0">
                    <a:moveTo>
                      <a:pt x="89" y="1"/>
                    </a:moveTo>
                    <a:cubicBezTo>
                      <a:pt x="31" y="1"/>
                      <a:pt x="1" y="80"/>
                      <a:pt x="30" y="218"/>
                    </a:cubicBezTo>
                    <a:cubicBezTo>
                      <a:pt x="146" y="672"/>
                      <a:pt x="251" y="1125"/>
                      <a:pt x="740" y="1346"/>
                    </a:cubicBezTo>
                    <a:cubicBezTo>
                      <a:pt x="751" y="1358"/>
                      <a:pt x="763" y="1370"/>
                      <a:pt x="786" y="1393"/>
                    </a:cubicBezTo>
                    <a:lnTo>
                      <a:pt x="1077" y="2102"/>
                    </a:lnTo>
                    <a:cubicBezTo>
                      <a:pt x="1216" y="1684"/>
                      <a:pt x="1065" y="1218"/>
                      <a:pt x="705" y="962"/>
                    </a:cubicBezTo>
                    <a:cubicBezTo>
                      <a:pt x="701" y="963"/>
                      <a:pt x="697" y="963"/>
                      <a:pt x="694" y="963"/>
                    </a:cubicBezTo>
                    <a:cubicBezTo>
                      <a:pt x="446" y="963"/>
                      <a:pt x="976" y="611"/>
                      <a:pt x="723" y="611"/>
                    </a:cubicBezTo>
                    <a:cubicBezTo>
                      <a:pt x="686" y="611"/>
                      <a:pt x="631" y="619"/>
                      <a:pt x="553" y="637"/>
                    </a:cubicBezTo>
                    <a:cubicBezTo>
                      <a:pt x="379" y="497"/>
                      <a:pt x="344" y="253"/>
                      <a:pt x="216" y="90"/>
                    </a:cubicBezTo>
                    <a:cubicBezTo>
                      <a:pt x="168" y="29"/>
                      <a:pt x="124" y="1"/>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48"/>
              <p:cNvSpPr/>
              <p:nvPr/>
            </p:nvSpPr>
            <p:spPr>
              <a:xfrm>
                <a:off x="393675" y="1764400"/>
                <a:ext cx="25" cy="2075"/>
              </a:xfrm>
              <a:custGeom>
                <a:avLst/>
                <a:gdLst/>
                <a:ahLst/>
                <a:cxnLst/>
                <a:rect l="l" t="t" r="r" b="b"/>
                <a:pathLst>
                  <a:path w="1" h="83" extrusionOk="0">
                    <a:moveTo>
                      <a:pt x="1" y="1"/>
                    </a:moveTo>
                    <a:cubicBezTo>
                      <a:pt x="1" y="24"/>
                      <a:pt x="1" y="59"/>
                      <a:pt x="1" y="8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48"/>
              <p:cNvSpPr/>
              <p:nvPr/>
            </p:nvSpPr>
            <p:spPr>
              <a:xfrm>
                <a:off x="381475" y="1744275"/>
                <a:ext cx="24450" cy="20150"/>
              </a:xfrm>
              <a:custGeom>
                <a:avLst/>
                <a:gdLst/>
                <a:ahLst/>
                <a:cxnLst/>
                <a:rect l="l" t="t" r="r" b="b"/>
                <a:pathLst>
                  <a:path w="978" h="806" extrusionOk="0">
                    <a:moveTo>
                      <a:pt x="571" y="0"/>
                    </a:moveTo>
                    <a:cubicBezTo>
                      <a:pt x="426" y="0"/>
                      <a:pt x="270" y="148"/>
                      <a:pt x="112" y="148"/>
                    </a:cubicBezTo>
                    <a:cubicBezTo>
                      <a:pt x="75" y="148"/>
                      <a:pt x="38" y="140"/>
                      <a:pt x="0" y="120"/>
                    </a:cubicBezTo>
                    <a:lnTo>
                      <a:pt x="0" y="120"/>
                    </a:lnTo>
                    <a:cubicBezTo>
                      <a:pt x="256" y="294"/>
                      <a:pt x="489" y="445"/>
                      <a:pt x="489" y="806"/>
                    </a:cubicBezTo>
                    <a:cubicBezTo>
                      <a:pt x="535" y="538"/>
                      <a:pt x="977" y="503"/>
                      <a:pt x="791" y="166"/>
                    </a:cubicBezTo>
                    <a:cubicBezTo>
                      <a:pt x="722" y="41"/>
                      <a:pt x="648" y="0"/>
                      <a:pt x="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48"/>
              <p:cNvSpPr/>
              <p:nvPr/>
            </p:nvSpPr>
            <p:spPr>
              <a:xfrm>
                <a:off x="713250" y="1550575"/>
                <a:ext cx="23625" cy="22800"/>
              </a:xfrm>
              <a:custGeom>
                <a:avLst/>
                <a:gdLst/>
                <a:ahLst/>
                <a:cxnLst/>
                <a:rect l="l" t="t" r="r" b="b"/>
                <a:pathLst>
                  <a:path w="945" h="912" extrusionOk="0">
                    <a:moveTo>
                      <a:pt x="492" y="1"/>
                    </a:moveTo>
                    <a:cubicBezTo>
                      <a:pt x="461" y="1"/>
                      <a:pt x="432" y="9"/>
                      <a:pt x="408" y="28"/>
                    </a:cubicBezTo>
                    <a:cubicBezTo>
                      <a:pt x="1" y="330"/>
                      <a:pt x="652" y="517"/>
                      <a:pt x="373" y="912"/>
                    </a:cubicBezTo>
                    <a:cubicBezTo>
                      <a:pt x="745" y="714"/>
                      <a:pt x="675" y="505"/>
                      <a:pt x="815" y="389"/>
                    </a:cubicBezTo>
                    <a:cubicBezTo>
                      <a:pt x="944" y="279"/>
                      <a:pt x="675" y="1"/>
                      <a:pt x="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48"/>
              <p:cNvSpPr/>
              <p:nvPr/>
            </p:nvSpPr>
            <p:spPr>
              <a:xfrm>
                <a:off x="388150" y="1826050"/>
                <a:ext cx="21850" cy="42875"/>
              </a:xfrm>
              <a:custGeom>
                <a:avLst/>
                <a:gdLst/>
                <a:ahLst/>
                <a:cxnLst/>
                <a:rect l="l" t="t" r="r" b="b"/>
                <a:pathLst>
                  <a:path w="874" h="1715" extrusionOk="0">
                    <a:moveTo>
                      <a:pt x="454" y="734"/>
                    </a:moveTo>
                    <a:cubicBezTo>
                      <a:pt x="478" y="768"/>
                      <a:pt x="501" y="792"/>
                      <a:pt x="524" y="838"/>
                    </a:cubicBezTo>
                    <a:cubicBezTo>
                      <a:pt x="559" y="931"/>
                      <a:pt x="582" y="1036"/>
                      <a:pt x="571" y="1141"/>
                    </a:cubicBezTo>
                    <a:lnTo>
                      <a:pt x="571" y="1234"/>
                    </a:lnTo>
                    <a:lnTo>
                      <a:pt x="361" y="1338"/>
                    </a:lnTo>
                    <a:cubicBezTo>
                      <a:pt x="327" y="1292"/>
                      <a:pt x="315" y="1257"/>
                      <a:pt x="303" y="1199"/>
                    </a:cubicBezTo>
                    <a:cubicBezTo>
                      <a:pt x="292" y="1082"/>
                      <a:pt x="361" y="955"/>
                      <a:pt x="361" y="838"/>
                    </a:cubicBezTo>
                    <a:cubicBezTo>
                      <a:pt x="361" y="815"/>
                      <a:pt x="361" y="803"/>
                      <a:pt x="361" y="792"/>
                    </a:cubicBezTo>
                    <a:cubicBezTo>
                      <a:pt x="385" y="768"/>
                      <a:pt x="420" y="745"/>
                      <a:pt x="454" y="734"/>
                    </a:cubicBezTo>
                    <a:close/>
                    <a:moveTo>
                      <a:pt x="116" y="1"/>
                    </a:moveTo>
                    <a:cubicBezTo>
                      <a:pt x="109" y="1"/>
                      <a:pt x="101" y="1"/>
                      <a:pt x="94" y="1"/>
                    </a:cubicBezTo>
                    <a:cubicBezTo>
                      <a:pt x="233" y="257"/>
                      <a:pt x="303" y="478"/>
                      <a:pt x="199" y="722"/>
                    </a:cubicBezTo>
                    <a:cubicBezTo>
                      <a:pt x="71" y="908"/>
                      <a:pt x="24" y="1129"/>
                      <a:pt x="82" y="1350"/>
                    </a:cubicBezTo>
                    <a:cubicBezTo>
                      <a:pt x="82" y="1490"/>
                      <a:pt x="1" y="1699"/>
                      <a:pt x="175" y="1711"/>
                    </a:cubicBezTo>
                    <a:cubicBezTo>
                      <a:pt x="197" y="1713"/>
                      <a:pt x="218" y="1715"/>
                      <a:pt x="239" y="1715"/>
                    </a:cubicBezTo>
                    <a:cubicBezTo>
                      <a:pt x="493" y="1715"/>
                      <a:pt x="712" y="1527"/>
                      <a:pt x="734" y="1280"/>
                    </a:cubicBezTo>
                    <a:cubicBezTo>
                      <a:pt x="873" y="1094"/>
                      <a:pt x="815" y="908"/>
                      <a:pt x="722" y="722"/>
                    </a:cubicBezTo>
                    <a:cubicBezTo>
                      <a:pt x="596" y="435"/>
                      <a:pt x="662"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48"/>
              <p:cNvSpPr/>
              <p:nvPr/>
            </p:nvSpPr>
            <p:spPr>
              <a:xfrm>
                <a:off x="398325" y="1797275"/>
                <a:ext cx="26525" cy="30375"/>
              </a:xfrm>
              <a:custGeom>
                <a:avLst/>
                <a:gdLst/>
                <a:ahLst/>
                <a:cxnLst/>
                <a:rect l="l" t="t" r="r" b="b"/>
                <a:pathLst>
                  <a:path w="1061" h="1215" extrusionOk="0">
                    <a:moveTo>
                      <a:pt x="129" y="0"/>
                    </a:moveTo>
                    <a:lnTo>
                      <a:pt x="129" y="0"/>
                    </a:lnTo>
                    <a:cubicBezTo>
                      <a:pt x="36" y="500"/>
                      <a:pt x="1" y="977"/>
                      <a:pt x="652" y="1152"/>
                    </a:cubicBezTo>
                    <a:cubicBezTo>
                      <a:pt x="720" y="1186"/>
                      <a:pt x="808" y="1214"/>
                      <a:pt x="884" y="1214"/>
                    </a:cubicBezTo>
                    <a:cubicBezTo>
                      <a:pt x="963" y="1214"/>
                      <a:pt x="1030" y="1183"/>
                      <a:pt x="1048" y="1094"/>
                    </a:cubicBezTo>
                    <a:cubicBezTo>
                      <a:pt x="1061" y="985"/>
                      <a:pt x="1000" y="961"/>
                      <a:pt x="921" y="961"/>
                    </a:cubicBezTo>
                    <a:cubicBezTo>
                      <a:pt x="857" y="961"/>
                      <a:pt x="780" y="977"/>
                      <a:pt x="722" y="977"/>
                    </a:cubicBezTo>
                    <a:cubicBezTo>
                      <a:pt x="222" y="838"/>
                      <a:pt x="338" y="326"/>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48"/>
              <p:cNvSpPr/>
              <p:nvPr/>
            </p:nvSpPr>
            <p:spPr>
              <a:xfrm>
                <a:off x="234325" y="1803950"/>
                <a:ext cx="20100" cy="22700"/>
              </a:xfrm>
              <a:custGeom>
                <a:avLst/>
                <a:gdLst/>
                <a:ahLst/>
                <a:cxnLst/>
                <a:rect l="l" t="t" r="r" b="b"/>
                <a:pathLst>
                  <a:path w="804" h="908" extrusionOk="0">
                    <a:moveTo>
                      <a:pt x="338" y="1"/>
                    </a:moveTo>
                    <a:cubicBezTo>
                      <a:pt x="1" y="233"/>
                      <a:pt x="233" y="501"/>
                      <a:pt x="315" y="757"/>
                    </a:cubicBezTo>
                    <a:cubicBezTo>
                      <a:pt x="341" y="851"/>
                      <a:pt x="429" y="907"/>
                      <a:pt x="521" y="907"/>
                    </a:cubicBezTo>
                    <a:cubicBezTo>
                      <a:pt x="553" y="907"/>
                      <a:pt x="587" y="900"/>
                      <a:pt x="617" y="885"/>
                    </a:cubicBezTo>
                    <a:cubicBezTo>
                      <a:pt x="803" y="803"/>
                      <a:pt x="803" y="640"/>
                      <a:pt x="780" y="478"/>
                    </a:cubicBezTo>
                    <a:lnTo>
                      <a:pt x="780" y="478"/>
                    </a:lnTo>
                    <a:cubicBezTo>
                      <a:pt x="684" y="518"/>
                      <a:pt x="613" y="535"/>
                      <a:pt x="560" y="535"/>
                    </a:cubicBezTo>
                    <a:cubicBezTo>
                      <a:pt x="296" y="535"/>
                      <a:pt x="505" y="98"/>
                      <a:pt x="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48"/>
              <p:cNvSpPr/>
              <p:nvPr/>
            </p:nvSpPr>
            <p:spPr>
              <a:xfrm>
                <a:off x="416075" y="1792025"/>
                <a:ext cx="23000" cy="24875"/>
              </a:xfrm>
              <a:custGeom>
                <a:avLst/>
                <a:gdLst/>
                <a:ahLst/>
                <a:cxnLst/>
                <a:rect l="l" t="t" r="r" b="b"/>
                <a:pathLst>
                  <a:path w="920" h="995" extrusionOk="0">
                    <a:moveTo>
                      <a:pt x="675" y="1"/>
                    </a:moveTo>
                    <a:cubicBezTo>
                      <a:pt x="431" y="59"/>
                      <a:pt x="547" y="268"/>
                      <a:pt x="466" y="373"/>
                    </a:cubicBezTo>
                    <a:cubicBezTo>
                      <a:pt x="437" y="386"/>
                      <a:pt x="404" y="391"/>
                      <a:pt x="369" y="391"/>
                    </a:cubicBezTo>
                    <a:cubicBezTo>
                      <a:pt x="295" y="391"/>
                      <a:pt x="212" y="371"/>
                      <a:pt x="146" y="371"/>
                    </a:cubicBezTo>
                    <a:cubicBezTo>
                      <a:pt x="78" y="371"/>
                      <a:pt x="28" y="392"/>
                      <a:pt x="24" y="478"/>
                    </a:cubicBezTo>
                    <a:cubicBezTo>
                      <a:pt x="0" y="722"/>
                      <a:pt x="315" y="594"/>
                      <a:pt x="466" y="687"/>
                    </a:cubicBezTo>
                    <a:cubicBezTo>
                      <a:pt x="477" y="780"/>
                      <a:pt x="466" y="920"/>
                      <a:pt x="524" y="978"/>
                    </a:cubicBezTo>
                    <a:cubicBezTo>
                      <a:pt x="536" y="990"/>
                      <a:pt x="548" y="995"/>
                      <a:pt x="561" y="995"/>
                    </a:cubicBezTo>
                    <a:cubicBezTo>
                      <a:pt x="610" y="995"/>
                      <a:pt x="661" y="917"/>
                      <a:pt x="698" y="862"/>
                    </a:cubicBezTo>
                    <a:cubicBezTo>
                      <a:pt x="919" y="559"/>
                      <a:pt x="756" y="280"/>
                      <a:pt x="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48"/>
              <p:cNvSpPr/>
              <p:nvPr/>
            </p:nvSpPr>
            <p:spPr>
              <a:xfrm>
                <a:off x="737400" y="1625825"/>
                <a:ext cx="22125" cy="31300"/>
              </a:xfrm>
              <a:custGeom>
                <a:avLst/>
                <a:gdLst/>
                <a:ahLst/>
                <a:cxnLst/>
                <a:rect l="l" t="t" r="r" b="b"/>
                <a:pathLst>
                  <a:path w="885" h="1252" extrusionOk="0">
                    <a:moveTo>
                      <a:pt x="181" y="0"/>
                    </a:moveTo>
                    <a:cubicBezTo>
                      <a:pt x="130" y="0"/>
                      <a:pt x="71" y="18"/>
                      <a:pt x="0" y="65"/>
                    </a:cubicBezTo>
                    <a:cubicBezTo>
                      <a:pt x="442" y="321"/>
                      <a:pt x="535" y="787"/>
                      <a:pt x="663" y="1252"/>
                    </a:cubicBezTo>
                    <a:cubicBezTo>
                      <a:pt x="884" y="1066"/>
                      <a:pt x="791" y="891"/>
                      <a:pt x="814" y="728"/>
                    </a:cubicBezTo>
                    <a:lnTo>
                      <a:pt x="814" y="728"/>
                    </a:lnTo>
                    <a:lnTo>
                      <a:pt x="768" y="763"/>
                    </a:lnTo>
                    <a:cubicBezTo>
                      <a:pt x="756" y="705"/>
                      <a:pt x="745" y="647"/>
                      <a:pt x="721" y="589"/>
                    </a:cubicBezTo>
                    <a:cubicBezTo>
                      <a:pt x="686" y="496"/>
                      <a:pt x="640" y="403"/>
                      <a:pt x="582" y="321"/>
                    </a:cubicBezTo>
                    <a:cubicBezTo>
                      <a:pt x="559" y="275"/>
                      <a:pt x="524" y="228"/>
                      <a:pt x="489" y="193"/>
                    </a:cubicBezTo>
                    <a:lnTo>
                      <a:pt x="535" y="182"/>
                    </a:lnTo>
                    <a:cubicBezTo>
                      <a:pt x="414" y="156"/>
                      <a:pt x="331" y="0"/>
                      <a:pt x="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48"/>
              <p:cNvSpPr/>
              <p:nvPr/>
            </p:nvSpPr>
            <p:spPr>
              <a:xfrm>
                <a:off x="485275" y="1652600"/>
                <a:ext cx="33175" cy="41325"/>
              </a:xfrm>
              <a:custGeom>
                <a:avLst/>
                <a:gdLst/>
                <a:ahLst/>
                <a:cxnLst/>
                <a:rect l="l" t="t" r="r" b="b"/>
                <a:pathLst>
                  <a:path w="1327" h="1653" extrusionOk="0">
                    <a:moveTo>
                      <a:pt x="387" y="0"/>
                    </a:moveTo>
                    <a:cubicBezTo>
                      <a:pt x="296" y="0"/>
                      <a:pt x="237" y="174"/>
                      <a:pt x="164" y="239"/>
                    </a:cubicBezTo>
                    <a:cubicBezTo>
                      <a:pt x="1" y="472"/>
                      <a:pt x="59" y="809"/>
                      <a:pt x="315" y="960"/>
                    </a:cubicBezTo>
                    <a:cubicBezTo>
                      <a:pt x="361" y="989"/>
                      <a:pt x="398" y="1002"/>
                      <a:pt x="428" y="1002"/>
                    </a:cubicBezTo>
                    <a:cubicBezTo>
                      <a:pt x="567" y="1002"/>
                      <a:pt x="570" y="746"/>
                      <a:pt x="675" y="669"/>
                    </a:cubicBezTo>
                    <a:cubicBezTo>
                      <a:pt x="664" y="646"/>
                      <a:pt x="652" y="611"/>
                      <a:pt x="652" y="576"/>
                    </a:cubicBezTo>
                    <a:lnTo>
                      <a:pt x="652" y="576"/>
                    </a:lnTo>
                    <a:cubicBezTo>
                      <a:pt x="861" y="716"/>
                      <a:pt x="1059" y="855"/>
                      <a:pt x="734" y="1076"/>
                    </a:cubicBezTo>
                    <a:lnTo>
                      <a:pt x="757" y="1100"/>
                    </a:lnTo>
                    <a:cubicBezTo>
                      <a:pt x="594" y="1263"/>
                      <a:pt x="513" y="1507"/>
                      <a:pt x="710" y="1623"/>
                    </a:cubicBezTo>
                    <a:cubicBezTo>
                      <a:pt x="749" y="1644"/>
                      <a:pt x="787" y="1653"/>
                      <a:pt x="824" y="1653"/>
                    </a:cubicBezTo>
                    <a:cubicBezTo>
                      <a:pt x="975" y="1653"/>
                      <a:pt x="1103" y="1494"/>
                      <a:pt x="1141" y="1297"/>
                    </a:cubicBezTo>
                    <a:cubicBezTo>
                      <a:pt x="1327" y="669"/>
                      <a:pt x="815" y="390"/>
                      <a:pt x="466" y="41"/>
                    </a:cubicBezTo>
                    <a:cubicBezTo>
                      <a:pt x="437" y="12"/>
                      <a:pt x="411"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48"/>
              <p:cNvSpPr/>
              <p:nvPr/>
            </p:nvSpPr>
            <p:spPr>
              <a:xfrm>
                <a:off x="751350" y="1516075"/>
                <a:ext cx="30550" cy="46850"/>
              </a:xfrm>
              <a:custGeom>
                <a:avLst/>
                <a:gdLst/>
                <a:ahLst/>
                <a:cxnLst/>
                <a:rect l="l" t="t" r="r" b="b"/>
                <a:pathLst>
                  <a:path w="1222" h="1874" extrusionOk="0">
                    <a:moveTo>
                      <a:pt x="456" y="0"/>
                    </a:moveTo>
                    <a:cubicBezTo>
                      <a:pt x="350" y="0"/>
                      <a:pt x="260" y="154"/>
                      <a:pt x="117" y="477"/>
                    </a:cubicBezTo>
                    <a:cubicBezTo>
                      <a:pt x="1" y="780"/>
                      <a:pt x="140" y="1024"/>
                      <a:pt x="396" y="1059"/>
                    </a:cubicBezTo>
                    <a:cubicBezTo>
                      <a:pt x="414" y="1062"/>
                      <a:pt x="430" y="1064"/>
                      <a:pt x="445" y="1064"/>
                    </a:cubicBezTo>
                    <a:cubicBezTo>
                      <a:pt x="641" y="1064"/>
                      <a:pt x="574" y="793"/>
                      <a:pt x="617" y="652"/>
                    </a:cubicBezTo>
                    <a:lnTo>
                      <a:pt x="617" y="652"/>
                    </a:lnTo>
                    <a:cubicBezTo>
                      <a:pt x="1129" y="826"/>
                      <a:pt x="687" y="1106"/>
                      <a:pt x="687" y="1327"/>
                    </a:cubicBezTo>
                    <a:cubicBezTo>
                      <a:pt x="547" y="1559"/>
                      <a:pt x="524" y="1757"/>
                      <a:pt x="826" y="1873"/>
                    </a:cubicBezTo>
                    <a:lnTo>
                      <a:pt x="1071" y="1734"/>
                    </a:lnTo>
                    <a:cubicBezTo>
                      <a:pt x="1094" y="1606"/>
                      <a:pt x="1129" y="1489"/>
                      <a:pt x="1164" y="1373"/>
                    </a:cubicBezTo>
                    <a:cubicBezTo>
                      <a:pt x="1222" y="966"/>
                      <a:pt x="1047" y="652"/>
                      <a:pt x="815" y="338"/>
                    </a:cubicBezTo>
                    <a:cubicBezTo>
                      <a:pt x="652" y="116"/>
                      <a:pt x="548" y="0"/>
                      <a:pt x="4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48"/>
              <p:cNvSpPr/>
              <p:nvPr/>
            </p:nvSpPr>
            <p:spPr>
              <a:xfrm>
                <a:off x="642025" y="1580625"/>
                <a:ext cx="22700" cy="16900"/>
              </a:xfrm>
              <a:custGeom>
                <a:avLst/>
                <a:gdLst/>
                <a:ahLst/>
                <a:cxnLst/>
                <a:rect l="l" t="t" r="r" b="b"/>
                <a:pathLst>
                  <a:path w="908" h="676" extrusionOk="0">
                    <a:moveTo>
                      <a:pt x="814" y="1"/>
                    </a:moveTo>
                    <a:lnTo>
                      <a:pt x="0" y="536"/>
                    </a:lnTo>
                    <a:lnTo>
                      <a:pt x="93" y="675"/>
                    </a:lnTo>
                    <a:cubicBezTo>
                      <a:pt x="407" y="571"/>
                      <a:pt x="686" y="396"/>
                      <a:pt x="907" y="152"/>
                    </a:cubicBezTo>
                    <a:lnTo>
                      <a:pt x="8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48"/>
              <p:cNvSpPr/>
              <p:nvPr/>
            </p:nvSpPr>
            <p:spPr>
              <a:xfrm>
                <a:off x="468125" y="1722250"/>
                <a:ext cx="22125" cy="12850"/>
              </a:xfrm>
              <a:custGeom>
                <a:avLst/>
                <a:gdLst/>
                <a:ahLst/>
                <a:cxnLst/>
                <a:rect l="l" t="t" r="r" b="b"/>
                <a:pathLst>
                  <a:path w="885" h="514" extrusionOk="0">
                    <a:moveTo>
                      <a:pt x="884" y="0"/>
                    </a:moveTo>
                    <a:lnTo>
                      <a:pt x="0" y="477"/>
                    </a:lnTo>
                    <a:cubicBezTo>
                      <a:pt x="91" y="502"/>
                      <a:pt x="175" y="514"/>
                      <a:pt x="254" y="514"/>
                    </a:cubicBezTo>
                    <a:cubicBezTo>
                      <a:pt x="551" y="514"/>
                      <a:pt x="765" y="341"/>
                      <a:pt x="8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48"/>
              <p:cNvSpPr/>
              <p:nvPr/>
            </p:nvSpPr>
            <p:spPr>
              <a:xfrm>
                <a:off x="534725" y="1622275"/>
                <a:ext cx="32300" cy="35450"/>
              </a:xfrm>
              <a:custGeom>
                <a:avLst/>
                <a:gdLst/>
                <a:ahLst/>
                <a:cxnLst/>
                <a:rect l="l" t="t" r="r" b="b"/>
                <a:pathLst>
                  <a:path w="1292" h="1418" extrusionOk="0">
                    <a:moveTo>
                      <a:pt x="282" y="0"/>
                    </a:moveTo>
                    <a:cubicBezTo>
                      <a:pt x="200" y="0"/>
                      <a:pt x="107" y="7"/>
                      <a:pt x="0" y="21"/>
                    </a:cubicBezTo>
                    <a:lnTo>
                      <a:pt x="779" y="428"/>
                    </a:lnTo>
                    <a:cubicBezTo>
                      <a:pt x="896" y="719"/>
                      <a:pt x="1024" y="1022"/>
                      <a:pt x="1186" y="1417"/>
                    </a:cubicBezTo>
                    <a:cubicBezTo>
                      <a:pt x="1291" y="859"/>
                      <a:pt x="1152" y="510"/>
                      <a:pt x="814" y="231"/>
                    </a:cubicBezTo>
                    <a:cubicBezTo>
                      <a:pt x="691" y="72"/>
                      <a:pt x="540"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48"/>
              <p:cNvSpPr/>
              <p:nvPr/>
            </p:nvSpPr>
            <p:spPr>
              <a:xfrm>
                <a:off x="580650" y="1601850"/>
                <a:ext cx="10200" cy="25250"/>
              </a:xfrm>
              <a:custGeom>
                <a:avLst/>
                <a:gdLst/>
                <a:ahLst/>
                <a:cxnLst/>
                <a:rect l="l" t="t" r="r" b="b"/>
                <a:pathLst>
                  <a:path w="408" h="1010" extrusionOk="0">
                    <a:moveTo>
                      <a:pt x="106" y="1"/>
                    </a:moveTo>
                    <a:cubicBezTo>
                      <a:pt x="59" y="361"/>
                      <a:pt x="24" y="582"/>
                      <a:pt x="1" y="792"/>
                    </a:cubicBezTo>
                    <a:cubicBezTo>
                      <a:pt x="62" y="874"/>
                      <a:pt x="97" y="1009"/>
                      <a:pt x="223" y="1009"/>
                    </a:cubicBezTo>
                    <a:cubicBezTo>
                      <a:pt x="240" y="1009"/>
                      <a:pt x="259" y="1007"/>
                      <a:pt x="280" y="1001"/>
                    </a:cubicBezTo>
                    <a:cubicBezTo>
                      <a:pt x="222" y="722"/>
                      <a:pt x="408" y="408"/>
                      <a:pt x="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48"/>
              <p:cNvSpPr/>
              <p:nvPr/>
            </p:nvSpPr>
            <p:spPr>
              <a:xfrm>
                <a:off x="361400" y="1751025"/>
                <a:ext cx="29400" cy="23750"/>
              </a:xfrm>
              <a:custGeom>
                <a:avLst/>
                <a:gdLst/>
                <a:ahLst/>
                <a:cxnLst/>
                <a:rect l="l" t="t" r="r" b="b"/>
                <a:pathLst>
                  <a:path w="1176" h="950" extrusionOk="0">
                    <a:moveTo>
                      <a:pt x="59" y="1"/>
                    </a:moveTo>
                    <a:lnTo>
                      <a:pt x="59" y="1"/>
                    </a:lnTo>
                    <a:cubicBezTo>
                      <a:pt x="1" y="431"/>
                      <a:pt x="129" y="687"/>
                      <a:pt x="466" y="850"/>
                    </a:cubicBezTo>
                    <a:cubicBezTo>
                      <a:pt x="568" y="911"/>
                      <a:pt x="667" y="950"/>
                      <a:pt x="768" y="950"/>
                    </a:cubicBezTo>
                    <a:cubicBezTo>
                      <a:pt x="899" y="950"/>
                      <a:pt x="1032" y="886"/>
                      <a:pt x="1176" y="722"/>
                    </a:cubicBezTo>
                    <a:lnTo>
                      <a:pt x="524" y="641"/>
                    </a:lnTo>
                    <a:cubicBezTo>
                      <a:pt x="257" y="536"/>
                      <a:pt x="350" y="175"/>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48"/>
              <p:cNvSpPr/>
              <p:nvPr/>
            </p:nvSpPr>
            <p:spPr>
              <a:xfrm>
                <a:off x="654225" y="1659025"/>
                <a:ext cx="33750" cy="50350"/>
              </a:xfrm>
              <a:custGeom>
                <a:avLst/>
                <a:gdLst/>
                <a:ahLst/>
                <a:cxnLst/>
                <a:rect l="l" t="t" r="r" b="b"/>
                <a:pathLst>
                  <a:path w="1350" h="2014" extrusionOk="0">
                    <a:moveTo>
                      <a:pt x="489" y="284"/>
                    </a:moveTo>
                    <a:cubicBezTo>
                      <a:pt x="687" y="296"/>
                      <a:pt x="571" y="471"/>
                      <a:pt x="571" y="575"/>
                    </a:cubicBezTo>
                    <a:cubicBezTo>
                      <a:pt x="571" y="610"/>
                      <a:pt x="582" y="645"/>
                      <a:pt x="617" y="657"/>
                    </a:cubicBezTo>
                    <a:cubicBezTo>
                      <a:pt x="565" y="691"/>
                      <a:pt x="532" y="791"/>
                      <a:pt x="471" y="791"/>
                    </a:cubicBezTo>
                    <a:cubicBezTo>
                      <a:pt x="450" y="791"/>
                      <a:pt x="426" y="779"/>
                      <a:pt x="396" y="750"/>
                    </a:cubicBezTo>
                    <a:cubicBezTo>
                      <a:pt x="245" y="587"/>
                      <a:pt x="280" y="424"/>
                      <a:pt x="431" y="284"/>
                    </a:cubicBezTo>
                    <a:close/>
                    <a:moveTo>
                      <a:pt x="513" y="1"/>
                    </a:moveTo>
                    <a:cubicBezTo>
                      <a:pt x="469" y="1"/>
                      <a:pt x="412" y="28"/>
                      <a:pt x="338" y="98"/>
                    </a:cubicBezTo>
                    <a:cubicBezTo>
                      <a:pt x="1" y="215"/>
                      <a:pt x="47" y="482"/>
                      <a:pt x="105" y="726"/>
                    </a:cubicBezTo>
                    <a:cubicBezTo>
                      <a:pt x="140" y="924"/>
                      <a:pt x="315" y="1064"/>
                      <a:pt x="512" y="1064"/>
                    </a:cubicBezTo>
                    <a:cubicBezTo>
                      <a:pt x="710" y="1064"/>
                      <a:pt x="792" y="913"/>
                      <a:pt x="792" y="715"/>
                    </a:cubicBezTo>
                    <a:cubicBezTo>
                      <a:pt x="818" y="710"/>
                      <a:pt x="841" y="707"/>
                      <a:pt x="862" y="707"/>
                    </a:cubicBezTo>
                    <a:cubicBezTo>
                      <a:pt x="1027" y="707"/>
                      <a:pt x="1041" y="861"/>
                      <a:pt x="1082" y="1006"/>
                    </a:cubicBezTo>
                    <a:cubicBezTo>
                      <a:pt x="943" y="1110"/>
                      <a:pt x="908" y="1308"/>
                      <a:pt x="1001" y="1459"/>
                    </a:cubicBezTo>
                    <a:cubicBezTo>
                      <a:pt x="722" y="1645"/>
                      <a:pt x="826" y="1913"/>
                      <a:pt x="1001" y="1994"/>
                    </a:cubicBezTo>
                    <a:cubicBezTo>
                      <a:pt x="1032" y="2007"/>
                      <a:pt x="1060" y="2013"/>
                      <a:pt x="1086" y="2013"/>
                    </a:cubicBezTo>
                    <a:cubicBezTo>
                      <a:pt x="1241" y="2013"/>
                      <a:pt x="1298" y="1795"/>
                      <a:pt x="1338" y="1645"/>
                    </a:cubicBezTo>
                    <a:cubicBezTo>
                      <a:pt x="1338" y="1541"/>
                      <a:pt x="1338" y="1436"/>
                      <a:pt x="1315" y="1343"/>
                    </a:cubicBezTo>
                    <a:cubicBezTo>
                      <a:pt x="1338" y="1052"/>
                      <a:pt x="1350" y="773"/>
                      <a:pt x="1117" y="552"/>
                    </a:cubicBezTo>
                    <a:cubicBezTo>
                      <a:pt x="1094" y="447"/>
                      <a:pt x="1013" y="366"/>
                      <a:pt x="896" y="354"/>
                    </a:cubicBezTo>
                    <a:cubicBezTo>
                      <a:pt x="878" y="362"/>
                      <a:pt x="861" y="365"/>
                      <a:pt x="845" y="365"/>
                    </a:cubicBezTo>
                    <a:cubicBezTo>
                      <a:pt x="682" y="365"/>
                      <a:pt x="676" y="1"/>
                      <a:pt x="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48"/>
              <p:cNvSpPr/>
              <p:nvPr/>
            </p:nvSpPr>
            <p:spPr>
              <a:xfrm>
                <a:off x="282600" y="1724875"/>
                <a:ext cx="91925" cy="155075"/>
              </a:xfrm>
              <a:custGeom>
                <a:avLst/>
                <a:gdLst/>
                <a:ahLst/>
                <a:cxnLst/>
                <a:rect l="l" t="t" r="r" b="b"/>
                <a:pathLst>
                  <a:path w="3677" h="6203" extrusionOk="0">
                    <a:moveTo>
                      <a:pt x="764" y="0"/>
                    </a:moveTo>
                    <a:cubicBezTo>
                      <a:pt x="549" y="0"/>
                      <a:pt x="387" y="160"/>
                      <a:pt x="233" y="256"/>
                    </a:cubicBezTo>
                    <a:cubicBezTo>
                      <a:pt x="1" y="407"/>
                      <a:pt x="245" y="593"/>
                      <a:pt x="326" y="744"/>
                    </a:cubicBezTo>
                    <a:cubicBezTo>
                      <a:pt x="1199" y="2477"/>
                      <a:pt x="2094" y="4211"/>
                      <a:pt x="2978" y="5944"/>
                    </a:cubicBezTo>
                    <a:cubicBezTo>
                      <a:pt x="2920" y="5990"/>
                      <a:pt x="2792" y="6037"/>
                      <a:pt x="2862" y="6118"/>
                    </a:cubicBezTo>
                    <a:cubicBezTo>
                      <a:pt x="2920" y="6179"/>
                      <a:pt x="2973" y="6202"/>
                      <a:pt x="3022" y="6202"/>
                    </a:cubicBezTo>
                    <a:cubicBezTo>
                      <a:pt x="3151" y="6202"/>
                      <a:pt x="3259" y="6047"/>
                      <a:pt x="3385" y="6013"/>
                    </a:cubicBezTo>
                    <a:cubicBezTo>
                      <a:pt x="3478" y="5979"/>
                      <a:pt x="3676" y="5920"/>
                      <a:pt x="3583" y="5769"/>
                    </a:cubicBezTo>
                    <a:cubicBezTo>
                      <a:pt x="3554" y="5706"/>
                      <a:pt x="3518" y="5685"/>
                      <a:pt x="3479" y="5685"/>
                    </a:cubicBezTo>
                    <a:cubicBezTo>
                      <a:pt x="3396" y="5685"/>
                      <a:pt x="3298" y="5785"/>
                      <a:pt x="3211" y="5792"/>
                    </a:cubicBezTo>
                    <a:lnTo>
                      <a:pt x="454" y="407"/>
                    </a:lnTo>
                    <a:lnTo>
                      <a:pt x="861" y="163"/>
                    </a:lnTo>
                    <a:cubicBezTo>
                      <a:pt x="885" y="140"/>
                      <a:pt x="908" y="116"/>
                      <a:pt x="931" y="81"/>
                    </a:cubicBezTo>
                    <a:cubicBezTo>
                      <a:pt x="931" y="70"/>
                      <a:pt x="931" y="23"/>
                      <a:pt x="908" y="23"/>
                    </a:cubicBezTo>
                    <a:cubicBezTo>
                      <a:pt x="857" y="7"/>
                      <a:pt x="810" y="0"/>
                      <a:pt x="7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48"/>
              <p:cNvSpPr/>
              <p:nvPr/>
            </p:nvSpPr>
            <p:spPr>
              <a:xfrm>
                <a:off x="552150" y="1575075"/>
                <a:ext cx="13125" cy="14600"/>
              </a:xfrm>
              <a:custGeom>
                <a:avLst/>
                <a:gdLst/>
                <a:ahLst/>
                <a:cxnLst/>
                <a:rect l="l" t="t" r="r" b="b"/>
                <a:pathLst>
                  <a:path w="525" h="584" extrusionOk="0">
                    <a:moveTo>
                      <a:pt x="400" y="1"/>
                    </a:moveTo>
                    <a:cubicBezTo>
                      <a:pt x="398" y="1"/>
                      <a:pt x="397" y="1"/>
                      <a:pt x="396" y="2"/>
                    </a:cubicBezTo>
                    <a:cubicBezTo>
                      <a:pt x="199" y="106"/>
                      <a:pt x="1" y="223"/>
                      <a:pt x="24" y="583"/>
                    </a:cubicBezTo>
                    <a:cubicBezTo>
                      <a:pt x="292" y="444"/>
                      <a:pt x="455" y="304"/>
                      <a:pt x="524" y="83"/>
                    </a:cubicBezTo>
                    <a:cubicBezTo>
                      <a:pt x="524" y="72"/>
                      <a:pt x="423" y="1"/>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48"/>
              <p:cNvSpPr/>
              <p:nvPr/>
            </p:nvSpPr>
            <p:spPr>
              <a:xfrm>
                <a:off x="623125" y="1595450"/>
                <a:ext cx="16600" cy="31725"/>
              </a:xfrm>
              <a:custGeom>
                <a:avLst/>
                <a:gdLst/>
                <a:ahLst/>
                <a:cxnLst/>
                <a:rect l="l" t="t" r="r" b="b"/>
                <a:pathLst>
                  <a:path w="664" h="1269" extrusionOk="0">
                    <a:moveTo>
                      <a:pt x="58" y="1"/>
                    </a:moveTo>
                    <a:lnTo>
                      <a:pt x="58" y="1"/>
                    </a:lnTo>
                    <a:cubicBezTo>
                      <a:pt x="0" y="280"/>
                      <a:pt x="175" y="501"/>
                      <a:pt x="302" y="734"/>
                    </a:cubicBezTo>
                    <a:cubicBezTo>
                      <a:pt x="221" y="920"/>
                      <a:pt x="268" y="1141"/>
                      <a:pt x="419" y="1269"/>
                    </a:cubicBezTo>
                    <a:cubicBezTo>
                      <a:pt x="663" y="1048"/>
                      <a:pt x="477" y="862"/>
                      <a:pt x="430" y="676"/>
                    </a:cubicBezTo>
                    <a:cubicBezTo>
                      <a:pt x="454" y="373"/>
                      <a:pt x="384" y="106"/>
                      <a:pt x="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48"/>
              <p:cNvSpPr/>
              <p:nvPr/>
            </p:nvSpPr>
            <p:spPr>
              <a:xfrm>
                <a:off x="624275" y="1595175"/>
                <a:ext cx="325" cy="300"/>
              </a:xfrm>
              <a:custGeom>
                <a:avLst/>
                <a:gdLst/>
                <a:ahLst/>
                <a:cxnLst/>
                <a:rect l="l" t="t" r="r" b="b"/>
                <a:pathLst>
                  <a:path w="13" h="12" extrusionOk="0">
                    <a:moveTo>
                      <a:pt x="1" y="0"/>
                    </a:moveTo>
                    <a:lnTo>
                      <a:pt x="1" y="12"/>
                    </a:lnTo>
                    <a:lnTo>
                      <a:pt x="12" y="12"/>
                    </a:lnTo>
                    <a:cubicBezTo>
                      <a:pt x="12" y="12"/>
                      <a:pt x="12" y="0"/>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48"/>
              <p:cNvSpPr/>
              <p:nvPr/>
            </p:nvSpPr>
            <p:spPr>
              <a:xfrm>
                <a:off x="257600" y="1863850"/>
                <a:ext cx="40725" cy="60550"/>
              </a:xfrm>
              <a:custGeom>
                <a:avLst/>
                <a:gdLst/>
                <a:ahLst/>
                <a:cxnLst/>
                <a:rect l="l" t="t" r="r" b="b"/>
                <a:pathLst>
                  <a:path w="1629" h="2422" extrusionOk="0">
                    <a:moveTo>
                      <a:pt x="413" y="1344"/>
                    </a:moveTo>
                    <a:cubicBezTo>
                      <a:pt x="425" y="1344"/>
                      <a:pt x="439" y="1346"/>
                      <a:pt x="454" y="1350"/>
                    </a:cubicBezTo>
                    <a:cubicBezTo>
                      <a:pt x="640" y="1385"/>
                      <a:pt x="500" y="1594"/>
                      <a:pt x="570" y="1722"/>
                    </a:cubicBezTo>
                    <a:lnTo>
                      <a:pt x="547" y="1769"/>
                    </a:lnTo>
                    <a:lnTo>
                      <a:pt x="466" y="2001"/>
                    </a:lnTo>
                    <a:lnTo>
                      <a:pt x="442" y="2071"/>
                    </a:lnTo>
                    <a:lnTo>
                      <a:pt x="268" y="2013"/>
                    </a:lnTo>
                    <a:cubicBezTo>
                      <a:pt x="268" y="1990"/>
                      <a:pt x="256" y="1967"/>
                      <a:pt x="256" y="1943"/>
                    </a:cubicBezTo>
                    <a:cubicBezTo>
                      <a:pt x="245" y="1839"/>
                      <a:pt x="245" y="1734"/>
                      <a:pt x="233" y="1641"/>
                    </a:cubicBezTo>
                    <a:cubicBezTo>
                      <a:pt x="329" y="1566"/>
                      <a:pt x="278" y="1344"/>
                      <a:pt x="413" y="1344"/>
                    </a:cubicBezTo>
                    <a:close/>
                    <a:moveTo>
                      <a:pt x="186" y="1"/>
                    </a:moveTo>
                    <a:lnTo>
                      <a:pt x="186" y="1"/>
                    </a:lnTo>
                    <a:cubicBezTo>
                      <a:pt x="361" y="513"/>
                      <a:pt x="314" y="1071"/>
                      <a:pt x="70" y="1548"/>
                    </a:cubicBezTo>
                    <a:cubicBezTo>
                      <a:pt x="0" y="1676"/>
                      <a:pt x="0" y="1815"/>
                      <a:pt x="70" y="1943"/>
                    </a:cubicBezTo>
                    <a:cubicBezTo>
                      <a:pt x="12" y="2141"/>
                      <a:pt x="58" y="2350"/>
                      <a:pt x="245" y="2409"/>
                    </a:cubicBezTo>
                    <a:cubicBezTo>
                      <a:pt x="272" y="2418"/>
                      <a:pt x="299" y="2422"/>
                      <a:pt x="325" y="2422"/>
                    </a:cubicBezTo>
                    <a:cubicBezTo>
                      <a:pt x="470" y="2422"/>
                      <a:pt x="601" y="2295"/>
                      <a:pt x="640" y="2118"/>
                    </a:cubicBezTo>
                    <a:cubicBezTo>
                      <a:pt x="733" y="2036"/>
                      <a:pt x="780" y="1920"/>
                      <a:pt x="745" y="1804"/>
                    </a:cubicBezTo>
                    <a:lnTo>
                      <a:pt x="1012" y="1769"/>
                    </a:lnTo>
                    <a:cubicBezTo>
                      <a:pt x="1091" y="1823"/>
                      <a:pt x="1182" y="1850"/>
                      <a:pt x="1273" y="1850"/>
                    </a:cubicBezTo>
                    <a:cubicBezTo>
                      <a:pt x="1396" y="1850"/>
                      <a:pt x="1518" y="1800"/>
                      <a:pt x="1605" y="1699"/>
                    </a:cubicBezTo>
                    <a:cubicBezTo>
                      <a:pt x="1629" y="1664"/>
                      <a:pt x="1629" y="1629"/>
                      <a:pt x="1605" y="1594"/>
                    </a:cubicBezTo>
                    <a:cubicBezTo>
                      <a:pt x="1564" y="1544"/>
                      <a:pt x="1522" y="1527"/>
                      <a:pt x="1478" y="1527"/>
                    </a:cubicBezTo>
                    <a:cubicBezTo>
                      <a:pt x="1386" y="1527"/>
                      <a:pt x="1289" y="1603"/>
                      <a:pt x="1194" y="1603"/>
                    </a:cubicBezTo>
                    <a:cubicBezTo>
                      <a:pt x="1168" y="1603"/>
                      <a:pt x="1142" y="1597"/>
                      <a:pt x="1117" y="1583"/>
                    </a:cubicBezTo>
                    <a:cubicBezTo>
                      <a:pt x="1113" y="1579"/>
                      <a:pt x="1107" y="1578"/>
                      <a:pt x="1099" y="1578"/>
                    </a:cubicBezTo>
                    <a:cubicBezTo>
                      <a:pt x="1085" y="1578"/>
                      <a:pt x="1067" y="1583"/>
                      <a:pt x="1059" y="1583"/>
                    </a:cubicBezTo>
                    <a:cubicBezTo>
                      <a:pt x="698" y="1362"/>
                      <a:pt x="745" y="955"/>
                      <a:pt x="617" y="629"/>
                    </a:cubicBezTo>
                    <a:cubicBezTo>
                      <a:pt x="524" y="396"/>
                      <a:pt x="524" y="117"/>
                      <a:pt x="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48"/>
              <p:cNvSpPr/>
              <p:nvPr/>
            </p:nvSpPr>
            <p:spPr>
              <a:xfrm>
                <a:off x="514075" y="1635600"/>
                <a:ext cx="25325" cy="35225"/>
              </a:xfrm>
              <a:custGeom>
                <a:avLst/>
                <a:gdLst/>
                <a:ahLst/>
                <a:cxnLst/>
                <a:rect l="l" t="t" r="r" b="b"/>
                <a:pathLst>
                  <a:path w="1013" h="1409" extrusionOk="0">
                    <a:moveTo>
                      <a:pt x="245" y="0"/>
                    </a:moveTo>
                    <a:lnTo>
                      <a:pt x="245" y="0"/>
                    </a:lnTo>
                    <a:cubicBezTo>
                      <a:pt x="82" y="175"/>
                      <a:pt x="0" y="419"/>
                      <a:pt x="58" y="663"/>
                    </a:cubicBezTo>
                    <a:cubicBezTo>
                      <a:pt x="105" y="1012"/>
                      <a:pt x="210" y="1326"/>
                      <a:pt x="652" y="1361"/>
                    </a:cubicBezTo>
                    <a:cubicBezTo>
                      <a:pt x="712" y="1391"/>
                      <a:pt x="775" y="1408"/>
                      <a:pt x="832" y="1408"/>
                    </a:cubicBezTo>
                    <a:cubicBezTo>
                      <a:pt x="928" y="1408"/>
                      <a:pt x="1005" y="1358"/>
                      <a:pt x="1012" y="1233"/>
                    </a:cubicBezTo>
                    <a:cubicBezTo>
                      <a:pt x="1012" y="1161"/>
                      <a:pt x="957" y="1133"/>
                      <a:pt x="887" y="1133"/>
                    </a:cubicBezTo>
                    <a:cubicBezTo>
                      <a:pt x="834" y="1133"/>
                      <a:pt x="772" y="1150"/>
                      <a:pt x="721" y="1175"/>
                    </a:cubicBezTo>
                    <a:cubicBezTo>
                      <a:pt x="500" y="1128"/>
                      <a:pt x="314" y="966"/>
                      <a:pt x="245" y="756"/>
                    </a:cubicBezTo>
                    <a:cubicBezTo>
                      <a:pt x="210" y="512"/>
                      <a:pt x="466" y="268"/>
                      <a:pt x="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48"/>
              <p:cNvSpPr/>
              <p:nvPr/>
            </p:nvSpPr>
            <p:spPr>
              <a:xfrm>
                <a:off x="608875" y="1588200"/>
                <a:ext cx="15425" cy="9250"/>
              </a:xfrm>
              <a:custGeom>
                <a:avLst/>
                <a:gdLst/>
                <a:ahLst/>
                <a:cxnLst/>
                <a:rect l="l" t="t" r="r" b="b"/>
                <a:pathLst>
                  <a:path w="617" h="370" extrusionOk="0">
                    <a:moveTo>
                      <a:pt x="163" y="0"/>
                    </a:moveTo>
                    <a:cubicBezTo>
                      <a:pt x="0" y="0"/>
                      <a:pt x="82" y="175"/>
                      <a:pt x="47" y="268"/>
                    </a:cubicBezTo>
                    <a:cubicBezTo>
                      <a:pt x="69" y="259"/>
                      <a:pt x="91" y="255"/>
                      <a:pt x="113" y="255"/>
                    </a:cubicBezTo>
                    <a:cubicBezTo>
                      <a:pt x="232" y="255"/>
                      <a:pt x="348" y="370"/>
                      <a:pt x="463" y="370"/>
                    </a:cubicBezTo>
                    <a:cubicBezTo>
                      <a:pt x="514" y="370"/>
                      <a:pt x="565" y="347"/>
                      <a:pt x="617" y="279"/>
                    </a:cubicBezTo>
                    <a:cubicBezTo>
                      <a:pt x="570" y="35"/>
                      <a:pt x="349" y="0"/>
                      <a:pt x="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48"/>
              <p:cNvSpPr/>
              <p:nvPr/>
            </p:nvSpPr>
            <p:spPr>
              <a:xfrm>
                <a:off x="609750" y="1594875"/>
                <a:ext cx="300" cy="325"/>
              </a:xfrm>
              <a:custGeom>
                <a:avLst/>
                <a:gdLst/>
                <a:ahLst/>
                <a:cxnLst/>
                <a:rect l="l" t="t" r="r" b="b"/>
                <a:pathLst>
                  <a:path w="12" h="13" extrusionOk="0">
                    <a:moveTo>
                      <a:pt x="0" y="1"/>
                    </a:moveTo>
                    <a:lnTo>
                      <a:pt x="0" y="12"/>
                    </a:lnTo>
                    <a:cubicBezTo>
                      <a:pt x="0" y="12"/>
                      <a:pt x="12" y="12"/>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48"/>
              <p:cNvSpPr/>
              <p:nvPr/>
            </p:nvSpPr>
            <p:spPr>
              <a:xfrm>
                <a:off x="462025" y="1716125"/>
                <a:ext cx="24450" cy="13125"/>
              </a:xfrm>
              <a:custGeom>
                <a:avLst/>
                <a:gdLst/>
                <a:ahLst/>
                <a:cxnLst/>
                <a:rect l="l" t="t" r="r" b="b"/>
                <a:pathLst>
                  <a:path w="978" h="525" extrusionOk="0">
                    <a:moveTo>
                      <a:pt x="933" y="0"/>
                    </a:moveTo>
                    <a:cubicBezTo>
                      <a:pt x="534" y="0"/>
                      <a:pt x="202" y="154"/>
                      <a:pt x="0" y="524"/>
                    </a:cubicBezTo>
                    <a:lnTo>
                      <a:pt x="907" y="82"/>
                    </a:lnTo>
                    <a:cubicBezTo>
                      <a:pt x="931" y="48"/>
                      <a:pt x="954" y="24"/>
                      <a:pt x="977" y="1"/>
                    </a:cubicBezTo>
                    <a:cubicBezTo>
                      <a:pt x="962" y="1"/>
                      <a:pt x="948" y="0"/>
                      <a:pt x="9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48"/>
              <p:cNvSpPr/>
              <p:nvPr/>
            </p:nvSpPr>
            <p:spPr>
              <a:xfrm>
                <a:off x="689700" y="1639950"/>
                <a:ext cx="31425" cy="32450"/>
              </a:xfrm>
              <a:custGeom>
                <a:avLst/>
                <a:gdLst/>
                <a:ahLst/>
                <a:cxnLst/>
                <a:rect l="l" t="t" r="r" b="b"/>
                <a:pathLst>
                  <a:path w="1257" h="1298" extrusionOk="0">
                    <a:moveTo>
                      <a:pt x="303" y="1"/>
                    </a:moveTo>
                    <a:cubicBezTo>
                      <a:pt x="82" y="152"/>
                      <a:pt x="1" y="326"/>
                      <a:pt x="59" y="559"/>
                    </a:cubicBezTo>
                    <a:cubicBezTo>
                      <a:pt x="59" y="780"/>
                      <a:pt x="163" y="989"/>
                      <a:pt x="350" y="1117"/>
                    </a:cubicBezTo>
                    <a:cubicBezTo>
                      <a:pt x="425" y="1234"/>
                      <a:pt x="555" y="1297"/>
                      <a:pt x="691" y="1297"/>
                    </a:cubicBezTo>
                    <a:cubicBezTo>
                      <a:pt x="744" y="1297"/>
                      <a:pt x="798" y="1288"/>
                      <a:pt x="850" y="1268"/>
                    </a:cubicBezTo>
                    <a:cubicBezTo>
                      <a:pt x="1013" y="1199"/>
                      <a:pt x="1257" y="1234"/>
                      <a:pt x="1245" y="943"/>
                    </a:cubicBezTo>
                    <a:cubicBezTo>
                      <a:pt x="1232" y="942"/>
                      <a:pt x="1218" y="941"/>
                      <a:pt x="1204" y="941"/>
                    </a:cubicBezTo>
                    <a:cubicBezTo>
                      <a:pt x="1029" y="941"/>
                      <a:pt x="851" y="1027"/>
                      <a:pt x="673" y="1027"/>
                    </a:cubicBezTo>
                    <a:cubicBezTo>
                      <a:pt x="580" y="1027"/>
                      <a:pt x="488" y="1003"/>
                      <a:pt x="396" y="931"/>
                    </a:cubicBezTo>
                    <a:lnTo>
                      <a:pt x="257" y="640"/>
                    </a:lnTo>
                    <a:cubicBezTo>
                      <a:pt x="245" y="431"/>
                      <a:pt x="501" y="233"/>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48"/>
              <p:cNvSpPr/>
              <p:nvPr/>
            </p:nvSpPr>
            <p:spPr>
              <a:xfrm>
                <a:off x="796725" y="1500950"/>
                <a:ext cx="23350" cy="23575"/>
              </a:xfrm>
              <a:custGeom>
                <a:avLst/>
                <a:gdLst/>
                <a:ahLst/>
                <a:cxnLst/>
                <a:rect l="l" t="t" r="r" b="b"/>
                <a:pathLst>
                  <a:path w="934" h="943" extrusionOk="0">
                    <a:moveTo>
                      <a:pt x="465" y="1"/>
                    </a:moveTo>
                    <a:cubicBezTo>
                      <a:pt x="419" y="22"/>
                      <a:pt x="363" y="25"/>
                      <a:pt x="307" y="25"/>
                    </a:cubicBezTo>
                    <a:cubicBezTo>
                      <a:pt x="286" y="25"/>
                      <a:pt x="266" y="25"/>
                      <a:pt x="245" y="25"/>
                    </a:cubicBezTo>
                    <a:cubicBezTo>
                      <a:pt x="141" y="25"/>
                      <a:pt x="48" y="35"/>
                      <a:pt x="35" y="164"/>
                    </a:cubicBezTo>
                    <a:cubicBezTo>
                      <a:pt x="0" y="419"/>
                      <a:pt x="395" y="175"/>
                      <a:pt x="430" y="431"/>
                    </a:cubicBezTo>
                    <a:cubicBezTo>
                      <a:pt x="430" y="606"/>
                      <a:pt x="326" y="792"/>
                      <a:pt x="523" y="943"/>
                    </a:cubicBezTo>
                    <a:cubicBezTo>
                      <a:pt x="733" y="757"/>
                      <a:pt x="616" y="524"/>
                      <a:pt x="675" y="326"/>
                    </a:cubicBezTo>
                    <a:lnTo>
                      <a:pt x="675" y="326"/>
                    </a:lnTo>
                    <a:cubicBezTo>
                      <a:pt x="709" y="331"/>
                      <a:pt x="753" y="336"/>
                      <a:pt x="795" y="336"/>
                    </a:cubicBezTo>
                    <a:cubicBezTo>
                      <a:pt x="869" y="336"/>
                      <a:pt x="934" y="319"/>
                      <a:pt x="919" y="245"/>
                    </a:cubicBezTo>
                    <a:cubicBezTo>
                      <a:pt x="861" y="59"/>
                      <a:pt x="651" y="12"/>
                      <a:pt x="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48"/>
              <p:cNvSpPr/>
              <p:nvPr/>
            </p:nvSpPr>
            <p:spPr>
              <a:xfrm>
                <a:off x="735950" y="1533825"/>
                <a:ext cx="300" cy="300"/>
              </a:xfrm>
              <a:custGeom>
                <a:avLst/>
                <a:gdLst/>
                <a:ahLst/>
                <a:cxnLst/>
                <a:rect l="l" t="t" r="r" b="b"/>
                <a:pathLst>
                  <a:path w="12" h="12" extrusionOk="0">
                    <a:moveTo>
                      <a:pt x="0" y="0"/>
                    </a:moveTo>
                    <a:lnTo>
                      <a:pt x="0" y="12"/>
                    </a:lnTo>
                    <a:lnTo>
                      <a:pt x="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48"/>
              <p:cNvSpPr/>
              <p:nvPr/>
            </p:nvSpPr>
            <p:spPr>
              <a:xfrm>
                <a:off x="722575" y="1527850"/>
                <a:ext cx="13400" cy="8075"/>
              </a:xfrm>
              <a:custGeom>
                <a:avLst/>
                <a:gdLst/>
                <a:ahLst/>
                <a:cxnLst/>
                <a:rect l="l" t="t" r="r" b="b"/>
                <a:pathLst>
                  <a:path w="536" h="323" extrusionOk="0">
                    <a:moveTo>
                      <a:pt x="155" y="0"/>
                    </a:moveTo>
                    <a:cubicBezTo>
                      <a:pt x="103" y="0"/>
                      <a:pt x="51" y="10"/>
                      <a:pt x="0" y="30"/>
                    </a:cubicBezTo>
                    <a:cubicBezTo>
                      <a:pt x="114" y="126"/>
                      <a:pt x="189" y="323"/>
                      <a:pt x="348" y="323"/>
                    </a:cubicBezTo>
                    <a:cubicBezTo>
                      <a:pt x="400" y="323"/>
                      <a:pt x="461" y="302"/>
                      <a:pt x="535" y="251"/>
                    </a:cubicBezTo>
                    <a:cubicBezTo>
                      <a:pt x="465" y="92"/>
                      <a:pt x="314"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48"/>
              <p:cNvSpPr/>
              <p:nvPr/>
            </p:nvSpPr>
            <p:spPr>
              <a:xfrm>
                <a:off x="589675" y="1632675"/>
                <a:ext cx="14275" cy="7575"/>
              </a:xfrm>
              <a:custGeom>
                <a:avLst/>
                <a:gdLst/>
                <a:ahLst/>
                <a:cxnLst/>
                <a:rect l="l" t="t" r="r" b="b"/>
                <a:pathLst>
                  <a:path w="571" h="303" extrusionOk="0">
                    <a:moveTo>
                      <a:pt x="24" y="1"/>
                    </a:moveTo>
                    <a:cubicBezTo>
                      <a:pt x="24" y="71"/>
                      <a:pt x="12" y="152"/>
                      <a:pt x="0" y="233"/>
                    </a:cubicBezTo>
                    <a:cubicBezTo>
                      <a:pt x="112" y="240"/>
                      <a:pt x="228" y="302"/>
                      <a:pt x="344" y="302"/>
                    </a:cubicBezTo>
                    <a:cubicBezTo>
                      <a:pt x="420" y="302"/>
                      <a:pt x="496" y="275"/>
                      <a:pt x="570" y="187"/>
                    </a:cubicBezTo>
                    <a:cubicBezTo>
                      <a:pt x="408" y="24"/>
                      <a:pt x="210" y="36"/>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48"/>
              <p:cNvSpPr/>
              <p:nvPr/>
            </p:nvSpPr>
            <p:spPr>
              <a:xfrm>
                <a:off x="805150" y="1478800"/>
                <a:ext cx="35800" cy="42650"/>
              </a:xfrm>
              <a:custGeom>
                <a:avLst/>
                <a:gdLst/>
                <a:ahLst/>
                <a:cxnLst/>
                <a:rect l="l" t="t" r="r" b="b"/>
                <a:pathLst>
                  <a:path w="1432" h="1706" extrusionOk="0">
                    <a:moveTo>
                      <a:pt x="154" y="1"/>
                    </a:moveTo>
                    <a:cubicBezTo>
                      <a:pt x="113" y="1"/>
                      <a:pt x="82" y="15"/>
                      <a:pt x="70" y="49"/>
                    </a:cubicBezTo>
                    <a:cubicBezTo>
                      <a:pt x="0" y="259"/>
                      <a:pt x="233" y="247"/>
                      <a:pt x="384" y="282"/>
                    </a:cubicBezTo>
                    <a:lnTo>
                      <a:pt x="791" y="526"/>
                    </a:lnTo>
                    <a:lnTo>
                      <a:pt x="1187" y="1305"/>
                    </a:lnTo>
                    <a:cubicBezTo>
                      <a:pt x="1105" y="1422"/>
                      <a:pt x="1105" y="1585"/>
                      <a:pt x="1175" y="1701"/>
                    </a:cubicBezTo>
                    <a:cubicBezTo>
                      <a:pt x="1189" y="1704"/>
                      <a:pt x="1201" y="1706"/>
                      <a:pt x="1213" y="1706"/>
                    </a:cubicBezTo>
                    <a:cubicBezTo>
                      <a:pt x="1242" y="1706"/>
                      <a:pt x="1267" y="1698"/>
                      <a:pt x="1291" y="1689"/>
                    </a:cubicBezTo>
                    <a:cubicBezTo>
                      <a:pt x="1431" y="1550"/>
                      <a:pt x="1408" y="1399"/>
                      <a:pt x="1326" y="1247"/>
                    </a:cubicBezTo>
                    <a:cubicBezTo>
                      <a:pt x="1338" y="887"/>
                      <a:pt x="1140" y="538"/>
                      <a:pt x="826" y="363"/>
                    </a:cubicBezTo>
                    <a:cubicBezTo>
                      <a:pt x="733" y="235"/>
                      <a:pt x="594" y="142"/>
                      <a:pt x="431" y="131"/>
                    </a:cubicBezTo>
                    <a:cubicBezTo>
                      <a:pt x="360" y="60"/>
                      <a:pt x="238"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48"/>
              <p:cNvSpPr/>
              <p:nvPr/>
            </p:nvSpPr>
            <p:spPr>
              <a:xfrm>
                <a:off x="778400" y="1498925"/>
                <a:ext cx="27650" cy="35450"/>
              </a:xfrm>
              <a:custGeom>
                <a:avLst/>
                <a:gdLst/>
                <a:ahLst/>
                <a:cxnLst/>
                <a:rect l="l" t="t" r="r" b="b"/>
                <a:pathLst>
                  <a:path w="1106" h="1418" extrusionOk="0">
                    <a:moveTo>
                      <a:pt x="221" y="0"/>
                    </a:moveTo>
                    <a:cubicBezTo>
                      <a:pt x="0" y="128"/>
                      <a:pt x="82" y="303"/>
                      <a:pt x="117" y="477"/>
                    </a:cubicBezTo>
                    <a:cubicBezTo>
                      <a:pt x="117" y="884"/>
                      <a:pt x="256" y="1198"/>
                      <a:pt x="687" y="1315"/>
                    </a:cubicBezTo>
                    <a:cubicBezTo>
                      <a:pt x="764" y="1366"/>
                      <a:pt x="859" y="1418"/>
                      <a:pt x="937" y="1418"/>
                    </a:cubicBezTo>
                    <a:cubicBezTo>
                      <a:pt x="999" y="1418"/>
                      <a:pt x="1050" y="1385"/>
                      <a:pt x="1070" y="1291"/>
                    </a:cubicBezTo>
                    <a:cubicBezTo>
                      <a:pt x="1105" y="1161"/>
                      <a:pt x="983" y="1134"/>
                      <a:pt x="861" y="1134"/>
                    </a:cubicBezTo>
                    <a:cubicBezTo>
                      <a:pt x="820" y="1134"/>
                      <a:pt x="780" y="1137"/>
                      <a:pt x="745" y="1140"/>
                    </a:cubicBezTo>
                    <a:cubicBezTo>
                      <a:pt x="535" y="1001"/>
                      <a:pt x="372" y="791"/>
                      <a:pt x="303" y="559"/>
                    </a:cubicBezTo>
                    <a:cubicBezTo>
                      <a:pt x="326" y="361"/>
                      <a:pt x="407" y="163"/>
                      <a:pt x="2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48"/>
              <p:cNvSpPr/>
              <p:nvPr/>
            </p:nvSpPr>
            <p:spPr>
              <a:xfrm>
                <a:off x="697850" y="1544575"/>
                <a:ext cx="20950" cy="32725"/>
              </a:xfrm>
              <a:custGeom>
                <a:avLst/>
                <a:gdLst/>
                <a:ahLst/>
                <a:cxnLst/>
                <a:rect l="l" t="t" r="r" b="b"/>
                <a:pathLst>
                  <a:path w="838" h="1309" extrusionOk="0">
                    <a:moveTo>
                      <a:pt x="233" y="0"/>
                    </a:moveTo>
                    <a:lnTo>
                      <a:pt x="233" y="0"/>
                    </a:lnTo>
                    <a:cubicBezTo>
                      <a:pt x="47" y="442"/>
                      <a:pt x="0" y="861"/>
                      <a:pt x="466" y="1187"/>
                    </a:cubicBezTo>
                    <a:cubicBezTo>
                      <a:pt x="513" y="1242"/>
                      <a:pt x="582" y="1308"/>
                      <a:pt x="640" y="1308"/>
                    </a:cubicBezTo>
                    <a:cubicBezTo>
                      <a:pt x="667" y="1308"/>
                      <a:pt x="691" y="1294"/>
                      <a:pt x="710" y="1257"/>
                    </a:cubicBezTo>
                    <a:cubicBezTo>
                      <a:pt x="838" y="1012"/>
                      <a:pt x="500" y="1012"/>
                      <a:pt x="454" y="861"/>
                    </a:cubicBezTo>
                    <a:lnTo>
                      <a:pt x="454" y="943"/>
                    </a:lnTo>
                    <a:cubicBezTo>
                      <a:pt x="442" y="919"/>
                      <a:pt x="442" y="884"/>
                      <a:pt x="454" y="861"/>
                    </a:cubicBezTo>
                    <a:cubicBezTo>
                      <a:pt x="279" y="594"/>
                      <a:pt x="396" y="280"/>
                      <a:pt x="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48"/>
              <p:cNvSpPr/>
              <p:nvPr/>
            </p:nvSpPr>
            <p:spPr>
              <a:xfrm>
                <a:off x="666450" y="1522500"/>
                <a:ext cx="30250" cy="65125"/>
              </a:xfrm>
              <a:custGeom>
                <a:avLst/>
                <a:gdLst/>
                <a:ahLst/>
                <a:cxnLst/>
                <a:rect l="l" t="t" r="r" b="b"/>
                <a:pathLst>
                  <a:path w="1210" h="2605" extrusionOk="0">
                    <a:moveTo>
                      <a:pt x="197" y="0"/>
                    </a:moveTo>
                    <a:cubicBezTo>
                      <a:pt x="87" y="0"/>
                      <a:pt x="102" y="153"/>
                      <a:pt x="82" y="244"/>
                    </a:cubicBezTo>
                    <a:cubicBezTo>
                      <a:pt x="0" y="395"/>
                      <a:pt x="0" y="569"/>
                      <a:pt x="82" y="721"/>
                    </a:cubicBezTo>
                    <a:cubicBezTo>
                      <a:pt x="128" y="918"/>
                      <a:pt x="221" y="1116"/>
                      <a:pt x="361" y="1279"/>
                    </a:cubicBezTo>
                    <a:cubicBezTo>
                      <a:pt x="384" y="1384"/>
                      <a:pt x="489" y="1477"/>
                      <a:pt x="361" y="1581"/>
                    </a:cubicBezTo>
                    <a:cubicBezTo>
                      <a:pt x="268" y="1616"/>
                      <a:pt x="151" y="1651"/>
                      <a:pt x="175" y="1779"/>
                    </a:cubicBezTo>
                    <a:cubicBezTo>
                      <a:pt x="188" y="1846"/>
                      <a:pt x="236" y="1871"/>
                      <a:pt x="292" y="1871"/>
                    </a:cubicBezTo>
                    <a:cubicBezTo>
                      <a:pt x="333" y="1871"/>
                      <a:pt x="379" y="1857"/>
                      <a:pt x="419" y="1837"/>
                    </a:cubicBezTo>
                    <a:cubicBezTo>
                      <a:pt x="512" y="1791"/>
                      <a:pt x="605" y="1756"/>
                      <a:pt x="698" y="1721"/>
                    </a:cubicBezTo>
                    <a:lnTo>
                      <a:pt x="605" y="1686"/>
                    </a:lnTo>
                    <a:cubicBezTo>
                      <a:pt x="614" y="1683"/>
                      <a:pt x="622" y="1682"/>
                      <a:pt x="631" y="1682"/>
                    </a:cubicBezTo>
                    <a:cubicBezTo>
                      <a:pt x="657" y="1682"/>
                      <a:pt x="681" y="1695"/>
                      <a:pt x="698" y="1721"/>
                    </a:cubicBezTo>
                    <a:lnTo>
                      <a:pt x="884" y="2012"/>
                    </a:lnTo>
                    <a:cubicBezTo>
                      <a:pt x="1035" y="2175"/>
                      <a:pt x="861" y="2465"/>
                      <a:pt x="1128" y="2605"/>
                    </a:cubicBezTo>
                    <a:cubicBezTo>
                      <a:pt x="1210" y="2140"/>
                      <a:pt x="1210" y="2105"/>
                      <a:pt x="989" y="1872"/>
                    </a:cubicBezTo>
                    <a:cubicBezTo>
                      <a:pt x="966" y="1849"/>
                      <a:pt x="954" y="1837"/>
                      <a:pt x="931" y="1826"/>
                    </a:cubicBezTo>
                    <a:cubicBezTo>
                      <a:pt x="732" y="1660"/>
                      <a:pt x="1109" y="1170"/>
                      <a:pt x="642" y="1170"/>
                    </a:cubicBezTo>
                    <a:cubicBezTo>
                      <a:pt x="616" y="1170"/>
                      <a:pt x="589" y="1171"/>
                      <a:pt x="558" y="1174"/>
                    </a:cubicBezTo>
                    <a:cubicBezTo>
                      <a:pt x="407" y="907"/>
                      <a:pt x="244" y="651"/>
                      <a:pt x="279" y="325"/>
                    </a:cubicBezTo>
                    <a:cubicBezTo>
                      <a:pt x="326" y="209"/>
                      <a:pt x="419" y="58"/>
                      <a:pt x="256" y="11"/>
                    </a:cubicBezTo>
                    <a:cubicBezTo>
                      <a:pt x="233" y="4"/>
                      <a:pt x="214"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48"/>
              <p:cNvSpPr/>
              <p:nvPr/>
            </p:nvSpPr>
            <p:spPr>
              <a:xfrm>
                <a:off x="301975" y="1867250"/>
                <a:ext cx="29500" cy="38225"/>
              </a:xfrm>
              <a:custGeom>
                <a:avLst/>
                <a:gdLst/>
                <a:ahLst/>
                <a:cxnLst/>
                <a:rect l="l" t="t" r="r" b="b"/>
                <a:pathLst>
                  <a:path w="1180" h="1529" extrusionOk="0">
                    <a:moveTo>
                      <a:pt x="680" y="586"/>
                    </a:moveTo>
                    <a:lnTo>
                      <a:pt x="749" y="609"/>
                    </a:lnTo>
                    <a:cubicBezTo>
                      <a:pt x="726" y="609"/>
                      <a:pt x="703" y="598"/>
                      <a:pt x="680" y="586"/>
                    </a:cubicBezTo>
                    <a:close/>
                    <a:moveTo>
                      <a:pt x="481" y="1"/>
                    </a:moveTo>
                    <a:cubicBezTo>
                      <a:pt x="346" y="1"/>
                      <a:pt x="368" y="189"/>
                      <a:pt x="400" y="318"/>
                    </a:cubicBezTo>
                    <a:lnTo>
                      <a:pt x="342" y="493"/>
                    </a:lnTo>
                    <a:cubicBezTo>
                      <a:pt x="332" y="534"/>
                      <a:pt x="308" y="548"/>
                      <a:pt x="277" y="548"/>
                    </a:cubicBezTo>
                    <a:cubicBezTo>
                      <a:pt x="216" y="548"/>
                      <a:pt x="131" y="496"/>
                      <a:pt x="74" y="496"/>
                    </a:cubicBezTo>
                    <a:cubicBezTo>
                      <a:pt x="28" y="496"/>
                      <a:pt x="1" y="529"/>
                      <a:pt x="17" y="644"/>
                    </a:cubicBezTo>
                    <a:cubicBezTo>
                      <a:pt x="28" y="795"/>
                      <a:pt x="238" y="795"/>
                      <a:pt x="365" y="853"/>
                    </a:cubicBezTo>
                    <a:cubicBezTo>
                      <a:pt x="342" y="1051"/>
                      <a:pt x="319" y="1261"/>
                      <a:pt x="296" y="1528"/>
                    </a:cubicBezTo>
                    <a:cubicBezTo>
                      <a:pt x="610" y="1354"/>
                      <a:pt x="586" y="1144"/>
                      <a:pt x="586" y="935"/>
                    </a:cubicBezTo>
                    <a:lnTo>
                      <a:pt x="1005" y="691"/>
                    </a:lnTo>
                    <a:cubicBezTo>
                      <a:pt x="1122" y="667"/>
                      <a:pt x="1180" y="574"/>
                      <a:pt x="1122" y="516"/>
                    </a:cubicBezTo>
                    <a:cubicBezTo>
                      <a:pt x="1074" y="465"/>
                      <a:pt x="1031" y="446"/>
                      <a:pt x="991" y="446"/>
                    </a:cubicBezTo>
                    <a:cubicBezTo>
                      <a:pt x="885" y="446"/>
                      <a:pt x="798" y="578"/>
                      <a:pt x="680" y="586"/>
                    </a:cubicBezTo>
                    <a:lnTo>
                      <a:pt x="598" y="388"/>
                    </a:lnTo>
                    <a:cubicBezTo>
                      <a:pt x="645" y="249"/>
                      <a:pt x="691" y="28"/>
                      <a:pt x="517" y="4"/>
                    </a:cubicBezTo>
                    <a:cubicBezTo>
                      <a:pt x="504" y="2"/>
                      <a:pt x="492"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TextBox 3">
            <a:extLst>
              <a:ext uri="{FF2B5EF4-FFF2-40B4-BE49-F238E27FC236}">
                <a16:creationId xmlns:a16="http://schemas.microsoft.com/office/drawing/2014/main" xmlns="" id="{90FCB366-F19D-2754-AC15-98CBA70D29AE}"/>
              </a:ext>
            </a:extLst>
          </p:cNvPr>
          <p:cNvSpPr txBox="1"/>
          <p:nvPr/>
        </p:nvSpPr>
        <p:spPr>
          <a:xfrm>
            <a:off x="1783324" y="1783947"/>
            <a:ext cx="5111531" cy="1391728"/>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00487E"/>
                </a:solidFill>
                <a:effectLst/>
                <a:uLnTx/>
                <a:uFillTx/>
                <a:latin typeface="Arial"/>
                <a:ea typeface="Calibri" panose="020F0502020204030204" pitchFamily="34" charset="0"/>
                <a:cs typeface="Times New Roman" panose="02020603050405020304" pitchFamily="18" charset="0"/>
                <a:sym typeface="Arial"/>
              </a:rPr>
              <a:t>II. TÍNH CHẤT CỦA HAI TIẾP TUYẾN CẮT NHAU</a:t>
            </a:r>
            <a:endParaRPr kumimoji="0" lang="en-US" sz="3000" b="1" i="0" u="none" strike="noStrike" kern="0" cap="none" spc="0" normalizeH="0" baseline="0" noProof="0" dirty="0">
              <a:ln>
                <a:noFill/>
              </a:ln>
              <a:solidFill>
                <a:srgbClr val="00487E"/>
              </a:solidFill>
              <a:effectLst/>
              <a:uLnTx/>
              <a:uFillTx/>
              <a:latin typeface="Arial"/>
              <a:cs typeface="Arial"/>
              <a:sym typeface="Arial"/>
            </a:endParaRPr>
          </a:p>
        </p:txBody>
      </p:sp>
    </p:spTree>
  </p:cSld>
  <p:clrMapOvr>
    <a:masterClrMapping/>
  </p:clrMapOvr>
  <p:transition spd="med">
    <p:comb/>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29"/>
        <p:cNvGrpSpPr/>
        <p:nvPr/>
      </p:nvGrpSpPr>
      <p:grpSpPr>
        <a:xfrm>
          <a:off x="0" y="0"/>
          <a:ext cx="0" cy="0"/>
          <a:chOff x="0" y="0"/>
          <a:chExt cx="0" cy="0"/>
        </a:xfrm>
      </p:grpSpPr>
      <p:sp>
        <p:nvSpPr>
          <p:cNvPr id="18" name="Rounded Rectangle 8">
            <a:extLst>
              <a:ext uri="{FF2B5EF4-FFF2-40B4-BE49-F238E27FC236}">
                <a16:creationId xmlns:a16="http://schemas.microsoft.com/office/drawing/2014/main" xmlns="" id="{CB38008B-C76A-3391-1A7F-BCC911D1D92E}"/>
              </a:ext>
            </a:extLst>
          </p:cNvPr>
          <p:cNvSpPr/>
          <p:nvPr/>
        </p:nvSpPr>
        <p:spPr>
          <a:xfrm>
            <a:off x="3381306" y="398706"/>
            <a:ext cx="819366" cy="389615"/>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1900" b="1" dirty="0">
                <a:solidFill>
                  <a:schemeClr val="bg2"/>
                </a:solidFill>
                <a:latin typeface="Arial" panose="020B0604020202020204" pitchFamily="34" charset="0"/>
                <a:cs typeface="Arial" panose="020B0604020202020204" pitchFamily="34" charset="0"/>
              </a:rPr>
              <a:t>HĐ3</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CD6B8B95-44E6-40DA-81B4-7709013F94DB}"/>
                  </a:ext>
                </a:extLst>
              </p:cNvPr>
              <p:cNvSpPr txBox="1"/>
              <p:nvPr/>
            </p:nvSpPr>
            <p:spPr>
              <a:xfrm>
                <a:off x="555113" y="1025517"/>
                <a:ext cx="6471752" cy="1427635"/>
              </a:xfrm>
              <a:prstGeom prst="rect">
                <a:avLst/>
              </a:prstGeom>
              <a:noFill/>
            </p:spPr>
            <p:txBody>
              <a:bodyPr wrap="square">
                <a:spAutoFit/>
              </a:bodyPr>
              <a:lstStyle/>
              <a:p>
                <a:pPr algn="just">
                  <a:lnSpc>
                    <a:spcPct val="150000"/>
                  </a:lnSpc>
                  <a:spcAft>
                    <a:spcPts val="800"/>
                  </a:spcAft>
                </a:pPr>
                <a:r>
                  <a:rPr lang="pt-BR" sz="2000" dirty="0">
                    <a:latin typeface="Arial" panose="020B0604020202020204" pitchFamily="34" charset="0"/>
                    <a:ea typeface="Times New Roman" panose="02020603050405020304" pitchFamily="18" charset="0"/>
                  </a:rPr>
                  <a:t>Cho đường tròn </a:t>
                </a:r>
                <a14:m>
                  <m:oMath xmlns:m="http://schemas.openxmlformats.org/officeDocument/2006/math">
                    <m:d>
                      <m:dPr>
                        <m:ctrlPr>
                          <a:rPr lang="en-US" sz="2000" i="1">
                            <a:latin typeface="Cambria Math"/>
                            <a:ea typeface="Times New Roman" panose="02020603050405020304" pitchFamily="18" charset="0"/>
                            <a:cs typeface="Arial" panose="020B0604020202020204" pitchFamily="34" charset="0"/>
                          </a:rPr>
                        </m:ctrlPr>
                      </m:dPr>
                      <m:e>
                        <m:r>
                          <a:rPr lang="pt-BR" sz="2000" i="1">
                            <a:latin typeface="Cambria Math" panose="02040503050406030204" pitchFamily="18" charset="0"/>
                            <a:ea typeface="Times New Roman" panose="02020603050405020304" pitchFamily="18" charset="0"/>
                            <a:cs typeface="Arial" panose="020B0604020202020204" pitchFamily="34" charset="0"/>
                          </a:rPr>
                          <m:t>𝑂</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𝑅</m:t>
                        </m:r>
                      </m:e>
                    </m:d>
                  </m:oMath>
                </a14:m>
                <a:r>
                  <a:rPr lang="pt-BR" sz="2000" dirty="0">
                    <a:latin typeface="Arial" panose="020B0604020202020204" pitchFamily="34" charset="0"/>
                    <a:ea typeface="Times New Roman" panose="02020603050405020304" pitchFamily="18" charset="0"/>
                  </a:rPr>
                  <a:t>. Các đường thẳng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𝑐</m:t>
                    </m:r>
                    <m:r>
                      <a:rPr lang="pt-BR" sz="2000" i="1">
                        <a:latin typeface="Cambria Math" panose="02040503050406030204" pitchFamily="18" charset="0"/>
                        <a:ea typeface="Times New Roman" panose="02020603050405020304" pitchFamily="18" charset="0"/>
                        <a:cs typeface="Arial" panose="020B0604020202020204" pitchFamily="34" charset="0"/>
                      </a:rPr>
                      <m:t>, </m:t>
                    </m:r>
                    <m:r>
                      <a:rPr lang="pt-BR" sz="2000" i="1">
                        <a:latin typeface="Cambria Math" panose="02040503050406030204" pitchFamily="18" charset="0"/>
                        <a:ea typeface="Times New Roman" panose="02020603050405020304" pitchFamily="18" charset="0"/>
                        <a:cs typeface="Arial" panose="020B0604020202020204" pitchFamily="34" charset="0"/>
                      </a:rPr>
                      <m:t>𝑑</m:t>
                    </m:r>
                  </m:oMath>
                </a14:m>
                <a:r>
                  <a:rPr lang="pt-BR" sz="2000" dirty="0">
                    <a:latin typeface="Arial" panose="020B0604020202020204" pitchFamily="34" charset="0"/>
                    <a:ea typeface="Times New Roman" panose="02020603050405020304" pitchFamily="18" charset="0"/>
                  </a:rPr>
                  <a:t> lần lượt tiếp xúc với đường tròn </a:t>
                </a:r>
                <a14:m>
                  <m:oMath xmlns:m="http://schemas.openxmlformats.org/officeDocument/2006/math">
                    <m:d>
                      <m:dPr>
                        <m:ctrlPr>
                          <a:rPr lang="en-US" sz="2000" i="1">
                            <a:latin typeface="Cambria Math"/>
                            <a:ea typeface="Times New Roman" panose="02020603050405020304" pitchFamily="18" charset="0"/>
                            <a:cs typeface="Arial" panose="020B0604020202020204" pitchFamily="34" charset="0"/>
                          </a:rPr>
                        </m:ctrlPr>
                      </m:dPr>
                      <m:e>
                        <m:r>
                          <a:rPr lang="pt-BR" sz="2000" i="1">
                            <a:latin typeface="Cambria Math" panose="02040503050406030204" pitchFamily="18" charset="0"/>
                            <a:ea typeface="Times New Roman" panose="02020603050405020304" pitchFamily="18" charset="0"/>
                            <a:cs typeface="Arial" panose="020B0604020202020204" pitchFamily="34" charset="0"/>
                          </a:rPr>
                          <m:t>𝑂</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pt-BR" sz="2000" i="1">
                            <a:latin typeface="Cambria Math" panose="02040503050406030204" pitchFamily="18" charset="0"/>
                            <a:ea typeface="Times New Roman" panose="02020603050405020304" pitchFamily="18" charset="0"/>
                            <a:cs typeface="Arial" panose="020B0604020202020204" pitchFamily="34" charset="0"/>
                          </a:rPr>
                          <m:t>𝑅</m:t>
                        </m:r>
                      </m:e>
                    </m:d>
                  </m:oMath>
                </a14:m>
                <a:r>
                  <a:rPr lang="pt-BR" sz="2000" dirty="0">
                    <a:latin typeface="Arial" panose="020B0604020202020204" pitchFamily="34" charset="0"/>
                    <a:ea typeface="Times New Roman" panose="02020603050405020304" pitchFamily="18" charset="0"/>
                  </a:rPr>
                  <a:t> tại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m:t>
                    </m:r>
                    <m:r>
                      <a:rPr lang="pt-BR" sz="2000" i="1">
                        <a:latin typeface="Cambria Math" panose="02040503050406030204" pitchFamily="18" charset="0"/>
                        <a:ea typeface="Times New Roman" panose="02020603050405020304" pitchFamily="18" charset="0"/>
                        <a:cs typeface="Arial" panose="020B0604020202020204" pitchFamily="34" charset="0"/>
                      </a:rPr>
                      <m:t>, </m:t>
                    </m:r>
                    <m:r>
                      <a:rPr lang="pt-BR" sz="2000" i="1">
                        <a:latin typeface="Cambria Math" panose="02040503050406030204" pitchFamily="18" charset="0"/>
                        <a:ea typeface="Times New Roman" panose="02020603050405020304" pitchFamily="18" charset="0"/>
                        <a:cs typeface="Arial" panose="020B0604020202020204" pitchFamily="34" charset="0"/>
                      </a:rPr>
                      <m:t>𝐵</m:t>
                    </m:r>
                  </m:oMath>
                </a14:m>
                <a:r>
                  <a:rPr lang="pt-BR" sz="2000" dirty="0">
                    <a:latin typeface="Arial" panose="020B0604020202020204" pitchFamily="34" charset="0"/>
                    <a:ea typeface="Times New Roman" panose="02020603050405020304" pitchFamily="18" charset="0"/>
                  </a:rPr>
                  <a:t> và cắt nhau tại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𝑀</m:t>
                    </m:r>
                  </m:oMath>
                </a14:m>
                <a:r>
                  <a:rPr lang="pt-BR" sz="2000" dirty="0">
                    <a:latin typeface="Arial" panose="020B0604020202020204" pitchFamily="34" charset="0"/>
                    <a:ea typeface="Times New Roman" panose="02020603050405020304" pitchFamily="18" charset="0"/>
                  </a:rPr>
                  <a:t> (Hình 38)</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CD6B8B95-44E6-40DA-81B4-7709013F94DB}"/>
                  </a:ext>
                </a:extLst>
              </p:cNvPr>
              <p:cNvSpPr txBox="1">
                <a:spLocks noRot="1" noChangeAspect="1" noMove="1" noResize="1" noEditPoints="1" noAdjustHandles="1" noChangeArrowheads="1" noChangeShapeType="1" noTextEdit="1"/>
              </p:cNvSpPr>
              <p:nvPr/>
            </p:nvSpPr>
            <p:spPr>
              <a:xfrm>
                <a:off x="555113" y="1025517"/>
                <a:ext cx="6471752" cy="1427635"/>
              </a:xfrm>
              <a:prstGeom prst="rect">
                <a:avLst/>
              </a:prstGeom>
              <a:blipFill>
                <a:blip r:embed="rId3"/>
                <a:stretch>
                  <a:fillRect l="-942" r="-1036" b="-64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EC6DCB76-AE56-9835-632C-7F9D97929A65}"/>
                  </a:ext>
                </a:extLst>
              </p:cNvPr>
              <p:cNvSpPr txBox="1"/>
              <p:nvPr/>
            </p:nvSpPr>
            <p:spPr>
              <a:xfrm>
                <a:off x="555113" y="2690348"/>
                <a:ext cx="6951255" cy="2197076"/>
              </a:xfrm>
              <a:prstGeom prst="rect">
                <a:avLst/>
              </a:prstGeom>
              <a:noFill/>
            </p:spPr>
            <p:txBody>
              <a:bodyPr wrap="square">
                <a:spAutoFit/>
              </a:bodyPr>
              <a:lstStyle/>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a) Các tam giác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𝑀𝑂𝐴</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𝑀𝑂𝐵</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có bằng nhau hay không?</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b) Hai đoạn thẳng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𝑀𝐴</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𝑀𝐵</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có bằng nhau hay không?</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c) Tia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𝑀𝑂</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có phải là tia phân giác của góc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𝐴𝑀𝐵</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hay không?</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d) Tia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𝑂𝑀</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có phải là tia phân giác của góc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𝐴𝑂𝐵</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hay không?</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EC6DCB76-AE56-9835-632C-7F9D97929A65}"/>
                  </a:ext>
                </a:extLst>
              </p:cNvPr>
              <p:cNvSpPr txBox="1">
                <a:spLocks noRot="1" noChangeAspect="1" noMove="1" noResize="1" noEditPoints="1" noAdjustHandles="1" noChangeArrowheads="1" noChangeShapeType="1" noTextEdit="1"/>
              </p:cNvSpPr>
              <p:nvPr/>
            </p:nvSpPr>
            <p:spPr>
              <a:xfrm>
                <a:off x="555113" y="2690348"/>
                <a:ext cx="6951255" cy="2197076"/>
              </a:xfrm>
              <a:prstGeom prst="rect">
                <a:avLst/>
              </a:prstGeom>
              <a:blipFill>
                <a:blip r:embed="rId4"/>
                <a:stretch>
                  <a:fillRect l="-877" r="-175" b="-3601"/>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xmlns="" id="{95D4E265-0817-CB39-0CC1-DE967AFB0BE9}"/>
              </a:ext>
            </a:extLst>
          </p:cNvPr>
          <p:cNvPicPr>
            <a:picLocks noChangeAspect="1"/>
          </p:cNvPicPr>
          <p:nvPr/>
        </p:nvPicPr>
        <p:blipFill>
          <a:blip r:embed="rId5"/>
          <a:srcRect/>
          <a:stretch/>
        </p:blipFill>
        <p:spPr>
          <a:xfrm>
            <a:off x="7180059" y="654698"/>
            <a:ext cx="1611147" cy="2833162"/>
          </a:xfrm>
          <a:prstGeom prst="rect">
            <a:avLst/>
          </a:prstGeom>
        </p:spPr>
      </p:pic>
    </p:spTree>
    <p:extLst>
      <p:ext uri="{BB962C8B-B14F-4D97-AF65-F5344CB8AC3E}">
        <p14:creationId xmlns:p14="http://schemas.microsoft.com/office/powerpoint/2010/main" val="1555950378"/>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29"/>
        <p:cNvGrpSpPr/>
        <p:nvPr/>
      </p:nvGrpSpPr>
      <p:grpSpPr>
        <a:xfrm>
          <a:off x="0" y="0"/>
          <a:ext cx="0" cy="0"/>
          <a:chOff x="0" y="0"/>
          <a:chExt cx="0" cy="0"/>
        </a:xfrm>
      </p:grpSpPr>
      <p:pic>
        <p:nvPicPr>
          <p:cNvPr id="8" name="Picture 7">
            <a:extLst>
              <a:ext uri="{FF2B5EF4-FFF2-40B4-BE49-F238E27FC236}">
                <a16:creationId xmlns:a16="http://schemas.microsoft.com/office/drawing/2014/main" xmlns="" id="{95D4E265-0817-CB39-0CC1-DE967AFB0BE9}"/>
              </a:ext>
            </a:extLst>
          </p:cNvPr>
          <p:cNvPicPr>
            <a:picLocks noChangeAspect="1"/>
          </p:cNvPicPr>
          <p:nvPr/>
        </p:nvPicPr>
        <p:blipFill>
          <a:blip r:embed="rId3"/>
          <a:srcRect/>
          <a:stretch/>
        </p:blipFill>
        <p:spPr>
          <a:xfrm>
            <a:off x="6909615" y="1123049"/>
            <a:ext cx="1859868" cy="3270531"/>
          </a:xfrm>
          <a:prstGeom prst="rect">
            <a:avLst/>
          </a:prstGeom>
        </p:spPr>
      </p:pic>
      <p:sp>
        <p:nvSpPr>
          <p:cNvPr id="2" name="Speech Bubble: Rectangle with Corners Rounded 1">
            <a:extLst>
              <a:ext uri="{FF2B5EF4-FFF2-40B4-BE49-F238E27FC236}">
                <a16:creationId xmlns:a16="http://schemas.microsoft.com/office/drawing/2014/main" xmlns="" id="{09C644F3-DCA0-D533-2B34-08C49777E203}"/>
              </a:ext>
            </a:extLst>
          </p:cNvPr>
          <p:cNvSpPr/>
          <p:nvPr/>
        </p:nvSpPr>
        <p:spPr>
          <a:xfrm>
            <a:off x="4155311" y="348560"/>
            <a:ext cx="833377" cy="441866"/>
          </a:xfrm>
          <a:prstGeom prst="wedgeRoundRectCallout">
            <a:avLst>
              <a:gd name="adj1" fmla="val 31115"/>
              <a:gd name="adj2" fmla="val 6950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900" b="1" i="1" dirty="0" err="1">
                <a:solidFill>
                  <a:srgbClr val="002060"/>
                </a:solidFill>
              </a:rPr>
              <a:t>Giải</a:t>
            </a:r>
            <a:endParaRPr lang="en-US" sz="1900" b="1" i="1" dirty="0">
              <a:solidFill>
                <a:srgbClr val="002060"/>
              </a:solidFil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xmlns="" id="{02F92381-A504-9B89-E9E3-D43D5D8A82BC}"/>
                  </a:ext>
                </a:extLst>
              </p:cNvPr>
              <p:cNvSpPr txBox="1"/>
              <p:nvPr/>
            </p:nvSpPr>
            <p:spPr>
              <a:xfrm>
                <a:off x="407059" y="790426"/>
                <a:ext cx="6502556" cy="4076244"/>
              </a:xfrm>
              <a:prstGeom prst="rect">
                <a:avLst/>
              </a:prstGeom>
              <a:noFill/>
            </p:spPr>
            <p:txBody>
              <a:bodyPr wrap="square">
                <a:spAutoFit/>
              </a:bodyPr>
              <a:lstStyle/>
              <a:p>
                <a:pPr algn="just">
                  <a:lnSpc>
                    <a:spcPct val="200000"/>
                  </a:lnSpc>
                  <a:spcBef>
                    <a:spcPts val="300"/>
                  </a:spcBef>
                  <a:spcAft>
                    <a:spcPts val="300"/>
                  </a:spcAft>
                </a:pPr>
                <a:r>
                  <a:rPr lang="en-US" sz="2000" dirty="0">
                    <a:latin typeface="Arial" panose="020B0604020202020204" pitchFamily="34" charset="0"/>
                    <a:ea typeface="Calibri" panose="020F0502020204030204" pitchFamily="34" charset="0"/>
                    <a:cs typeface="Times New Roman" panose="02020603050405020304" pitchFamily="18" charset="0"/>
                  </a:rPr>
                  <a:t>a) </a:t>
                </a:r>
                <a:r>
                  <a:rPr lang="en-US" sz="2000" dirty="0" err="1">
                    <a:latin typeface="Arial" panose="020B0604020202020204" pitchFamily="34" charset="0"/>
                    <a:ea typeface="Calibri" panose="020F0502020204030204" pitchFamily="34" charset="0"/>
                    <a:cs typeface="Times New Roman" panose="02020603050405020304" pitchFamily="18" charset="0"/>
                  </a:rPr>
                  <a:t>Xét</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𝑀𝑂𝐴</m:t>
                    </m:r>
                  </m:oMath>
                </a14:m>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vuông</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tại</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𝐴</m:t>
                    </m:r>
                  </m:oMath>
                </a14:m>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và</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𝑀𝑂𝐵</m:t>
                    </m:r>
                  </m:oMath>
                </a14:m>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vuông</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tại</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𝐵</m:t>
                    </m:r>
                  </m:oMath>
                </a14:m>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có</a:t>
                </a:r>
                <a:r>
                  <a:rPr lang="en-US"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𝑂𝐴</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𝑂𝐵</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𝑅</m:t>
                    </m:r>
                  </m:oMath>
                </a14:m>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𝐴</m:t>
                    </m:r>
                    <m:r>
                      <a:rPr lang="en-US" sz="2000" i="1">
                        <a:latin typeface="Cambria Math" panose="02040503050406030204" pitchFamily="18" charset="0"/>
                        <a:ea typeface="Calibri" panose="020F0502020204030204" pitchFamily="34" charset="0"/>
                        <a:cs typeface="Arial" panose="020B0604020202020204" pitchFamily="34" charset="0"/>
                      </a:rPr>
                      <m:t>, </m:t>
                    </m:r>
                    <m:r>
                      <a:rPr lang="en-US" sz="2000" i="1">
                        <a:latin typeface="Cambria Math" panose="02040503050406030204" pitchFamily="18" charset="0"/>
                        <a:ea typeface="Calibri" panose="020F0502020204030204" pitchFamily="34" charset="0"/>
                        <a:cs typeface="Arial" panose="020B0604020202020204" pitchFamily="34" charset="0"/>
                      </a:rPr>
                      <m:t>𝐵</m:t>
                    </m:r>
                  </m:oMath>
                </a14:m>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cùng</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thuộc</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đường</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tròn</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𝑂</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𝑅</m:t>
                    </m:r>
                    <m:r>
                      <a:rPr lang="en-US"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a:t>
                </a:r>
                <a:r>
                  <a:rPr lang="en-US"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𝑂𝑀</m:t>
                    </m:r>
                  </m:oMath>
                </a14:m>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là</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cạnh</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chung</a:t>
                </a:r>
                <a:r>
                  <a:rPr lang="en-US"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en-US" sz="2000" dirty="0">
                    <a:latin typeface="Arial" panose="020B0604020202020204" pitchFamily="34" charset="0"/>
                    <a:ea typeface="Calibri" panose="020F0502020204030204" pitchFamily="34" charset="0"/>
                    <a:cs typeface="Times New Roman" panose="02020603050405020304" pitchFamily="18" charset="0"/>
                  </a:rPr>
                  <a:t>Do </a:t>
                </a:r>
                <a:r>
                  <a:rPr lang="en-US" sz="2000" dirty="0" err="1">
                    <a:latin typeface="Arial" panose="020B0604020202020204" pitchFamily="34" charset="0"/>
                    <a:ea typeface="Calibri" panose="020F0502020204030204" pitchFamily="34" charset="0"/>
                    <a:cs typeface="Times New Roman" panose="02020603050405020304" pitchFamily="18" charset="0"/>
                  </a:rPr>
                  <a:t>đó</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𝑀𝑂𝐴</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𝑀𝑂𝐵</m:t>
                    </m:r>
                  </m:oMath>
                </a14:m>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cạnh</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huyền</a:t>
                </a:r>
                <a:r>
                  <a:rPr lang="en-US" sz="2000" dirty="0">
                    <a:latin typeface="Arial" panose="020B0604020202020204" pitchFamily="34" charset="0"/>
                    <a:ea typeface="Calibri" panose="020F0502020204030204" pitchFamily="34" charset="0"/>
                    <a:cs typeface="Times New Roman" panose="02020603050405020304" pitchFamily="18" charset="0"/>
                  </a:rPr>
                  <a:t> – </a:t>
                </a:r>
                <a:r>
                  <a:rPr lang="en-US" sz="2000" dirty="0" err="1">
                    <a:latin typeface="Arial" panose="020B0604020202020204" pitchFamily="34" charset="0"/>
                    <a:ea typeface="Calibri" panose="020F0502020204030204" pitchFamily="34" charset="0"/>
                    <a:cs typeface="Times New Roman" panose="02020603050405020304" pitchFamily="18" charset="0"/>
                  </a:rPr>
                  <a:t>cạnh</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góc</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vuông</a:t>
                </a:r>
                <a:r>
                  <a:rPr lang="en-US"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en-US" sz="2000" dirty="0">
                    <a:latin typeface="Arial" panose="020B0604020202020204" pitchFamily="34" charset="0"/>
                    <a:ea typeface="Calibri" panose="020F0502020204030204" pitchFamily="34" charset="0"/>
                    <a:cs typeface="Times New Roman" panose="02020603050405020304" pitchFamily="18" charset="0"/>
                  </a:rPr>
                  <a:t>b) </a:t>
                </a:r>
                <a:r>
                  <a:rPr lang="en-US" sz="2000" dirty="0" err="1">
                    <a:latin typeface="Arial" panose="020B0604020202020204" pitchFamily="34" charset="0"/>
                    <a:ea typeface="Calibri" panose="020F0502020204030204" pitchFamily="34" charset="0"/>
                    <a:cs typeface="Times New Roman" panose="02020603050405020304" pitchFamily="18" charset="0"/>
                  </a:rPr>
                  <a:t>Vì</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𝑀𝑂𝐴</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𝑀𝑂𝐵</m:t>
                    </m:r>
                  </m:oMath>
                </a14:m>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câu</a:t>
                </a:r>
                <a:r>
                  <a:rPr lang="en-US" sz="2000" dirty="0">
                    <a:latin typeface="Arial" panose="020B0604020202020204" pitchFamily="34" charset="0"/>
                    <a:ea typeface="Calibri" panose="020F0502020204030204" pitchFamily="34" charset="0"/>
                    <a:cs typeface="Times New Roman" panose="02020603050405020304" pitchFamily="18" charset="0"/>
                  </a:rPr>
                  <a:t> a) </a:t>
                </a:r>
              </a:p>
              <a:p>
                <a:pPr algn="just">
                  <a:lnSpc>
                    <a:spcPct val="200000"/>
                  </a:lnSpc>
                  <a:spcBef>
                    <a:spcPts val="300"/>
                  </a:spcBef>
                  <a:spcAft>
                    <a:spcPts val="300"/>
                  </a:spcAft>
                </a:pPr>
                <a:r>
                  <a:rPr lang="en-US" sz="2000" dirty="0" err="1">
                    <a:latin typeface="Arial" panose="020B0604020202020204" pitchFamily="34" charset="0"/>
                    <a:ea typeface="Calibri" panose="020F0502020204030204" pitchFamily="34" charset="0"/>
                    <a:cs typeface="Times New Roman" panose="02020603050405020304" pitchFamily="18" charset="0"/>
                  </a:rPr>
                  <a:t>nên</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𝑀𝐴</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𝑀𝐵</m:t>
                    </m:r>
                  </m:oMath>
                </a14:m>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hai</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cạnh</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tương</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ứng</a:t>
                </a:r>
                <a:r>
                  <a:rPr lang="en-US"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02F92381-A504-9B89-E9E3-D43D5D8A82BC}"/>
                  </a:ext>
                </a:extLst>
              </p:cNvPr>
              <p:cNvSpPr txBox="1">
                <a:spLocks noRot="1" noChangeAspect="1" noMove="1" noResize="1" noEditPoints="1" noAdjustHandles="1" noChangeArrowheads="1" noChangeShapeType="1" noTextEdit="1"/>
              </p:cNvSpPr>
              <p:nvPr/>
            </p:nvSpPr>
            <p:spPr>
              <a:xfrm>
                <a:off x="407059" y="790426"/>
                <a:ext cx="6502556" cy="4076244"/>
              </a:xfrm>
              <a:prstGeom prst="rect">
                <a:avLst/>
              </a:prstGeom>
              <a:blipFill>
                <a:blip r:embed="rId4"/>
                <a:stretch>
                  <a:fillRect l="-1032" b="-1946"/>
                </a:stretch>
              </a:blipFill>
            </p:spPr>
            <p:txBody>
              <a:bodyPr/>
              <a:lstStyle/>
              <a:p>
                <a:r>
                  <a:rPr lang="en-US">
                    <a:noFill/>
                  </a:rPr>
                  <a:t> </a:t>
                </a:r>
              </a:p>
            </p:txBody>
          </p:sp>
        </mc:Fallback>
      </mc:AlternateContent>
    </p:spTree>
    <p:extLst>
      <p:ext uri="{BB962C8B-B14F-4D97-AF65-F5344CB8AC3E}">
        <p14:creationId xmlns:p14="http://schemas.microsoft.com/office/powerpoint/2010/main" val="33878246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29"/>
        <p:cNvGrpSpPr/>
        <p:nvPr/>
      </p:nvGrpSpPr>
      <p:grpSpPr>
        <a:xfrm>
          <a:off x="0" y="0"/>
          <a:ext cx="0" cy="0"/>
          <a:chOff x="0" y="0"/>
          <a:chExt cx="0" cy="0"/>
        </a:xfrm>
      </p:grpSpPr>
      <p:pic>
        <p:nvPicPr>
          <p:cNvPr id="8" name="Picture 7">
            <a:extLst>
              <a:ext uri="{FF2B5EF4-FFF2-40B4-BE49-F238E27FC236}">
                <a16:creationId xmlns:a16="http://schemas.microsoft.com/office/drawing/2014/main" xmlns="" id="{95D4E265-0817-CB39-0CC1-DE967AFB0BE9}"/>
              </a:ext>
            </a:extLst>
          </p:cNvPr>
          <p:cNvPicPr>
            <a:picLocks noChangeAspect="1"/>
          </p:cNvPicPr>
          <p:nvPr/>
        </p:nvPicPr>
        <p:blipFill>
          <a:blip r:embed="rId3"/>
          <a:srcRect/>
          <a:stretch/>
        </p:blipFill>
        <p:spPr>
          <a:xfrm>
            <a:off x="6909615" y="1123049"/>
            <a:ext cx="1859868" cy="3270531"/>
          </a:xfrm>
          <a:prstGeom prst="rect">
            <a:avLst/>
          </a:prstGeom>
        </p:spPr>
      </p:pic>
      <p:sp>
        <p:nvSpPr>
          <p:cNvPr id="2" name="Speech Bubble: Rectangle with Corners Rounded 1">
            <a:extLst>
              <a:ext uri="{FF2B5EF4-FFF2-40B4-BE49-F238E27FC236}">
                <a16:creationId xmlns:a16="http://schemas.microsoft.com/office/drawing/2014/main" xmlns="" id="{09C644F3-DCA0-D533-2B34-08C49777E203}"/>
              </a:ext>
            </a:extLst>
          </p:cNvPr>
          <p:cNvSpPr/>
          <p:nvPr/>
        </p:nvSpPr>
        <p:spPr>
          <a:xfrm>
            <a:off x="4155311" y="348560"/>
            <a:ext cx="833377" cy="441866"/>
          </a:xfrm>
          <a:prstGeom prst="wedgeRoundRectCallout">
            <a:avLst>
              <a:gd name="adj1" fmla="val 31115"/>
              <a:gd name="adj2" fmla="val 6950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900" b="1" i="1" dirty="0" err="1">
                <a:solidFill>
                  <a:srgbClr val="002060"/>
                </a:solidFill>
              </a:rPr>
              <a:t>Giải</a:t>
            </a:r>
            <a:endParaRPr lang="en-US" sz="1900" b="1" i="1" dirty="0">
              <a:solidFill>
                <a:srgbClr val="002060"/>
              </a:solidFill>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xmlns="" id="{02F92381-A504-9B89-E9E3-D43D5D8A82BC}"/>
                  </a:ext>
                </a:extLst>
              </p:cNvPr>
              <p:cNvSpPr txBox="1"/>
              <p:nvPr/>
            </p:nvSpPr>
            <p:spPr>
              <a:xfrm>
                <a:off x="656526" y="900025"/>
                <a:ext cx="5721971" cy="4037772"/>
              </a:xfrm>
              <a:prstGeom prst="rect">
                <a:avLst/>
              </a:prstGeom>
              <a:noFill/>
            </p:spPr>
            <p:txBody>
              <a:bodyPr wrap="square">
                <a:spAutoFit/>
              </a:bodyPr>
              <a:lstStyle/>
              <a:p>
                <a:pPr algn="just">
                  <a:lnSpc>
                    <a:spcPct val="200000"/>
                  </a:lnSpc>
                  <a:spcBef>
                    <a:spcPts val="300"/>
                  </a:spcBef>
                  <a:spcAft>
                    <a:spcPts val="300"/>
                  </a:spcAft>
                </a:pPr>
                <a:r>
                  <a:rPr lang="en-US" sz="2000" dirty="0">
                    <a:latin typeface="Arial" panose="020B0604020202020204" pitchFamily="34" charset="0"/>
                    <a:ea typeface="Calibri" panose="020F0502020204030204" pitchFamily="34" charset="0"/>
                    <a:cs typeface="Times New Roman" panose="02020603050405020304" pitchFamily="18" charset="0"/>
                  </a:rPr>
                  <a:t>c) </a:t>
                </a:r>
                <a:r>
                  <a:rPr lang="en-US" sz="2000" dirty="0" err="1">
                    <a:latin typeface="Arial" panose="020B0604020202020204" pitchFamily="34" charset="0"/>
                    <a:ea typeface="Calibri" panose="020F0502020204030204" pitchFamily="34" charset="0"/>
                    <a:cs typeface="Times New Roman" panose="02020603050405020304" pitchFamily="18" charset="0"/>
                  </a:rPr>
                  <a:t>Vì</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𝑀𝑂𝐴</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𝑀𝑂𝐵</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câu</a:t>
                </a:r>
                <a:r>
                  <a:rPr lang="en-US" sz="2000" dirty="0">
                    <a:latin typeface="Arial" panose="020B0604020202020204" pitchFamily="34" charset="0"/>
                    <a:ea typeface="Times New Roman" panose="02020603050405020304" pitchFamily="18" charset="0"/>
                    <a:cs typeface="Times New Roman" panose="02020603050405020304" pitchFamily="18" charset="0"/>
                  </a:rPr>
                  <a:t> a) </a:t>
                </a:r>
                <a:r>
                  <a:rPr lang="en-US" sz="2000" dirty="0" err="1">
                    <a:latin typeface="Arial" panose="020B0604020202020204" pitchFamily="34" charset="0"/>
                    <a:ea typeface="Times New Roman" panose="02020603050405020304" pitchFamily="18" charset="0"/>
                    <a:cs typeface="Times New Roman" panose="02020603050405020304" pitchFamily="18" charset="0"/>
                  </a:rPr>
                  <a:t>nên</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a:latin typeface="Cambria Math"/>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𝑂𝑀𝐴</m:t>
                        </m:r>
                      </m:e>
                    </m:acc>
                    <m:r>
                      <a:rPr lang="en-US" sz="2000" i="1">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2000" i="1">
                            <a:latin typeface="Cambria Math"/>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𝑂𝑀𝐵</m:t>
                        </m:r>
                      </m:e>
                    </m:acc>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hai</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góc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tương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ứng</a:t>
                </a:r>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Do đó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𝑀𝑂</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 là phân giác của </a:t>
                </a:r>
                <a14:m>
                  <m:oMath xmlns:m="http://schemas.openxmlformats.org/officeDocument/2006/math">
                    <m:acc>
                      <m:accPr>
                        <m:chr m:val="̂"/>
                        <m:ctrlPr>
                          <a:rPr lang="en-US" sz="2000" i="1">
                            <a:latin typeface="Cambria Math"/>
                            <a:ea typeface="Times New Roman" panose="02020603050405020304" pitchFamily="18" charset="0"/>
                            <a:cs typeface="Arial" panose="020B0604020202020204" pitchFamily="34" charset="0"/>
                          </a:rPr>
                        </m:ctrlPr>
                      </m:accPr>
                      <m:e>
                        <m:d>
                          <m:dPr>
                            <m:ctrlPr>
                              <a:rPr lang="en-US" sz="2000" i="1">
                                <a:latin typeface="Cambria Math"/>
                                <a:ea typeface="Times New Roman" panose="02020603050405020304" pitchFamily="18" charset="0"/>
                                <a:cs typeface="Arial" panose="020B0604020202020204" pitchFamily="34" charset="0"/>
                              </a:rPr>
                            </m:ctrlPr>
                          </m:dPr>
                          <m:e>
                            <m:r>
                              <a:rPr lang="en-US" sz="2000" i="1">
                                <a:latin typeface="Cambria Math" panose="02040503050406030204" pitchFamily="18" charset="0"/>
                                <a:ea typeface="Times New Roman" panose="02020603050405020304" pitchFamily="18" charset="0"/>
                                <a:cs typeface="Arial" panose="020B0604020202020204" pitchFamily="34" charset="0"/>
                              </a:rPr>
                              <m:t>𝐴𝑀𝐵</m:t>
                            </m:r>
                          </m:e>
                        </m:d>
                      </m:e>
                    </m:acc>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pt-BR" sz="2000" dirty="0">
                    <a:latin typeface="Arial" panose="020B0604020202020204" pitchFamily="34" charset="0"/>
                    <a:ea typeface="Times New Roman" panose="02020603050405020304" pitchFamily="18" charset="0"/>
                    <a:cs typeface="Times New Roman" panose="02020603050405020304" pitchFamily="18" charset="0"/>
                  </a:rPr>
                  <a:t>d) Vì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𝑀𝑂𝐴</m:t>
                    </m:r>
                    <m:r>
                      <a:rPr lang="pt-BR"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𝑀𝑂𝐵</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 (câu a) nên </a:t>
                </a:r>
                <a14:m>
                  <m:oMath xmlns:m="http://schemas.openxmlformats.org/officeDocument/2006/math">
                    <m:acc>
                      <m:accPr>
                        <m:chr m:val="̂"/>
                        <m:ctrlPr>
                          <a:rPr lang="en-US" sz="2000" i="1">
                            <a:latin typeface="Cambria Math"/>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𝑀𝑂𝐴</m:t>
                        </m:r>
                      </m:e>
                    </m:acc>
                    <m:r>
                      <a:rPr lang="pt-BR" sz="2000" i="1">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2000" i="1">
                            <a:latin typeface="Cambria Math"/>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𝑀𝑂𝐵</m:t>
                        </m:r>
                      </m:e>
                    </m:acc>
                  </m:oMath>
                </a14:m>
                <a:r>
                  <a:rPr lang="pt-BR" sz="2000" dirty="0">
                    <a:latin typeface="Arial" panose="020B0604020202020204" pitchFamily="34" charset="0"/>
                    <a:ea typeface="Times New Roman" panose="02020603050405020304" pitchFamily="18" charset="0"/>
                    <a:cs typeface="Times New Roman" panose="02020603050405020304" pitchFamily="18" charset="0"/>
                  </a:rPr>
                  <a:t> (hai góc tương ứng)</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pt-BR" sz="2000" dirty="0">
                    <a:latin typeface="Arial" panose="020B0604020202020204" pitchFamily="34" charset="0"/>
                    <a:ea typeface="Times New Roman" panose="02020603050405020304" pitchFamily="18" charset="0"/>
                    <a:cs typeface="Times New Roman" panose="02020603050405020304" pitchFamily="18" charset="0"/>
                  </a:rPr>
                  <a:t>Do đó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𝑂𝑀</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 là phân giác của </a:t>
                </a:r>
                <a14:m>
                  <m:oMath xmlns:m="http://schemas.openxmlformats.org/officeDocument/2006/math">
                    <m:acc>
                      <m:accPr>
                        <m:chr m:val="̂"/>
                        <m:ctrlPr>
                          <a:rPr lang="en-US" sz="2000" i="1">
                            <a:latin typeface="Cambria Math"/>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𝐴𝑂𝐵</m:t>
                        </m:r>
                      </m:e>
                    </m:acc>
                  </m:oMath>
                </a14:m>
                <a:r>
                  <a:rPr lang="pt-BR"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02F92381-A504-9B89-E9E3-D43D5D8A82BC}"/>
                  </a:ext>
                </a:extLst>
              </p:cNvPr>
              <p:cNvSpPr txBox="1">
                <a:spLocks noRot="1" noChangeAspect="1" noMove="1" noResize="1" noEditPoints="1" noAdjustHandles="1" noChangeArrowheads="1" noChangeShapeType="1" noTextEdit="1"/>
              </p:cNvSpPr>
              <p:nvPr/>
            </p:nvSpPr>
            <p:spPr>
              <a:xfrm>
                <a:off x="656526" y="900025"/>
                <a:ext cx="5721971" cy="4037772"/>
              </a:xfrm>
              <a:prstGeom prst="rect">
                <a:avLst/>
              </a:prstGeom>
              <a:blipFill>
                <a:blip r:embed="rId4"/>
                <a:stretch>
                  <a:fillRect l="-1173" r="-23454" b="-1813"/>
                </a:stretch>
              </a:blipFill>
            </p:spPr>
            <p:txBody>
              <a:bodyPr/>
              <a:lstStyle/>
              <a:p>
                <a:r>
                  <a:rPr lang="en-US">
                    <a:noFill/>
                  </a:rPr>
                  <a:t> </a:t>
                </a:r>
              </a:p>
            </p:txBody>
          </p:sp>
        </mc:Fallback>
      </mc:AlternateContent>
    </p:spTree>
    <p:extLst>
      <p:ext uri="{BB962C8B-B14F-4D97-AF65-F5344CB8AC3E}">
        <p14:creationId xmlns:p14="http://schemas.microsoft.com/office/powerpoint/2010/main" val="16605193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49"/>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A3AB2760-1F47-C35B-5F27-647A029ABB5E}"/>
                  </a:ext>
                </a:extLst>
              </p:cNvPr>
              <p:cNvSpPr txBox="1"/>
              <p:nvPr/>
            </p:nvSpPr>
            <p:spPr>
              <a:xfrm>
                <a:off x="813117" y="193556"/>
                <a:ext cx="7517759" cy="958660"/>
              </a:xfrm>
              <a:prstGeom prst="rect">
                <a:avLst/>
              </a:prstGeom>
              <a:noFill/>
            </p:spPr>
            <p:txBody>
              <a:bodyPr wrap="square">
                <a:spAutoFit/>
              </a:bodyPr>
              <a:lstStyle/>
              <a:p>
                <a:pPr algn="just">
                  <a:lnSpc>
                    <a:spcPct val="150000"/>
                  </a:lnSpc>
                  <a:spcBef>
                    <a:spcPts val="600"/>
                  </a:spcBef>
                  <a:spcAft>
                    <a:spcPts val="600"/>
                  </a:spcAft>
                  <a:tabLst>
                    <a:tab pos="189865" algn="l"/>
                  </a:tabLst>
                </a:pPr>
                <a:r>
                  <a:rPr lang="en-US" sz="2000" b="1" i="1" u="sng"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Nhận</a:t>
                </a:r>
                <a:r>
                  <a:rPr lang="en-US" sz="2000" b="1" i="1" u="sng"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b="1" i="1" u="sng"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xét</a:t>
                </a:r>
                <a:r>
                  <a:rPr lang="en-US" sz="2000" b="1" i="1" u="sng"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2000" i="1"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pt-BR" sz="2000" dirty="0"/>
                  <a:t>Góc </a:t>
                </a:r>
                <a14:m>
                  <m:oMath xmlns:m="http://schemas.openxmlformats.org/officeDocument/2006/math">
                    <m:r>
                      <a:rPr lang="en-US" sz="2000" i="1">
                        <a:latin typeface="Cambria Math" panose="02040503050406030204" pitchFamily="18" charset="0"/>
                      </a:rPr>
                      <m:t>𝐴𝑂𝐵</m:t>
                    </m:r>
                  </m:oMath>
                </a14:m>
                <a:r>
                  <a:rPr lang="pt-BR" sz="2000" dirty="0"/>
                  <a:t> được gọi là góc tạo bởi hai bán kính đi qua các tiếp điểm; góc </a:t>
                </a:r>
                <a14:m>
                  <m:oMath xmlns:m="http://schemas.openxmlformats.org/officeDocument/2006/math">
                    <m:r>
                      <a:rPr lang="en-US" sz="2000" i="1">
                        <a:latin typeface="Cambria Math" panose="02040503050406030204" pitchFamily="18" charset="0"/>
                      </a:rPr>
                      <m:t>𝐴𝑀𝐵</m:t>
                    </m:r>
                  </m:oMath>
                </a14:m>
                <a:r>
                  <a:rPr lang="pt-BR" sz="2000" dirty="0"/>
                  <a:t> được gọi là góc tạo bởi hai tiếp tuyến.</a:t>
                </a:r>
                <a:endParaRPr lang="en-US" sz="2000" dirty="0"/>
              </a:p>
            </p:txBody>
          </p:sp>
        </mc:Choice>
        <mc:Fallback xmlns="">
          <p:sp>
            <p:nvSpPr>
              <p:cNvPr id="4" name="TextBox 3">
                <a:extLst>
                  <a:ext uri="{FF2B5EF4-FFF2-40B4-BE49-F238E27FC236}">
                    <a16:creationId xmlns:a16="http://schemas.microsoft.com/office/drawing/2014/main" id="{A3AB2760-1F47-C35B-5F27-647A029ABB5E}"/>
                  </a:ext>
                </a:extLst>
              </p:cNvPr>
              <p:cNvSpPr txBox="1">
                <a:spLocks noRot="1" noChangeAspect="1" noMove="1" noResize="1" noEditPoints="1" noAdjustHandles="1" noChangeArrowheads="1" noChangeShapeType="1" noTextEdit="1"/>
              </p:cNvSpPr>
              <p:nvPr/>
            </p:nvSpPr>
            <p:spPr>
              <a:xfrm>
                <a:off x="813117" y="193556"/>
                <a:ext cx="7517759" cy="958660"/>
              </a:xfrm>
              <a:prstGeom prst="rect">
                <a:avLst/>
              </a:prstGeom>
              <a:blipFill>
                <a:blip r:embed="rId3"/>
                <a:stretch>
                  <a:fillRect l="-810" r="-810" b="-10828"/>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xmlns="" id="{F0DD693D-989E-1545-0627-EEB7BC5914A5}"/>
              </a:ext>
            </a:extLst>
          </p:cNvPr>
          <p:cNvSpPr txBox="1"/>
          <p:nvPr/>
        </p:nvSpPr>
        <p:spPr>
          <a:xfrm>
            <a:off x="3747317" y="1096461"/>
            <a:ext cx="1649357" cy="701346"/>
          </a:xfrm>
          <a:prstGeom prst="rect">
            <a:avLst/>
          </a:prstGeom>
          <a:noFill/>
        </p:spPr>
        <p:txBody>
          <a:bodyPr wrap="square">
            <a:spAutoFit/>
          </a:bodyPr>
          <a:lstStyle/>
          <a:p>
            <a:pPr algn="just">
              <a:lnSpc>
                <a:spcPct val="150000"/>
              </a:lnSpc>
              <a:spcBef>
                <a:spcPts val="600"/>
              </a:spcBef>
              <a:spcAft>
                <a:spcPts val="600"/>
              </a:spcAft>
            </a:pPr>
            <a:r>
              <a:rPr lang="en-US" sz="30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ĐỊNH LÍ</a:t>
            </a:r>
            <a:endParaRPr 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xmlns="" id="{4A383A88-D4EA-F9DB-AC7B-69E9CB51F831}"/>
              </a:ext>
            </a:extLst>
          </p:cNvPr>
          <p:cNvSpPr txBox="1"/>
          <p:nvPr/>
        </p:nvSpPr>
        <p:spPr>
          <a:xfrm>
            <a:off x="551524" y="1853562"/>
            <a:ext cx="8040948" cy="3037498"/>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lnSpc>
                <a:spcPct val="150000"/>
              </a:lnSpc>
              <a:spcBef>
                <a:spcPts val="300"/>
              </a:spcBef>
              <a:spcAft>
                <a:spcPts val="300"/>
              </a:spcAft>
            </a:pPr>
            <a:r>
              <a:rPr lang="pt-BR"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Nếu hai tiếp tuyến của một đường tròn cắt nhau tại một điểm thì:</a:t>
            </a:r>
            <a:endPar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pt-BR"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 Điểm đó cách đều hai tiếp điểm;</a:t>
            </a:r>
            <a:endPar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pt-BR"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 Tia kẻ từ điểm đó đi qua tâm đường tròn là tia phân giác của góc tạo bởi hai tiếp tuyến;</a:t>
            </a:r>
            <a:endPar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pt-BR"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 Tia kẻ từ tâm đường tròn đi qua điểm đó là tia phân giác của góc tạo bởi hai bán kính đi qua các tiếp điểm.</a:t>
            </a:r>
            <a:endParaRPr lang="en-US"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4803717"/>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6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xmlns="" id="{29A0A2EA-8532-A08B-D932-5EF758AE24DC}"/>
                  </a:ext>
                </a:extLst>
              </p:cNvPr>
              <p:cNvSpPr txBox="1"/>
              <p:nvPr/>
            </p:nvSpPr>
            <p:spPr>
              <a:xfrm>
                <a:off x="412595" y="611692"/>
                <a:ext cx="5865542" cy="3697487"/>
              </a:xfrm>
              <a:prstGeom prst="rect">
                <a:avLst/>
              </a:prstGeom>
              <a:noFill/>
            </p:spPr>
            <p:txBody>
              <a:bodyPr wrap="square" rtlCol="0">
                <a:spAutoFit/>
              </a:bodyPr>
              <a:lstStyle/>
              <a:p>
                <a:pPr algn="just">
                  <a:lnSpc>
                    <a:spcPct val="200000"/>
                  </a:lnSpc>
                  <a:spcAft>
                    <a:spcPts val="800"/>
                  </a:spcAft>
                </a:pPr>
                <a:r>
                  <a:rPr kumimoji="0" lang="en-US" sz="2000" b="1" i="0" u="none" strike="noStrike" kern="0" cap="none" spc="0" normalizeH="0" baseline="0" noProof="0" dirty="0">
                    <a:ln>
                      <a:noFill/>
                    </a:ln>
                    <a:solidFill>
                      <a:srgbClr val="FFFFFF"/>
                    </a:solidFill>
                    <a:effectLst/>
                    <a:highlight>
                      <a:srgbClr val="CE4D8E"/>
                    </a:highlight>
                    <a:uLnTx/>
                    <a:uFillTx/>
                    <a:ea typeface="+mn-ea"/>
                  </a:rPr>
                  <a:t>Ví </a:t>
                </a:r>
                <a:r>
                  <a:rPr kumimoji="0" lang="en-US" sz="2000" b="1" i="0" u="none" strike="noStrike" kern="0" cap="none" spc="0" normalizeH="0" baseline="0" noProof="0" dirty="0" err="1">
                    <a:ln>
                      <a:noFill/>
                    </a:ln>
                    <a:solidFill>
                      <a:srgbClr val="FFFFFF"/>
                    </a:solidFill>
                    <a:effectLst/>
                    <a:highlight>
                      <a:srgbClr val="CE4D8E"/>
                    </a:highlight>
                    <a:uLnTx/>
                    <a:uFillTx/>
                    <a:ea typeface="+mn-ea"/>
                  </a:rPr>
                  <a:t>dụ</a:t>
                </a:r>
                <a:r>
                  <a:rPr kumimoji="0" lang="en-US" sz="2000" b="1" i="0" u="none" strike="noStrike" kern="0" cap="none" spc="0" normalizeH="0" baseline="0" noProof="0" dirty="0">
                    <a:ln>
                      <a:noFill/>
                    </a:ln>
                    <a:solidFill>
                      <a:srgbClr val="FFFFFF"/>
                    </a:solidFill>
                    <a:effectLst/>
                    <a:highlight>
                      <a:srgbClr val="CE4D8E"/>
                    </a:highlight>
                    <a:uLnTx/>
                    <a:uFillTx/>
                    <a:ea typeface="+mn-ea"/>
                  </a:rPr>
                  <a:t> 4:</a:t>
                </a:r>
                <a:r>
                  <a:rPr kumimoji="0" lang="en-US" sz="2000" b="0" i="0" u="none" strike="noStrike" kern="1200" cap="none" spc="0" normalizeH="0" baseline="0" noProof="0" dirty="0">
                    <a:ln>
                      <a:noFill/>
                    </a:ln>
                    <a:solidFill>
                      <a:sysClr val="windowText" lastClr="000000"/>
                    </a:solidFill>
                    <a:effectLst/>
                    <a:uLnTx/>
                    <a:uFillTx/>
                    <a:ea typeface="+mn-ea"/>
                    <a:cs typeface="Arial" panose="020B0604020202020204" pitchFamily="34" charset="0"/>
                  </a:rPr>
                  <a:t> </a:t>
                </a:r>
                <a:r>
                  <a:rPr lang="pt-BR" sz="2000" dirty="0">
                    <a:latin typeface="Arial" panose="020B0604020202020204" pitchFamily="34" charset="0"/>
                    <a:ea typeface="Times New Roman" panose="02020603050405020304" pitchFamily="18" charset="0"/>
                  </a:rPr>
                  <a:t>Một chiếc gương có dạng hình tròn được treo bằng hai sợi dây không dãn, mỗi sợi dây đều tiếp xúc với gương (Hình 39). Biết tổng độ dài hai dây treo là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6 </m:t>
                    </m:r>
                    <m:r>
                      <a:rPr lang="pt-BR" sz="2000" i="1">
                        <a:latin typeface="Cambria Math" panose="02040503050406030204" pitchFamily="18" charset="0"/>
                        <a:ea typeface="Times New Roman" panose="02020603050405020304" pitchFamily="18" charset="0"/>
                        <a:cs typeface="Arial" panose="020B0604020202020204" pitchFamily="34" charset="0"/>
                      </a:rPr>
                      <m:t>𝑑𝑚</m:t>
                    </m:r>
                  </m:oMath>
                </a14:m>
                <a:r>
                  <a:rPr lang="pt-BR" sz="2000" dirty="0">
                    <a:latin typeface="Arial" panose="020B0604020202020204" pitchFamily="34" charset="0"/>
                    <a:ea typeface="Times New Roman" panose="02020603050405020304" pitchFamily="18" charset="0"/>
                  </a:rPr>
                  <a:t> và góc giữa hai sợi dây là </a:t>
                </a:r>
                <a14:m>
                  <m:oMath xmlns:m="http://schemas.openxmlformats.org/officeDocument/2006/math">
                    <m:sSup>
                      <m:sSupPr>
                        <m:ctrlPr>
                          <a:rPr lang="en-US" sz="2000" i="1">
                            <a:latin typeface="Cambria Math"/>
                            <a:ea typeface="Times New Roman" panose="02020603050405020304" pitchFamily="18" charset="0"/>
                            <a:cs typeface="Arial" panose="020B0604020202020204" pitchFamily="34" charset="0"/>
                          </a:rPr>
                        </m:ctrlPr>
                      </m:sSupPr>
                      <m:e>
                        <m:r>
                          <a:rPr lang="pt-BR" sz="2000" i="1">
                            <a:latin typeface="Cambria Math" panose="02040503050406030204" pitchFamily="18" charset="0"/>
                            <a:ea typeface="Times New Roman" panose="02020603050405020304" pitchFamily="18" charset="0"/>
                            <a:cs typeface="Arial" panose="020B0604020202020204" pitchFamily="34" charset="0"/>
                          </a:rPr>
                          <m:t>60</m:t>
                        </m:r>
                      </m:e>
                      <m:sup>
                        <m:r>
                          <a:rPr lang="pt-BR" sz="2000" i="1">
                            <a:latin typeface="Cambria Math" panose="02040503050406030204" pitchFamily="18" charset="0"/>
                            <a:ea typeface="Times New Roman" panose="02020603050405020304" pitchFamily="18" charset="0"/>
                            <a:cs typeface="Arial" panose="020B0604020202020204" pitchFamily="34" charset="0"/>
                          </a:rPr>
                          <m:t>𝑜</m:t>
                        </m:r>
                      </m:sup>
                    </m:sSup>
                  </m:oMath>
                </a14:m>
                <a:r>
                  <a:rPr lang="pt-BR" sz="2000" dirty="0">
                    <a:latin typeface="Arial" panose="020B0604020202020204" pitchFamily="34" charset="0"/>
                    <a:ea typeface="Times New Roman" panose="02020603050405020304" pitchFamily="18" charset="0"/>
                  </a:rPr>
                  <a:t>. Hỏi bán kính của chiếc gương là bao nhiêu decimét (làm tròn kết quả đến hàng phần trăm)?</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29A0A2EA-8532-A08B-D932-5EF758AE24DC}"/>
                  </a:ext>
                </a:extLst>
              </p:cNvPr>
              <p:cNvSpPr txBox="1">
                <a:spLocks noRot="1" noChangeAspect="1" noMove="1" noResize="1" noEditPoints="1" noAdjustHandles="1" noChangeArrowheads="1" noChangeShapeType="1" noTextEdit="1"/>
              </p:cNvSpPr>
              <p:nvPr/>
            </p:nvSpPr>
            <p:spPr>
              <a:xfrm>
                <a:off x="412595" y="611692"/>
                <a:ext cx="5865542" cy="3697487"/>
              </a:xfrm>
              <a:prstGeom prst="rect">
                <a:avLst/>
              </a:prstGeom>
              <a:blipFill>
                <a:blip r:embed="rId3"/>
                <a:stretch>
                  <a:fillRect l="-1143" r="-1040" b="-1812"/>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xmlns="" id="{470D0490-0C1A-AB3C-5A76-F60083E809C5}"/>
              </a:ext>
            </a:extLst>
          </p:cNvPr>
          <p:cNvPicPr>
            <a:picLocks noChangeAspect="1"/>
          </p:cNvPicPr>
          <p:nvPr/>
        </p:nvPicPr>
        <p:blipFill rotWithShape="1">
          <a:blip r:embed="rId4"/>
          <a:srcRect r="52139"/>
          <a:stretch/>
        </p:blipFill>
        <p:spPr>
          <a:xfrm>
            <a:off x="6438823" y="1121838"/>
            <a:ext cx="2292582" cy="2677194"/>
          </a:xfrm>
          <a:prstGeom prst="rect">
            <a:avLst/>
          </a:prstGeom>
        </p:spPr>
      </p:pic>
    </p:spTree>
    <p:extLst>
      <p:ext uri="{BB962C8B-B14F-4D97-AF65-F5344CB8AC3E}">
        <p14:creationId xmlns:p14="http://schemas.microsoft.com/office/powerpoint/2010/main" val="2832745894"/>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67"/>
        <p:cNvGrpSpPr/>
        <p:nvPr/>
      </p:nvGrpSpPr>
      <p:grpSpPr>
        <a:xfrm>
          <a:off x="0" y="0"/>
          <a:ext cx="0" cy="0"/>
          <a:chOff x="0" y="0"/>
          <a:chExt cx="0" cy="0"/>
        </a:xfrm>
      </p:grpSpPr>
      <p:sp>
        <p:nvSpPr>
          <p:cNvPr id="29" name="Google Shape;4012;p45">
            <a:extLst>
              <a:ext uri="{FF2B5EF4-FFF2-40B4-BE49-F238E27FC236}">
                <a16:creationId xmlns:a16="http://schemas.microsoft.com/office/drawing/2014/main" xmlns="" id="{0A63E7F0-66FF-6F1B-2DF0-F4652803763C}"/>
              </a:ext>
            </a:extLst>
          </p:cNvPr>
          <p:cNvSpPr txBox="1">
            <a:spLocks/>
          </p:cNvSpPr>
          <p:nvPr/>
        </p:nvSpPr>
        <p:spPr>
          <a:xfrm>
            <a:off x="281254" y="258185"/>
            <a:ext cx="682831" cy="50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Poppins SemiBold"/>
              <a:buNone/>
              <a:defRPr sz="2200" b="0" i="0" u="none" strike="noStrike" cap="none">
                <a:solidFill>
                  <a:schemeClr val="dk1"/>
                </a:solidFill>
                <a:latin typeface="Poppins SemiBold"/>
                <a:ea typeface="Poppins SemiBold"/>
                <a:cs typeface="Poppins SemiBold"/>
                <a:sym typeface="Poppins SemiBold"/>
              </a:defRPr>
            </a:lvl1pPr>
            <a:lvl2pPr marL="914400" marR="0" lvl="1"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2pPr>
            <a:lvl3pPr marL="1371600" marR="0" lvl="2"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3pPr>
            <a:lvl4pPr marL="1828800" marR="0" lvl="3"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4pPr>
            <a:lvl5pPr marL="2286000" marR="0" lvl="4"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5pPr>
            <a:lvl6pPr marL="2743200" marR="0" lvl="5"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6pPr>
            <a:lvl7pPr marL="3200400" marR="0" lvl="6"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7pPr>
            <a:lvl8pPr marL="3657600" marR="0" lvl="7"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8pPr>
            <a:lvl9pPr marL="4114800" marR="0" lvl="8"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9pPr>
          </a:lstStyle>
          <a:p>
            <a:pPr marL="0" indent="0"/>
            <a:r>
              <a:rPr lang="en-US" sz="2000" b="1" u="sng" dirty="0" err="1">
                <a:solidFill>
                  <a:srgbClr val="C00000"/>
                </a:solidFill>
                <a:latin typeface="+mj-lt"/>
              </a:rPr>
              <a:t>Giải</a:t>
            </a:r>
            <a:endParaRPr lang="en-US" sz="2000" b="1" u="sng" dirty="0">
              <a:solidFill>
                <a:srgbClr val="C00000"/>
              </a:solidFill>
              <a:latin typeface="+mj-lt"/>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2CE73A21-9F2A-2FD6-71F8-AC181BB450B3}"/>
                  </a:ext>
                </a:extLst>
              </p:cNvPr>
              <p:cNvSpPr txBox="1"/>
              <p:nvPr/>
            </p:nvSpPr>
            <p:spPr>
              <a:xfrm>
                <a:off x="891885" y="512285"/>
                <a:ext cx="7360230" cy="4071371"/>
              </a:xfrm>
              <a:prstGeom prst="rect">
                <a:avLst/>
              </a:prstGeom>
              <a:noFill/>
            </p:spPr>
            <p:txBody>
              <a:bodyPr wrap="square">
                <a:spAutoFit/>
              </a:bodyPr>
              <a:lstStyle/>
              <a:p>
                <a:pPr algn="just">
                  <a:lnSpc>
                    <a:spcPct val="150000"/>
                  </a:lnSpc>
                  <a:spcAft>
                    <a:spcPts val="800"/>
                  </a:spcAft>
                </a:pPr>
                <a:r>
                  <a:rPr lang="pt-BR" sz="1800" kern="100" dirty="0">
                    <a:latin typeface="Arial" panose="020B0604020202020204" pitchFamily="34" charset="0"/>
                    <a:ea typeface="Times New Roman" panose="02020603050405020304" pitchFamily="18" charset="0"/>
                    <a:cs typeface="Times New Roman" panose="02020603050405020304" pitchFamily="18" charset="0"/>
                  </a:rPr>
                  <a:t>Giả sử chiếc gương được minh họa bởi đường tròn </a:t>
                </a:r>
                <a14:m>
                  <m:oMath xmlns:m="http://schemas.openxmlformats.org/officeDocument/2006/math">
                    <m:d>
                      <m:dPr>
                        <m:ctrlPr>
                          <a:rPr lang="en-US" sz="1800" i="1" kern="100">
                            <a:latin typeface="Cambria Math"/>
                            <a:ea typeface="Times New Roman" panose="02020603050405020304" pitchFamily="18" charset="0"/>
                            <a:cs typeface="Arial" panose="020B0604020202020204" pitchFamily="34" charset="0"/>
                          </a:rPr>
                        </m:ctrlPr>
                      </m:dPr>
                      <m:e>
                        <m:r>
                          <a:rPr lang="pt-BR" sz="1800" i="1" kern="100">
                            <a:latin typeface="Cambria Math" panose="02040503050406030204" pitchFamily="18" charset="0"/>
                            <a:ea typeface="Times New Roman" panose="02020603050405020304" pitchFamily="18" charset="0"/>
                            <a:cs typeface="Arial" panose="020B0604020202020204" pitchFamily="34" charset="0"/>
                          </a:rPr>
                          <m:t>𝑂</m:t>
                        </m:r>
                      </m:e>
                    </m:d>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hai sợi dây treo là hai tiếp tuyến cắt nhau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𝑀𝐴</m:t>
                    </m:r>
                    <m:r>
                      <a:rPr lang="pt-BR" sz="1800" i="1" kern="100">
                        <a:latin typeface="Cambria Math" panose="02040503050406030204" pitchFamily="18" charset="0"/>
                        <a:ea typeface="Times New Roman" panose="02020603050405020304" pitchFamily="18" charset="0"/>
                        <a:cs typeface="Arial" panose="020B0604020202020204" pitchFamily="34" charset="0"/>
                      </a:rPr>
                      <m:t>, </m:t>
                    </m:r>
                    <m:r>
                      <a:rPr lang="pt-BR" sz="1800" i="1" kern="100">
                        <a:latin typeface="Cambria Math" panose="02040503050406030204" pitchFamily="18" charset="0"/>
                        <a:ea typeface="Times New Roman" panose="02020603050405020304" pitchFamily="18" charset="0"/>
                        <a:cs typeface="Arial" panose="020B0604020202020204" pitchFamily="34" charset="0"/>
                      </a:rPr>
                      <m:t>𝑀𝐵</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của đường tròn </a:t>
                </a:r>
                <a14:m>
                  <m:oMath xmlns:m="http://schemas.openxmlformats.org/officeDocument/2006/math">
                    <m:d>
                      <m:dPr>
                        <m:ctrlPr>
                          <a:rPr lang="en-US" sz="1800" i="1" kern="100">
                            <a:latin typeface="Cambria Math"/>
                            <a:ea typeface="Times New Roman" panose="02020603050405020304" pitchFamily="18" charset="0"/>
                            <a:cs typeface="Arial" panose="020B0604020202020204" pitchFamily="34" charset="0"/>
                          </a:rPr>
                        </m:ctrlPr>
                      </m:dPr>
                      <m:e>
                        <m:r>
                          <a:rPr lang="pt-BR" sz="1800" i="1" kern="100">
                            <a:latin typeface="Cambria Math" panose="02040503050406030204" pitchFamily="18" charset="0"/>
                            <a:ea typeface="Times New Roman" panose="02020603050405020304" pitchFamily="18" charset="0"/>
                            <a:cs typeface="Arial" panose="020B0604020202020204" pitchFamily="34" charset="0"/>
                          </a:rPr>
                          <m:t>𝑂</m:t>
                        </m:r>
                      </m:e>
                    </m:d>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trong đó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𝑀𝐴</m:t>
                    </m:r>
                    <m:r>
                      <a:rPr lang="pt-BR" sz="1800" i="1" kern="100">
                        <a:latin typeface="Cambria Math" panose="02040503050406030204" pitchFamily="18" charset="0"/>
                        <a:ea typeface="Times New Roman" panose="02020603050405020304" pitchFamily="18" charset="0"/>
                        <a:cs typeface="Arial" panose="020B0604020202020204" pitchFamily="34" charset="0"/>
                      </a:rPr>
                      <m:t>+</m:t>
                    </m:r>
                    <m:r>
                      <a:rPr lang="pt-BR" sz="1800" i="1" kern="100">
                        <a:latin typeface="Cambria Math" panose="02040503050406030204" pitchFamily="18" charset="0"/>
                        <a:ea typeface="Times New Roman" panose="02020603050405020304" pitchFamily="18" charset="0"/>
                        <a:cs typeface="Arial" panose="020B0604020202020204" pitchFamily="34" charset="0"/>
                      </a:rPr>
                      <m:t>𝑀𝐵</m:t>
                    </m:r>
                    <m:r>
                      <a:rPr lang="pt-BR" sz="1800" i="1" kern="100">
                        <a:latin typeface="Cambria Math" panose="02040503050406030204" pitchFamily="18" charset="0"/>
                        <a:ea typeface="Times New Roman" panose="02020603050405020304" pitchFamily="18" charset="0"/>
                        <a:cs typeface="Arial" panose="020B0604020202020204" pitchFamily="34" charset="0"/>
                      </a:rPr>
                      <m:t>=6 </m:t>
                    </m:r>
                    <m:r>
                      <a:rPr lang="pt-BR" sz="1800" i="1" kern="100">
                        <a:latin typeface="Cambria Math" panose="02040503050406030204" pitchFamily="18" charset="0"/>
                        <a:ea typeface="Times New Roman" panose="02020603050405020304" pitchFamily="18" charset="0"/>
                        <a:cs typeface="Arial" panose="020B0604020202020204" pitchFamily="34" charset="0"/>
                      </a:rPr>
                      <m:t>𝑑𝑚</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acc>
                      <m:accPr>
                        <m:chr m:val="̂"/>
                        <m:ctrlPr>
                          <a:rPr lang="en-US" sz="1800" i="1" kern="100">
                            <a:latin typeface="Cambria Math"/>
                            <a:ea typeface="Times New Roman" panose="02020603050405020304" pitchFamily="18" charset="0"/>
                            <a:cs typeface="Arial" panose="020B0604020202020204" pitchFamily="34" charset="0"/>
                          </a:rPr>
                        </m:ctrlPr>
                      </m:accPr>
                      <m:e>
                        <m:r>
                          <a:rPr lang="pt-BR" sz="1800" i="1" kern="100">
                            <a:latin typeface="Cambria Math" panose="02040503050406030204" pitchFamily="18" charset="0"/>
                            <a:ea typeface="Times New Roman" panose="02020603050405020304" pitchFamily="18" charset="0"/>
                            <a:cs typeface="Arial" panose="020B0604020202020204" pitchFamily="34" charset="0"/>
                          </a:rPr>
                          <m:t>𝐴𝑀𝐵</m:t>
                        </m:r>
                      </m:e>
                    </m:acc>
                    <m:r>
                      <a:rPr lang="pt-BR" sz="18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kern="100">
                            <a:latin typeface="Cambria Math"/>
                            <a:ea typeface="Times New Roman" panose="02020603050405020304" pitchFamily="18" charset="0"/>
                            <a:cs typeface="Arial" panose="020B0604020202020204" pitchFamily="34" charset="0"/>
                          </a:rPr>
                        </m:ctrlPr>
                      </m:sSupPr>
                      <m:e>
                        <m:r>
                          <a:rPr lang="pt-BR" sz="1800" i="1" kern="100">
                            <a:latin typeface="Cambria Math" panose="02040503050406030204" pitchFamily="18" charset="0"/>
                            <a:ea typeface="Times New Roman" panose="02020603050405020304" pitchFamily="18" charset="0"/>
                            <a:cs typeface="Arial" panose="020B0604020202020204" pitchFamily="34" charset="0"/>
                          </a:rPr>
                          <m:t>60</m:t>
                        </m:r>
                      </m:e>
                      <m:sup>
                        <m:r>
                          <a:rPr lang="pt-BR" sz="1800" i="1" kern="100">
                            <a:latin typeface="Cambria Math" panose="02040503050406030204" pitchFamily="18" charset="0"/>
                            <a:ea typeface="Times New Roman" panose="02020603050405020304" pitchFamily="18" charset="0"/>
                            <a:cs typeface="Arial" panose="020B0604020202020204" pitchFamily="34" charset="0"/>
                          </a:rPr>
                          <m:t>𝑜</m:t>
                        </m:r>
                      </m:sup>
                    </m:sSup>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(Hình 40).</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800" kern="100" dirty="0">
                    <a:latin typeface="Arial" panose="020B0604020202020204" pitchFamily="34" charset="0"/>
                    <a:ea typeface="Times New Roman" panose="02020603050405020304" pitchFamily="18" charset="0"/>
                    <a:cs typeface="Times New Roman" panose="02020603050405020304" pitchFamily="18" charset="0"/>
                  </a:rPr>
                  <a:t>Vì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𝑀𝐴</m:t>
                    </m:r>
                    <m:r>
                      <a:rPr lang="pt-BR" sz="1800" i="1" kern="100">
                        <a:latin typeface="Cambria Math" panose="02040503050406030204" pitchFamily="18" charset="0"/>
                        <a:ea typeface="Times New Roman" panose="02020603050405020304" pitchFamily="18" charset="0"/>
                        <a:cs typeface="Arial" panose="020B0604020202020204" pitchFamily="34" charset="0"/>
                      </a:rPr>
                      <m:t>, </m:t>
                    </m:r>
                    <m:r>
                      <a:rPr lang="pt-BR" sz="1800" i="1" kern="100">
                        <a:latin typeface="Cambria Math" panose="02040503050406030204" pitchFamily="18" charset="0"/>
                        <a:ea typeface="Times New Roman" panose="02020603050405020304" pitchFamily="18" charset="0"/>
                        <a:cs typeface="Arial" panose="020B0604020202020204" pitchFamily="34" charset="0"/>
                      </a:rPr>
                      <m:t>𝑀𝐵</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là các tiếp tuyến của </a:t>
                </a:r>
                <a14:m>
                  <m:oMath xmlns:m="http://schemas.openxmlformats.org/officeDocument/2006/math">
                    <m:d>
                      <m:dPr>
                        <m:ctrlPr>
                          <a:rPr lang="en-US" sz="1800" i="1" kern="100">
                            <a:latin typeface="Cambria Math"/>
                            <a:ea typeface="Times New Roman" panose="02020603050405020304" pitchFamily="18" charset="0"/>
                            <a:cs typeface="Arial" panose="020B0604020202020204" pitchFamily="34" charset="0"/>
                          </a:rPr>
                        </m:ctrlPr>
                      </m:dPr>
                      <m:e>
                        <m:r>
                          <a:rPr lang="pt-BR" sz="1800" i="1" kern="100">
                            <a:latin typeface="Cambria Math" panose="02040503050406030204" pitchFamily="18" charset="0"/>
                            <a:ea typeface="Times New Roman" panose="02020603050405020304" pitchFamily="18" charset="0"/>
                            <a:cs typeface="Arial" panose="020B0604020202020204" pitchFamily="34" charset="0"/>
                          </a:rPr>
                          <m:t>𝑂</m:t>
                        </m:r>
                      </m:e>
                    </m:d>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𝑀𝐴</m:t>
                    </m:r>
                    <m:r>
                      <a:rPr lang="pt-BR" sz="1800" i="1" kern="100">
                        <a:latin typeface="Cambria Math" panose="02040503050406030204" pitchFamily="18" charset="0"/>
                        <a:ea typeface="Times New Roman" panose="02020603050405020304" pitchFamily="18" charset="0"/>
                        <a:cs typeface="Arial" panose="020B0604020202020204" pitchFamily="34" charset="0"/>
                      </a:rPr>
                      <m:t>=</m:t>
                    </m:r>
                    <m:r>
                      <a:rPr lang="pt-BR" sz="1800" i="1" kern="100">
                        <a:latin typeface="Cambria Math" panose="02040503050406030204" pitchFamily="18" charset="0"/>
                        <a:ea typeface="Times New Roman" panose="02020603050405020304" pitchFamily="18" charset="0"/>
                        <a:cs typeface="Arial" panose="020B0604020202020204" pitchFamily="34" charset="0"/>
                      </a:rPr>
                      <m:t>𝑀𝐵</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acc>
                      <m:accPr>
                        <m:chr m:val="̂"/>
                        <m:ctrlPr>
                          <a:rPr lang="en-US" sz="1800" i="1" kern="100">
                            <a:latin typeface="Cambria Math"/>
                            <a:ea typeface="Times New Roman" panose="02020603050405020304" pitchFamily="18" charset="0"/>
                            <a:cs typeface="Arial" panose="020B0604020202020204" pitchFamily="34" charset="0"/>
                          </a:rPr>
                        </m:ctrlPr>
                      </m:accPr>
                      <m:e>
                        <m:r>
                          <a:rPr lang="pt-BR" sz="1800" i="1" kern="100">
                            <a:latin typeface="Cambria Math" panose="02040503050406030204" pitchFamily="18" charset="0"/>
                            <a:ea typeface="Times New Roman" panose="02020603050405020304" pitchFamily="18" charset="0"/>
                            <a:cs typeface="Arial" panose="020B0604020202020204" pitchFamily="34" charset="0"/>
                          </a:rPr>
                          <m:t>𝑂𝑀𝐴</m:t>
                        </m:r>
                      </m:e>
                    </m:acc>
                    <m:r>
                      <a:rPr lang="pt-BR" sz="1800" i="1" kern="100">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1800" i="1" kern="100">
                            <a:latin typeface="Cambria Math"/>
                            <a:ea typeface="Times New Roman" panose="02020603050405020304" pitchFamily="18" charset="0"/>
                            <a:cs typeface="Arial" panose="020B0604020202020204" pitchFamily="34" charset="0"/>
                          </a:rPr>
                        </m:ctrlPr>
                      </m:accPr>
                      <m:e>
                        <m:r>
                          <a:rPr lang="pt-BR" sz="1800" i="1" kern="100">
                            <a:latin typeface="Cambria Math" panose="02040503050406030204" pitchFamily="18" charset="0"/>
                            <a:ea typeface="Times New Roman" panose="02020603050405020304" pitchFamily="18" charset="0"/>
                            <a:cs typeface="Arial" panose="020B0604020202020204" pitchFamily="34" charset="0"/>
                          </a:rPr>
                          <m:t>𝑂𝑀𝐵</m:t>
                        </m:r>
                      </m:e>
                    </m:acc>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suy ra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𝑀𝐴</m:t>
                    </m:r>
                    <m:r>
                      <a:rPr lang="pt-BR" sz="1800" i="1" kern="100">
                        <a:latin typeface="Cambria Math" panose="02040503050406030204" pitchFamily="18" charset="0"/>
                        <a:ea typeface="Times New Roman" panose="02020603050405020304" pitchFamily="18" charset="0"/>
                        <a:cs typeface="Arial" panose="020B0604020202020204" pitchFamily="34" charset="0"/>
                      </a:rPr>
                      <m:t>=3 </m:t>
                    </m:r>
                    <m:r>
                      <a:rPr lang="pt-BR" sz="1800" i="1" kern="100">
                        <a:latin typeface="Cambria Math" panose="02040503050406030204" pitchFamily="18" charset="0"/>
                        <a:ea typeface="Times New Roman" panose="02020603050405020304" pitchFamily="18" charset="0"/>
                        <a:cs typeface="Arial" panose="020B0604020202020204" pitchFamily="34" charset="0"/>
                      </a:rPr>
                      <m:t>𝑑𝑚</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acc>
                      <m:accPr>
                        <m:chr m:val="̂"/>
                        <m:ctrlPr>
                          <a:rPr lang="en-US" sz="1800" i="1" kern="100">
                            <a:latin typeface="Cambria Math"/>
                            <a:ea typeface="Times New Roman" panose="02020603050405020304" pitchFamily="18" charset="0"/>
                            <a:cs typeface="Arial" panose="020B0604020202020204" pitchFamily="34" charset="0"/>
                          </a:rPr>
                        </m:ctrlPr>
                      </m:accPr>
                      <m:e>
                        <m:r>
                          <a:rPr lang="pt-BR" sz="1800" i="1" kern="100">
                            <a:latin typeface="Cambria Math" panose="02040503050406030204" pitchFamily="18" charset="0"/>
                            <a:ea typeface="Times New Roman" panose="02020603050405020304" pitchFamily="18" charset="0"/>
                            <a:cs typeface="Arial" panose="020B0604020202020204" pitchFamily="34" charset="0"/>
                          </a:rPr>
                          <m:t>𝑂𝑀𝐴</m:t>
                        </m:r>
                      </m:e>
                    </m:acc>
                    <m:r>
                      <a:rPr lang="pt-BR" sz="18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800" i="1" kern="100">
                            <a:latin typeface="Cambria Math"/>
                            <a:ea typeface="Times New Roman" panose="02020603050405020304" pitchFamily="18" charset="0"/>
                            <a:cs typeface="Arial" panose="020B0604020202020204" pitchFamily="34" charset="0"/>
                          </a:rPr>
                        </m:ctrlPr>
                      </m:sSupPr>
                      <m:e>
                        <m:r>
                          <a:rPr lang="pt-BR" sz="1800" i="1" kern="100">
                            <a:latin typeface="Cambria Math" panose="02040503050406030204" pitchFamily="18" charset="0"/>
                            <a:ea typeface="Times New Roman" panose="02020603050405020304" pitchFamily="18" charset="0"/>
                            <a:cs typeface="Arial" panose="020B0604020202020204" pitchFamily="34" charset="0"/>
                          </a:rPr>
                          <m:t>30</m:t>
                        </m:r>
                      </m:e>
                      <m:sup>
                        <m:r>
                          <a:rPr lang="pt-BR" sz="1800" i="1" kern="100">
                            <a:latin typeface="Cambria Math" panose="02040503050406030204" pitchFamily="18" charset="0"/>
                            <a:ea typeface="Times New Roman" panose="02020603050405020304" pitchFamily="18" charset="0"/>
                            <a:cs typeface="Arial" panose="020B0604020202020204" pitchFamily="34" charset="0"/>
                          </a:rPr>
                          <m:t>𝑜</m:t>
                        </m:r>
                      </m:sup>
                    </m:sSup>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1800" kern="100" dirty="0">
                    <a:latin typeface="Arial" panose="020B0604020202020204" pitchFamily="34" charset="0"/>
                    <a:ea typeface="Times New Roman" panose="02020603050405020304" pitchFamily="18" charset="0"/>
                    <a:cs typeface="Times New Roman" panose="02020603050405020304" pitchFamily="18" charset="0"/>
                  </a:rPr>
                  <a:t>Xét tam giác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𝑂𝑀𝐴</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𝐴</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ta có:</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𝑂𝐴</m:t>
                    </m:r>
                    <m:r>
                      <a:rPr lang="pt-BR" sz="1800" i="1" kern="100">
                        <a:latin typeface="Cambria Math" panose="02040503050406030204" pitchFamily="18" charset="0"/>
                        <a:ea typeface="Times New Roman" panose="02020603050405020304" pitchFamily="18" charset="0"/>
                        <a:cs typeface="Arial" panose="020B0604020202020204" pitchFamily="34" charset="0"/>
                      </a:rPr>
                      <m:t>=</m:t>
                    </m:r>
                    <m:r>
                      <a:rPr lang="pt-BR" sz="1800" i="1" kern="100">
                        <a:latin typeface="Cambria Math" panose="02040503050406030204" pitchFamily="18" charset="0"/>
                        <a:ea typeface="Times New Roman" panose="02020603050405020304" pitchFamily="18" charset="0"/>
                        <a:cs typeface="Arial" panose="020B0604020202020204" pitchFamily="34" charset="0"/>
                      </a:rPr>
                      <m:t>𝑀𝐴</m:t>
                    </m:r>
                    <m:r>
                      <a:rPr lang="pt-BR" sz="1800" i="1" kern="100">
                        <a:latin typeface="Cambria Math" panose="02040503050406030204" pitchFamily="18" charset="0"/>
                        <a:ea typeface="Times New Roman" panose="02020603050405020304" pitchFamily="18" charset="0"/>
                        <a:cs typeface="Arial" panose="020B0604020202020204" pitchFamily="34" charset="0"/>
                      </a:rPr>
                      <m:t> .</m:t>
                    </m:r>
                    <m:func>
                      <m:funcPr>
                        <m:ctrlPr>
                          <a:rPr lang="en-US" sz="1800" i="1" kern="100">
                            <a:latin typeface="Cambria Math"/>
                            <a:ea typeface="Times New Roman" panose="02020603050405020304" pitchFamily="18" charset="0"/>
                            <a:cs typeface="Arial" panose="020B0604020202020204" pitchFamily="34" charset="0"/>
                          </a:rPr>
                        </m:ctrlPr>
                      </m:funcPr>
                      <m:fName>
                        <m:r>
                          <m:rPr>
                            <m:sty m:val="p"/>
                          </m:rPr>
                          <a:rPr lang="pt-BR" sz="1800" kern="100">
                            <a:latin typeface="Cambria Math" panose="02040503050406030204" pitchFamily="18" charset="0"/>
                            <a:ea typeface="Times New Roman" panose="02020603050405020304" pitchFamily="18" charset="0"/>
                            <a:cs typeface="Arial" panose="020B0604020202020204" pitchFamily="34" charset="0"/>
                          </a:rPr>
                          <m:t>tan</m:t>
                        </m:r>
                      </m:fName>
                      <m:e>
                        <m:acc>
                          <m:accPr>
                            <m:chr m:val="̂"/>
                            <m:ctrlPr>
                              <a:rPr lang="en-US" sz="1800" i="1" kern="100">
                                <a:latin typeface="Cambria Math"/>
                                <a:ea typeface="Times New Roman" panose="02020603050405020304" pitchFamily="18" charset="0"/>
                                <a:cs typeface="Arial" panose="020B0604020202020204" pitchFamily="34" charset="0"/>
                              </a:rPr>
                            </m:ctrlPr>
                          </m:accPr>
                          <m:e>
                            <m:r>
                              <a:rPr lang="pt-BR" sz="1800" i="1" kern="100">
                                <a:latin typeface="Cambria Math" panose="02040503050406030204" pitchFamily="18" charset="0"/>
                                <a:ea typeface="Times New Roman" panose="02020603050405020304" pitchFamily="18" charset="0"/>
                                <a:cs typeface="Arial" panose="020B0604020202020204" pitchFamily="34" charset="0"/>
                              </a:rPr>
                              <m:t>𝑂𝑀𝐴</m:t>
                            </m:r>
                          </m:e>
                        </m:acc>
                      </m:e>
                    </m:func>
                    <m:r>
                      <a:rPr lang="pt-BR" sz="1800" i="1" kern="100">
                        <a:latin typeface="Cambria Math" panose="02040503050406030204" pitchFamily="18" charset="0"/>
                        <a:ea typeface="Times New Roman" panose="02020603050405020304" pitchFamily="18" charset="0"/>
                        <a:cs typeface="Arial" panose="020B0604020202020204" pitchFamily="34" charset="0"/>
                      </a:rPr>
                      <m:t>=3 .</m:t>
                    </m:r>
                    <m:func>
                      <m:funcPr>
                        <m:ctrlPr>
                          <a:rPr lang="en-US" sz="1800" i="1" kern="100">
                            <a:latin typeface="Cambria Math"/>
                            <a:ea typeface="Times New Roman" panose="02020603050405020304" pitchFamily="18" charset="0"/>
                            <a:cs typeface="Arial" panose="020B0604020202020204" pitchFamily="34" charset="0"/>
                          </a:rPr>
                        </m:ctrlPr>
                      </m:funcPr>
                      <m:fName>
                        <m:r>
                          <m:rPr>
                            <m:sty m:val="p"/>
                          </m:rPr>
                          <a:rPr lang="pt-BR" sz="1800" kern="100">
                            <a:latin typeface="Cambria Math" panose="02040503050406030204" pitchFamily="18" charset="0"/>
                            <a:ea typeface="Times New Roman" panose="02020603050405020304" pitchFamily="18" charset="0"/>
                            <a:cs typeface="Arial" panose="020B0604020202020204" pitchFamily="34" charset="0"/>
                          </a:rPr>
                          <m:t>tan</m:t>
                        </m:r>
                      </m:fName>
                      <m:e>
                        <m:sSup>
                          <m:sSupPr>
                            <m:ctrlPr>
                              <a:rPr lang="en-US" sz="1800" i="1" kern="100">
                                <a:latin typeface="Cambria Math"/>
                                <a:ea typeface="Times New Roman" panose="02020603050405020304" pitchFamily="18" charset="0"/>
                                <a:cs typeface="Arial" panose="020B0604020202020204" pitchFamily="34" charset="0"/>
                              </a:rPr>
                            </m:ctrlPr>
                          </m:sSupPr>
                          <m:e>
                            <m:r>
                              <a:rPr lang="pt-BR" sz="1800" i="1" kern="100">
                                <a:latin typeface="Cambria Math" panose="02040503050406030204" pitchFamily="18" charset="0"/>
                                <a:ea typeface="Times New Roman" panose="02020603050405020304" pitchFamily="18" charset="0"/>
                                <a:cs typeface="Arial" panose="020B0604020202020204" pitchFamily="34" charset="0"/>
                              </a:rPr>
                              <m:t>30</m:t>
                            </m:r>
                          </m:e>
                          <m:sup>
                            <m:r>
                              <a:rPr lang="pt-BR" sz="1800" i="1" kern="100">
                                <a:latin typeface="Cambria Math" panose="02040503050406030204" pitchFamily="18" charset="0"/>
                                <a:ea typeface="Times New Roman" panose="02020603050405020304" pitchFamily="18" charset="0"/>
                                <a:cs typeface="Arial" panose="020B0604020202020204" pitchFamily="34" charset="0"/>
                              </a:rPr>
                              <m:t>𝑜</m:t>
                            </m:r>
                          </m:sup>
                        </m:sSup>
                      </m:e>
                    </m:func>
                    <m:r>
                      <a:rPr lang="pt-BR" sz="1800" i="1" kern="100">
                        <a:latin typeface="Cambria Math" panose="02040503050406030204" pitchFamily="18" charset="0"/>
                        <a:ea typeface="Times New Roman" panose="02020603050405020304" pitchFamily="18" charset="0"/>
                        <a:cs typeface="Arial" panose="020B0604020202020204" pitchFamily="34" charset="0"/>
                      </a:rPr>
                      <m:t>=3 .</m:t>
                    </m:r>
                    <m:f>
                      <m:fPr>
                        <m:ctrlPr>
                          <a:rPr lang="en-US" sz="1800" i="1" kern="100">
                            <a:latin typeface="Cambria Math"/>
                            <a:ea typeface="Times New Roman" panose="02020603050405020304" pitchFamily="18" charset="0"/>
                            <a:cs typeface="Arial" panose="020B0604020202020204" pitchFamily="34" charset="0"/>
                          </a:rPr>
                        </m:ctrlPr>
                      </m:fPr>
                      <m:num>
                        <m:rad>
                          <m:radPr>
                            <m:degHide m:val="on"/>
                            <m:ctrlPr>
                              <a:rPr lang="en-US" sz="1800" i="1" kern="100">
                                <a:latin typeface="Cambria Math"/>
                                <a:ea typeface="Times New Roman" panose="02020603050405020304" pitchFamily="18" charset="0"/>
                                <a:cs typeface="Arial" panose="020B0604020202020204" pitchFamily="34" charset="0"/>
                              </a:rPr>
                            </m:ctrlPr>
                          </m:radPr>
                          <m:deg/>
                          <m:e>
                            <m:r>
                              <a:rPr lang="pt-BR" sz="1800" i="1" kern="100">
                                <a:latin typeface="Cambria Math" panose="02040503050406030204" pitchFamily="18" charset="0"/>
                                <a:ea typeface="Times New Roman" panose="02020603050405020304" pitchFamily="18" charset="0"/>
                                <a:cs typeface="Arial" panose="020B0604020202020204" pitchFamily="34" charset="0"/>
                              </a:rPr>
                              <m:t>3</m:t>
                            </m:r>
                          </m:e>
                        </m:rad>
                      </m:num>
                      <m:den>
                        <m:r>
                          <a:rPr lang="pt-BR" sz="1800" i="1" kern="100">
                            <a:latin typeface="Cambria Math" panose="02040503050406030204" pitchFamily="18" charset="0"/>
                            <a:ea typeface="Times New Roman" panose="02020603050405020304" pitchFamily="18" charset="0"/>
                            <a:cs typeface="Arial" panose="020B0604020202020204" pitchFamily="34" charset="0"/>
                          </a:rPr>
                          <m:t>3</m:t>
                        </m:r>
                      </m:den>
                    </m:f>
                    <m:r>
                      <a:rPr lang="pt-BR" sz="1800" i="1" kern="100">
                        <a:latin typeface="Cambria Math" panose="02040503050406030204" pitchFamily="18" charset="0"/>
                        <a:ea typeface="Times New Roman" panose="02020603050405020304" pitchFamily="18" charset="0"/>
                        <a:cs typeface="Arial" panose="020B0604020202020204" pitchFamily="34" charset="0"/>
                      </a:rPr>
                      <m:t>≈1,73 </m:t>
                    </m:r>
                    <m:d>
                      <m:dPr>
                        <m:ctrlPr>
                          <a:rPr lang="en-US" sz="1800" i="1" kern="100">
                            <a:latin typeface="Cambria Math"/>
                            <a:ea typeface="Times New Roman" panose="02020603050405020304" pitchFamily="18" charset="0"/>
                            <a:cs typeface="Arial" panose="020B0604020202020204" pitchFamily="34" charset="0"/>
                          </a:rPr>
                        </m:ctrlPr>
                      </m:dPr>
                      <m:e>
                        <m:r>
                          <a:rPr lang="pt-BR" sz="1800" i="1" kern="100">
                            <a:latin typeface="Cambria Math" panose="02040503050406030204" pitchFamily="18" charset="0"/>
                            <a:ea typeface="Times New Roman" panose="02020603050405020304" pitchFamily="18" charset="0"/>
                            <a:cs typeface="Arial" panose="020B0604020202020204" pitchFamily="34" charset="0"/>
                          </a:rPr>
                          <m:t>𝑑𝑚</m:t>
                        </m:r>
                      </m:e>
                    </m:d>
                  </m:oMath>
                </a14:m>
                <a:r>
                  <a:rPr lang="en-US" sz="1800" kern="1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50000"/>
                  </a:lnSpc>
                  <a:spcAft>
                    <a:spcPts val="800"/>
                  </a:spcAft>
                </a:pPr>
                <a:r>
                  <a:rPr lang="pt-BR" sz="1800" kern="100" dirty="0">
                    <a:latin typeface="Arial" panose="020B0604020202020204" pitchFamily="34" charset="0"/>
                    <a:ea typeface="Times New Roman" panose="02020603050405020304" pitchFamily="18" charset="0"/>
                    <a:cs typeface="Times New Roman" panose="02020603050405020304" pitchFamily="18" charset="0"/>
                  </a:rPr>
                  <a:t>Vậy bán kính của chiếc gương là khoảng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1,73 </m:t>
                    </m:r>
                    <m:r>
                      <a:rPr lang="pt-BR" sz="1800" i="1" kern="100">
                        <a:latin typeface="Cambria Math" panose="02040503050406030204" pitchFamily="18" charset="0"/>
                        <a:ea typeface="Times New Roman" panose="02020603050405020304" pitchFamily="18" charset="0"/>
                        <a:cs typeface="Arial" panose="020B0604020202020204" pitchFamily="34" charset="0"/>
                      </a:rPr>
                      <m:t>𝑑𝑚</m:t>
                    </m:r>
                  </m:oMath>
                </a14:m>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0" name="TextBox 29">
                <a:extLst>
                  <a:ext uri="{FF2B5EF4-FFF2-40B4-BE49-F238E27FC236}">
                    <a16:creationId xmlns:a16="http://schemas.microsoft.com/office/drawing/2014/main" id="{2CE73A21-9F2A-2FD6-71F8-AC181BB450B3}"/>
                  </a:ext>
                </a:extLst>
              </p:cNvPr>
              <p:cNvSpPr txBox="1">
                <a:spLocks noRot="1" noChangeAspect="1" noMove="1" noResize="1" noEditPoints="1" noAdjustHandles="1" noChangeArrowheads="1" noChangeShapeType="1" noTextEdit="1"/>
              </p:cNvSpPr>
              <p:nvPr/>
            </p:nvSpPr>
            <p:spPr>
              <a:xfrm>
                <a:off x="891885" y="512285"/>
                <a:ext cx="7360230" cy="4071371"/>
              </a:xfrm>
              <a:prstGeom prst="rect">
                <a:avLst/>
              </a:prstGeom>
              <a:blipFill>
                <a:blip r:embed="rId3"/>
                <a:stretch>
                  <a:fillRect l="-662" r="-15232" b="-1347"/>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xmlns="" id="{5EFAEF9E-11CC-A596-3070-16916DD48BA9}"/>
              </a:ext>
            </a:extLst>
          </p:cNvPr>
          <p:cNvPicPr>
            <a:picLocks noChangeAspect="1"/>
          </p:cNvPicPr>
          <p:nvPr/>
        </p:nvPicPr>
        <p:blipFill rotWithShape="1">
          <a:blip r:embed="rId4"/>
          <a:srcRect l="61920"/>
          <a:stretch/>
        </p:blipFill>
        <p:spPr>
          <a:xfrm>
            <a:off x="6748583" y="2540357"/>
            <a:ext cx="1625983" cy="2386446"/>
          </a:xfrm>
          <a:prstGeom prst="rect">
            <a:avLst/>
          </a:prstGeom>
        </p:spPr>
      </p:pic>
    </p:spTree>
    <p:extLst>
      <p:ext uri="{BB962C8B-B14F-4D97-AF65-F5344CB8AC3E}">
        <p14:creationId xmlns:p14="http://schemas.microsoft.com/office/powerpoint/2010/main" val="38154788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circle(in)">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0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xmlns="" id="{9C161163-8D54-9691-D72C-7F51C30CEB93}"/>
                  </a:ext>
                </a:extLst>
              </p:cNvPr>
              <p:cNvSpPr txBox="1"/>
              <p:nvPr/>
            </p:nvSpPr>
            <p:spPr>
              <a:xfrm>
                <a:off x="614940" y="3301115"/>
                <a:ext cx="5373264" cy="1433085"/>
              </a:xfrm>
              <a:prstGeom prst="rect">
                <a:avLst/>
              </a:prstGeom>
              <a:noFill/>
            </p:spPr>
            <p:txBody>
              <a:bodyPr wrap="square">
                <a:spAutoFit/>
              </a:bodyPr>
              <a:lstStyle/>
              <a:p>
                <a:pPr algn="just">
                  <a:lnSpc>
                    <a:spcPct val="150000"/>
                  </a:lnSpc>
                  <a:spcBef>
                    <a:spcPts val="300"/>
                  </a:spcBef>
                  <a:spcAft>
                    <a:spcPts val="300"/>
                  </a:spcAft>
                </a:pPr>
                <a:r>
                  <a:rPr lang="en-US" sz="2000" dirty="0" err="1">
                    <a:latin typeface="Arial" panose="020B0604020202020204" pitchFamily="34" charset="0"/>
                    <a:ea typeface="Calibri" panose="020F0502020204030204" pitchFamily="34" charset="0"/>
                    <a:cs typeface="Times New Roman" panose="02020603050405020304" pitchFamily="18" charset="0"/>
                  </a:rPr>
                  <a:t>Vì</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dirty="0" smtClean="0">
                        <a:latin typeface="Cambria Math" panose="02040503050406030204" pitchFamily="18" charset="0"/>
                        <a:ea typeface="Calibri" panose="020F0502020204030204" pitchFamily="34" charset="0"/>
                        <a:cs typeface="Times New Roman" panose="02020603050405020304" pitchFamily="18" charset="0"/>
                      </a:rPr>
                      <m:t>𝑀𝐴</m:t>
                    </m:r>
                    <m:r>
                      <a:rPr lang="en-US" sz="2000" i="1" dirty="0" smtClean="0">
                        <a:latin typeface="Cambria Math" panose="02040503050406030204" pitchFamily="18" charset="0"/>
                        <a:ea typeface="Calibri" panose="020F0502020204030204" pitchFamily="34" charset="0"/>
                        <a:cs typeface="Times New Roman" panose="02020603050405020304" pitchFamily="18" charset="0"/>
                      </a:rPr>
                      <m:t>, </m:t>
                    </m:r>
                    <m:r>
                      <a:rPr lang="en-US" sz="2000" i="1" dirty="0" smtClean="0">
                        <a:latin typeface="Cambria Math" panose="02040503050406030204" pitchFamily="18" charset="0"/>
                        <a:ea typeface="Calibri" panose="020F0502020204030204" pitchFamily="34" charset="0"/>
                        <a:cs typeface="Times New Roman" panose="02020603050405020304" pitchFamily="18" charset="0"/>
                      </a:rPr>
                      <m:t>𝑀𝐵</m:t>
                    </m:r>
                    <m:r>
                      <a:rPr lang="en-US" sz="2000" i="1" dirty="0" smtClean="0">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err="1">
                    <a:latin typeface="Arial" panose="020B0604020202020204" pitchFamily="34" charset="0"/>
                    <a:ea typeface="Calibri" panose="020F0502020204030204" pitchFamily="34" charset="0"/>
                    <a:cs typeface="Times New Roman" panose="02020603050405020304" pitchFamily="18" charset="0"/>
                  </a:rPr>
                  <a:t>là</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hai</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tiếp</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tuyến</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của</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đường</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tròn</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dirty="0" smtClean="0">
                        <a:latin typeface="Cambria Math" panose="02040503050406030204" pitchFamily="18" charset="0"/>
                        <a:ea typeface="Calibri" panose="020F0502020204030204" pitchFamily="34" charset="0"/>
                        <a:cs typeface="Times New Roman" panose="02020603050405020304" pitchFamily="18" charset="0"/>
                      </a:rPr>
                      <m:t>(</m:t>
                    </m:r>
                    <m:r>
                      <a:rPr lang="en-US" sz="2000" i="1" dirty="0" smtClean="0">
                        <a:latin typeface="Cambria Math" panose="02040503050406030204" pitchFamily="18" charset="0"/>
                        <a:ea typeface="Calibri" panose="020F0502020204030204" pitchFamily="34" charset="0"/>
                        <a:cs typeface="Times New Roman" panose="02020603050405020304" pitchFamily="18" charset="0"/>
                      </a:rPr>
                      <m:t>𝑂</m:t>
                    </m:r>
                    <m:r>
                      <a:rPr lang="en-US" sz="2000" i="1" dirty="0" smtClean="0">
                        <a:latin typeface="Cambria Math" panose="02040503050406030204" pitchFamily="18" charset="0"/>
                        <a:ea typeface="Calibri" panose="020F0502020204030204" pitchFamily="34" charset="0"/>
                        <a:cs typeface="Times New Roman" panose="02020603050405020304" pitchFamily="18" charset="0"/>
                      </a:rPr>
                      <m:t>; </m:t>
                    </m:r>
                    <m:r>
                      <a:rPr lang="en-US" sz="2000" i="1" dirty="0" smtClean="0">
                        <a:latin typeface="Cambria Math" panose="02040503050406030204" pitchFamily="18" charset="0"/>
                        <a:ea typeface="Calibri" panose="020F0502020204030204" pitchFamily="34" charset="0"/>
                        <a:cs typeface="Times New Roman" panose="02020603050405020304" pitchFamily="18" charset="0"/>
                      </a:rPr>
                      <m:t>𝑅</m:t>
                    </m:r>
                    <m:r>
                      <a:rPr lang="en-US" sz="2000" i="1" dirty="0" smtClean="0">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err="1">
                    <a:latin typeface="Arial" panose="020B0604020202020204" pitchFamily="34" charset="0"/>
                    <a:ea typeface="Calibri" panose="020F0502020204030204" pitchFamily="34" charset="0"/>
                    <a:cs typeface="Times New Roman" panose="02020603050405020304" pitchFamily="18" charset="0"/>
                  </a:rPr>
                  <a:t>nên</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dirty="0" smtClean="0">
                        <a:latin typeface="Cambria Math" panose="02040503050406030204" pitchFamily="18" charset="0"/>
                        <a:ea typeface="Calibri" panose="020F0502020204030204" pitchFamily="34" charset="0"/>
                        <a:cs typeface="Times New Roman" panose="02020603050405020304" pitchFamily="18" charset="0"/>
                      </a:rPr>
                      <m:t>𝑂𝐴</m:t>
                    </m:r>
                    <m:r>
                      <a:rPr lang="en-US" sz="2000" i="1" dirty="0" smtClean="0">
                        <a:latin typeface="Cambria Math" panose="02040503050406030204" pitchFamily="18" charset="0"/>
                        <a:ea typeface="Calibri" panose="020F0502020204030204" pitchFamily="34" charset="0"/>
                        <a:cs typeface="Times New Roman" panose="02020603050405020304" pitchFamily="18" charset="0"/>
                      </a:rPr>
                      <m:t> = </m:t>
                    </m:r>
                    <m:r>
                      <a:rPr lang="en-US" sz="2000" i="1" dirty="0" smtClean="0">
                        <a:latin typeface="Cambria Math" panose="02040503050406030204" pitchFamily="18" charset="0"/>
                        <a:ea typeface="Calibri" panose="020F0502020204030204" pitchFamily="34" charset="0"/>
                        <a:cs typeface="Times New Roman" panose="02020603050405020304" pitchFamily="18" charset="0"/>
                      </a:rPr>
                      <m:t>𝑂𝐵</m:t>
                    </m:r>
                    <m:r>
                      <a:rPr lang="en-US" sz="2000" i="1" dirty="0" smtClean="0">
                        <a:latin typeface="Cambria Math" panose="02040503050406030204" pitchFamily="18" charset="0"/>
                        <a:ea typeface="Calibri" panose="020F0502020204030204" pitchFamily="34" charset="0"/>
                        <a:cs typeface="Times New Roman" panose="02020603050405020304" pitchFamily="18" charset="0"/>
                      </a:rPr>
                      <m:t> = </m:t>
                    </m:r>
                    <m:r>
                      <a:rPr lang="en-US" sz="2000" i="1" dirty="0" smtClean="0">
                        <a:latin typeface="Cambria Math" panose="02040503050406030204" pitchFamily="18" charset="0"/>
                        <a:ea typeface="Calibri" panose="020F0502020204030204" pitchFamily="34" charset="0"/>
                        <a:cs typeface="Times New Roman" panose="02020603050405020304" pitchFamily="18" charset="0"/>
                      </a:rPr>
                      <m:t>𝑅</m:t>
                    </m:r>
                  </m:oMath>
                </a14:m>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và</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dirty="0" smtClean="0">
                        <a:latin typeface="Cambria Math" panose="02040503050406030204" pitchFamily="18" charset="0"/>
                        <a:ea typeface="Calibri" panose="020F0502020204030204" pitchFamily="34" charset="0"/>
                        <a:cs typeface="Times New Roman" panose="02020603050405020304" pitchFamily="18" charset="0"/>
                      </a:rPr>
                      <m:t>𝑂𝐴</m:t>
                    </m:r>
                    <m:r>
                      <a:rPr lang="en-US" sz="2000" i="1" dirty="0" smtClean="0">
                        <a:latin typeface="Cambria Math" panose="02040503050406030204" pitchFamily="18" charset="0"/>
                        <a:ea typeface="Calibri" panose="020F0502020204030204" pitchFamily="34" charset="0"/>
                        <a:cs typeface="Times New Roman" panose="02020603050405020304" pitchFamily="18" charset="0"/>
                      </a:rPr>
                      <m:t> ⊥ </m:t>
                    </m:r>
                    <m:r>
                      <a:rPr lang="en-US" sz="2000" i="1" dirty="0">
                        <a:latin typeface="Cambria Math" panose="02040503050406030204" pitchFamily="18" charset="0"/>
                        <a:ea typeface="Calibri" panose="020F0502020204030204" pitchFamily="34" charset="0"/>
                        <a:cs typeface="Times New Roman" panose="02020603050405020304" pitchFamily="18" charset="0"/>
                      </a:rPr>
                      <m:t>𝐴𝑀</m:t>
                    </m:r>
                    <m:r>
                      <a:rPr lang="en-US" sz="2000" i="1" dirty="0">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err="1">
                    <a:latin typeface="Arial" panose="020B0604020202020204" pitchFamily="34" charset="0"/>
                    <a:ea typeface="Calibri" panose="020F0502020204030204" pitchFamily="34" charset="0"/>
                    <a:cs typeface="Times New Roman" panose="02020603050405020304" pitchFamily="18" charset="0"/>
                  </a:rPr>
                  <a:t>tại</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dirty="0" smtClean="0">
                        <a:latin typeface="Cambria Math" panose="02040503050406030204" pitchFamily="18" charset="0"/>
                        <a:ea typeface="Calibri" panose="020F0502020204030204" pitchFamily="34" charset="0"/>
                        <a:cs typeface="Times New Roman" panose="02020603050405020304" pitchFamily="18" charset="0"/>
                      </a:rPr>
                      <m:t>𝐴</m:t>
                    </m:r>
                  </m:oMath>
                </a14:m>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dirty="0" smtClean="0">
                        <a:latin typeface="Cambria Math" panose="02040503050406030204" pitchFamily="18" charset="0"/>
                        <a:ea typeface="Calibri" panose="020F0502020204030204" pitchFamily="34" charset="0"/>
                        <a:cs typeface="Times New Roman" panose="02020603050405020304" pitchFamily="18" charset="0"/>
                      </a:rPr>
                      <m:t>𝑂𝐵</m:t>
                    </m:r>
                    <m:r>
                      <a:rPr lang="en-US" sz="2000" i="1" dirty="0" smtClean="0">
                        <a:latin typeface="Cambria Math" panose="02040503050406030204" pitchFamily="18" charset="0"/>
                        <a:ea typeface="Calibri" panose="020F0502020204030204" pitchFamily="34" charset="0"/>
                        <a:cs typeface="Times New Roman" panose="02020603050405020304" pitchFamily="18" charset="0"/>
                      </a:rPr>
                      <m:t> ⊥ </m:t>
                    </m:r>
                    <m:r>
                      <a:rPr lang="en-US" sz="2000" i="1" dirty="0">
                        <a:latin typeface="Cambria Math" panose="02040503050406030204" pitchFamily="18" charset="0"/>
                        <a:ea typeface="Calibri" panose="020F0502020204030204" pitchFamily="34" charset="0"/>
                        <a:cs typeface="Times New Roman" panose="02020603050405020304" pitchFamily="18" charset="0"/>
                      </a:rPr>
                      <m:t>𝐵𝑀</m:t>
                    </m:r>
                    <m:r>
                      <a:rPr lang="en-US" sz="2000" i="1" dirty="0">
                        <a:latin typeface="Cambria Math" panose="02040503050406030204" pitchFamily="18" charset="0"/>
                        <a:ea typeface="Calibri" panose="020F0502020204030204" pitchFamily="34" charset="0"/>
                        <a:cs typeface="Times New Roman" panose="02020603050405020304" pitchFamily="18" charset="0"/>
                      </a:rPr>
                      <m:t> </m:t>
                    </m:r>
                  </m:oMath>
                </a14:m>
                <a:r>
                  <a:rPr lang="en-US" sz="2000" dirty="0" err="1">
                    <a:latin typeface="Arial" panose="020B0604020202020204" pitchFamily="34" charset="0"/>
                    <a:ea typeface="Calibri" panose="020F0502020204030204" pitchFamily="34" charset="0"/>
                    <a:cs typeface="Times New Roman" panose="02020603050405020304" pitchFamily="18" charset="0"/>
                  </a:rPr>
                  <a:t>tại</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dirty="0" smtClean="0">
                        <a:latin typeface="Cambria Math" panose="02040503050406030204" pitchFamily="18" charset="0"/>
                        <a:ea typeface="Calibri" panose="020F0502020204030204" pitchFamily="34" charset="0"/>
                        <a:cs typeface="Times New Roman" panose="02020603050405020304" pitchFamily="18" charset="0"/>
                      </a:rPr>
                      <m:t>𝐵</m:t>
                    </m:r>
                  </m:oMath>
                </a14:m>
                <a:r>
                  <a:rPr lang="en-US" sz="2000" dirty="0">
                    <a:latin typeface="Arial" panose="020B0604020202020204" pitchFamily="34" charset="0"/>
                    <a:ea typeface="Calibri" panose="020F0502020204030204" pitchFamily="34" charset="0"/>
                    <a:cs typeface="Times New Roman" panose="02020603050405020304" pitchFamily="18" charset="0"/>
                  </a:rPr>
                  <a:t> hay </a:t>
                </a:r>
                <a14:m>
                  <m:oMath xmlns:m="http://schemas.openxmlformats.org/officeDocument/2006/math">
                    <m:acc>
                      <m:accPr>
                        <m:chr m:val="̂"/>
                        <m:ctrlPr>
                          <a:rPr lang="en-US" sz="2000" i="1">
                            <a:latin typeface="Cambria Math"/>
                            <a:ea typeface="Calibri" panose="020F0502020204030204" pitchFamily="34" charset="0"/>
                            <a:cs typeface="Arial" panose="020B0604020202020204" pitchFamily="34" charset="0"/>
                          </a:rPr>
                        </m:ctrlPr>
                      </m:accPr>
                      <m:e>
                        <m:r>
                          <a:rPr lang="en-US" sz="2000" i="1">
                            <a:latin typeface="Cambria Math" panose="02040503050406030204" pitchFamily="18" charset="0"/>
                            <a:ea typeface="Calibri" panose="020F0502020204030204" pitchFamily="34" charset="0"/>
                            <a:cs typeface="Arial" panose="020B0604020202020204" pitchFamily="34" charset="0"/>
                          </a:rPr>
                          <m:t>𝑂𝐴𝑀</m:t>
                        </m:r>
                      </m:e>
                    </m:acc>
                    <m:r>
                      <a:rPr lang="en-US" sz="2000" i="1">
                        <a:latin typeface="Cambria Math" panose="02040503050406030204" pitchFamily="18" charset="0"/>
                        <a:ea typeface="Calibri" panose="020F0502020204030204" pitchFamily="34" charset="0"/>
                        <a:cs typeface="Arial" panose="020B0604020202020204" pitchFamily="34" charset="0"/>
                      </a:rPr>
                      <m:t>=</m:t>
                    </m:r>
                    <m:sSup>
                      <m:sSupPr>
                        <m:ctrlPr>
                          <a:rPr lang="en-US" sz="2000" i="1">
                            <a:latin typeface="Cambria Math"/>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90</m:t>
                        </m:r>
                      </m:e>
                      <m:sup>
                        <m:r>
                          <a:rPr lang="en-US" sz="2000" i="1">
                            <a:latin typeface="Cambria Math" panose="02040503050406030204" pitchFamily="18" charset="0"/>
                            <a:ea typeface="Calibri" panose="020F0502020204030204" pitchFamily="34" charset="0"/>
                            <a:cs typeface="Arial" panose="020B0604020202020204" pitchFamily="34" charset="0"/>
                          </a:rPr>
                          <m:t>𝑜</m:t>
                        </m:r>
                      </m:sup>
                    </m:sSup>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a:latin typeface="Cambria Math"/>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𝑂𝐵𝑀</m:t>
                        </m:r>
                      </m:e>
                    </m:acc>
                    <m:r>
                      <a:rPr lang="en-US" sz="2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latin typeface="Cambria Math"/>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90</m:t>
                        </m:r>
                      </m:e>
                      <m:sup>
                        <m:r>
                          <a:rPr lang="en-US" sz="2000" i="1">
                            <a:latin typeface="Cambria Math" panose="02040503050406030204" pitchFamily="18" charset="0"/>
                            <a:ea typeface="Times New Roman" panose="02020603050405020304" pitchFamily="18" charset="0"/>
                            <a:cs typeface="Arial" panose="020B0604020202020204" pitchFamily="34" charset="0"/>
                          </a:rPr>
                          <m:t>𝑜</m:t>
                        </m:r>
                      </m:sup>
                    </m:sSup>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9C161163-8D54-9691-D72C-7F51C30CEB93}"/>
                  </a:ext>
                </a:extLst>
              </p:cNvPr>
              <p:cNvSpPr txBox="1">
                <a:spLocks noRot="1" noChangeAspect="1" noMove="1" noResize="1" noEditPoints="1" noAdjustHandles="1" noChangeArrowheads="1" noChangeShapeType="1" noTextEdit="1"/>
              </p:cNvSpPr>
              <p:nvPr/>
            </p:nvSpPr>
            <p:spPr>
              <a:xfrm>
                <a:off x="614940" y="3301115"/>
                <a:ext cx="5373264" cy="1433085"/>
              </a:xfrm>
              <a:prstGeom prst="rect">
                <a:avLst/>
              </a:prstGeom>
              <a:blipFill>
                <a:blip r:embed="rId3"/>
                <a:stretch>
                  <a:fillRect l="-1249" r="-7491" b="-6809"/>
                </a:stretch>
              </a:blipFill>
            </p:spPr>
            <p:txBody>
              <a:bodyPr/>
              <a:lstStyle/>
              <a:p>
                <a:r>
                  <a:rPr lang="en-US">
                    <a:noFill/>
                  </a:rPr>
                  <a:t> </a:t>
                </a:r>
              </a:p>
            </p:txBody>
          </p:sp>
        </mc:Fallback>
      </mc:AlternateContent>
      <p:sp>
        <p:nvSpPr>
          <p:cNvPr id="3" name="Google Shape;4012;p45">
            <a:extLst>
              <a:ext uri="{FF2B5EF4-FFF2-40B4-BE49-F238E27FC236}">
                <a16:creationId xmlns:a16="http://schemas.microsoft.com/office/drawing/2014/main" xmlns="" id="{AF572705-D836-4DA8-6845-DA60DDEFF6E4}"/>
              </a:ext>
            </a:extLst>
          </p:cNvPr>
          <p:cNvSpPr txBox="1">
            <a:spLocks/>
          </p:cNvSpPr>
          <p:nvPr/>
        </p:nvSpPr>
        <p:spPr>
          <a:xfrm>
            <a:off x="471334" y="3004934"/>
            <a:ext cx="688658" cy="28967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Poppins SemiBold"/>
              <a:buNone/>
              <a:defRPr sz="2200" b="0" i="0" u="none" strike="noStrike" cap="none">
                <a:solidFill>
                  <a:schemeClr val="dk1"/>
                </a:solidFill>
                <a:latin typeface="Poppins SemiBold"/>
                <a:ea typeface="Poppins SemiBold"/>
                <a:cs typeface="Poppins SemiBold"/>
                <a:sym typeface="Poppins SemiBold"/>
              </a:defRPr>
            </a:lvl1pPr>
            <a:lvl2pPr marL="914400" marR="0" lvl="1"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2pPr>
            <a:lvl3pPr marL="1371600" marR="0" lvl="2"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3pPr>
            <a:lvl4pPr marL="1828800" marR="0" lvl="3"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4pPr>
            <a:lvl5pPr marL="2286000" marR="0" lvl="4"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5pPr>
            <a:lvl6pPr marL="2743200" marR="0" lvl="5"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6pPr>
            <a:lvl7pPr marL="3200400" marR="0" lvl="6"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7pPr>
            <a:lvl8pPr marL="3657600" marR="0" lvl="7"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8pPr>
            <a:lvl9pPr marL="4114800" marR="0" lvl="8"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9pPr>
          </a:lstStyle>
          <a:p>
            <a:pPr marL="0" indent="0"/>
            <a:r>
              <a:rPr lang="en-US" sz="2000" b="1" u="sng" dirty="0" err="1">
                <a:solidFill>
                  <a:srgbClr val="C00000"/>
                </a:solidFill>
                <a:latin typeface="+mj-lt"/>
              </a:rPr>
              <a:t>Giải</a:t>
            </a:r>
            <a:endParaRPr lang="en-US" sz="2000" b="1" u="sng" dirty="0">
              <a:solidFill>
                <a:srgbClr val="C00000"/>
              </a:solidFill>
              <a:latin typeface="+mj-lt"/>
            </a:endParaRPr>
          </a:p>
        </p:txBody>
      </p:sp>
      <p:grpSp>
        <p:nvGrpSpPr>
          <p:cNvPr id="4" name="Group 3">
            <a:extLst>
              <a:ext uri="{FF2B5EF4-FFF2-40B4-BE49-F238E27FC236}">
                <a16:creationId xmlns:a16="http://schemas.microsoft.com/office/drawing/2014/main" xmlns="" id="{EBA4BAA1-3A1D-2C36-0E75-E8772D21AA55}"/>
              </a:ext>
            </a:extLst>
          </p:cNvPr>
          <p:cNvGrpSpPr/>
          <p:nvPr/>
        </p:nvGrpSpPr>
        <p:grpSpPr>
          <a:xfrm>
            <a:off x="1052564" y="288580"/>
            <a:ext cx="7038872" cy="2173354"/>
            <a:chOff x="1052562" y="804782"/>
            <a:chExt cx="7038872" cy="2173354"/>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xmlns="" id="{75E88F42-879F-7DBE-4A31-FD715F802782}"/>
                    </a:ext>
                  </a:extLst>
                </p:cNvPr>
                <p:cNvSpPr/>
                <p:nvPr/>
              </p:nvSpPr>
              <p:spPr>
                <a:xfrm>
                  <a:off x="1052562" y="1539024"/>
                  <a:ext cx="7038872" cy="1439112"/>
                </a:xfrm>
                <a:prstGeom prst="rect">
                  <a:avLst/>
                </a:prstGeom>
              </p:spPr>
              <p:txBody>
                <a:bodyPr wrap="square">
                  <a:spAutoFit/>
                </a:bodyPr>
                <a:lstStyle/>
                <a:p>
                  <a:pPr algn="just">
                    <a:lnSpc>
                      <a:spcPct val="150000"/>
                    </a:lnSpc>
                    <a:spcAft>
                      <a:spcPts val="800"/>
                    </a:spcAft>
                  </a:pPr>
                  <a:r>
                    <a:rPr lang="pt-BR" sz="2000" dirty="0">
                      <a:effectLst/>
                      <a:latin typeface="Arial" panose="020B0604020202020204" pitchFamily="34" charset="0"/>
                      <a:ea typeface="Times New Roman" panose="02020603050405020304" pitchFamily="18" charset="0"/>
                    </a:rPr>
                    <a:t>Cho đường tròn </a:t>
                  </a:r>
                  <a14:m>
                    <m:oMath xmlns:m="http://schemas.openxmlformats.org/officeDocument/2006/math">
                      <m:d>
                        <m:dPr>
                          <m:ctrlPr>
                            <a:rPr lang="en-US" sz="2000" i="1">
                              <a:effectLst/>
                              <a:latin typeface="Cambria Math"/>
                              <a:ea typeface="Times New Roman" panose="02020603050405020304" pitchFamily="18" charset="0"/>
                              <a:cs typeface="Arial" panose="020B0604020202020204" pitchFamily="34" charset="0"/>
                            </a:rPr>
                          </m:ctrlPr>
                        </m:dPr>
                        <m:e>
                          <m:r>
                            <a:rPr lang="pt-BR" sz="2000" i="1">
                              <a:effectLst/>
                              <a:latin typeface="Cambria Math" panose="02040503050406030204" pitchFamily="18" charset="0"/>
                              <a:ea typeface="Times New Roman" panose="02020603050405020304" pitchFamily="18" charset="0"/>
                              <a:cs typeface="Arial" panose="020B0604020202020204" pitchFamily="34" charset="0"/>
                            </a:rPr>
                            <m:t>𝑂</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en-US" sz="2000" i="1">
                              <a:effectLst/>
                              <a:latin typeface="Cambria Math" panose="02040503050406030204" pitchFamily="18" charset="0"/>
                              <a:ea typeface="Times New Roman" panose="02020603050405020304" pitchFamily="18" charset="0"/>
                              <a:cs typeface="Arial" panose="020B0604020202020204" pitchFamily="34" charset="0"/>
                            </a:rPr>
                            <m:t>𝑅</m:t>
                          </m:r>
                        </m:e>
                      </m:d>
                    </m:oMath>
                  </a14:m>
                  <a:r>
                    <a:rPr lang="pt-BR" sz="2000" dirty="0">
                      <a:effectLst/>
                      <a:latin typeface="Arial" panose="020B0604020202020204" pitchFamily="34" charset="0"/>
                      <a:ea typeface="Times New Roman" panose="02020603050405020304" pitchFamily="18" charset="0"/>
                    </a:rPr>
                    <a:t> và điểm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𝑀</m:t>
                      </m:r>
                    </m:oMath>
                  </a14:m>
                  <a:r>
                    <a:rPr lang="pt-BR" sz="2000" dirty="0">
                      <a:effectLst/>
                      <a:latin typeface="Arial" panose="020B0604020202020204" pitchFamily="34" charset="0"/>
                      <a:ea typeface="Times New Roman" panose="02020603050405020304" pitchFamily="18" charset="0"/>
                    </a:rPr>
                    <a:t> nằm ngoài đường tròn. Hai đường thẳng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𝑐</m:t>
                      </m:r>
                      <m:r>
                        <a:rPr lang="pt-BR" sz="2000" i="1">
                          <a:effectLst/>
                          <a:latin typeface="Cambria Math" panose="02040503050406030204" pitchFamily="18" charset="0"/>
                          <a:ea typeface="Times New Roman" panose="02020603050405020304" pitchFamily="18" charset="0"/>
                          <a:cs typeface="Arial" panose="020B0604020202020204" pitchFamily="34" charset="0"/>
                        </a:rPr>
                        <m:t>, </m:t>
                      </m:r>
                      <m:r>
                        <a:rPr lang="pt-BR" sz="2000" i="1">
                          <a:effectLst/>
                          <a:latin typeface="Cambria Math" panose="02040503050406030204" pitchFamily="18" charset="0"/>
                          <a:ea typeface="Times New Roman" panose="02020603050405020304" pitchFamily="18" charset="0"/>
                          <a:cs typeface="Arial" panose="020B0604020202020204" pitchFamily="34" charset="0"/>
                        </a:rPr>
                        <m:t>𝑑</m:t>
                      </m:r>
                    </m:oMath>
                  </a14:m>
                  <a:r>
                    <a:rPr lang="pt-BR" sz="2000" dirty="0">
                      <a:effectLst/>
                      <a:latin typeface="Arial" panose="020B0604020202020204" pitchFamily="34" charset="0"/>
                      <a:ea typeface="Times New Roman" panose="02020603050405020304" pitchFamily="18" charset="0"/>
                    </a:rPr>
                    <a:t> đi qua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𝑀</m:t>
                      </m:r>
                    </m:oMath>
                  </a14:m>
                  <a:r>
                    <a:rPr lang="pt-BR" sz="2000" dirty="0">
                      <a:effectLst/>
                      <a:latin typeface="Arial" panose="020B0604020202020204" pitchFamily="34" charset="0"/>
                      <a:ea typeface="Times New Roman" panose="02020603050405020304" pitchFamily="18" charset="0"/>
                    </a:rPr>
                    <a:t> lần lượt tiếp xúc với </a:t>
                  </a:r>
                  <a14:m>
                    <m:oMath xmlns:m="http://schemas.openxmlformats.org/officeDocument/2006/math">
                      <m:d>
                        <m:dPr>
                          <m:ctrlPr>
                            <a:rPr lang="en-US" sz="2000" i="1">
                              <a:effectLst/>
                              <a:latin typeface="Cambria Math"/>
                              <a:ea typeface="Times New Roman" panose="02020603050405020304" pitchFamily="18" charset="0"/>
                              <a:cs typeface="Arial" panose="020B0604020202020204" pitchFamily="34" charset="0"/>
                            </a:rPr>
                          </m:ctrlPr>
                        </m:dPr>
                        <m:e>
                          <m:r>
                            <a:rPr lang="pt-BR" sz="2000" i="1">
                              <a:effectLst/>
                              <a:latin typeface="Cambria Math" panose="02040503050406030204" pitchFamily="18" charset="0"/>
                              <a:ea typeface="Times New Roman" panose="02020603050405020304" pitchFamily="18" charset="0"/>
                              <a:cs typeface="Arial" panose="020B0604020202020204" pitchFamily="34" charset="0"/>
                            </a:rPr>
                            <m:t>𝑂</m:t>
                          </m:r>
                        </m:e>
                      </m:d>
                    </m:oMath>
                  </a14:m>
                  <a:r>
                    <a:rPr lang="pt-BR" sz="2000" dirty="0">
                      <a:effectLst/>
                      <a:latin typeface="Arial" panose="020B0604020202020204" pitchFamily="34" charset="0"/>
                      <a:ea typeface="Times New Roman" panose="02020603050405020304" pitchFamily="18" charset="0"/>
                    </a:rPr>
                    <a:t> tại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𝐴</m:t>
                      </m:r>
                      <m:r>
                        <a:rPr lang="pt-BR" sz="2000" i="1">
                          <a:effectLst/>
                          <a:latin typeface="Cambria Math" panose="02040503050406030204" pitchFamily="18" charset="0"/>
                          <a:ea typeface="Times New Roman" panose="02020603050405020304" pitchFamily="18" charset="0"/>
                          <a:cs typeface="Arial" panose="020B0604020202020204" pitchFamily="34" charset="0"/>
                        </a:rPr>
                        <m:t>, </m:t>
                      </m:r>
                      <m:r>
                        <a:rPr lang="pt-BR" sz="2000" i="1">
                          <a:effectLst/>
                          <a:latin typeface="Cambria Math" panose="02040503050406030204" pitchFamily="18" charset="0"/>
                          <a:ea typeface="Times New Roman" panose="02020603050405020304" pitchFamily="18" charset="0"/>
                          <a:cs typeface="Arial" panose="020B0604020202020204" pitchFamily="34" charset="0"/>
                        </a:rPr>
                        <m:t>𝐵</m:t>
                      </m:r>
                    </m:oMath>
                  </a14:m>
                  <a:r>
                    <a:rPr lang="pt-BR" sz="2000" dirty="0">
                      <a:effectLst/>
                      <a:latin typeface="Arial" panose="020B0604020202020204" pitchFamily="34" charset="0"/>
                      <a:ea typeface="Times New Roman" panose="02020603050405020304" pitchFamily="18" charset="0"/>
                    </a:rPr>
                    <a:t>. Biết </a:t>
                  </a:r>
                  <a14:m>
                    <m:oMath xmlns:m="http://schemas.openxmlformats.org/officeDocument/2006/math">
                      <m:acc>
                        <m:accPr>
                          <m:chr m:val="̂"/>
                          <m:ctrlPr>
                            <a:rPr lang="en-US" sz="2000" i="1">
                              <a:effectLst/>
                              <a:latin typeface="Cambria Math"/>
                              <a:ea typeface="Times New Roman" panose="02020603050405020304" pitchFamily="18" charset="0"/>
                              <a:cs typeface="Arial" panose="020B0604020202020204" pitchFamily="34" charset="0"/>
                            </a:rPr>
                          </m:ctrlPr>
                        </m:accPr>
                        <m:e>
                          <m:r>
                            <a:rPr lang="pt-BR" sz="2000" i="1">
                              <a:effectLst/>
                              <a:latin typeface="Cambria Math" panose="02040503050406030204" pitchFamily="18" charset="0"/>
                              <a:ea typeface="Times New Roman" panose="02020603050405020304" pitchFamily="18" charset="0"/>
                              <a:cs typeface="Arial" panose="020B0604020202020204" pitchFamily="34" charset="0"/>
                            </a:rPr>
                            <m:t>𝐴𝑀𝐵</m:t>
                          </m:r>
                        </m:e>
                      </m:acc>
                      <m:r>
                        <a:rPr lang="pt-BR" sz="2000" i="1">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effectLst/>
                              <a:latin typeface="Cambria Math"/>
                              <a:ea typeface="Times New Roman" panose="02020603050405020304" pitchFamily="18" charset="0"/>
                              <a:cs typeface="Arial" panose="020B0604020202020204" pitchFamily="34" charset="0"/>
                            </a:rPr>
                          </m:ctrlPr>
                        </m:sSupPr>
                        <m:e>
                          <m:r>
                            <a:rPr lang="pt-BR" sz="2000" i="1">
                              <a:effectLst/>
                              <a:latin typeface="Cambria Math" panose="02040503050406030204" pitchFamily="18" charset="0"/>
                              <a:ea typeface="Times New Roman" panose="02020603050405020304" pitchFamily="18" charset="0"/>
                              <a:cs typeface="Arial" panose="020B0604020202020204" pitchFamily="34" charset="0"/>
                            </a:rPr>
                            <m:t>120</m:t>
                          </m:r>
                        </m:e>
                        <m:sup>
                          <m:r>
                            <a:rPr lang="pt-BR" sz="2000" i="1">
                              <a:effectLst/>
                              <a:latin typeface="Cambria Math" panose="02040503050406030204" pitchFamily="18" charset="0"/>
                              <a:ea typeface="Times New Roman" panose="02020603050405020304" pitchFamily="18" charset="0"/>
                              <a:cs typeface="Arial" panose="020B0604020202020204" pitchFamily="34" charset="0"/>
                            </a:rPr>
                            <m:t>𝑜</m:t>
                          </m:r>
                        </m:sup>
                      </m:sSup>
                    </m:oMath>
                  </a14:m>
                  <a:r>
                    <a:rPr lang="pt-BR" sz="2000" dirty="0">
                      <a:effectLst/>
                      <a:latin typeface="Arial" panose="020B0604020202020204" pitchFamily="34" charset="0"/>
                      <a:ea typeface="Times New Roman" panose="02020603050405020304" pitchFamily="18" charset="0"/>
                    </a:rPr>
                    <a:t>. Chứng minh </a:t>
                  </a:r>
                  <a14:m>
                    <m:oMath xmlns:m="http://schemas.openxmlformats.org/officeDocument/2006/math">
                      <m:r>
                        <a:rPr lang="pt-BR" sz="2000" i="1">
                          <a:effectLst/>
                          <a:latin typeface="Cambria Math" panose="02040503050406030204" pitchFamily="18" charset="0"/>
                          <a:ea typeface="Times New Roman" panose="02020603050405020304" pitchFamily="18" charset="0"/>
                          <a:cs typeface="Arial" panose="020B0604020202020204" pitchFamily="34" charset="0"/>
                        </a:rPr>
                        <m:t>𝐴𝐵</m:t>
                      </m:r>
                      <m:r>
                        <a:rPr lang="pt-BR" sz="2000" i="1">
                          <a:effectLst/>
                          <a:latin typeface="Cambria Math" panose="02040503050406030204" pitchFamily="18" charset="0"/>
                          <a:ea typeface="Times New Roman" panose="02020603050405020304" pitchFamily="18" charset="0"/>
                          <a:cs typeface="Arial" panose="020B0604020202020204" pitchFamily="34" charset="0"/>
                        </a:rPr>
                        <m:t>=</m:t>
                      </m:r>
                      <m:r>
                        <a:rPr lang="pt-BR" sz="2000" i="1">
                          <a:effectLst/>
                          <a:latin typeface="Cambria Math" panose="02040503050406030204" pitchFamily="18" charset="0"/>
                          <a:ea typeface="Times New Roman" panose="02020603050405020304" pitchFamily="18" charset="0"/>
                          <a:cs typeface="Arial" panose="020B0604020202020204" pitchFamily="34" charset="0"/>
                        </a:rPr>
                        <m:t>𝑅</m:t>
                      </m:r>
                    </m:oMath>
                  </a14:m>
                  <a:r>
                    <a:rPr lang="pt-BR" sz="2000" dirty="0">
                      <a:effectLst/>
                      <a:latin typeface="Arial" panose="020B0604020202020204" pitchFamily="34" charset="0"/>
                      <a:ea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75E88F42-879F-7DBE-4A31-FD715F802782}"/>
                    </a:ext>
                  </a:extLst>
                </p:cNvPr>
                <p:cNvSpPr>
                  <a:spLocks noRot="1" noChangeAspect="1" noMove="1" noResize="1" noEditPoints="1" noAdjustHandles="1" noChangeArrowheads="1" noChangeShapeType="1" noTextEdit="1"/>
                </p:cNvSpPr>
                <p:nvPr/>
              </p:nvSpPr>
              <p:spPr>
                <a:xfrm>
                  <a:off x="1052562" y="1539024"/>
                  <a:ext cx="7038872" cy="1439112"/>
                </a:xfrm>
                <a:prstGeom prst="rect">
                  <a:avLst/>
                </a:prstGeom>
                <a:blipFill>
                  <a:blip r:embed="rId4"/>
                  <a:stretch>
                    <a:fillRect l="-953" r="-867" b="-6356"/>
                  </a:stretch>
                </a:blipFill>
              </p:spPr>
              <p:txBody>
                <a:bodyPr/>
                <a:lstStyle/>
                <a:p>
                  <a:r>
                    <a:rPr lang="en-US">
                      <a:noFill/>
                    </a:rPr>
                    <a:t> </a:t>
                  </a:r>
                </a:p>
              </p:txBody>
            </p:sp>
          </mc:Fallback>
        </mc:AlternateContent>
        <p:sp>
          <p:nvSpPr>
            <p:cNvPr id="6" name="Rounded Rectangle 65">
              <a:extLst>
                <a:ext uri="{FF2B5EF4-FFF2-40B4-BE49-F238E27FC236}">
                  <a16:creationId xmlns:a16="http://schemas.microsoft.com/office/drawing/2014/main" xmlns="" id="{8D53C99F-0FAA-5809-3723-34DDAA19D6BF}"/>
                </a:ext>
              </a:extLst>
            </p:cNvPr>
            <p:cNvSpPr/>
            <p:nvPr/>
          </p:nvSpPr>
          <p:spPr>
            <a:xfrm>
              <a:off x="3397102" y="804782"/>
              <a:ext cx="2349793" cy="514350"/>
            </a:xfrm>
            <a:prstGeom prst="roundRect">
              <a:avLst/>
            </a:prstGeom>
            <a:solidFill>
              <a:schemeClr val="bg2"/>
            </a:solidFill>
          </p:spPr>
          <p:style>
            <a:lnRef idx="3">
              <a:schemeClr val="lt1"/>
            </a:lnRef>
            <a:fillRef idx="1">
              <a:schemeClr val="accent2"/>
            </a:fillRef>
            <a:effectRef idx="1">
              <a:schemeClr val="accent2"/>
            </a:effectRef>
            <a:fontRef idx="minor">
              <a:schemeClr val="lt1"/>
            </a:fontRef>
          </p:style>
          <p:txBody>
            <a:bodyPr rtlCol="0" anchor="ctr"/>
            <a:lstStyle/>
            <a:p>
              <a:pPr lvl="0" algn="ctr" defTabSz="457200">
                <a:buClrTx/>
                <a:defRPr/>
              </a:pPr>
              <a:r>
                <a:rPr lang="en-US" sz="2500" b="1" kern="1200" dirty="0" err="1">
                  <a:solidFill>
                    <a:srgbClr val="D97245"/>
                  </a:solidFill>
                  <a:latin typeface="Arial" panose="020B0604020202020204" pitchFamily="34" charset="0"/>
                  <a:cs typeface="Arial" panose="020B0604020202020204" pitchFamily="34" charset="0"/>
                </a:rPr>
                <a:t>Luyện</a:t>
              </a:r>
              <a:r>
                <a:rPr lang="en-US" sz="2500" b="1" kern="1200" dirty="0">
                  <a:solidFill>
                    <a:srgbClr val="D97245"/>
                  </a:solidFill>
                  <a:latin typeface="Arial" panose="020B0604020202020204" pitchFamily="34" charset="0"/>
                  <a:cs typeface="Arial" panose="020B0604020202020204" pitchFamily="34" charset="0"/>
                </a:rPr>
                <a:t> </a:t>
              </a:r>
              <a:r>
                <a:rPr lang="en-US" sz="2500" b="1" kern="1200" dirty="0" err="1">
                  <a:solidFill>
                    <a:srgbClr val="D97245"/>
                  </a:solidFill>
                  <a:latin typeface="Arial" panose="020B0604020202020204" pitchFamily="34" charset="0"/>
                  <a:cs typeface="Arial" panose="020B0604020202020204" pitchFamily="34" charset="0"/>
                </a:rPr>
                <a:t>tập</a:t>
              </a:r>
              <a:r>
                <a:rPr lang="en-US" sz="2500" b="1" kern="1200" dirty="0">
                  <a:solidFill>
                    <a:srgbClr val="D97245"/>
                  </a:solidFill>
                  <a:latin typeface="Arial" panose="020B0604020202020204" pitchFamily="34" charset="0"/>
                  <a:cs typeface="Arial" panose="020B0604020202020204" pitchFamily="34" charset="0"/>
                </a:rPr>
                <a:t> 4</a:t>
              </a:r>
            </a:p>
          </p:txBody>
        </p:sp>
      </p:grpSp>
      <p:pic>
        <p:nvPicPr>
          <p:cNvPr id="15" name="Picture 14">
            <a:extLst>
              <a:ext uri="{FF2B5EF4-FFF2-40B4-BE49-F238E27FC236}">
                <a16:creationId xmlns:a16="http://schemas.microsoft.com/office/drawing/2014/main" xmlns="" id="{C13B870B-DAF3-7DEF-075E-5916E1E09956}"/>
              </a:ext>
            </a:extLst>
          </p:cNvPr>
          <p:cNvPicPr>
            <a:picLocks noChangeAspect="1"/>
          </p:cNvPicPr>
          <p:nvPr/>
        </p:nvPicPr>
        <p:blipFill>
          <a:blip r:embed="rId5"/>
          <a:stretch>
            <a:fillRect/>
          </a:stretch>
        </p:blipFill>
        <p:spPr>
          <a:xfrm>
            <a:off x="6196174" y="2238472"/>
            <a:ext cx="2758255" cy="2297536"/>
          </a:xfrm>
          <a:prstGeom prst="rect">
            <a:avLst/>
          </a:prstGeom>
        </p:spPr>
      </p:pic>
    </p:spTree>
    <p:extLst>
      <p:ext uri="{BB962C8B-B14F-4D97-AF65-F5344CB8AC3E}">
        <p14:creationId xmlns:p14="http://schemas.microsoft.com/office/powerpoint/2010/main" val="762972439"/>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up)">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43"/>
        <p:cNvGrpSpPr/>
        <p:nvPr/>
      </p:nvGrpSpPr>
      <p:grpSpPr>
        <a:xfrm>
          <a:off x="0" y="0"/>
          <a:ext cx="0" cy="0"/>
          <a:chOff x="0" y="0"/>
          <a:chExt cx="0" cy="0"/>
        </a:xfrm>
      </p:grpSpPr>
      <p:sp>
        <p:nvSpPr>
          <p:cNvPr id="7" name="TextBox 6">
            <a:extLst>
              <a:ext uri="{FF2B5EF4-FFF2-40B4-BE49-F238E27FC236}">
                <a16:creationId xmlns:a16="http://schemas.microsoft.com/office/drawing/2014/main" xmlns="" id="{F4626E03-0BB1-CC17-C263-C5BCCE239102}"/>
              </a:ext>
            </a:extLst>
          </p:cNvPr>
          <p:cNvSpPr txBox="1"/>
          <p:nvPr/>
        </p:nvSpPr>
        <p:spPr>
          <a:xfrm>
            <a:off x="659757" y="1433554"/>
            <a:ext cx="7824485" cy="2276392"/>
          </a:xfrm>
          <a:prstGeom prst="rect">
            <a:avLst/>
          </a:prstGeom>
          <a:noFill/>
        </p:spPr>
        <p:txBody>
          <a:bodyPr wrap="square">
            <a:spAutoFit/>
          </a:bodyPr>
          <a:lstStyle/>
          <a:p>
            <a:pPr algn="ctr">
              <a:lnSpc>
                <a:spcPct val="150000"/>
              </a:lnSpc>
              <a:spcBef>
                <a:spcPts val="200"/>
              </a:spcBef>
            </a:pPr>
            <a:r>
              <a:rPr lang="vi-VN" sz="5000" b="1"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BÀI </a:t>
            </a:r>
            <a:r>
              <a:rPr lang="en-US" sz="5000" b="1"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3</a:t>
            </a:r>
            <a:r>
              <a:rPr lang="vi-VN" sz="5000" b="1"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5000" b="1"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TIẾP TUYẾN CỦA ĐƯỜNG TRÒN</a:t>
            </a:r>
            <a:endParaRPr lang="en-US" sz="5000" b="1" dirty="0">
              <a:solidFill>
                <a:srgbClr val="C00000"/>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cSld>
  <p:clrMapOvr>
    <a:masterClrMapping/>
  </p:clrMapOvr>
  <p:transition spd="med">
    <p:circl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02"/>
        <p:cNvGrpSpPr/>
        <p:nvPr/>
      </p:nvGrpSpPr>
      <p:grpSpPr>
        <a:xfrm>
          <a:off x="0" y="0"/>
          <a:ext cx="0" cy="0"/>
          <a:chOff x="0" y="0"/>
          <a:chExt cx="0" cy="0"/>
        </a:xfrm>
      </p:grpSpPr>
      <p:sp>
        <p:nvSpPr>
          <p:cNvPr id="3" name="Google Shape;4012;p45">
            <a:extLst>
              <a:ext uri="{FF2B5EF4-FFF2-40B4-BE49-F238E27FC236}">
                <a16:creationId xmlns:a16="http://schemas.microsoft.com/office/drawing/2014/main" xmlns="" id="{AF572705-D836-4DA8-6845-DA60DDEFF6E4}"/>
              </a:ext>
            </a:extLst>
          </p:cNvPr>
          <p:cNvSpPr txBox="1">
            <a:spLocks/>
          </p:cNvSpPr>
          <p:nvPr/>
        </p:nvSpPr>
        <p:spPr>
          <a:xfrm>
            <a:off x="125645" y="222324"/>
            <a:ext cx="688658" cy="50756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Poppins SemiBold"/>
              <a:buNone/>
              <a:defRPr sz="2200" b="0" i="0" u="none" strike="noStrike" cap="none">
                <a:solidFill>
                  <a:schemeClr val="dk1"/>
                </a:solidFill>
                <a:latin typeface="Poppins SemiBold"/>
                <a:ea typeface="Poppins SemiBold"/>
                <a:cs typeface="Poppins SemiBold"/>
                <a:sym typeface="Poppins SemiBold"/>
              </a:defRPr>
            </a:lvl1pPr>
            <a:lvl2pPr marL="914400" marR="0" lvl="1"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2pPr>
            <a:lvl3pPr marL="1371600" marR="0" lvl="2"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3pPr>
            <a:lvl4pPr marL="1828800" marR="0" lvl="3"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4pPr>
            <a:lvl5pPr marL="2286000" marR="0" lvl="4"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5pPr>
            <a:lvl6pPr marL="2743200" marR="0" lvl="5"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6pPr>
            <a:lvl7pPr marL="3200400" marR="0" lvl="6"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7pPr>
            <a:lvl8pPr marL="3657600" marR="0" lvl="7"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8pPr>
            <a:lvl9pPr marL="4114800" marR="0" lvl="8"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9pPr>
          </a:lstStyle>
          <a:p>
            <a:pPr marL="0" indent="0"/>
            <a:r>
              <a:rPr lang="en-US" sz="2000" b="1" u="sng" dirty="0" err="1">
                <a:solidFill>
                  <a:srgbClr val="C00000"/>
                </a:solidFill>
                <a:latin typeface="+mj-lt"/>
              </a:rPr>
              <a:t>Giải</a:t>
            </a:r>
            <a:endParaRPr lang="en-US" sz="2000" b="1" u="sng" dirty="0">
              <a:solidFill>
                <a:srgbClr val="C00000"/>
              </a:solidFill>
              <a:latin typeface="+mj-lt"/>
            </a:endParaRPr>
          </a:p>
        </p:txBody>
      </p:sp>
      <p:pic>
        <p:nvPicPr>
          <p:cNvPr id="15" name="Picture 14">
            <a:extLst>
              <a:ext uri="{FF2B5EF4-FFF2-40B4-BE49-F238E27FC236}">
                <a16:creationId xmlns:a16="http://schemas.microsoft.com/office/drawing/2014/main" xmlns="" id="{C13B870B-DAF3-7DEF-075E-5916E1E09956}"/>
              </a:ext>
            </a:extLst>
          </p:cNvPr>
          <p:cNvPicPr>
            <a:picLocks noChangeAspect="1"/>
          </p:cNvPicPr>
          <p:nvPr/>
        </p:nvPicPr>
        <p:blipFill>
          <a:blip r:embed="rId3"/>
          <a:stretch>
            <a:fillRect/>
          </a:stretch>
        </p:blipFill>
        <p:spPr>
          <a:xfrm>
            <a:off x="6196174" y="2238472"/>
            <a:ext cx="2758255" cy="2297536"/>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xmlns="" id="{2E46BAE6-3C12-D934-F0CF-8E231E2158A6}"/>
                  </a:ext>
                </a:extLst>
              </p:cNvPr>
              <p:cNvSpPr txBox="1"/>
              <p:nvPr/>
            </p:nvSpPr>
            <p:spPr>
              <a:xfrm>
                <a:off x="469974" y="585053"/>
                <a:ext cx="6923644" cy="4391780"/>
              </a:xfrm>
              <a:prstGeom prst="rect">
                <a:avLst/>
              </a:prstGeom>
              <a:noFill/>
            </p:spPr>
            <p:txBody>
              <a:bodyPr wrap="square">
                <a:spAutoFit/>
              </a:bodyPr>
              <a:lstStyle/>
              <a:p>
                <a:pPr algn="just">
                  <a:lnSpc>
                    <a:spcPct val="150000"/>
                  </a:lnSpc>
                  <a:spcBef>
                    <a:spcPts val="300"/>
                  </a:spcBef>
                  <a:spcAft>
                    <a:spcPts val="300"/>
                  </a:spcAft>
                </a:pPr>
                <a:r>
                  <a:rPr lang="en-US" sz="2000" dirty="0">
                    <a:latin typeface="Arial" panose="020B0604020202020204" pitchFamily="34" charset="0"/>
                    <a:ea typeface="Calibri" panose="020F0502020204030204" pitchFamily="34" charset="0"/>
                    <a:cs typeface="Times New Roman" panose="02020603050405020304" pitchFamily="18" charset="0"/>
                  </a:rPr>
                  <a:t>Xét </a:t>
                </a:r>
                <a:r>
                  <a:rPr lang="en-US" sz="2000" dirty="0" err="1">
                    <a:latin typeface="Arial" panose="020B0604020202020204" pitchFamily="34" charset="0"/>
                    <a:ea typeface="Calibri" panose="020F0502020204030204" pitchFamily="34" charset="0"/>
                    <a:cs typeface="Times New Roman" panose="02020603050405020304" pitchFamily="18" charset="0"/>
                  </a:rPr>
                  <a:t>tứ</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giác</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𝑂𝐴𝑀𝐵</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a:latin typeface="Cambria Math"/>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𝐴𝑂𝐵</m:t>
                        </m:r>
                      </m:e>
                    </m:acc>
                    <m:r>
                      <a:rPr lang="en-US" sz="2000" i="1">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2000" i="1">
                            <a:latin typeface="Cambria Math"/>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𝑂𝐴𝑀</m:t>
                        </m:r>
                      </m:e>
                    </m:acc>
                    <m:r>
                      <a:rPr lang="en-US" sz="2000" i="1">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2000" i="1">
                            <a:latin typeface="Cambria Math"/>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𝑂𝐵𝑀</m:t>
                        </m:r>
                      </m:e>
                    </m:acc>
                    <m:r>
                      <a:rPr lang="en-US" sz="2000" i="1">
                        <a:latin typeface="Cambria Math" panose="02040503050406030204" pitchFamily="18" charset="0"/>
                        <a:ea typeface="Times New Roman" panose="02020603050405020304" pitchFamily="18" charset="0"/>
                        <a:cs typeface="Arial" panose="020B0604020202020204" pitchFamily="34" charset="0"/>
                      </a:rPr>
                      <m:t>+</m:t>
                    </m:r>
                    <m:acc>
                      <m:accPr>
                        <m:chr m:val="̂"/>
                        <m:ctrlPr>
                          <a:rPr lang="en-US" sz="2000" i="1">
                            <a:latin typeface="Cambria Math"/>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𝐴𝑀𝐵</m:t>
                        </m:r>
                      </m:e>
                    </m:acc>
                    <m:r>
                      <a:rPr lang="en-US" sz="2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latin typeface="Cambria Math"/>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360</m:t>
                        </m:r>
                      </m:e>
                      <m:sup>
                        <m:r>
                          <a:rPr lang="en-US" sz="2000" i="1">
                            <a:latin typeface="Cambria Math" panose="02040503050406030204" pitchFamily="18" charset="0"/>
                            <a:ea typeface="Times New Roman" panose="02020603050405020304" pitchFamily="18" charset="0"/>
                            <a:cs typeface="Arial" panose="020B0604020202020204" pitchFamily="34" charset="0"/>
                          </a:rPr>
                          <m:t>𝑜</m:t>
                        </m:r>
                      </m:sup>
                    </m:sSup>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Bef>
                    <a:spcPts val="300"/>
                  </a:spcBef>
                  <a:spcAft>
                    <a:spcPts val="3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định</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lí</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tổng</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err="1">
                    <a:latin typeface="Arial" panose="020B0604020202020204" pitchFamily="34" charset="0"/>
                    <a:ea typeface="Times New Roman" panose="02020603050405020304" pitchFamily="18" charset="0"/>
                    <a:cs typeface="Times New Roman" panose="02020603050405020304" pitchFamily="18" charset="0"/>
                  </a:rPr>
                  <a:t>góc</a:t>
                </a:r>
                <a:r>
                  <a:rPr lang="en-US" sz="2000">
                    <a:latin typeface="Arial" panose="020B0604020202020204" pitchFamily="34" charset="0"/>
                    <a:ea typeface="Times New Roman" panose="02020603050405020304" pitchFamily="18" charset="0"/>
                    <a:cs typeface="Times New Roman" panose="02020603050405020304" pitchFamily="18" charset="0"/>
                  </a:rPr>
                  <a:t> cuả </a:t>
                </a:r>
                <a:r>
                  <a:rPr lang="en-US" sz="2000" dirty="0" err="1">
                    <a:latin typeface="Arial" panose="020B0604020202020204" pitchFamily="34" charset="0"/>
                    <a:ea typeface="Times New Roman" panose="02020603050405020304" pitchFamily="18" charset="0"/>
                    <a:cs typeface="Times New Roman" panose="02020603050405020304" pitchFamily="18" charset="0"/>
                  </a:rPr>
                  <a:t>một</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tứ</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2000">
                    <a:ea typeface="Calibri" panose="020F0502020204030204" pitchFamily="34" charset="0"/>
                    <a:cs typeface="Arial" panose="020B0604020202020204" pitchFamily="34" charset="0"/>
                  </a:rPr>
                  <a:t>Suy ra </a:t>
                </a:r>
                <a14:m>
                  <m:oMath xmlns:m="http://schemas.openxmlformats.org/officeDocument/2006/math">
                    <m:acc>
                      <m:accPr>
                        <m:chr m:val="̂"/>
                        <m:ctrlPr>
                          <a:rPr lang="en-US" sz="2000" i="1">
                            <a:latin typeface="Cambria Math"/>
                            <a:ea typeface="Calibri" panose="020F0502020204030204" pitchFamily="34" charset="0"/>
                            <a:cs typeface="Arial" panose="020B0604020202020204" pitchFamily="34" charset="0"/>
                          </a:rPr>
                        </m:ctrlPr>
                      </m:accPr>
                      <m:e>
                        <m:r>
                          <a:rPr lang="en-US" sz="2000" i="1">
                            <a:latin typeface="Cambria Math" panose="02040503050406030204" pitchFamily="18" charset="0"/>
                            <a:ea typeface="Calibri" panose="020F0502020204030204" pitchFamily="34" charset="0"/>
                            <a:cs typeface="Arial" panose="020B0604020202020204" pitchFamily="34" charset="0"/>
                          </a:rPr>
                          <m:t>𝐴𝑂𝐵</m:t>
                        </m:r>
                      </m:e>
                    </m:acc>
                    <m:r>
                      <a:rPr lang="en-US" sz="2000" i="1">
                        <a:latin typeface="Cambria Math" panose="02040503050406030204" pitchFamily="18" charset="0"/>
                        <a:ea typeface="Calibri" panose="020F0502020204030204" pitchFamily="34" charset="0"/>
                        <a:cs typeface="Arial" panose="020B0604020202020204" pitchFamily="34" charset="0"/>
                      </a:rPr>
                      <m:t>=</m:t>
                    </m:r>
                    <m:sSup>
                      <m:sSupPr>
                        <m:ctrlPr>
                          <a:rPr lang="en-US" sz="2000" i="1">
                            <a:latin typeface="Cambria Math"/>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360</m:t>
                        </m:r>
                      </m:e>
                      <m:sup>
                        <m:r>
                          <a:rPr lang="en-US" sz="2000" i="1">
                            <a:latin typeface="Cambria Math" panose="02040503050406030204" pitchFamily="18" charset="0"/>
                            <a:ea typeface="Calibri" panose="020F0502020204030204" pitchFamily="34" charset="0"/>
                            <a:cs typeface="Arial" panose="020B0604020202020204" pitchFamily="34" charset="0"/>
                          </a:rPr>
                          <m:t>𝑜</m:t>
                        </m:r>
                      </m:sup>
                    </m:sSup>
                    <m:r>
                      <a:rPr lang="en-US" sz="2000" i="1">
                        <a:latin typeface="Cambria Math" panose="02040503050406030204" pitchFamily="18" charset="0"/>
                        <a:ea typeface="Calibri" panose="020F0502020204030204" pitchFamily="34" charset="0"/>
                        <a:cs typeface="Arial" panose="020B0604020202020204" pitchFamily="34" charset="0"/>
                      </a:rPr>
                      <m:t>−</m:t>
                    </m:r>
                    <m:d>
                      <m:dPr>
                        <m:ctrlPr>
                          <a:rPr lang="en-US" sz="2000" i="1">
                            <a:latin typeface="Cambria Math"/>
                            <a:ea typeface="Calibri" panose="020F0502020204030204" pitchFamily="34" charset="0"/>
                            <a:cs typeface="Arial" panose="020B0604020202020204" pitchFamily="34" charset="0"/>
                          </a:rPr>
                        </m:ctrlPr>
                      </m:dPr>
                      <m:e>
                        <m:acc>
                          <m:accPr>
                            <m:chr m:val="̂"/>
                            <m:ctrlPr>
                              <a:rPr lang="en-US" sz="2000" i="1">
                                <a:latin typeface="Cambria Math"/>
                                <a:ea typeface="Calibri" panose="020F0502020204030204" pitchFamily="34" charset="0"/>
                                <a:cs typeface="Arial" panose="020B0604020202020204" pitchFamily="34" charset="0"/>
                              </a:rPr>
                            </m:ctrlPr>
                          </m:accPr>
                          <m:e>
                            <m:r>
                              <a:rPr lang="en-US" sz="2000" i="1">
                                <a:latin typeface="Cambria Math" panose="02040503050406030204" pitchFamily="18" charset="0"/>
                                <a:ea typeface="Calibri" panose="020F0502020204030204" pitchFamily="34" charset="0"/>
                                <a:cs typeface="Arial" panose="020B0604020202020204" pitchFamily="34" charset="0"/>
                              </a:rPr>
                              <m:t>𝑂𝐴𝑀</m:t>
                            </m:r>
                          </m:e>
                        </m:acc>
                        <m:r>
                          <a:rPr lang="en-US" sz="20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2000" i="1">
                                <a:latin typeface="Cambria Math"/>
                                <a:ea typeface="Calibri" panose="020F0502020204030204" pitchFamily="34" charset="0"/>
                                <a:cs typeface="Arial" panose="020B0604020202020204" pitchFamily="34" charset="0"/>
                              </a:rPr>
                            </m:ctrlPr>
                          </m:accPr>
                          <m:e>
                            <m:r>
                              <a:rPr lang="en-US" sz="2000" i="1">
                                <a:latin typeface="Cambria Math" panose="02040503050406030204" pitchFamily="18" charset="0"/>
                                <a:ea typeface="Calibri" panose="020F0502020204030204" pitchFamily="34" charset="0"/>
                                <a:cs typeface="Arial" panose="020B0604020202020204" pitchFamily="34" charset="0"/>
                              </a:rPr>
                              <m:t>𝑂𝐵𝑀</m:t>
                            </m:r>
                          </m:e>
                        </m:acc>
                        <m:r>
                          <a:rPr lang="en-US" sz="20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2000" i="1">
                                <a:latin typeface="Cambria Math"/>
                                <a:ea typeface="Calibri" panose="020F0502020204030204" pitchFamily="34" charset="0"/>
                                <a:cs typeface="Arial" panose="020B0604020202020204" pitchFamily="34" charset="0"/>
                              </a:rPr>
                            </m:ctrlPr>
                          </m:accPr>
                          <m:e>
                            <m:r>
                              <a:rPr lang="en-US" sz="2000" i="1">
                                <a:latin typeface="Cambria Math" panose="02040503050406030204" pitchFamily="18" charset="0"/>
                                <a:ea typeface="Calibri" panose="020F0502020204030204" pitchFamily="34" charset="0"/>
                                <a:cs typeface="Arial" panose="020B0604020202020204" pitchFamily="34" charset="0"/>
                              </a:rPr>
                              <m:t>𝐴𝑀𝐵</m:t>
                            </m:r>
                          </m:e>
                        </m:acc>
                      </m:e>
                    </m:d>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2000">
                    <a:ea typeface="Calibri" panose="020F0502020204030204" pitchFamily="34" charset="0"/>
                    <a:cs typeface="Arial" panose="020B0604020202020204" pitchFamily="34" charset="0"/>
                  </a:rPr>
                  <a:t>Suy ra </a:t>
                </a:r>
                <a14:m>
                  <m:oMath xmlns:m="http://schemas.openxmlformats.org/officeDocument/2006/math">
                    <m:acc>
                      <m:accPr>
                        <m:chr m:val="̂"/>
                        <m:ctrlPr>
                          <a:rPr lang="en-US" sz="2000" i="1">
                            <a:latin typeface="Cambria Math"/>
                            <a:ea typeface="Calibri" panose="020F0502020204030204" pitchFamily="34" charset="0"/>
                            <a:cs typeface="Arial" panose="020B0604020202020204" pitchFamily="34" charset="0"/>
                          </a:rPr>
                        </m:ctrlPr>
                      </m:accPr>
                      <m:e>
                        <m:r>
                          <a:rPr lang="en-US" sz="2000" i="1">
                            <a:latin typeface="Cambria Math" panose="02040503050406030204" pitchFamily="18" charset="0"/>
                            <a:ea typeface="Calibri" panose="020F0502020204030204" pitchFamily="34" charset="0"/>
                            <a:cs typeface="Arial" panose="020B0604020202020204" pitchFamily="34" charset="0"/>
                          </a:rPr>
                          <m:t>𝐴𝑂𝐵</m:t>
                        </m:r>
                      </m:e>
                    </m:acc>
                    <m:r>
                      <a:rPr lang="en-US" sz="2000" i="1">
                        <a:latin typeface="Cambria Math" panose="02040503050406030204" pitchFamily="18" charset="0"/>
                        <a:ea typeface="Calibri" panose="020F0502020204030204" pitchFamily="34" charset="0"/>
                        <a:cs typeface="Arial" panose="020B0604020202020204" pitchFamily="34" charset="0"/>
                      </a:rPr>
                      <m:t>=</m:t>
                    </m:r>
                    <m:sSup>
                      <m:sSupPr>
                        <m:ctrlPr>
                          <a:rPr lang="en-US" sz="2000" i="1">
                            <a:latin typeface="Cambria Math"/>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360</m:t>
                        </m:r>
                      </m:e>
                      <m:sup>
                        <m:r>
                          <a:rPr lang="en-US" sz="2000" i="1">
                            <a:latin typeface="Cambria Math" panose="02040503050406030204" pitchFamily="18" charset="0"/>
                            <a:ea typeface="Calibri" panose="020F0502020204030204" pitchFamily="34" charset="0"/>
                            <a:cs typeface="Arial" panose="020B0604020202020204" pitchFamily="34" charset="0"/>
                          </a:rPr>
                          <m:t>𝑜</m:t>
                        </m:r>
                      </m:sup>
                    </m:sSup>
                    <m:r>
                      <a:rPr lang="en-US" sz="2000" i="1">
                        <a:latin typeface="Cambria Math" panose="02040503050406030204" pitchFamily="18" charset="0"/>
                        <a:ea typeface="Calibri" panose="020F0502020204030204" pitchFamily="34" charset="0"/>
                        <a:cs typeface="Arial" panose="020B0604020202020204" pitchFamily="34" charset="0"/>
                      </a:rPr>
                      <m:t>−</m:t>
                    </m:r>
                    <m:d>
                      <m:dPr>
                        <m:ctrlPr>
                          <a:rPr lang="en-US" sz="2000" i="1">
                            <a:latin typeface="Cambria Math"/>
                            <a:ea typeface="Calibri" panose="020F0502020204030204" pitchFamily="34" charset="0"/>
                            <a:cs typeface="Arial" panose="020B0604020202020204" pitchFamily="34" charset="0"/>
                          </a:rPr>
                        </m:ctrlPr>
                      </m:dPr>
                      <m:e>
                        <m:sSup>
                          <m:sSupPr>
                            <m:ctrlPr>
                              <a:rPr lang="en-US" sz="2000" i="1">
                                <a:latin typeface="Cambria Math"/>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90</m:t>
                            </m:r>
                          </m:e>
                          <m:sup>
                            <m:r>
                              <a:rPr lang="en-US" sz="2000" i="1">
                                <a:latin typeface="Cambria Math" panose="02040503050406030204" pitchFamily="18" charset="0"/>
                                <a:ea typeface="Calibri" panose="020F0502020204030204" pitchFamily="34" charset="0"/>
                                <a:cs typeface="Arial" panose="020B0604020202020204" pitchFamily="34" charset="0"/>
                              </a:rPr>
                              <m:t>𝑜</m:t>
                            </m:r>
                          </m:sup>
                        </m:sSup>
                        <m:r>
                          <a:rPr lang="en-US" sz="2000" i="1">
                            <a:latin typeface="Cambria Math" panose="02040503050406030204" pitchFamily="18" charset="0"/>
                            <a:ea typeface="Calibri" panose="020F0502020204030204" pitchFamily="34" charset="0"/>
                            <a:cs typeface="Arial" panose="020B0604020202020204" pitchFamily="34" charset="0"/>
                          </a:rPr>
                          <m:t>+</m:t>
                        </m:r>
                        <m:sSup>
                          <m:sSupPr>
                            <m:ctrlPr>
                              <a:rPr lang="en-US" sz="2000" i="1">
                                <a:latin typeface="Cambria Math"/>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90</m:t>
                            </m:r>
                          </m:e>
                          <m:sup>
                            <m:r>
                              <a:rPr lang="en-US" sz="2000" i="1">
                                <a:latin typeface="Cambria Math" panose="02040503050406030204" pitchFamily="18" charset="0"/>
                                <a:ea typeface="Calibri" panose="020F0502020204030204" pitchFamily="34" charset="0"/>
                                <a:cs typeface="Arial" panose="020B0604020202020204" pitchFamily="34" charset="0"/>
                              </a:rPr>
                              <m:t>𝑜</m:t>
                            </m:r>
                          </m:sup>
                        </m:sSup>
                        <m:r>
                          <a:rPr lang="en-US" sz="2000" i="1">
                            <a:latin typeface="Cambria Math" panose="02040503050406030204" pitchFamily="18" charset="0"/>
                            <a:ea typeface="Calibri" panose="020F0502020204030204" pitchFamily="34" charset="0"/>
                            <a:cs typeface="Arial" panose="020B0604020202020204" pitchFamily="34" charset="0"/>
                          </a:rPr>
                          <m:t>+</m:t>
                        </m:r>
                        <m:sSup>
                          <m:sSupPr>
                            <m:ctrlPr>
                              <a:rPr lang="en-US" sz="2000" i="1">
                                <a:latin typeface="Cambria Math"/>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120</m:t>
                            </m:r>
                          </m:e>
                          <m:sup>
                            <m:r>
                              <a:rPr lang="en-US" sz="2000" i="1">
                                <a:latin typeface="Cambria Math" panose="02040503050406030204" pitchFamily="18" charset="0"/>
                                <a:ea typeface="Calibri" panose="020F0502020204030204" pitchFamily="34" charset="0"/>
                                <a:cs typeface="Arial" panose="020B0604020202020204" pitchFamily="34" charset="0"/>
                              </a:rPr>
                              <m:t>𝑜</m:t>
                            </m:r>
                          </m:sup>
                        </m:sSup>
                      </m:e>
                    </m:d>
                    <m:r>
                      <a:rPr lang="en-US" sz="2000" i="1">
                        <a:latin typeface="Cambria Math" panose="02040503050406030204" pitchFamily="18" charset="0"/>
                        <a:ea typeface="Calibri" panose="020F0502020204030204" pitchFamily="34" charset="0"/>
                        <a:cs typeface="Arial" panose="020B0604020202020204" pitchFamily="34" charset="0"/>
                      </a:rPr>
                      <m:t>=</m:t>
                    </m:r>
                    <m:sSup>
                      <m:sSupPr>
                        <m:ctrlPr>
                          <a:rPr lang="en-US" sz="2000" i="1">
                            <a:latin typeface="Cambria Math"/>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60</m:t>
                        </m:r>
                      </m:e>
                      <m:sup>
                        <m:r>
                          <a:rPr lang="en-US" sz="2000" i="1">
                            <a:latin typeface="Cambria Math" panose="02040503050406030204" pitchFamily="18" charset="0"/>
                            <a:ea typeface="Calibri" panose="020F0502020204030204" pitchFamily="34" charset="0"/>
                            <a:cs typeface="Arial" panose="020B0604020202020204" pitchFamily="34" charset="0"/>
                          </a:rPr>
                          <m:t>𝑜</m:t>
                        </m:r>
                      </m:sup>
                    </m:sSup>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2000" dirty="0" err="1">
                    <a:latin typeface="Arial" panose="020B0604020202020204" pitchFamily="34" charset="0"/>
                    <a:ea typeface="Calibri" panose="020F0502020204030204" pitchFamily="34" charset="0"/>
                    <a:cs typeface="Times New Roman" panose="02020603050405020304" pitchFamily="18" charset="0"/>
                  </a:rPr>
                  <a:t>Xét</a:t>
                </a:r>
                <a:r>
                  <a:rPr lang="en-US" sz="2000" dirty="0">
                    <a:latin typeface="Arial" panose="020B0604020202020204" pitchFamily="34" charset="0"/>
                    <a:ea typeface="Calibri" panose="020F0502020204030204" pitchFamily="34" charset="0"/>
                    <a:cs typeface="Times New Roman" panose="02020603050405020304" pitchFamily="18" charset="0"/>
                  </a:rPr>
                  <a:t> tam </a:t>
                </a:r>
                <a:r>
                  <a:rPr lang="en-US" sz="2000" dirty="0" err="1">
                    <a:latin typeface="Arial" panose="020B0604020202020204" pitchFamily="34" charset="0"/>
                    <a:ea typeface="Calibri" panose="020F0502020204030204" pitchFamily="34" charset="0"/>
                    <a:cs typeface="Times New Roman" panose="02020603050405020304" pitchFamily="18" charset="0"/>
                  </a:rPr>
                  <a:t>giác</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𝑂𝐴𝐵</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𝑂𝐴</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𝑂𝐵</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𝑅</m:t>
                    </m:r>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và</a:t>
                </a:r>
                <a:r>
                  <a:rPr lang="en-US" sz="20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a:latin typeface="Cambria Math"/>
                            <a:ea typeface="Times New Roman" panose="02020603050405020304" pitchFamily="18" charset="0"/>
                            <a:cs typeface="Arial" panose="020B0604020202020204" pitchFamily="34" charset="0"/>
                          </a:rPr>
                        </m:ctrlPr>
                      </m:accPr>
                      <m:e>
                        <m:r>
                          <a:rPr lang="en-US" sz="2000" i="1">
                            <a:latin typeface="Cambria Math" panose="02040503050406030204" pitchFamily="18" charset="0"/>
                            <a:ea typeface="Times New Roman" panose="02020603050405020304" pitchFamily="18" charset="0"/>
                            <a:cs typeface="Arial" panose="020B0604020202020204" pitchFamily="34" charset="0"/>
                          </a:rPr>
                          <m:t>𝐴𝑂𝐵</m:t>
                        </m:r>
                      </m:e>
                    </m:acc>
                    <m:r>
                      <a:rPr lang="en-US" sz="2000" i="1">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a:latin typeface="Cambria Math"/>
                            <a:ea typeface="Times New Roman" panose="02020603050405020304" pitchFamily="18" charset="0"/>
                            <a:cs typeface="Arial" panose="020B0604020202020204" pitchFamily="34" charset="0"/>
                          </a:rPr>
                        </m:ctrlPr>
                      </m:sSupPr>
                      <m:e>
                        <m:r>
                          <a:rPr lang="en-US" sz="2000" i="1">
                            <a:latin typeface="Cambria Math" panose="02040503050406030204" pitchFamily="18" charset="0"/>
                            <a:ea typeface="Times New Roman" panose="02020603050405020304" pitchFamily="18" charset="0"/>
                            <a:cs typeface="Arial" panose="020B0604020202020204" pitchFamily="34" charset="0"/>
                          </a:rPr>
                          <m:t>60</m:t>
                        </m:r>
                      </m:e>
                      <m:sup>
                        <m:r>
                          <a:rPr lang="en-US" sz="2000" i="1">
                            <a:latin typeface="Cambria Math" panose="02040503050406030204" pitchFamily="18" charset="0"/>
                            <a:ea typeface="Times New Roman" panose="02020603050405020304" pitchFamily="18" charset="0"/>
                            <a:cs typeface="Arial" panose="020B0604020202020204" pitchFamily="34" charset="0"/>
                          </a:rPr>
                          <m:t>𝑜</m:t>
                        </m:r>
                      </m:sup>
                    </m:sSup>
                  </m:oMath>
                </a14:m>
                <a:r>
                  <a:rPr lang="en-US" sz="2000" dirty="0">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Bef>
                    <a:spcPts val="300"/>
                  </a:spcBef>
                  <a:spcAft>
                    <a:spcPts val="3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nên </a:t>
                </a:r>
                <a:r>
                  <a:rPr lang="en-US" sz="2000" dirty="0" err="1">
                    <a:latin typeface="Arial" panose="020B0604020202020204" pitchFamily="34" charset="0"/>
                    <a:ea typeface="Times New Roman" panose="02020603050405020304" pitchFamily="18" charset="0"/>
                    <a:cs typeface="Times New Roman" panose="02020603050405020304" pitchFamily="18" charset="0"/>
                  </a:rPr>
                  <a:t>là</a:t>
                </a:r>
                <a:r>
                  <a:rPr lang="en-US" sz="2000" dirty="0">
                    <a:latin typeface="Arial" panose="020B0604020202020204" pitchFamily="34" charset="0"/>
                    <a:ea typeface="Times New Roman" panose="02020603050405020304" pitchFamily="18" charset="0"/>
                    <a:cs typeface="Times New Roman" panose="02020603050405020304" pitchFamily="18" charset="0"/>
                  </a:rPr>
                  <a:t> tam </a:t>
                </a:r>
                <a:r>
                  <a:rPr lang="en-US" sz="20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dirty="0">
                    <a:latin typeface="Arial" panose="020B0604020202020204" pitchFamily="34" charset="0"/>
                    <a:ea typeface="Times New Roman" panose="02020603050405020304" pitchFamily="18" charset="0"/>
                    <a:cs typeface="Times New Roman" panose="02020603050405020304" pitchFamily="18" charset="0"/>
                  </a:rPr>
                  <a:t> </a:t>
                </a:r>
                <a:r>
                  <a:rPr lang="en-US" sz="2000" dirty="0" err="1">
                    <a:latin typeface="Arial" panose="020B0604020202020204" pitchFamily="34" charset="0"/>
                    <a:ea typeface="Times New Roman" panose="02020603050405020304" pitchFamily="18" charset="0"/>
                    <a:cs typeface="Times New Roman" panose="02020603050405020304" pitchFamily="18" charset="0"/>
                  </a:rPr>
                  <a:t>đều</a:t>
                </a:r>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Do đó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𝐴𝐵</m:t>
                    </m:r>
                    <m:r>
                      <a:rPr lang="pt-BR"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𝑂𝐴</m:t>
                    </m:r>
                    <m:r>
                      <a:rPr lang="pt-BR"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𝑂𝐵</m:t>
                    </m:r>
                    <m:r>
                      <a:rPr lang="pt-BR"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𝑅</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2000" dirty="0" err="1">
                    <a:latin typeface="Arial" panose="020B0604020202020204" pitchFamily="34" charset="0"/>
                    <a:ea typeface="Times New Roman" panose="02020603050405020304" pitchFamily="18" charset="0"/>
                  </a:rPr>
                  <a:t>Vậy</a:t>
                </a:r>
                <a:r>
                  <a:rPr lang="en-US" sz="2000" dirty="0">
                    <a:latin typeface="Arial" panose="020B0604020202020204" pitchFamily="34" charset="0"/>
                    <a:ea typeface="Times New Roman" panose="02020603050405020304" pitchFamily="18" charset="0"/>
                  </a:rPr>
                  <a:t> </a:t>
                </a: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𝐴𝐵</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𝑅</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2E46BAE6-3C12-D934-F0CF-8E231E2158A6}"/>
                  </a:ext>
                </a:extLst>
              </p:cNvPr>
              <p:cNvSpPr txBox="1">
                <a:spLocks noRot="1" noChangeAspect="1" noMove="1" noResize="1" noEditPoints="1" noAdjustHandles="1" noChangeArrowheads="1" noChangeShapeType="1" noTextEdit="1"/>
              </p:cNvSpPr>
              <p:nvPr/>
            </p:nvSpPr>
            <p:spPr>
              <a:xfrm>
                <a:off x="469974" y="585053"/>
                <a:ext cx="6923644" cy="4391780"/>
              </a:xfrm>
              <a:prstGeom prst="rect">
                <a:avLst/>
              </a:prstGeom>
              <a:blipFill>
                <a:blip r:embed="rId4"/>
                <a:stretch>
                  <a:fillRect l="-880" r="-2553" b="-417"/>
                </a:stretch>
              </a:blipFill>
            </p:spPr>
            <p:txBody>
              <a:bodyPr/>
              <a:lstStyle/>
              <a:p>
                <a:r>
                  <a:rPr lang="en-US">
                    <a:noFill/>
                  </a:rPr>
                  <a:t> </a:t>
                </a:r>
              </a:p>
            </p:txBody>
          </p:sp>
        </mc:Fallback>
      </mc:AlternateContent>
    </p:spTree>
    <p:extLst>
      <p:ext uri="{BB962C8B-B14F-4D97-AF65-F5344CB8AC3E}">
        <p14:creationId xmlns:p14="http://schemas.microsoft.com/office/powerpoint/2010/main" val="38908011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96"/>
        <p:cNvGrpSpPr/>
        <p:nvPr/>
      </p:nvGrpSpPr>
      <p:grpSpPr>
        <a:xfrm>
          <a:off x="0" y="0"/>
          <a:ext cx="0" cy="0"/>
          <a:chOff x="0" y="0"/>
          <a:chExt cx="0" cy="0"/>
        </a:xfrm>
      </p:grpSpPr>
      <p:grpSp>
        <p:nvGrpSpPr>
          <p:cNvPr id="4500" name="Google Shape;4500;p64"/>
          <p:cNvGrpSpPr/>
          <p:nvPr/>
        </p:nvGrpSpPr>
        <p:grpSpPr>
          <a:xfrm rot="-3242616">
            <a:off x="1599567" y="-695155"/>
            <a:ext cx="2579186" cy="2096144"/>
            <a:chOff x="1301200" y="3574375"/>
            <a:chExt cx="1103000" cy="896425"/>
          </a:xfrm>
        </p:grpSpPr>
        <p:sp>
          <p:nvSpPr>
            <p:cNvPr id="4501" name="Google Shape;4501;p64"/>
            <p:cNvSpPr/>
            <p:nvPr/>
          </p:nvSpPr>
          <p:spPr>
            <a:xfrm>
              <a:off x="1301200" y="3574375"/>
              <a:ext cx="1103000" cy="896425"/>
            </a:xfrm>
            <a:custGeom>
              <a:avLst/>
              <a:gdLst/>
              <a:ahLst/>
              <a:cxnLst/>
              <a:rect l="l" t="t" r="r" b="b"/>
              <a:pathLst>
                <a:path w="44120" h="35857" extrusionOk="0">
                  <a:moveTo>
                    <a:pt x="34240" y="12647"/>
                  </a:moveTo>
                  <a:cubicBezTo>
                    <a:pt x="34582" y="12647"/>
                    <a:pt x="34915" y="12890"/>
                    <a:pt x="34977" y="13279"/>
                  </a:cubicBezTo>
                  <a:lnTo>
                    <a:pt x="36873" y="26725"/>
                  </a:lnTo>
                  <a:cubicBezTo>
                    <a:pt x="36931" y="27144"/>
                    <a:pt x="36617" y="27528"/>
                    <a:pt x="36187" y="27551"/>
                  </a:cubicBezTo>
                  <a:lnTo>
                    <a:pt x="18391" y="28575"/>
                  </a:lnTo>
                  <a:cubicBezTo>
                    <a:pt x="18377" y="28575"/>
                    <a:pt x="18364" y="28576"/>
                    <a:pt x="18350" y="28576"/>
                  </a:cubicBezTo>
                  <a:cubicBezTo>
                    <a:pt x="17691" y="28576"/>
                    <a:pt x="17354" y="27751"/>
                    <a:pt x="17856" y="27295"/>
                  </a:cubicBezTo>
                  <a:lnTo>
                    <a:pt x="33756" y="12837"/>
                  </a:lnTo>
                  <a:cubicBezTo>
                    <a:pt x="33899" y="12706"/>
                    <a:pt x="34070" y="12647"/>
                    <a:pt x="34240" y="12647"/>
                  </a:cubicBezTo>
                  <a:close/>
                  <a:moveTo>
                    <a:pt x="38803" y="0"/>
                  </a:moveTo>
                  <a:cubicBezTo>
                    <a:pt x="38630" y="0"/>
                    <a:pt x="38452" y="61"/>
                    <a:pt x="38304" y="194"/>
                  </a:cubicBezTo>
                  <a:lnTo>
                    <a:pt x="502" y="34576"/>
                  </a:lnTo>
                  <a:cubicBezTo>
                    <a:pt x="0" y="35032"/>
                    <a:pt x="336" y="35857"/>
                    <a:pt x="996" y="35857"/>
                  </a:cubicBezTo>
                  <a:cubicBezTo>
                    <a:pt x="1009" y="35857"/>
                    <a:pt x="1023" y="35857"/>
                    <a:pt x="1037" y="35856"/>
                  </a:cubicBezTo>
                  <a:lnTo>
                    <a:pt x="43364" y="33448"/>
                  </a:lnTo>
                  <a:cubicBezTo>
                    <a:pt x="43794" y="33425"/>
                    <a:pt x="44120" y="33029"/>
                    <a:pt x="44062" y="32611"/>
                  </a:cubicBezTo>
                  <a:lnTo>
                    <a:pt x="39525" y="624"/>
                  </a:lnTo>
                  <a:cubicBezTo>
                    <a:pt x="39471" y="238"/>
                    <a:pt x="39145" y="0"/>
                    <a:pt x="38803" y="0"/>
                  </a:cubicBezTo>
                  <a:close/>
                </a:path>
              </a:pathLst>
            </a:custGeom>
            <a:solidFill>
              <a:schemeClr val="accent2"/>
            </a:solidFill>
            <a:ln>
              <a:noFill/>
            </a:ln>
            <a:effectLst>
              <a:outerShdw dist="38100" dir="5400000" algn="bl" rotWithShape="0">
                <a:schemeClr val="dk1">
                  <a:alpha val="2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64"/>
            <p:cNvSpPr/>
            <p:nvPr/>
          </p:nvSpPr>
          <p:spPr>
            <a:xfrm>
              <a:off x="1345725" y="4420900"/>
              <a:ext cx="25900" cy="28075"/>
            </a:xfrm>
            <a:custGeom>
              <a:avLst/>
              <a:gdLst/>
              <a:ahLst/>
              <a:cxnLst/>
              <a:rect l="l" t="t" r="r" b="b"/>
              <a:pathLst>
                <a:path w="1036" h="1123" extrusionOk="0">
                  <a:moveTo>
                    <a:pt x="41" y="0"/>
                  </a:moveTo>
                  <a:cubicBezTo>
                    <a:pt x="29" y="0"/>
                    <a:pt x="18" y="6"/>
                    <a:pt x="12" y="17"/>
                  </a:cubicBezTo>
                  <a:cubicBezTo>
                    <a:pt x="0" y="29"/>
                    <a:pt x="0" y="52"/>
                    <a:pt x="12" y="76"/>
                  </a:cubicBezTo>
                  <a:lnTo>
                    <a:pt x="954" y="1111"/>
                  </a:lnTo>
                  <a:cubicBezTo>
                    <a:pt x="966" y="1122"/>
                    <a:pt x="977" y="1122"/>
                    <a:pt x="989" y="1122"/>
                  </a:cubicBezTo>
                  <a:cubicBezTo>
                    <a:pt x="1001" y="1122"/>
                    <a:pt x="1012" y="1122"/>
                    <a:pt x="1012" y="1111"/>
                  </a:cubicBezTo>
                  <a:cubicBezTo>
                    <a:pt x="1035" y="1099"/>
                    <a:pt x="1035" y="1064"/>
                    <a:pt x="1012" y="1053"/>
                  </a:cubicBezTo>
                  <a:lnTo>
                    <a:pt x="70" y="17"/>
                  </a:lnTo>
                  <a:cubicBezTo>
                    <a:pt x="64" y="6"/>
                    <a:pt x="53"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64"/>
            <p:cNvSpPr/>
            <p:nvPr/>
          </p:nvSpPr>
          <p:spPr>
            <a:xfrm>
              <a:off x="1357625" y="4409875"/>
              <a:ext cx="16025" cy="16425"/>
            </a:xfrm>
            <a:custGeom>
              <a:avLst/>
              <a:gdLst/>
              <a:ahLst/>
              <a:cxnLst/>
              <a:rect l="l" t="t" r="r" b="b"/>
              <a:pathLst>
                <a:path w="641" h="657" extrusionOk="0">
                  <a:moveTo>
                    <a:pt x="65" y="1"/>
                  </a:moveTo>
                  <a:cubicBezTo>
                    <a:pt x="32" y="1"/>
                    <a:pt x="1" y="45"/>
                    <a:pt x="36" y="63"/>
                  </a:cubicBezTo>
                  <a:lnTo>
                    <a:pt x="559" y="645"/>
                  </a:lnTo>
                  <a:cubicBezTo>
                    <a:pt x="571" y="656"/>
                    <a:pt x="583" y="656"/>
                    <a:pt x="594" y="656"/>
                  </a:cubicBezTo>
                  <a:cubicBezTo>
                    <a:pt x="606" y="656"/>
                    <a:pt x="606" y="656"/>
                    <a:pt x="618" y="645"/>
                  </a:cubicBezTo>
                  <a:cubicBezTo>
                    <a:pt x="641" y="633"/>
                    <a:pt x="641" y="610"/>
                    <a:pt x="618" y="598"/>
                  </a:cubicBezTo>
                  <a:lnTo>
                    <a:pt x="94" y="16"/>
                  </a:lnTo>
                  <a:cubicBezTo>
                    <a:pt x="86" y="5"/>
                    <a:pt x="75" y="1"/>
                    <a:pt x="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64"/>
            <p:cNvSpPr/>
            <p:nvPr/>
          </p:nvSpPr>
          <p:spPr>
            <a:xfrm>
              <a:off x="1370150" y="4398500"/>
              <a:ext cx="15725" cy="16750"/>
            </a:xfrm>
            <a:custGeom>
              <a:avLst/>
              <a:gdLst/>
              <a:ahLst/>
              <a:cxnLst/>
              <a:rect l="l" t="t" r="r" b="b"/>
              <a:pathLst>
                <a:path w="629" h="670" extrusionOk="0">
                  <a:moveTo>
                    <a:pt x="48" y="0"/>
                  </a:moveTo>
                  <a:cubicBezTo>
                    <a:pt x="38" y="0"/>
                    <a:pt x="29" y="6"/>
                    <a:pt x="24" y="18"/>
                  </a:cubicBezTo>
                  <a:cubicBezTo>
                    <a:pt x="0" y="29"/>
                    <a:pt x="0" y="53"/>
                    <a:pt x="24" y="76"/>
                  </a:cubicBezTo>
                  <a:lnTo>
                    <a:pt x="547" y="658"/>
                  </a:lnTo>
                  <a:cubicBezTo>
                    <a:pt x="559" y="658"/>
                    <a:pt x="570" y="669"/>
                    <a:pt x="582" y="669"/>
                  </a:cubicBezTo>
                  <a:cubicBezTo>
                    <a:pt x="593" y="669"/>
                    <a:pt x="605" y="658"/>
                    <a:pt x="605" y="658"/>
                  </a:cubicBezTo>
                  <a:cubicBezTo>
                    <a:pt x="628" y="634"/>
                    <a:pt x="628" y="611"/>
                    <a:pt x="605" y="599"/>
                  </a:cubicBezTo>
                  <a:lnTo>
                    <a:pt x="82" y="18"/>
                  </a:lnTo>
                  <a:cubicBezTo>
                    <a:pt x="70" y="6"/>
                    <a:pt x="58"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64"/>
            <p:cNvSpPr/>
            <p:nvPr/>
          </p:nvSpPr>
          <p:spPr>
            <a:xfrm>
              <a:off x="1382650" y="4387375"/>
              <a:ext cx="15425" cy="16525"/>
            </a:xfrm>
            <a:custGeom>
              <a:avLst/>
              <a:gdLst/>
              <a:ahLst/>
              <a:cxnLst/>
              <a:rect l="l" t="t" r="r" b="b"/>
              <a:pathLst>
                <a:path w="617" h="661" extrusionOk="0">
                  <a:moveTo>
                    <a:pt x="41" y="0"/>
                  </a:moveTo>
                  <a:cubicBezTo>
                    <a:pt x="29" y="0"/>
                    <a:pt x="18" y="3"/>
                    <a:pt x="12" y="9"/>
                  </a:cubicBezTo>
                  <a:cubicBezTo>
                    <a:pt x="0" y="32"/>
                    <a:pt x="0" y="56"/>
                    <a:pt x="12" y="67"/>
                  </a:cubicBezTo>
                  <a:lnTo>
                    <a:pt x="547" y="649"/>
                  </a:lnTo>
                  <a:cubicBezTo>
                    <a:pt x="547" y="661"/>
                    <a:pt x="559" y="661"/>
                    <a:pt x="570" y="661"/>
                  </a:cubicBezTo>
                  <a:cubicBezTo>
                    <a:pt x="582" y="661"/>
                    <a:pt x="594" y="661"/>
                    <a:pt x="605" y="649"/>
                  </a:cubicBezTo>
                  <a:cubicBezTo>
                    <a:pt x="617" y="637"/>
                    <a:pt x="617" y="614"/>
                    <a:pt x="605" y="591"/>
                  </a:cubicBezTo>
                  <a:lnTo>
                    <a:pt x="70" y="9"/>
                  </a:lnTo>
                  <a:cubicBezTo>
                    <a:pt x="64" y="3"/>
                    <a:pt x="53"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64"/>
            <p:cNvSpPr/>
            <p:nvPr/>
          </p:nvSpPr>
          <p:spPr>
            <a:xfrm>
              <a:off x="1394850" y="4376100"/>
              <a:ext cx="15450" cy="16750"/>
            </a:xfrm>
            <a:custGeom>
              <a:avLst/>
              <a:gdLst/>
              <a:ahLst/>
              <a:cxnLst/>
              <a:rect l="l" t="t" r="r" b="b"/>
              <a:pathLst>
                <a:path w="618" h="670" extrusionOk="0">
                  <a:moveTo>
                    <a:pt x="49" y="1"/>
                  </a:moveTo>
                  <a:cubicBezTo>
                    <a:pt x="39" y="1"/>
                    <a:pt x="30" y="7"/>
                    <a:pt x="24" y="18"/>
                  </a:cubicBezTo>
                  <a:cubicBezTo>
                    <a:pt x="1" y="30"/>
                    <a:pt x="1" y="53"/>
                    <a:pt x="24" y="76"/>
                  </a:cubicBezTo>
                  <a:lnTo>
                    <a:pt x="548" y="658"/>
                  </a:lnTo>
                  <a:cubicBezTo>
                    <a:pt x="559" y="658"/>
                    <a:pt x="571" y="670"/>
                    <a:pt x="583" y="670"/>
                  </a:cubicBezTo>
                  <a:cubicBezTo>
                    <a:pt x="583" y="670"/>
                    <a:pt x="594" y="658"/>
                    <a:pt x="606" y="658"/>
                  </a:cubicBezTo>
                  <a:cubicBezTo>
                    <a:pt x="617" y="635"/>
                    <a:pt x="617" y="611"/>
                    <a:pt x="606" y="600"/>
                  </a:cubicBezTo>
                  <a:lnTo>
                    <a:pt x="82" y="18"/>
                  </a:lnTo>
                  <a:cubicBezTo>
                    <a:pt x="71" y="7"/>
                    <a:pt x="59"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64"/>
            <p:cNvSpPr/>
            <p:nvPr/>
          </p:nvSpPr>
          <p:spPr>
            <a:xfrm>
              <a:off x="1406500" y="4365575"/>
              <a:ext cx="25900" cy="27850"/>
            </a:xfrm>
            <a:custGeom>
              <a:avLst/>
              <a:gdLst/>
              <a:ahLst/>
              <a:cxnLst/>
              <a:rect l="l" t="t" r="r" b="b"/>
              <a:pathLst>
                <a:path w="1036" h="1114" extrusionOk="0">
                  <a:moveTo>
                    <a:pt x="48" y="0"/>
                  </a:moveTo>
                  <a:cubicBezTo>
                    <a:pt x="38" y="0"/>
                    <a:pt x="29" y="3"/>
                    <a:pt x="23" y="9"/>
                  </a:cubicBezTo>
                  <a:cubicBezTo>
                    <a:pt x="0" y="20"/>
                    <a:pt x="0" y="55"/>
                    <a:pt x="23" y="67"/>
                  </a:cubicBezTo>
                  <a:lnTo>
                    <a:pt x="966" y="1102"/>
                  </a:lnTo>
                  <a:cubicBezTo>
                    <a:pt x="977" y="1114"/>
                    <a:pt x="989" y="1114"/>
                    <a:pt x="1001" y="1114"/>
                  </a:cubicBezTo>
                  <a:cubicBezTo>
                    <a:pt x="1001" y="1114"/>
                    <a:pt x="1012" y="1114"/>
                    <a:pt x="1024" y="1102"/>
                  </a:cubicBezTo>
                  <a:cubicBezTo>
                    <a:pt x="1035" y="1091"/>
                    <a:pt x="1035" y="1067"/>
                    <a:pt x="1024" y="1044"/>
                  </a:cubicBezTo>
                  <a:lnTo>
                    <a:pt x="82" y="9"/>
                  </a:lnTo>
                  <a:cubicBezTo>
                    <a:pt x="70" y="3"/>
                    <a:pt x="58"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64"/>
            <p:cNvSpPr/>
            <p:nvPr/>
          </p:nvSpPr>
          <p:spPr>
            <a:xfrm>
              <a:off x="1419000" y="4354300"/>
              <a:ext cx="15425" cy="16750"/>
            </a:xfrm>
            <a:custGeom>
              <a:avLst/>
              <a:gdLst/>
              <a:ahLst/>
              <a:cxnLst/>
              <a:rect l="l" t="t" r="r" b="b"/>
              <a:pathLst>
                <a:path w="617" h="670" extrusionOk="0">
                  <a:moveTo>
                    <a:pt x="41" y="0"/>
                  </a:moveTo>
                  <a:cubicBezTo>
                    <a:pt x="29" y="0"/>
                    <a:pt x="18" y="6"/>
                    <a:pt x="12" y="18"/>
                  </a:cubicBezTo>
                  <a:cubicBezTo>
                    <a:pt x="0" y="29"/>
                    <a:pt x="0" y="53"/>
                    <a:pt x="12" y="76"/>
                  </a:cubicBezTo>
                  <a:lnTo>
                    <a:pt x="547" y="658"/>
                  </a:lnTo>
                  <a:cubicBezTo>
                    <a:pt x="547" y="658"/>
                    <a:pt x="559" y="669"/>
                    <a:pt x="570" y="669"/>
                  </a:cubicBezTo>
                  <a:cubicBezTo>
                    <a:pt x="582" y="669"/>
                    <a:pt x="594" y="658"/>
                    <a:pt x="605" y="658"/>
                  </a:cubicBezTo>
                  <a:cubicBezTo>
                    <a:pt x="617" y="634"/>
                    <a:pt x="617" y="611"/>
                    <a:pt x="605" y="599"/>
                  </a:cubicBezTo>
                  <a:lnTo>
                    <a:pt x="70" y="18"/>
                  </a:lnTo>
                  <a:cubicBezTo>
                    <a:pt x="64" y="6"/>
                    <a:pt x="53"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64"/>
            <p:cNvSpPr/>
            <p:nvPr/>
          </p:nvSpPr>
          <p:spPr>
            <a:xfrm>
              <a:off x="1431025" y="4343225"/>
              <a:ext cx="15625" cy="16475"/>
            </a:xfrm>
            <a:custGeom>
              <a:avLst/>
              <a:gdLst/>
              <a:ahLst/>
              <a:cxnLst/>
              <a:rect l="l" t="t" r="r" b="b"/>
              <a:pathLst>
                <a:path w="625" h="659" extrusionOk="0">
                  <a:moveTo>
                    <a:pt x="64" y="1"/>
                  </a:moveTo>
                  <a:cubicBezTo>
                    <a:pt x="28" y="1"/>
                    <a:pt x="1" y="37"/>
                    <a:pt x="20" y="65"/>
                  </a:cubicBezTo>
                  <a:lnTo>
                    <a:pt x="555" y="647"/>
                  </a:lnTo>
                  <a:cubicBezTo>
                    <a:pt x="566" y="659"/>
                    <a:pt x="578" y="659"/>
                    <a:pt x="589" y="659"/>
                  </a:cubicBezTo>
                  <a:cubicBezTo>
                    <a:pt x="589" y="659"/>
                    <a:pt x="601" y="659"/>
                    <a:pt x="613" y="647"/>
                  </a:cubicBezTo>
                  <a:cubicBezTo>
                    <a:pt x="624" y="635"/>
                    <a:pt x="624" y="612"/>
                    <a:pt x="613" y="589"/>
                  </a:cubicBezTo>
                  <a:lnTo>
                    <a:pt x="89" y="7"/>
                  </a:lnTo>
                  <a:cubicBezTo>
                    <a:pt x="81" y="3"/>
                    <a:pt x="72" y="1"/>
                    <a:pt x="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64"/>
            <p:cNvSpPr/>
            <p:nvPr/>
          </p:nvSpPr>
          <p:spPr>
            <a:xfrm>
              <a:off x="1443425" y="4331900"/>
              <a:ext cx="15725" cy="16750"/>
            </a:xfrm>
            <a:custGeom>
              <a:avLst/>
              <a:gdLst/>
              <a:ahLst/>
              <a:cxnLst/>
              <a:rect l="l" t="t" r="r" b="b"/>
              <a:pathLst>
                <a:path w="629" h="670" extrusionOk="0">
                  <a:moveTo>
                    <a:pt x="48" y="1"/>
                  </a:moveTo>
                  <a:cubicBezTo>
                    <a:pt x="38" y="1"/>
                    <a:pt x="29" y="7"/>
                    <a:pt x="24" y="18"/>
                  </a:cubicBezTo>
                  <a:cubicBezTo>
                    <a:pt x="0" y="30"/>
                    <a:pt x="0" y="53"/>
                    <a:pt x="24" y="76"/>
                  </a:cubicBezTo>
                  <a:lnTo>
                    <a:pt x="547" y="658"/>
                  </a:lnTo>
                  <a:cubicBezTo>
                    <a:pt x="559" y="658"/>
                    <a:pt x="570" y="670"/>
                    <a:pt x="582" y="670"/>
                  </a:cubicBezTo>
                  <a:cubicBezTo>
                    <a:pt x="594" y="670"/>
                    <a:pt x="605" y="658"/>
                    <a:pt x="605" y="658"/>
                  </a:cubicBezTo>
                  <a:cubicBezTo>
                    <a:pt x="628" y="635"/>
                    <a:pt x="628" y="611"/>
                    <a:pt x="605" y="600"/>
                  </a:cubicBezTo>
                  <a:lnTo>
                    <a:pt x="82" y="18"/>
                  </a:lnTo>
                  <a:cubicBezTo>
                    <a:pt x="70" y="7"/>
                    <a:pt x="59"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64"/>
            <p:cNvSpPr/>
            <p:nvPr/>
          </p:nvSpPr>
          <p:spPr>
            <a:xfrm>
              <a:off x="1455750" y="4320850"/>
              <a:ext cx="15625" cy="16450"/>
            </a:xfrm>
            <a:custGeom>
              <a:avLst/>
              <a:gdLst/>
              <a:ahLst/>
              <a:cxnLst/>
              <a:rect l="l" t="t" r="r" b="b"/>
              <a:pathLst>
                <a:path w="625" h="658" extrusionOk="0">
                  <a:moveTo>
                    <a:pt x="57" y="0"/>
                  </a:moveTo>
                  <a:cubicBezTo>
                    <a:pt x="27" y="0"/>
                    <a:pt x="0" y="36"/>
                    <a:pt x="19" y="65"/>
                  </a:cubicBezTo>
                  <a:lnTo>
                    <a:pt x="554" y="646"/>
                  </a:lnTo>
                  <a:cubicBezTo>
                    <a:pt x="554" y="658"/>
                    <a:pt x="566" y="658"/>
                    <a:pt x="577" y="658"/>
                  </a:cubicBezTo>
                  <a:cubicBezTo>
                    <a:pt x="589" y="658"/>
                    <a:pt x="601" y="658"/>
                    <a:pt x="612" y="646"/>
                  </a:cubicBezTo>
                  <a:cubicBezTo>
                    <a:pt x="624" y="635"/>
                    <a:pt x="624" y="611"/>
                    <a:pt x="612" y="588"/>
                  </a:cubicBezTo>
                  <a:lnTo>
                    <a:pt x="77" y="7"/>
                  </a:lnTo>
                  <a:cubicBezTo>
                    <a:pt x="71" y="2"/>
                    <a:pt x="64" y="0"/>
                    <a:pt x="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64"/>
            <p:cNvSpPr/>
            <p:nvPr/>
          </p:nvSpPr>
          <p:spPr>
            <a:xfrm>
              <a:off x="1467550" y="4310025"/>
              <a:ext cx="25900" cy="28150"/>
            </a:xfrm>
            <a:custGeom>
              <a:avLst/>
              <a:gdLst/>
              <a:ahLst/>
              <a:cxnLst/>
              <a:rect l="l" t="t" r="r" b="b"/>
              <a:pathLst>
                <a:path w="1036" h="1126" extrusionOk="0">
                  <a:moveTo>
                    <a:pt x="46" y="1"/>
                  </a:moveTo>
                  <a:cubicBezTo>
                    <a:pt x="36" y="1"/>
                    <a:pt x="24" y="3"/>
                    <a:pt x="12" y="9"/>
                  </a:cubicBezTo>
                  <a:cubicBezTo>
                    <a:pt x="1" y="33"/>
                    <a:pt x="1" y="56"/>
                    <a:pt x="12" y="67"/>
                  </a:cubicBezTo>
                  <a:lnTo>
                    <a:pt x="966" y="1114"/>
                  </a:lnTo>
                  <a:cubicBezTo>
                    <a:pt x="966" y="1114"/>
                    <a:pt x="978" y="1126"/>
                    <a:pt x="989" y="1126"/>
                  </a:cubicBezTo>
                  <a:cubicBezTo>
                    <a:pt x="1001" y="1126"/>
                    <a:pt x="1013" y="1114"/>
                    <a:pt x="1024" y="1114"/>
                  </a:cubicBezTo>
                  <a:cubicBezTo>
                    <a:pt x="1036" y="1091"/>
                    <a:pt x="1036" y="1068"/>
                    <a:pt x="1024" y="1056"/>
                  </a:cubicBezTo>
                  <a:lnTo>
                    <a:pt x="71" y="9"/>
                  </a:lnTo>
                  <a:cubicBezTo>
                    <a:pt x="65" y="3"/>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64"/>
            <p:cNvSpPr/>
            <p:nvPr/>
          </p:nvSpPr>
          <p:spPr>
            <a:xfrm>
              <a:off x="1479775" y="4298975"/>
              <a:ext cx="15725" cy="16525"/>
            </a:xfrm>
            <a:custGeom>
              <a:avLst/>
              <a:gdLst/>
              <a:ahLst/>
              <a:cxnLst/>
              <a:rect l="l" t="t" r="r" b="b"/>
              <a:pathLst>
                <a:path w="629" h="661" extrusionOk="0">
                  <a:moveTo>
                    <a:pt x="48" y="1"/>
                  </a:moveTo>
                  <a:cubicBezTo>
                    <a:pt x="38" y="1"/>
                    <a:pt x="29" y="3"/>
                    <a:pt x="24" y="9"/>
                  </a:cubicBezTo>
                  <a:cubicBezTo>
                    <a:pt x="0" y="21"/>
                    <a:pt x="0" y="56"/>
                    <a:pt x="24" y="67"/>
                  </a:cubicBezTo>
                  <a:lnTo>
                    <a:pt x="547" y="649"/>
                  </a:lnTo>
                  <a:cubicBezTo>
                    <a:pt x="559" y="661"/>
                    <a:pt x="570" y="661"/>
                    <a:pt x="582" y="661"/>
                  </a:cubicBezTo>
                  <a:cubicBezTo>
                    <a:pt x="594" y="661"/>
                    <a:pt x="605" y="661"/>
                    <a:pt x="605" y="649"/>
                  </a:cubicBezTo>
                  <a:cubicBezTo>
                    <a:pt x="628" y="637"/>
                    <a:pt x="628" y="602"/>
                    <a:pt x="605" y="591"/>
                  </a:cubicBezTo>
                  <a:lnTo>
                    <a:pt x="82" y="9"/>
                  </a:lnTo>
                  <a:cubicBezTo>
                    <a:pt x="70" y="3"/>
                    <a:pt x="58"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64"/>
            <p:cNvSpPr/>
            <p:nvPr/>
          </p:nvSpPr>
          <p:spPr>
            <a:xfrm>
              <a:off x="1492275" y="4287700"/>
              <a:ext cx="15425" cy="16750"/>
            </a:xfrm>
            <a:custGeom>
              <a:avLst/>
              <a:gdLst/>
              <a:ahLst/>
              <a:cxnLst/>
              <a:rect l="l" t="t" r="r" b="b"/>
              <a:pathLst>
                <a:path w="617" h="670" extrusionOk="0">
                  <a:moveTo>
                    <a:pt x="41" y="1"/>
                  </a:moveTo>
                  <a:cubicBezTo>
                    <a:pt x="30" y="1"/>
                    <a:pt x="18" y="7"/>
                    <a:pt x="12" y="18"/>
                  </a:cubicBezTo>
                  <a:cubicBezTo>
                    <a:pt x="0" y="30"/>
                    <a:pt x="0" y="53"/>
                    <a:pt x="12" y="65"/>
                  </a:cubicBezTo>
                  <a:lnTo>
                    <a:pt x="547" y="646"/>
                  </a:lnTo>
                  <a:cubicBezTo>
                    <a:pt x="547" y="658"/>
                    <a:pt x="559" y="670"/>
                    <a:pt x="570" y="670"/>
                  </a:cubicBezTo>
                  <a:cubicBezTo>
                    <a:pt x="582" y="658"/>
                    <a:pt x="594" y="658"/>
                    <a:pt x="594" y="646"/>
                  </a:cubicBezTo>
                  <a:cubicBezTo>
                    <a:pt x="617" y="635"/>
                    <a:pt x="617" y="611"/>
                    <a:pt x="594" y="600"/>
                  </a:cubicBezTo>
                  <a:lnTo>
                    <a:pt x="70" y="18"/>
                  </a:lnTo>
                  <a:cubicBezTo>
                    <a:pt x="64" y="7"/>
                    <a:pt x="53" y="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64"/>
            <p:cNvSpPr/>
            <p:nvPr/>
          </p:nvSpPr>
          <p:spPr>
            <a:xfrm>
              <a:off x="1504475" y="4276575"/>
              <a:ext cx="15450" cy="16525"/>
            </a:xfrm>
            <a:custGeom>
              <a:avLst/>
              <a:gdLst/>
              <a:ahLst/>
              <a:cxnLst/>
              <a:rect l="l" t="t" r="r" b="b"/>
              <a:pathLst>
                <a:path w="618" h="661" extrusionOk="0">
                  <a:moveTo>
                    <a:pt x="46" y="1"/>
                  </a:moveTo>
                  <a:cubicBezTo>
                    <a:pt x="36" y="1"/>
                    <a:pt x="24" y="4"/>
                    <a:pt x="13" y="10"/>
                  </a:cubicBezTo>
                  <a:cubicBezTo>
                    <a:pt x="1" y="21"/>
                    <a:pt x="1" y="56"/>
                    <a:pt x="13" y="68"/>
                  </a:cubicBezTo>
                  <a:lnTo>
                    <a:pt x="548" y="649"/>
                  </a:lnTo>
                  <a:cubicBezTo>
                    <a:pt x="559" y="661"/>
                    <a:pt x="571" y="661"/>
                    <a:pt x="583" y="661"/>
                  </a:cubicBezTo>
                  <a:cubicBezTo>
                    <a:pt x="583" y="661"/>
                    <a:pt x="594" y="649"/>
                    <a:pt x="606" y="649"/>
                  </a:cubicBezTo>
                  <a:cubicBezTo>
                    <a:pt x="617" y="626"/>
                    <a:pt x="617" y="603"/>
                    <a:pt x="606" y="591"/>
                  </a:cubicBezTo>
                  <a:lnTo>
                    <a:pt x="71" y="10"/>
                  </a:lnTo>
                  <a:cubicBezTo>
                    <a:pt x="65" y="4"/>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64"/>
            <p:cNvSpPr/>
            <p:nvPr/>
          </p:nvSpPr>
          <p:spPr>
            <a:xfrm>
              <a:off x="1516700" y="4265250"/>
              <a:ext cx="15725" cy="16800"/>
            </a:xfrm>
            <a:custGeom>
              <a:avLst/>
              <a:gdLst/>
              <a:ahLst/>
              <a:cxnLst/>
              <a:rect l="l" t="t" r="r" b="b"/>
              <a:pathLst>
                <a:path w="629" h="672" extrusionOk="0">
                  <a:moveTo>
                    <a:pt x="48" y="0"/>
                  </a:moveTo>
                  <a:cubicBezTo>
                    <a:pt x="38" y="0"/>
                    <a:pt x="30" y="3"/>
                    <a:pt x="24" y="9"/>
                  </a:cubicBezTo>
                  <a:cubicBezTo>
                    <a:pt x="1" y="32"/>
                    <a:pt x="1" y="56"/>
                    <a:pt x="24" y="67"/>
                  </a:cubicBezTo>
                  <a:lnTo>
                    <a:pt x="547" y="649"/>
                  </a:lnTo>
                  <a:cubicBezTo>
                    <a:pt x="559" y="660"/>
                    <a:pt x="570" y="660"/>
                    <a:pt x="582" y="672"/>
                  </a:cubicBezTo>
                  <a:lnTo>
                    <a:pt x="582" y="660"/>
                  </a:lnTo>
                  <a:cubicBezTo>
                    <a:pt x="617" y="660"/>
                    <a:pt x="629" y="625"/>
                    <a:pt x="605" y="591"/>
                  </a:cubicBezTo>
                  <a:lnTo>
                    <a:pt x="82" y="9"/>
                  </a:lnTo>
                  <a:cubicBezTo>
                    <a:pt x="70" y="3"/>
                    <a:pt x="59"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64"/>
            <p:cNvSpPr/>
            <p:nvPr/>
          </p:nvSpPr>
          <p:spPr>
            <a:xfrm>
              <a:off x="1528450" y="4254800"/>
              <a:ext cx="26075" cy="27850"/>
            </a:xfrm>
            <a:custGeom>
              <a:avLst/>
              <a:gdLst/>
              <a:ahLst/>
              <a:cxnLst/>
              <a:rect l="l" t="t" r="r" b="b"/>
              <a:pathLst>
                <a:path w="1043" h="1114" extrusionOk="0">
                  <a:moveTo>
                    <a:pt x="53" y="1"/>
                  </a:moveTo>
                  <a:cubicBezTo>
                    <a:pt x="25" y="1"/>
                    <a:pt x="1" y="30"/>
                    <a:pt x="19" y="66"/>
                  </a:cubicBezTo>
                  <a:lnTo>
                    <a:pt x="961" y="1102"/>
                  </a:lnTo>
                  <a:cubicBezTo>
                    <a:pt x="973" y="1113"/>
                    <a:pt x="984" y="1113"/>
                    <a:pt x="996" y="1113"/>
                  </a:cubicBezTo>
                  <a:cubicBezTo>
                    <a:pt x="1008" y="1113"/>
                    <a:pt x="1019" y="1113"/>
                    <a:pt x="1019" y="1102"/>
                  </a:cubicBezTo>
                  <a:cubicBezTo>
                    <a:pt x="1043" y="1090"/>
                    <a:pt x="1043" y="1067"/>
                    <a:pt x="1019" y="1043"/>
                  </a:cubicBezTo>
                  <a:lnTo>
                    <a:pt x="77" y="8"/>
                  </a:lnTo>
                  <a:cubicBezTo>
                    <a:pt x="70" y="3"/>
                    <a:pt x="61" y="1"/>
                    <a:pt x="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64"/>
            <p:cNvSpPr/>
            <p:nvPr/>
          </p:nvSpPr>
          <p:spPr>
            <a:xfrm>
              <a:off x="1540825" y="4243425"/>
              <a:ext cx="15450" cy="16525"/>
            </a:xfrm>
            <a:custGeom>
              <a:avLst/>
              <a:gdLst/>
              <a:ahLst/>
              <a:cxnLst/>
              <a:rect l="l" t="t" r="r" b="b"/>
              <a:pathLst>
                <a:path w="618" h="661" extrusionOk="0">
                  <a:moveTo>
                    <a:pt x="46" y="1"/>
                  </a:moveTo>
                  <a:cubicBezTo>
                    <a:pt x="36" y="1"/>
                    <a:pt x="24" y="4"/>
                    <a:pt x="13" y="10"/>
                  </a:cubicBezTo>
                  <a:cubicBezTo>
                    <a:pt x="1" y="21"/>
                    <a:pt x="1" y="56"/>
                    <a:pt x="13" y="68"/>
                  </a:cubicBezTo>
                  <a:lnTo>
                    <a:pt x="548" y="649"/>
                  </a:lnTo>
                  <a:cubicBezTo>
                    <a:pt x="559" y="661"/>
                    <a:pt x="559" y="661"/>
                    <a:pt x="571" y="661"/>
                  </a:cubicBezTo>
                  <a:cubicBezTo>
                    <a:pt x="583" y="661"/>
                    <a:pt x="594" y="661"/>
                    <a:pt x="606" y="649"/>
                  </a:cubicBezTo>
                  <a:cubicBezTo>
                    <a:pt x="617" y="638"/>
                    <a:pt x="617" y="603"/>
                    <a:pt x="606" y="591"/>
                  </a:cubicBezTo>
                  <a:lnTo>
                    <a:pt x="71" y="10"/>
                  </a:lnTo>
                  <a:cubicBezTo>
                    <a:pt x="65" y="4"/>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64"/>
            <p:cNvSpPr/>
            <p:nvPr/>
          </p:nvSpPr>
          <p:spPr>
            <a:xfrm>
              <a:off x="1553050" y="4232450"/>
              <a:ext cx="15425" cy="16400"/>
            </a:xfrm>
            <a:custGeom>
              <a:avLst/>
              <a:gdLst/>
              <a:ahLst/>
              <a:cxnLst/>
              <a:rect l="l" t="t" r="r" b="b"/>
              <a:pathLst>
                <a:path w="617" h="656" extrusionOk="0">
                  <a:moveTo>
                    <a:pt x="46" y="1"/>
                  </a:moveTo>
                  <a:cubicBezTo>
                    <a:pt x="35" y="1"/>
                    <a:pt x="24" y="7"/>
                    <a:pt x="12" y="18"/>
                  </a:cubicBezTo>
                  <a:cubicBezTo>
                    <a:pt x="0" y="30"/>
                    <a:pt x="0" y="53"/>
                    <a:pt x="12" y="65"/>
                  </a:cubicBezTo>
                  <a:lnTo>
                    <a:pt x="547" y="646"/>
                  </a:lnTo>
                  <a:cubicBezTo>
                    <a:pt x="553" y="652"/>
                    <a:pt x="559" y="655"/>
                    <a:pt x="565" y="655"/>
                  </a:cubicBezTo>
                  <a:cubicBezTo>
                    <a:pt x="570" y="655"/>
                    <a:pt x="576" y="652"/>
                    <a:pt x="582" y="646"/>
                  </a:cubicBezTo>
                  <a:cubicBezTo>
                    <a:pt x="582" y="652"/>
                    <a:pt x="585" y="655"/>
                    <a:pt x="589" y="655"/>
                  </a:cubicBezTo>
                  <a:cubicBezTo>
                    <a:pt x="594" y="655"/>
                    <a:pt x="599" y="652"/>
                    <a:pt x="605" y="646"/>
                  </a:cubicBezTo>
                  <a:cubicBezTo>
                    <a:pt x="617" y="635"/>
                    <a:pt x="617" y="611"/>
                    <a:pt x="605" y="600"/>
                  </a:cubicBezTo>
                  <a:lnTo>
                    <a:pt x="70" y="18"/>
                  </a:lnTo>
                  <a:cubicBezTo>
                    <a:pt x="64" y="7"/>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64"/>
            <p:cNvSpPr/>
            <p:nvPr/>
          </p:nvSpPr>
          <p:spPr>
            <a:xfrm>
              <a:off x="1565550" y="4221125"/>
              <a:ext cx="15450" cy="16750"/>
            </a:xfrm>
            <a:custGeom>
              <a:avLst/>
              <a:gdLst/>
              <a:ahLst/>
              <a:cxnLst/>
              <a:rect l="l" t="t" r="r" b="b"/>
              <a:pathLst>
                <a:path w="618" h="670" extrusionOk="0">
                  <a:moveTo>
                    <a:pt x="41" y="0"/>
                  </a:moveTo>
                  <a:cubicBezTo>
                    <a:pt x="30" y="0"/>
                    <a:pt x="18" y="6"/>
                    <a:pt x="12" y="18"/>
                  </a:cubicBezTo>
                  <a:cubicBezTo>
                    <a:pt x="1" y="29"/>
                    <a:pt x="1" y="53"/>
                    <a:pt x="12" y="76"/>
                  </a:cubicBezTo>
                  <a:lnTo>
                    <a:pt x="547" y="657"/>
                  </a:lnTo>
                  <a:cubicBezTo>
                    <a:pt x="547" y="657"/>
                    <a:pt x="559" y="669"/>
                    <a:pt x="571" y="669"/>
                  </a:cubicBezTo>
                  <a:cubicBezTo>
                    <a:pt x="582" y="669"/>
                    <a:pt x="594" y="657"/>
                    <a:pt x="605" y="657"/>
                  </a:cubicBezTo>
                  <a:cubicBezTo>
                    <a:pt x="617" y="634"/>
                    <a:pt x="617" y="611"/>
                    <a:pt x="605" y="599"/>
                  </a:cubicBezTo>
                  <a:lnTo>
                    <a:pt x="70" y="18"/>
                  </a:lnTo>
                  <a:cubicBezTo>
                    <a:pt x="65" y="6"/>
                    <a:pt x="53"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64"/>
            <p:cNvSpPr/>
            <p:nvPr/>
          </p:nvSpPr>
          <p:spPr>
            <a:xfrm>
              <a:off x="1577775" y="4209775"/>
              <a:ext cx="15425" cy="16750"/>
            </a:xfrm>
            <a:custGeom>
              <a:avLst/>
              <a:gdLst/>
              <a:ahLst/>
              <a:cxnLst/>
              <a:rect l="l" t="t" r="r" b="b"/>
              <a:pathLst>
                <a:path w="617" h="670" extrusionOk="0">
                  <a:moveTo>
                    <a:pt x="45" y="1"/>
                  </a:moveTo>
                  <a:cubicBezTo>
                    <a:pt x="35" y="1"/>
                    <a:pt x="23" y="6"/>
                    <a:pt x="12" y="18"/>
                  </a:cubicBezTo>
                  <a:cubicBezTo>
                    <a:pt x="0" y="30"/>
                    <a:pt x="0" y="53"/>
                    <a:pt x="12" y="76"/>
                  </a:cubicBezTo>
                  <a:lnTo>
                    <a:pt x="547" y="658"/>
                  </a:lnTo>
                  <a:cubicBezTo>
                    <a:pt x="547" y="669"/>
                    <a:pt x="558" y="669"/>
                    <a:pt x="570" y="669"/>
                  </a:cubicBezTo>
                  <a:cubicBezTo>
                    <a:pt x="582" y="669"/>
                    <a:pt x="593" y="658"/>
                    <a:pt x="605" y="658"/>
                  </a:cubicBezTo>
                  <a:cubicBezTo>
                    <a:pt x="617" y="635"/>
                    <a:pt x="617" y="611"/>
                    <a:pt x="605" y="600"/>
                  </a:cubicBezTo>
                  <a:lnTo>
                    <a:pt x="70" y="18"/>
                  </a:lnTo>
                  <a:cubicBezTo>
                    <a:pt x="64" y="6"/>
                    <a:pt x="55" y="1"/>
                    <a:pt x="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64"/>
            <p:cNvSpPr/>
            <p:nvPr/>
          </p:nvSpPr>
          <p:spPr>
            <a:xfrm>
              <a:off x="1589400" y="4199225"/>
              <a:ext cx="25900" cy="28175"/>
            </a:xfrm>
            <a:custGeom>
              <a:avLst/>
              <a:gdLst/>
              <a:ahLst/>
              <a:cxnLst/>
              <a:rect l="l" t="t" r="r" b="b"/>
              <a:pathLst>
                <a:path w="1036" h="1127" extrusionOk="0">
                  <a:moveTo>
                    <a:pt x="48" y="1"/>
                  </a:moveTo>
                  <a:cubicBezTo>
                    <a:pt x="38" y="1"/>
                    <a:pt x="29" y="4"/>
                    <a:pt x="24" y="10"/>
                  </a:cubicBezTo>
                  <a:cubicBezTo>
                    <a:pt x="0" y="21"/>
                    <a:pt x="0" y="56"/>
                    <a:pt x="24" y="68"/>
                  </a:cubicBezTo>
                  <a:lnTo>
                    <a:pt x="966" y="1103"/>
                  </a:lnTo>
                  <a:cubicBezTo>
                    <a:pt x="977" y="1115"/>
                    <a:pt x="977" y="1115"/>
                    <a:pt x="989" y="1126"/>
                  </a:cubicBezTo>
                  <a:cubicBezTo>
                    <a:pt x="1001" y="1115"/>
                    <a:pt x="1012" y="1115"/>
                    <a:pt x="1024" y="1103"/>
                  </a:cubicBezTo>
                  <a:cubicBezTo>
                    <a:pt x="1036" y="1091"/>
                    <a:pt x="1036" y="1068"/>
                    <a:pt x="1024" y="1057"/>
                  </a:cubicBezTo>
                  <a:lnTo>
                    <a:pt x="82" y="10"/>
                  </a:lnTo>
                  <a:cubicBezTo>
                    <a:pt x="70" y="4"/>
                    <a:pt x="59"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64"/>
            <p:cNvSpPr/>
            <p:nvPr/>
          </p:nvSpPr>
          <p:spPr>
            <a:xfrm>
              <a:off x="1601900" y="4187975"/>
              <a:ext cx="15725" cy="16750"/>
            </a:xfrm>
            <a:custGeom>
              <a:avLst/>
              <a:gdLst/>
              <a:ahLst/>
              <a:cxnLst/>
              <a:rect l="l" t="t" r="r" b="b"/>
              <a:pathLst>
                <a:path w="629" h="670" extrusionOk="0">
                  <a:moveTo>
                    <a:pt x="37" y="0"/>
                  </a:moveTo>
                  <a:cubicBezTo>
                    <a:pt x="27" y="0"/>
                    <a:pt x="18" y="6"/>
                    <a:pt x="12" y="18"/>
                  </a:cubicBezTo>
                  <a:cubicBezTo>
                    <a:pt x="1" y="29"/>
                    <a:pt x="1" y="53"/>
                    <a:pt x="12" y="76"/>
                  </a:cubicBezTo>
                  <a:lnTo>
                    <a:pt x="547" y="657"/>
                  </a:lnTo>
                  <a:cubicBezTo>
                    <a:pt x="547" y="657"/>
                    <a:pt x="559" y="669"/>
                    <a:pt x="570" y="669"/>
                  </a:cubicBezTo>
                  <a:cubicBezTo>
                    <a:pt x="605" y="669"/>
                    <a:pt x="629" y="623"/>
                    <a:pt x="594" y="599"/>
                  </a:cubicBezTo>
                  <a:lnTo>
                    <a:pt x="70" y="18"/>
                  </a:lnTo>
                  <a:cubicBezTo>
                    <a:pt x="59" y="6"/>
                    <a:pt x="47" y="0"/>
                    <a:pt x="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64"/>
            <p:cNvSpPr/>
            <p:nvPr/>
          </p:nvSpPr>
          <p:spPr>
            <a:xfrm>
              <a:off x="1614125" y="4176850"/>
              <a:ext cx="15425" cy="16525"/>
            </a:xfrm>
            <a:custGeom>
              <a:avLst/>
              <a:gdLst/>
              <a:ahLst/>
              <a:cxnLst/>
              <a:rect l="l" t="t" r="r" b="b"/>
              <a:pathLst>
                <a:path w="617" h="661" extrusionOk="0">
                  <a:moveTo>
                    <a:pt x="45" y="0"/>
                  </a:moveTo>
                  <a:cubicBezTo>
                    <a:pt x="35" y="0"/>
                    <a:pt x="23" y="3"/>
                    <a:pt x="12" y="9"/>
                  </a:cubicBezTo>
                  <a:cubicBezTo>
                    <a:pt x="0" y="21"/>
                    <a:pt x="0" y="56"/>
                    <a:pt x="12" y="67"/>
                  </a:cubicBezTo>
                  <a:lnTo>
                    <a:pt x="547" y="649"/>
                  </a:lnTo>
                  <a:cubicBezTo>
                    <a:pt x="547" y="660"/>
                    <a:pt x="558" y="660"/>
                    <a:pt x="570" y="660"/>
                  </a:cubicBezTo>
                  <a:cubicBezTo>
                    <a:pt x="582" y="660"/>
                    <a:pt x="593" y="660"/>
                    <a:pt x="605" y="649"/>
                  </a:cubicBezTo>
                  <a:cubicBezTo>
                    <a:pt x="617" y="637"/>
                    <a:pt x="617" y="602"/>
                    <a:pt x="605" y="591"/>
                  </a:cubicBezTo>
                  <a:lnTo>
                    <a:pt x="70" y="9"/>
                  </a:lnTo>
                  <a:cubicBezTo>
                    <a:pt x="64" y="3"/>
                    <a:pt x="55" y="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64"/>
            <p:cNvSpPr/>
            <p:nvPr/>
          </p:nvSpPr>
          <p:spPr>
            <a:xfrm>
              <a:off x="1626325" y="4165575"/>
              <a:ext cx="15450" cy="16750"/>
            </a:xfrm>
            <a:custGeom>
              <a:avLst/>
              <a:gdLst/>
              <a:ahLst/>
              <a:cxnLst/>
              <a:rect l="l" t="t" r="r" b="b"/>
              <a:pathLst>
                <a:path w="618" h="670" extrusionOk="0">
                  <a:moveTo>
                    <a:pt x="47" y="1"/>
                  </a:moveTo>
                  <a:cubicBezTo>
                    <a:pt x="38" y="1"/>
                    <a:pt x="30" y="6"/>
                    <a:pt x="24" y="18"/>
                  </a:cubicBezTo>
                  <a:cubicBezTo>
                    <a:pt x="1" y="30"/>
                    <a:pt x="1" y="53"/>
                    <a:pt x="24" y="76"/>
                  </a:cubicBezTo>
                  <a:lnTo>
                    <a:pt x="547" y="658"/>
                  </a:lnTo>
                  <a:cubicBezTo>
                    <a:pt x="559" y="658"/>
                    <a:pt x="571" y="669"/>
                    <a:pt x="582" y="669"/>
                  </a:cubicBezTo>
                  <a:cubicBezTo>
                    <a:pt x="594" y="669"/>
                    <a:pt x="594" y="658"/>
                    <a:pt x="605" y="658"/>
                  </a:cubicBezTo>
                  <a:cubicBezTo>
                    <a:pt x="617" y="635"/>
                    <a:pt x="617" y="611"/>
                    <a:pt x="605" y="600"/>
                  </a:cubicBezTo>
                  <a:lnTo>
                    <a:pt x="70" y="18"/>
                  </a:lnTo>
                  <a:cubicBezTo>
                    <a:pt x="65" y="6"/>
                    <a:pt x="56"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64"/>
            <p:cNvSpPr/>
            <p:nvPr/>
          </p:nvSpPr>
          <p:spPr>
            <a:xfrm>
              <a:off x="1638550" y="4154450"/>
              <a:ext cx="15725" cy="16525"/>
            </a:xfrm>
            <a:custGeom>
              <a:avLst/>
              <a:gdLst/>
              <a:ahLst/>
              <a:cxnLst/>
              <a:rect l="l" t="t" r="r" b="b"/>
              <a:pathLst>
                <a:path w="629" h="661" extrusionOk="0">
                  <a:moveTo>
                    <a:pt x="48" y="1"/>
                  </a:moveTo>
                  <a:cubicBezTo>
                    <a:pt x="38" y="1"/>
                    <a:pt x="29" y="4"/>
                    <a:pt x="23" y="9"/>
                  </a:cubicBezTo>
                  <a:cubicBezTo>
                    <a:pt x="0" y="33"/>
                    <a:pt x="0" y="56"/>
                    <a:pt x="23" y="68"/>
                  </a:cubicBezTo>
                  <a:lnTo>
                    <a:pt x="547" y="649"/>
                  </a:lnTo>
                  <a:cubicBezTo>
                    <a:pt x="558" y="661"/>
                    <a:pt x="570" y="661"/>
                    <a:pt x="582" y="661"/>
                  </a:cubicBezTo>
                  <a:cubicBezTo>
                    <a:pt x="593" y="661"/>
                    <a:pt x="605" y="661"/>
                    <a:pt x="605" y="649"/>
                  </a:cubicBezTo>
                  <a:cubicBezTo>
                    <a:pt x="628" y="638"/>
                    <a:pt x="628" y="614"/>
                    <a:pt x="605" y="591"/>
                  </a:cubicBezTo>
                  <a:lnTo>
                    <a:pt x="82" y="9"/>
                  </a:lnTo>
                  <a:cubicBezTo>
                    <a:pt x="70" y="4"/>
                    <a:pt x="58"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64"/>
            <p:cNvSpPr/>
            <p:nvPr/>
          </p:nvSpPr>
          <p:spPr>
            <a:xfrm>
              <a:off x="1650450" y="4143775"/>
              <a:ext cx="26200" cy="28075"/>
            </a:xfrm>
            <a:custGeom>
              <a:avLst/>
              <a:gdLst/>
              <a:ahLst/>
              <a:cxnLst/>
              <a:rect l="l" t="t" r="r" b="b"/>
              <a:pathLst>
                <a:path w="1048" h="1123" extrusionOk="0">
                  <a:moveTo>
                    <a:pt x="46" y="0"/>
                  </a:moveTo>
                  <a:cubicBezTo>
                    <a:pt x="36" y="0"/>
                    <a:pt x="24" y="6"/>
                    <a:pt x="13" y="18"/>
                  </a:cubicBezTo>
                  <a:cubicBezTo>
                    <a:pt x="1" y="29"/>
                    <a:pt x="1" y="53"/>
                    <a:pt x="13" y="64"/>
                  </a:cubicBezTo>
                  <a:lnTo>
                    <a:pt x="966" y="1111"/>
                  </a:lnTo>
                  <a:cubicBezTo>
                    <a:pt x="966" y="1111"/>
                    <a:pt x="978" y="1123"/>
                    <a:pt x="990" y="1123"/>
                  </a:cubicBezTo>
                  <a:cubicBezTo>
                    <a:pt x="1025" y="1123"/>
                    <a:pt x="1048" y="1076"/>
                    <a:pt x="1025" y="1053"/>
                  </a:cubicBezTo>
                  <a:lnTo>
                    <a:pt x="71" y="18"/>
                  </a:lnTo>
                  <a:cubicBezTo>
                    <a:pt x="65" y="6"/>
                    <a:pt x="56"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64"/>
            <p:cNvSpPr/>
            <p:nvPr/>
          </p:nvSpPr>
          <p:spPr>
            <a:xfrm>
              <a:off x="1662675" y="4132650"/>
              <a:ext cx="15700" cy="16525"/>
            </a:xfrm>
            <a:custGeom>
              <a:avLst/>
              <a:gdLst/>
              <a:ahLst/>
              <a:cxnLst/>
              <a:rect l="l" t="t" r="r" b="b"/>
              <a:pathLst>
                <a:path w="628" h="661" extrusionOk="0">
                  <a:moveTo>
                    <a:pt x="47" y="0"/>
                  </a:moveTo>
                  <a:cubicBezTo>
                    <a:pt x="38" y="0"/>
                    <a:pt x="30" y="3"/>
                    <a:pt x="24" y="9"/>
                  </a:cubicBezTo>
                  <a:cubicBezTo>
                    <a:pt x="1" y="21"/>
                    <a:pt x="1" y="56"/>
                    <a:pt x="24" y="67"/>
                  </a:cubicBezTo>
                  <a:lnTo>
                    <a:pt x="547" y="649"/>
                  </a:lnTo>
                  <a:cubicBezTo>
                    <a:pt x="556" y="658"/>
                    <a:pt x="565" y="660"/>
                    <a:pt x="574" y="660"/>
                  </a:cubicBezTo>
                  <a:lnTo>
                    <a:pt x="574" y="660"/>
                  </a:lnTo>
                  <a:cubicBezTo>
                    <a:pt x="607" y="657"/>
                    <a:pt x="628" y="613"/>
                    <a:pt x="605" y="591"/>
                  </a:cubicBezTo>
                  <a:lnTo>
                    <a:pt x="70" y="9"/>
                  </a:lnTo>
                  <a:cubicBezTo>
                    <a:pt x="64" y="3"/>
                    <a:pt x="56" y="0"/>
                    <a:pt x="47" y="0"/>
                  </a:cubicBezTo>
                  <a:close/>
                  <a:moveTo>
                    <a:pt x="574" y="660"/>
                  </a:moveTo>
                  <a:cubicBezTo>
                    <a:pt x="573" y="660"/>
                    <a:pt x="572" y="660"/>
                    <a:pt x="570" y="660"/>
                  </a:cubicBezTo>
                  <a:lnTo>
                    <a:pt x="582" y="660"/>
                  </a:lnTo>
                  <a:cubicBezTo>
                    <a:pt x="579" y="660"/>
                    <a:pt x="577" y="660"/>
                    <a:pt x="574" y="66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64"/>
            <p:cNvSpPr/>
            <p:nvPr/>
          </p:nvSpPr>
          <p:spPr>
            <a:xfrm>
              <a:off x="1674900" y="4121375"/>
              <a:ext cx="15725" cy="16750"/>
            </a:xfrm>
            <a:custGeom>
              <a:avLst/>
              <a:gdLst/>
              <a:ahLst/>
              <a:cxnLst/>
              <a:rect l="l" t="t" r="r" b="b"/>
              <a:pathLst>
                <a:path w="629" h="670" extrusionOk="0">
                  <a:moveTo>
                    <a:pt x="48" y="1"/>
                  </a:moveTo>
                  <a:cubicBezTo>
                    <a:pt x="38" y="1"/>
                    <a:pt x="29" y="6"/>
                    <a:pt x="23" y="18"/>
                  </a:cubicBezTo>
                  <a:cubicBezTo>
                    <a:pt x="0" y="30"/>
                    <a:pt x="0" y="53"/>
                    <a:pt x="23" y="76"/>
                  </a:cubicBezTo>
                  <a:lnTo>
                    <a:pt x="547" y="658"/>
                  </a:lnTo>
                  <a:cubicBezTo>
                    <a:pt x="558" y="658"/>
                    <a:pt x="570" y="669"/>
                    <a:pt x="582" y="669"/>
                  </a:cubicBezTo>
                  <a:cubicBezTo>
                    <a:pt x="593" y="669"/>
                    <a:pt x="605" y="658"/>
                    <a:pt x="605" y="646"/>
                  </a:cubicBezTo>
                  <a:cubicBezTo>
                    <a:pt x="628" y="635"/>
                    <a:pt x="628" y="611"/>
                    <a:pt x="605" y="600"/>
                  </a:cubicBezTo>
                  <a:lnTo>
                    <a:pt x="81" y="18"/>
                  </a:lnTo>
                  <a:cubicBezTo>
                    <a:pt x="70" y="6"/>
                    <a:pt x="58"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64"/>
            <p:cNvSpPr/>
            <p:nvPr/>
          </p:nvSpPr>
          <p:spPr>
            <a:xfrm>
              <a:off x="1687400" y="4110250"/>
              <a:ext cx="15425" cy="16525"/>
            </a:xfrm>
            <a:custGeom>
              <a:avLst/>
              <a:gdLst/>
              <a:ahLst/>
              <a:cxnLst/>
              <a:rect l="l" t="t" r="r" b="b"/>
              <a:pathLst>
                <a:path w="617" h="661" extrusionOk="0">
                  <a:moveTo>
                    <a:pt x="41" y="1"/>
                  </a:moveTo>
                  <a:cubicBezTo>
                    <a:pt x="29" y="1"/>
                    <a:pt x="18" y="4"/>
                    <a:pt x="12" y="9"/>
                  </a:cubicBezTo>
                  <a:cubicBezTo>
                    <a:pt x="0" y="21"/>
                    <a:pt x="0" y="56"/>
                    <a:pt x="12" y="68"/>
                  </a:cubicBezTo>
                  <a:lnTo>
                    <a:pt x="547" y="649"/>
                  </a:lnTo>
                  <a:cubicBezTo>
                    <a:pt x="547" y="661"/>
                    <a:pt x="558" y="661"/>
                    <a:pt x="570" y="661"/>
                  </a:cubicBezTo>
                  <a:cubicBezTo>
                    <a:pt x="582" y="661"/>
                    <a:pt x="593" y="661"/>
                    <a:pt x="605" y="649"/>
                  </a:cubicBezTo>
                  <a:cubicBezTo>
                    <a:pt x="617" y="638"/>
                    <a:pt x="617" y="603"/>
                    <a:pt x="605" y="591"/>
                  </a:cubicBezTo>
                  <a:lnTo>
                    <a:pt x="70" y="9"/>
                  </a:lnTo>
                  <a:cubicBezTo>
                    <a:pt x="64" y="4"/>
                    <a:pt x="53" y="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64"/>
            <p:cNvSpPr/>
            <p:nvPr/>
          </p:nvSpPr>
          <p:spPr>
            <a:xfrm>
              <a:off x="1699275" y="4099150"/>
              <a:ext cx="16050" cy="16575"/>
            </a:xfrm>
            <a:custGeom>
              <a:avLst/>
              <a:gdLst/>
              <a:ahLst/>
              <a:cxnLst/>
              <a:rect l="l" t="t" r="r" b="b"/>
              <a:pathLst>
                <a:path w="642" h="663" extrusionOk="0">
                  <a:moveTo>
                    <a:pt x="69" y="1"/>
                  </a:moveTo>
                  <a:cubicBezTo>
                    <a:pt x="35" y="1"/>
                    <a:pt x="1" y="42"/>
                    <a:pt x="37" y="70"/>
                  </a:cubicBezTo>
                  <a:lnTo>
                    <a:pt x="560" y="651"/>
                  </a:lnTo>
                  <a:cubicBezTo>
                    <a:pt x="572" y="651"/>
                    <a:pt x="584" y="663"/>
                    <a:pt x="595" y="663"/>
                  </a:cubicBezTo>
                  <a:cubicBezTo>
                    <a:pt x="607" y="663"/>
                    <a:pt x="607" y="651"/>
                    <a:pt x="619" y="651"/>
                  </a:cubicBezTo>
                  <a:cubicBezTo>
                    <a:pt x="642" y="640"/>
                    <a:pt x="642" y="605"/>
                    <a:pt x="619" y="593"/>
                  </a:cubicBezTo>
                  <a:lnTo>
                    <a:pt x="95" y="11"/>
                  </a:lnTo>
                  <a:cubicBezTo>
                    <a:pt x="88" y="4"/>
                    <a:pt x="78" y="1"/>
                    <a:pt x="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64"/>
            <p:cNvSpPr/>
            <p:nvPr/>
          </p:nvSpPr>
          <p:spPr>
            <a:xfrm>
              <a:off x="1711225" y="4088225"/>
              <a:ext cx="25925" cy="28100"/>
            </a:xfrm>
            <a:custGeom>
              <a:avLst/>
              <a:gdLst/>
              <a:ahLst/>
              <a:cxnLst/>
              <a:rect l="l" t="t" r="r" b="b"/>
              <a:pathLst>
                <a:path w="1037" h="1124" extrusionOk="0">
                  <a:moveTo>
                    <a:pt x="49" y="1"/>
                  </a:moveTo>
                  <a:cubicBezTo>
                    <a:pt x="39" y="1"/>
                    <a:pt x="30" y="6"/>
                    <a:pt x="24" y="18"/>
                  </a:cubicBezTo>
                  <a:cubicBezTo>
                    <a:pt x="1" y="30"/>
                    <a:pt x="1" y="53"/>
                    <a:pt x="24" y="76"/>
                  </a:cubicBezTo>
                  <a:lnTo>
                    <a:pt x="966" y="1111"/>
                  </a:lnTo>
                  <a:cubicBezTo>
                    <a:pt x="978" y="1123"/>
                    <a:pt x="990" y="1123"/>
                    <a:pt x="1001" y="1123"/>
                  </a:cubicBezTo>
                  <a:cubicBezTo>
                    <a:pt x="1001" y="1123"/>
                    <a:pt x="1013" y="1123"/>
                    <a:pt x="1025" y="1111"/>
                  </a:cubicBezTo>
                  <a:cubicBezTo>
                    <a:pt x="1036" y="1100"/>
                    <a:pt x="1036" y="1077"/>
                    <a:pt x="1025" y="1053"/>
                  </a:cubicBezTo>
                  <a:lnTo>
                    <a:pt x="82" y="18"/>
                  </a:lnTo>
                  <a:cubicBezTo>
                    <a:pt x="71" y="6"/>
                    <a:pt x="59"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64"/>
            <p:cNvSpPr/>
            <p:nvPr/>
          </p:nvSpPr>
          <p:spPr>
            <a:xfrm>
              <a:off x="1723750" y="4077100"/>
              <a:ext cx="15425" cy="16825"/>
            </a:xfrm>
            <a:custGeom>
              <a:avLst/>
              <a:gdLst/>
              <a:ahLst/>
              <a:cxnLst/>
              <a:rect l="l" t="t" r="r" b="b"/>
              <a:pathLst>
                <a:path w="617" h="673" extrusionOk="0">
                  <a:moveTo>
                    <a:pt x="41" y="1"/>
                  </a:moveTo>
                  <a:cubicBezTo>
                    <a:pt x="29" y="1"/>
                    <a:pt x="18" y="4"/>
                    <a:pt x="12" y="9"/>
                  </a:cubicBezTo>
                  <a:cubicBezTo>
                    <a:pt x="0" y="33"/>
                    <a:pt x="0" y="56"/>
                    <a:pt x="12" y="68"/>
                  </a:cubicBezTo>
                  <a:lnTo>
                    <a:pt x="547" y="649"/>
                  </a:lnTo>
                  <a:cubicBezTo>
                    <a:pt x="547" y="661"/>
                    <a:pt x="558" y="672"/>
                    <a:pt x="570" y="672"/>
                  </a:cubicBezTo>
                  <a:cubicBezTo>
                    <a:pt x="582" y="661"/>
                    <a:pt x="593" y="661"/>
                    <a:pt x="605" y="649"/>
                  </a:cubicBezTo>
                  <a:cubicBezTo>
                    <a:pt x="617" y="638"/>
                    <a:pt x="617" y="614"/>
                    <a:pt x="605" y="591"/>
                  </a:cubicBezTo>
                  <a:lnTo>
                    <a:pt x="70" y="9"/>
                  </a:lnTo>
                  <a:cubicBezTo>
                    <a:pt x="64" y="4"/>
                    <a:pt x="52" y="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64"/>
            <p:cNvSpPr/>
            <p:nvPr/>
          </p:nvSpPr>
          <p:spPr>
            <a:xfrm>
              <a:off x="1735950" y="4066050"/>
              <a:ext cx="15450" cy="16525"/>
            </a:xfrm>
            <a:custGeom>
              <a:avLst/>
              <a:gdLst/>
              <a:ahLst/>
              <a:cxnLst/>
              <a:rect l="l" t="t" r="r" b="b"/>
              <a:pathLst>
                <a:path w="618" h="661" extrusionOk="0">
                  <a:moveTo>
                    <a:pt x="49" y="1"/>
                  </a:moveTo>
                  <a:cubicBezTo>
                    <a:pt x="38" y="1"/>
                    <a:pt x="30" y="4"/>
                    <a:pt x="24" y="9"/>
                  </a:cubicBezTo>
                  <a:cubicBezTo>
                    <a:pt x="1" y="21"/>
                    <a:pt x="1" y="56"/>
                    <a:pt x="24" y="68"/>
                  </a:cubicBezTo>
                  <a:lnTo>
                    <a:pt x="547" y="649"/>
                  </a:lnTo>
                  <a:cubicBezTo>
                    <a:pt x="559" y="661"/>
                    <a:pt x="571" y="661"/>
                    <a:pt x="582" y="661"/>
                  </a:cubicBezTo>
                  <a:cubicBezTo>
                    <a:pt x="582" y="661"/>
                    <a:pt x="594" y="661"/>
                    <a:pt x="605" y="649"/>
                  </a:cubicBezTo>
                  <a:cubicBezTo>
                    <a:pt x="617" y="626"/>
                    <a:pt x="617" y="603"/>
                    <a:pt x="605" y="591"/>
                  </a:cubicBezTo>
                  <a:lnTo>
                    <a:pt x="82" y="9"/>
                  </a:lnTo>
                  <a:cubicBezTo>
                    <a:pt x="70" y="4"/>
                    <a:pt x="59"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64"/>
            <p:cNvSpPr/>
            <p:nvPr/>
          </p:nvSpPr>
          <p:spPr>
            <a:xfrm>
              <a:off x="1748100" y="4054925"/>
              <a:ext cx="15800" cy="16600"/>
            </a:xfrm>
            <a:custGeom>
              <a:avLst/>
              <a:gdLst/>
              <a:ahLst/>
              <a:cxnLst/>
              <a:rect l="l" t="t" r="r" b="b"/>
              <a:pathLst>
                <a:path w="632" h="664" extrusionOk="0">
                  <a:moveTo>
                    <a:pt x="56" y="0"/>
                  </a:moveTo>
                  <a:cubicBezTo>
                    <a:pt x="26" y="0"/>
                    <a:pt x="0" y="33"/>
                    <a:pt x="26" y="59"/>
                  </a:cubicBezTo>
                  <a:lnTo>
                    <a:pt x="550" y="641"/>
                  </a:lnTo>
                  <a:cubicBezTo>
                    <a:pt x="561" y="652"/>
                    <a:pt x="573" y="664"/>
                    <a:pt x="585" y="664"/>
                  </a:cubicBezTo>
                  <a:cubicBezTo>
                    <a:pt x="596" y="664"/>
                    <a:pt x="608" y="652"/>
                    <a:pt x="620" y="652"/>
                  </a:cubicBezTo>
                  <a:cubicBezTo>
                    <a:pt x="631" y="629"/>
                    <a:pt x="631" y="606"/>
                    <a:pt x="620" y="594"/>
                  </a:cubicBezTo>
                  <a:lnTo>
                    <a:pt x="85" y="12"/>
                  </a:lnTo>
                  <a:cubicBezTo>
                    <a:pt x="76" y="4"/>
                    <a:pt x="66" y="0"/>
                    <a:pt x="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64"/>
            <p:cNvSpPr/>
            <p:nvPr/>
          </p:nvSpPr>
          <p:spPr>
            <a:xfrm>
              <a:off x="1760675" y="4043675"/>
              <a:ext cx="15425" cy="16525"/>
            </a:xfrm>
            <a:custGeom>
              <a:avLst/>
              <a:gdLst/>
              <a:ahLst/>
              <a:cxnLst/>
              <a:rect l="l" t="t" r="r" b="b"/>
              <a:pathLst>
                <a:path w="617" h="661" extrusionOk="0">
                  <a:moveTo>
                    <a:pt x="41" y="0"/>
                  </a:moveTo>
                  <a:cubicBezTo>
                    <a:pt x="29" y="0"/>
                    <a:pt x="18" y="3"/>
                    <a:pt x="12" y="9"/>
                  </a:cubicBezTo>
                  <a:cubicBezTo>
                    <a:pt x="0" y="20"/>
                    <a:pt x="0" y="55"/>
                    <a:pt x="12" y="67"/>
                  </a:cubicBezTo>
                  <a:lnTo>
                    <a:pt x="547" y="649"/>
                  </a:lnTo>
                  <a:cubicBezTo>
                    <a:pt x="547" y="660"/>
                    <a:pt x="559" y="660"/>
                    <a:pt x="570" y="660"/>
                  </a:cubicBezTo>
                  <a:cubicBezTo>
                    <a:pt x="582" y="660"/>
                    <a:pt x="594" y="660"/>
                    <a:pt x="605" y="649"/>
                  </a:cubicBezTo>
                  <a:cubicBezTo>
                    <a:pt x="617" y="637"/>
                    <a:pt x="617" y="602"/>
                    <a:pt x="605" y="590"/>
                  </a:cubicBezTo>
                  <a:lnTo>
                    <a:pt x="70" y="9"/>
                  </a:lnTo>
                  <a:cubicBezTo>
                    <a:pt x="64" y="3"/>
                    <a:pt x="53"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64"/>
            <p:cNvSpPr/>
            <p:nvPr/>
          </p:nvSpPr>
          <p:spPr>
            <a:xfrm>
              <a:off x="1772150" y="4033100"/>
              <a:ext cx="26050" cy="27975"/>
            </a:xfrm>
            <a:custGeom>
              <a:avLst/>
              <a:gdLst/>
              <a:ahLst/>
              <a:cxnLst/>
              <a:rect l="l" t="t" r="r" b="b"/>
              <a:pathLst>
                <a:path w="1042" h="1119" extrusionOk="0">
                  <a:moveTo>
                    <a:pt x="54" y="1"/>
                  </a:moveTo>
                  <a:cubicBezTo>
                    <a:pt x="23" y="1"/>
                    <a:pt x="1" y="33"/>
                    <a:pt x="18" y="60"/>
                  </a:cubicBezTo>
                  <a:lnTo>
                    <a:pt x="972" y="1106"/>
                  </a:lnTo>
                  <a:cubicBezTo>
                    <a:pt x="972" y="1106"/>
                    <a:pt x="984" y="1118"/>
                    <a:pt x="995" y="1118"/>
                  </a:cubicBezTo>
                  <a:cubicBezTo>
                    <a:pt x="1007" y="1118"/>
                    <a:pt x="1019" y="1106"/>
                    <a:pt x="1030" y="1106"/>
                  </a:cubicBezTo>
                  <a:cubicBezTo>
                    <a:pt x="1042" y="1083"/>
                    <a:pt x="1042" y="1060"/>
                    <a:pt x="1030" y="1048"/>
                  </a:cubicBezTo>
                  <a:lnTo>
                    <a:pt x="88" y="13"/>
                  </a:lnTo>
                  <a:cubicBezTo>
                    <a:pt x="76" y="4"/>
                    <a:pt x="65" y="1"/>
                    <a:pt x="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64"/>
            <p:cNvSpPr/>
            <p:nvPr/>
          </p:nvSpPr>
          <p:spPr>
            <a:xfrm>
              <a:off x="1784525" y="4021650"/>
              <a:ext cx="15725" cy="16725"/>
            </a:xfrm>
            <a:custGeom>
              <a:avLst/>
              <a:gdLst/>
              <a:ahLst/>
              <a:cxnLst/>
              <a:rect l="l" t="t" r="r" b="b"/>
              <a:pathLst>
                <a:path w="629" h="669" extrusionOk="0">
                  <a:moveTo>
                    <a:pt x="48" y="0"/>
                  </a:moveTo>
                  <a:cubicBezTo>
                    <a:pt x="38" y="0"/>
                    <a:pt x="29" y="6"/>
                    <a:pt x="23" y="17"/>
                  </a:cubicBezTo>
                  <a:cubicBezTo>
                    <a:pt x="0" y="29"/>
                    <a:pt x="0" y="52"/>
                    <a:pt x="23" y="76"/>
                  </a:cubicBezTo>
                  <a:lnTo>
                    <a:pt x="547" y="657"/>
                  </a:lnTo>
                  <a:cubicBezTo>
                    <a:pt x="558" y="657"/>
                    <a:pt x="570" y="669"/>
                    <a:pt x="582" y="669"/>
                  </a:cubicBezTo>
                  <a:cubicBezTo>
                    <a:pt x="593" y="669"/>
                    <a:pt x="605" y="657"/>
                    <a:pt x="605" y="657"/>
                  </a:cubicBezTo>
                  <a:cubicBezTo>
                    <a:pt x="628" y="634"/>
                    <a:pt x="628" y="611"/>
                    <a:pt x="605" y="599"/>
                  </a:cubicBezTo>
                  <a:lnTo>
                    <a:pt x="82" y="17"/>
                  </a:lnTo>
                  <a:cubicBezTo>
                    <a:pt x="70" y="6"/>
                    <a:pt x="58"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64"/>
            <p:cNvSpPr/>
            <p:nvPr/>
          </p:nvSpPr>
          <p:spPr>
            <a:xfrm>
              <a:off x="1797025" y="4010600"/>
              <a:ext cx="15425" cy="16725"/>
            </a:xfrm>
            <a:custGeom>
              <a:avLst/>
              <a:gdLst/>
              <a:ahLst/>
              <a:cxnLst/>
              <a:rect l="l" t="t" r="r" b="b"/>
              <a:pathLst>
                <a:path w="617" h="669" extrusionOk="0">
                  <a:moveTo>
                    <a:pt x="41" y="0"/>
                  </a:moveTo>
                  <a:cubicBezTo>
                    <a:pt x="29" y="0"/>
                    <a:pt x="18" y="6"/>
                    <a:pt x="12" y="17"/>
                  </a:cubicBezTo>
                  <a:cubicBezTo>
                    <a:pt x="0" y="29"/>
                    <a:pt x="0" y="52"/>
                    <a:pt x="12" y="64"/>
                  </a:cubicBezTo>
                  <a:lnTo>
                    <a:pt x="547" y="646"/>
                  </a:lnTo>
                  <a:cubicBezTo>
                    <a:pt x="547" y="657"/>
                    <a:pt x="559" y="657"/>
                    <a:pt x="570" y="669"/>
                  </a:cubicBezTo>
                  <a:cubicBezTo>
                    <a:pt x="582" y="657"/>
                    <a:pt x="593" y="657"/>
                    <a:pt x="605" y="646"/>
                  </a:cubicBezTo>
                  <a:cubicBezTo>
                    <a:pt x="617" y="634"/>
                    <a:pt x="617" y="611"/>
                    <a:pt x="605" y="599"/>
                  </a:cubicBezTo>
                  <a:lnTo>
                    <a:pt x="70" y="17"/>
                  </a:lnTo>
                  <a:cubicBezTo>
                    <a:pt x="64" y="6"/>
                    <a:pt x="53"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64"/>
            <p:cNvSpPr/>
            <p:nvPr/>
          </p:nvSpPr>
          <p:spPr>
            <a:xfrm>
              <a:off x="1808850" y="3999575"/>
              <a:ext cx="15825" cy="16425"/>
            </a:xfrm>
            <a:custGeom>
              <a:avLst/>
              <a:gdLst/>
              <a:ahLst/>
              <a:cxnLst/>
              <a:rect l="l" t="t" r="r" b="b"/>
              <a:pathLst>
                <a:path w="633" h="657" extrusionOk="0">
                  <a:moveTo>
                    <a:pt x="68" y="1"/>
                  </a:moveTo>
                  <a:cubicBezTo>
                    <a:pt x="35" y="1"/>
                    <a:pt x="1" y="45"/>
                    <a:pt x="27" y="63"/>
                  </a:cubicBezTo>
                  <a:lnTo>
                    <a:pt x="562" y="645"/>
                  </a:lnTo>
                  <a:cubicBezTo>
                    <a:pt x="574" y="656"/>
                    <a:pt x="586" y="656"/>
                    <a:pt x="597" y="656"/>
                  </a:cubicBezTo>
                  <a:lnTo>
                    <a:pt x="621" y="656"/>
                  </a:lnTo>
                  <a:cubicBezTo>
                    <a:pt x="632" y="633"/>
                    <a:pt x="632" y="610"/>
                    <a:pt x="621" y="598"/>
                  </a:cubicBezTo>
                  <a:lnTo>
                    <a:pt x="97" y="16"/>
                  </a:lnTo>
                  <a:cubicBezTo>
                    <a:pt x="89" y="5"/>
                    <a:pt x="78" y="1"/>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64"/>
            <p:cNvSpPr/>
            <p:nvPr/>
          </p:nvSpPr>
          <p:spPr>
            <a:xfrm>
              <a:off x="1821450" y="3988200"/>
              <a:ext cx="15425" cy="16750"/>
            </a:xfrm>
            <a:custGeom>
              <a:avLst/>
              <a:gdLst/>
              <a:ahLst/>
              <a:cxnLst/>
              <a:rect l="l" t="t" r="r" b="b"/>
              <a:pathLst>
                <a:path w="617" h="670" extrusionOk="0">
                  <a:moveTo>
                    <a:pt x="48" y="0"/>
                  </a:moveTo>
                  <a:cubicBezTo>
                    <a:pt x="38" y="0"/>
                    <a:pt x="29" y="6"/>
                    <a:pt x="24" y="18"/>
                  </a:cubicBezTo>
                  <a:cubicBezTo>
                    <a:pt x="0" y="29"/>
                    <a:pt x="0" y="53"/>
                    <a:pt x="24" y="64"/>
                  </a:cubicBezTo>
                  <a:lnTo>
                    <a:pt x="547" y="646"/>
                  </a:lnTo>
                  <a:cubicBezTo>
                    <a:pt x="559" y="658"/>
                    <a:pt x="570" y="658"/>
                    <a:pt x="582" y="669"/>
                  </a:cubicBezTo>
                  <a:cubicBezTo>
                    <a:pt x="593" y="658"/>
                    <a:pt x="593" y="658"/>
                    <a:pt x="605" y="658"/>
                  </a:cubicBezTo>
                  <a:cubicBezTo>
                    <a:pt x="617" y="634"/>
                    <a:pt x="617" y="611"/>
                    <a:pt x="605" y="599"/>
                  </a:cubicBezTo>
                  <a:lnTo>
                    <a:pt x="82" y="18"/>
                  </a:lnTo>
                  <a:cubicBezTo>
                    <a:pt x="70" y="6"/>
                    <a:pt x="58"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64"/>
            <p:cNvSpPr/>
            <p:nvPr/>
          </p:nvSpPr>
          <p:spPr>
            <a:xfrm>
              <a:off x="1833375" y="3977450"/>
              <a:ext cx="25900" cy="28075"/>
            </a:xfrm>
            <a:custGeom>
              <a:avLst/>
              <a:gdLst/>
              <a:ahLst/>
              <a:cxnLst/>
              <a:rect l="l" t="t" r="r" b="b"/>
              <a:pathLst>
                <a:path w="1036" h="1123" extrusionOk="0">
                  <a:moveTo>
                    <a:pt x="48" y="0"/>
                  </a:moveTo>
                  <a:cubicBezTo>
                    <a:pt x="38" y="0"/>
                    <a:pt x="29" y="6"/>
                    <a:pt x="23" y="18"/>
                  </a:cubicBezTo>
                  <a:cubicBezTo>
                    <a:pt x="0" y="29"/>
                    <a:pt x="0" y="52"/>
                    <a:pt x="23" y="76"/>
                  </a:cubicBezTo>
                  <a:lnTo>
                    <a:pt x="966" y="1111"/>
                  </a:lnTo>
                  <a:cubicBezTo>
                    <a:pt x="966" y="1111"/>
                    <a:pt x="977" y="1122"/>
                    <a:pt x="989" y="1122"/>
                  </a:cubicBezTo>
                  <a:cubicBezTo>
                    <a:pt x="1000" y="1122"/>
                    <a:pt x="1012" y="1122"/>
                    <a:pt x="1024" y="1111"/>
                  </a:cubicBezTo>
                  <a:cubicBezTo>
                    <a:pt x="1035" y="1099"/>
                    <a:pt x="1035" y="1064"/>
                    <a:pt x="1024" y="1053"/>
                  </a:cubicBezTo>
                  <a:lnTo>
                    <a:pt x="82" y="18"/>
                  </a:lnTo>
                  <a:cubicBezTo>
                    <a:pt x="70" y="6"/>
                    <a:pt x="58"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64"/>
            <p:cNvSpPr/>
            <p:nvPr/>
          </p:nvSpPr>
          <p:spPr>
            <a:xfrm>
              <a:off x="1845575" y="3966325"/>
              <a:ext cx="15450" cy="16525"/>
            </a:xfrm>
            <a:custGeom>
              <a:avLst/>
              <a:gdLst/>
              <a:ahLst/>
              <a:cxnLst/>
              <a:rect l="l" t="t" r="r" b="b"/>
              <a:pathLst>
                <a:path w="618" h="661" extrusionOk="0">
                  <a:moveTo>
                    <a:pt x="46" y="0"/>
                  </a:moveTo>
                  <a:cubicBezTo>
                    <a:pt x="36" y="0"/>
                    <a:pt x="24" y="3"/>
                    <a:pt x="12" y="9"/>
                  </a:cubicBezTo>
                  <a:cubicBezTo>
                    <a:pt x="1" y="32"/>
                    <a:pt x="1" y="55"/>
                    <a:pt x="12" y="67"/>
                  </a:cubicBezTo>
                  <a:lnTo>
                    <a:pt x="547" y="649"/>
                  </a:lnTo>
                  <a:cubicBezTo>
                    <a:pt x="559" y="660"/>
                    <a:pt x="559" y="660"/>
                    <a:pt x="582" y="660"/>
                  </a:cubicBezTo>
                  <a:cubicBezTo>
                    <a:pt x="582" y="660"/>
                    <a:pt x="594" y="660"/>
                    <a:pt x="606" y="649"/>
                  </a:cubicBezTo>
                  <a:cubicBezTo>
                    <a:pt x="617" y="637"/>
                    <a:pt x="617" y="614"/>
                    <a:pt x="606" y="590"/>
                  </a:cubicBezTo>
                  <a:lnTo>
                    <a:pt x="70" y="9"/>
                  </a:lnTo>
                  <a:cubicBezTo>
                    <a:pt x="65" y="3"/>
                    <a:pt x="56"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64"/>
            <p:cNvSpPr/>
            <p:nvPr/>
          </p:nvSpPr>
          <p:spPr>
            <a:xfrm>
              <a:off x="1857800" y="3955050"/>
              <a:ext cx="15425" cy="16750"/>
            </a:xfrm>
            <a:custGeom>
              <a:avLst/>
              <a:gdLst/>
              <a:ahLst/>
              <a:cxnLst/>
              <a:rect l="l" t="t" r="r" b="b"/>
              <a:pathLst>
                <a:path w="617" h="670" extrusionOk="0">
                  <a:moveTo>
                    <a:pt x="48" y="0"/>
                  </a:moveTo>
                  <a:cubicBezTo>
                    <a:pt x="38" y="0"/>
                    <a:pt x="29" y="6"/>
                    <a:pt x="23" y="18"/>
                  </a:cubicBezTo>
                  <a:cubicBezTo>
                    <a:pt x="0" y="30"/>
                    <a:pt x="0" y="53"/>
                    <a:pt x="23" y="76"/>
                  </a:cubicBezTo>
                  <a:lnTo>
                    <a:pt x="547" y="658"/>
                  </a:lnTo>
                  <a:cubicBezTo>
                    <a:pt x="559" y="658"/>
                    <a:pt x="570" y="669"/>
                    <a:pt x="582" y="669"/>
                  </a:cubicBezTo>
                  <a:cubicBezTo>
                    <a:pt x="593" y="669"/>
                    <a:pt x="605" y="658"/>
                    <a:pt x="605" y="658"/>
                  </a:cubicBezTo>
                  <a:cubicBezTo>
                    <a:pt x="617" y="634"/>
                    <a:pt x="617" y="611"/>
                    <a:pt x="605" y="599"/>
                  </a:cubicBezTo>
                  <a:lnTo>
                    <a:pt x="82" y="18"/>
                  </a:lnTo>
                  <a:cubicBezTo>
                    <a:pt x="70" y="6"/>
                    <a:pt x="58"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64"/>
            <p:cNvSpPr/>
            <p:nvPr/>
          </p:nvSpPr>
          <p:spPr>
            <a:xfrm>
              <a:off x="1870150" y="3944125"/>
              <a:ext cx="15575" cy="16325"/>
            </a:xfrm>
            <a:custGeom>
              <a:avLst/>
              <a:gdLst/>
              <a:ahLst/>
              <a:cxnLst/>
              <a:rect l="l" t="t" r="r" b="b"/>
              <a:pathLst>
                <a:path w="623" h="653" extrusionOk="0">
                  <a:moveTo>
                    <a:pt x="49" y="1"/>
                  </a:moveTo>
                  <a:cubicBezTo>
                    <a:pt x="22" y="1"/>
                    <a:pt x="1" y="33"/>
                    <a:pt x="18" y="59"/>
                  </a:cubicBezTo>
                  <a:lnTo>
                    <a:pt x="553" y="641"/>
                  </a:lnTo>
                  <a:cubicBezTo>
                    <a:pt x="553" y="653"/>
                    <a:pt x="565" y="653"/>
                    <a:pt x="576" y="653"/>
                  </a:cubicBezTo>
                  <a:lnTo>
                    <a:pt x="611" y="653"/>
                  </a:lnTo>
                  <a:cubicBezTo>
                    <a:pt x="623" y="629"/>
                    <a:pt x="623" y="606"/>
                    <a:pt x="611" y="594"/>
                  </a:cubicBezTo>
                  <a:lnTo>
                    <a:pt x="76" y="13"/>
                  </a:lnTo>
                  <a:cubicBezTo>
                    <a:pt x="67" y="4"/>
                    <a:pt x="58"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64"/>
            <p:cNvSpPr/>
            <p:nvPr/>
          </p:nvSpPr>
          <p:spPr>
            <a:xfrm>
              <a:off x="1882500" y="3932650"/>
              <a:ext cx="15450" cy="16750"/>
            </a:xfrm>
            <a:custGeom>
              <a:avLst/>
              <a:gdLst/>
              <a:ahLst/>
              <a:cxnLst/>
              <a:rect l="l" t="t" r="r" b="b"/>
              <a:pathLst>
                <a:path w="618" h="670" extrusionOk="0">
                  <a:moveTo>
                    <a:pt x="46" y="1"/>
                  </a:moveTo>
                  <a:cubicBezTo>
                    <a:pt x="36" y="1"/>
                    <a:pt x="24" y="7"/>
                    <a:pt x="13" y="18"/>
                  </a:cubicBezTo>
                  <a:cubicBezTo>
                    <a:pt x="1" y="30"/>
                    <a:pt x="1" y="53"/>
                    <a:pt x="13" y="76"/>
                  </a:cubicBezTo>
                  <a:lnTo>
                    <a:pt x="548" y="658"/>
                  </a:lnTo>
                  <a:cubicBezTo>
                    <a:pt x="559" y="658"/>
                    <a:pt x="559" y="670"/>
                    <a:pt x="571" y="670"/>
                  </a:cubicBezTo>
                  <a:cubicBezTo>
                    <a:pt x="582" y="670"/>
                    <a:pt x="594" y="670"/>
                    <a:pt x="606" y="658"/>
                  </a:cubicBezTo>
                  <a:cubicBezTo>
                    <a:pt x="617" y="635"/>
                    <a:pt x="617" y="611"/>
                    <a:pt x="606" y="600"/>
                  </a:cubicBezTo>
                  <a:lnTo>
                    <a:pt x="71" y="18"/>
                  </a:lnTo>
                  <a:cubicBezTo>
                    <a:pt x="65" y="7"/>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64"/>
            <p:cNvSpPr/>
            <p:nvPr/>
          </p:nvSpPr>
          <p:spPr>
            <a:xfrm>
              <a:off x="1894050" y="3922075"/>
              <a:ext cx="26275" cy="28200"/>
            </a:xfrm>
            <a:custGeom>
              <a:avLst/>
              <a:gdLst/>
              <a:ahLst/>
              <a:cxnLst/>
              <a:rect l="l" t="t" r="r" b="b"/>
              <a:pathLst>
                <a:path w="1051" h="1128" extrusionOk="0">
                  <a:moveTo>
                    <a:pt x="61" y="0"/>
                  </a:moveTo>
                  <a:cubicBezTo>
                    <a:pt x="30" y="0"/>
                    <a:pt x="0" y="42"/>
                    <a:pt x="27" y="69"/>
                  </a:cubicBezTo>
                  <a:lnTo>
                    <a:pt x="970" y="1104"/>
                  </a:lnTo>
                  <a:cubicBezTo>
                    <a:pt x="981" y="1116"/>
                    <a:pt x="981" y="1116"/>
                    <a:pt x="993" y="1128"/>
                  </a:cubicBezTo>
                  <a:cubicBezTo>
                    <a:pt x="1028" y="1116"/>
                    <a:pt x="1051" y="1081"/>
                    <a:pt x="1028" y="1058"/>
                  </a:cubicBezTo>
                  <a:lnTo>
                    <a:pt x="86" y="11"/>
                  </a:lnTo>
                  <a:cubicBezTo>
                    <a:pt x="78" y="3"/>
                    <a:pt x="69" y="0"/>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64"/>
            <p:cNvSpPr/>
            <p:nvPr/>
          </p:nvSpPr>
          <p:spPr>
            <a:xfrm>
              <a:off x="1906650" y="3910850"/>
              <a:ext cx="15425" cy="16750"/>
            </a:xfrm>
            <a:custGeom>
              <a:avLst/>
              <a:gdLst/>
              <a:ahLst/>
              <a:cxnLst/>
              <a:rect l="l" t="t" r="r" b="b"/>
              <a:pathLst>
                <a:path w="617" h="670" extrusionOk="0">
                  <a:moveTo>
                    <a:pt x="41" y="0"/>
                  </a:moveTo>
                  <a:cubicBezTo>
                    <a:pt x="29" y="0"/>
                    <a:pt x="18" y="6"/>
                    <a:pt x="12" y="18"/>
                  </a:cubicBezTo>
                  <a:cubicBezTo>
                    <a:pt x="0" y="30"/>
                    <a:pt x="0" y="53"/>
                    <a:pt x="12" y="76"/>
                  </a:cubicBezTo>
                  <a:lnTo>
                    <a:pt x="547" y="658"/>
                  </a:lnTo>
                  <a:cubicBezTo>
                    <a:pt x="547" y="658"/>
                    <a:pt x="559" y="669"/>
                    <a:pt x="570" y="669"/>
                  </a:cubicBezTo>
                  <a:cubicBezTo>
                    <a:pt x="605" y="658"/>
                    <a:pt x="617" y="623"/>
                    <a:pt x="605" y="599"/>
                  </a:cubicBezTo>
                  <a:lnTo>
                    <a:pt x="70" y="18"/>
                  </a:lnTo>
                  <a:cubicBezTo>
                    <a:pt x="64" y="6"/>
                    <a:pt x="53"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64"/>
            <p:cNvSpPr/>
            <p:nvPr/>
          </p:nvSpPr>
          <p:spPr>
            <a:xfrm>
              <a:off x="1918850" y="3899725"/>
              <a:ext cx="15450" cy="16525"/>
            </a:xfrm>
            <a:custGeom>
              <a:avLst/>
              <a:gdLst/>
              <a:ahLst/>
              <a:cxnLst/>
              <a:rect l="l" t="t" r="r" b="b"/>
              <a:pathLst>
                <a:path w="618" h="661" extrusionOk="0">
                  <a:moveTo>
                    <a:pt x="46" y="1"/>
                  </a:moveTo>
                  <a:cubicBezTo>
                    <a:pt x="36" y="1"/>
                    <a:pt x="24" y="3"/>
                    <a:pt x="12" y="9"/>
                  </a:cubicBezTo>
                  <a:cubicBezTo>
                    <a:pt x="1" y="33"/>
                    <a:pt x="1" y="56"/>
                    <a:pt x="12" y="67"/>
                  </a:cubicBezTo>
                  <a:lnTo>
                    <a:pt x="548" y="649"/>
                  </a:lnTo>
                  <a:cubicBezTo>
                    <a:pt x="548" y="661"/>
                    <a:pt x="559" y="661"/>
                    <a:pt x="571" y="661"/>
                  </a:cubicBezTo>
                  <a:cubicBezTo>
                    <a:pt x="582" y="661"/>
                    <a:pt x="594" y="661"/>
                    <a:pt x="606" y="649"/>
                  </a:cubicBezTo>
                  <a:cubicBezTo>
                    <a:pt x="617" y="637"/>
                    <a:pt x="617" y="614"/>
                    <a:pt x="606" y="591"/>
                  </a:cubicBezTo>
                  <a:lnTo>
                    <a:pt x="71" y="9"/>
                  </a:lnTo>
                  <a:cubicBezTo>
                    <a:pt x="65" y="3"/>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64"/>
            <p:cNvSpPr/>
            <p:nvPr/>
          </p:nvSpPr>
          <p:spPr>
            <a:xfrm>
              <a:off x="1931200" y="3888700"/>
              <a:ext cx="15600" cy="16500"/>
            </a:xfrm>
            <a:custGeom>
              <a:avLst/>
              <a:gdLst/>
              <a:ahLst/>
              <a:cxnLst/>
              <a:rect l="l" t="t" r="r" b="b"/>
              <a:pathLst>
                <a:path w="624" h="660" extrusionOk="0">
                  <a:moveTo>
                    <a:pt x="53" y="1"/>
                  </a:moveTo>
                  <a:cubicBezTo>
                    <a:pt x="25" y="1"/>
                    <a:pt x="0" y="30"/>
                    <a:pt x="19" y="66"/>
                  </a:cubicBezTo>
                  <a:lnTo>
                    <a:pt x="542" y="648"/>
                  </a:lnTo>
                  <a:cubicBezTo>
                    <a:pt x="554" y="648"/>
                    <a:pt x="565" y="660"/>
                    <a:pt x="577" y="660"/>
                  </a:cubicBezTo>
                  <a:cubicBezTo>
                    <a:pt x="589" y="660"/>
                    <a:pt x="600" y="660"/>
                    <a:pt x="600" y="648"/>
                  </a:cubicBezTo>
                  <a:cubicBezTo>
                    <a:pt x="623" y="636"/>
                    <a:pt x="623" y="601"/>
                    <a:pt x="600" y="590"/>
                  </a:cubicBezTo>
                  <a:lnTo>
                    <a:pt x="77" y="8"/>
                  </a:lnTo>
                  <a:cubicBezTo>
                    <a:pt x="69" y="3"/>
                    <a:pt x="61" y="1"/>
                    <a:pt x="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64"/>
            <p:cNvSpPr/>
            <p:nvPr/>
          </p:nvSpPr>
          <p:spPr>
            <a:xfrm>
              <a:off x="1943575" y="3877325"/>
              <a:ext cx="15725" cy="16525"/>
            </a:xfrm>
            <a:custGeom>
              <a:avLst/>
              <a:gdLst/>
              <a:ahLst/>
              <a:cxnLst/>
              <a:rect l="l" t="t" r="r" b="b"/>
              <a:pathLst>
                <a:path w="629" h="661" extrusionOk="0">
                  <a:moveTo>
                    <a:pt x="37" y="1"/>
                  </a:moveTo>
                  <a:cubicBezTo>
                    <a:pt x="27" y="1"/>
                    <a:pt x="18" y="4"/>
                    <a:pt x="12" y="10"/>
                  </a:cubicBezTo>
                  <a:cubicBezTo>
                    <a:pt x="0" y="33"/>
                    <a:pt x="0" y="56"/>
                    <a:pt x="12" y="68"/>
                  </a:cubicBezTo>
                  <a:lnTo>
                    <a:pt x="536" y="649"/>
                  </a:lnTo>
                  <a:cubicBezTo>
                    <a:pt x="547" y="661"/>
                    <a:pt x="559" y="661"/>
                    <a:pt x="570" y="661"/>
                  </a:cubicBezTo>
                  <a:cubicBezTo>
                    <a:pt x="605" y="661"/>
                    <a:pt x="629" y="614"/>
                    <a:pt x="594" y="591"/>
                  </a:cubicBezTo>
                  <a:lnTo>
                    <a:pt x="70" y="10"/>
                  </a:lnTo>
                  <a:cubicBezTo>
                    <a:pt x="59" y="4"/>
                    <a:pt x="47" y="1"/>
                    <a:pt x="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64"/>
            <p:cNvSpPr/>
            <p:nvPr/>
          </p:nvSpPr>
          <p:spPr>
            <a:xfrm>
              <a:off x="1955200" y="3866650"/>
              <a:ext cx="25900" cy="28075"/>
            </a:xfrm>
            <a:custGeom>
              <a:avLst/>
              <a:gdLst/>
              <a:ahLst/>
              <a:cxnLst/>
              <a:rect l="l" t="t" r="r" b="b"/>
              <a:pathLst>
                <a:path w="1036" h="1123" extrusionOk="0">
                  <a:moveTo>
                    <a:pt x="46" y="0"/>
                  </a:moveTo>
                  <a:cubicBezTo>
                    <a:pt x="36" y="0"/>
                    <a:pt x="24" y="6"/>
                    <a:pt x="12" y="18"/>
                  </a:cubicBezTo>
                  <a:cubicBezTo>
                    <a:pt x="1" y="30"/>
                    <a:pt x="1" y="53"/>
                    <a:pt x="12" y="64"/>
                  </a:cubicBezTo>
                  <a:lnTo>
                    <a:pt x="966" y="1111"/>
                  </a:lnTo>
                  <a:cubicBezTo>
                    <a:pt x="966" y="1111"/>
                    <a:pt x="978" y="1123"/>
                    <a:pt x="989" y="1123"/>
                  </a:cubicBezTo>
                  <a:cubicBezTo>
                    <a:pt x="1001" y="1123"/>
                    <a:pt x="1013" y="1111"/>
                    <a:pt x="1013" y="1111"/>
                  </a:cubicBezTo>
                  <a:cubicBezTo>
                    <a:pt x="1036" y="1088"/>
                    <a:pt x="1036" y="1065"/>
                    <a:pt x="1013" y="1053"/>
                  </a:cubicBezTo>
                  <a:lnTo>
                    <a:pt x="71" y="18"/>
                  </a:lnTo>
                  <a:cubicBezTo>
                    <a:pt x="65" y="6"/>
                    <a:pt x="56"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64"/>
            <p:cNvSpPr/>
            <p:nvPr/>
          </p:nvSpPr>
          <p:spPr>
            <a:xfrm>
              <a:off x="1967425" y="3855525"/>
              <a:ext cx="15425" cy="16525"/>
            </a:xfrm>
            <a:custGeom>
              <a:avLst/>
              <a:gdLst/>
              <a:ahLst/>
              <a:cxnLst/>
              <a:rect l="l" t="t" r="r" b="b"/>
              <a:pathLst>
                <a:path w="617" h="661" extrusionOk="0">
                  <a:moveTo>
                    <a:pt x="47" y="1"/>
                  </a:moveTo>
                  <a:cubicBezTo>
                    <a:pt x="38" y="1"/>
                    <a:pt x="29" y="3"/>
                    <a:pt x="24" y="9"/>
                  </a:cubicBezTo>
                  <a:cubicBezTo>
                    <a:pt x="0" y="21"/>
                    <a:pt x="0" y="56"/>
                    <a:pt x="24" y="67"/>
                  </a:cubicBezTo>
                  <a:lnTo>
                    <a:pt x="547" y="649"/>
                  </a:lnTo>
                  <a:cubicBezTo>
                    <a:pt x="559" y="661"/>
                    <a:pt x="570" y="661"/>
                    <a:pt x="582" y="661"/>
                  </a:cubicBezTo>
                  <a:cubicBezTo>
                    <a:pt x="593" y="661"/>
                    <a:pt x="593" y="661"/>
                    <a:pt x="605" y="649"/>
                  </a:cubicBezTo>
                  <a:cubicBezTo>
                    <a:pt x="617" y="637"/>
                    <a:pt x="617" y="602"/>
                    <a:pt x="605" y="591"/>
                  </a:cubicBezTo>
                  <a:lnTo>
                    <a:pt x="70" y="9"/>
                  </a:lnTo>
                  <a:cubicBezTo>
                    <a:pt x="64" y="3"/>
                    <a:pt x="56"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64"/>
            <p:cNvSpPr/>
            <p:nvPr/>
          </p:nvSpPr>
          <p:spPr>
            <a:xfrm>
              <a:off x="1979775" y="3844400"/>
              <a:ext cx="15575" cy="16600"/>
            </a:xfrm>
            <a:custGeom>
              <a:avLst/>
              <a:gdLst/>
              <a:ahLst/>
              <a:cxnLst/>
              <a:rect l="l" t="t" r="r" b="b"/>
              <a:pathLst>
                <a:path w="623" h="664" extrusionOk="0">
                  <a:moveTo>
                    <a:pt x="50" y="0"/>
                  </a:moveTo>
                  <a:cubicBezTo>
                    <a:pt x="23" y="0"/>
                    <a:pt x="0" y="35"/>
                    <a:pt x="18" y="70"/>
                  </a:cubicBezTo>
                  <a:lnTo>
                    <a:pt x="541" y="652"/>
                  </a:lnTo>
                  <a:cubicBezTo>
                    <a:pt x="553" y="652"/>
                    <a:pt x="565" y="664"/>
                    <a:pt x="576" y="664"/>
                  </a:cubicBezTo>
                  <a:cubicBezTo>
                    <a:pt x="588" y="664"/>
                    <a:pt x="600" y="652"/>
                    <a:pt x="600" y="652"/>
                  </a:cubicBezTo>
                  <a:cubicBezTo>
                    <a:pt x="623" y="640"/>
                    <a:pt x="623" y="606"/>
                    <a:pt x="600" y="594"/>
                  </a:cubicBezTo>
                  <a:lnTo>
                    <a:pt x="76" y="12"/>
                  </a:lnTo>
                  <a:cubicBezTo>
                    <a:pt x="68" y="4"/>
                    <a:pt x="58" y="0"/>
                    <a:pt x="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64"/>
            <p:cNvSpPr/>
            <p:nvPr/>
          </p:nvSpPr>
          <p:spPr>
            <a:xfrm>
              <a:off x="1992125" y="3833125"/>
              <a:ext cx="15450" cy="16550"/>
            </a:xfrm>
            <a:custGeom>
              <a:avLst/>
              <a:gdLst/>
              <a:ahLst/>
              <a:cxnLst/>
              <a:rect l="l" t="t" r="r" b="b"/>
              <a:pathLst>
                <a:path w="618" h="662" extrusionOk="0">
                  <a:moveTo>
                    <a:pt x="46" y="1"/>
                  </a:moveTo>
                  <a:cubicBezTo>
                    <a:pt x="36" y="1"/>
                    <a:pt x="24" y="4"/>
                    <a:pt x="13" y="10"/>
                  </a:cubicBezTo>
                  <a:cubicBezTo>
                    <a:pt x="1" y="21"/>
                    <a:pt x="1" y="56"/>
                    <a:pt x="13" y="68"/>
                  </a:cubicBezTo>
                  <a:lnTo>
                    <a:pt x="548" y="649"/>
                  </a:lnTo>
                  <a:cubicBezTo>
                    <a:pt x="559" y="661"/>
                    <a:pt x="559" y="661"/>
                    <a:pt x="571" y="661"/>
                  </a:cubicBezTo>
                  <a:cubicBezTo>
                    <a:pt x="583" y="661"/>
                    <a:pt x="594" y="661"/>
                    <a:pt x="606" y="649"/>
                  </a:cubicBezTo>
                  <a:cubicBezTo>
                    <a:pt x="617" y="638"/>
                    <a:pt x="617" y="603"/>
                    <a:pt x="606" y="591"/>
                  </a:cubicBezTo>
                  <a:lnTo>
                    <a:pt x="71" y="10"/>
                  </a:lnTo>
                  <a:cubicBezTo>
                    <a:pt x="65" y="4"/>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64"/>
            <p:cNvSpPr/>
            <p:nvPr/>
          </p:nvSpPr>
          <p:spPr>
            <a:xfrm>
              <a:off x="2004350" y="3821875"/>
              <a:ext cx="15425" cy="16750"/>
            </a:xfrm>
            <a:custGeom>
              <a:avLst/>
              <a:gdLst/>
              <a:ahLst/>
              <a:cxnLst/>
              <a:rect l="l" t="t" r="r" b="b"/>
              <a:pathLst>
                <a:path w="617" h="670" extrusionOk="0">
                  <a:moveTo>
                    <a:pt x="47" y="0"/>
                  </a:moveTo>
                  <a:cubicBezTo>
                    <a:pt x="38" y="0"/>
                    <a:pt x="30" y="6"/>
                    <a:pt x="24" y="18"/>
                  </a:cubicBezTo>
                  <a:cubicBezTo>
                    <a:pt x="0" y="29"/>
                    <a:pt x="0" y="53"/>
                    <a:pt x="24" y="76"/>
                  </a:cubicBezTo>
                  <a:lnTo>
                    <a:pt x="547" y="657"/>
                  </a:lnTo>
                  <a:cubicBezTo>
                    <a:pt x="559" y="657"/>
                    <a:pt x="570" y="669"/>
                    <a:pt x="582" y="669"/>
                  </a:cubicBezTo>
                  <a:cubicBezTo>
                    <a:pt x="582" y="669"/>
                    <a:pt x="594" y="657"/>
                    <a:pt x="605" y="657"/>
                  </a:cubicBezTo>
                  <a:cubicBezTo>
                    <a:pt x="617" y="634"/>
                    <a:pt x="617" y="611"/>
                    <a:pt x="605" y="599"/>
                  </a:cubicBezTo>
                  <a:lnTo>
                    <a:pt x="70" y="18"/>
                  </a:lnTo>
                  <a:cubicBezTo>
                    <a:pt x="64" y="6"/>
                    <a:pt x="56"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64"/>
            <p:cNvSpPr/>
            <p:nvPr/>
          </p:nvSpPr>
          <p:spPr>
            <a:xfrm>
              <a:off x="2015975" y="3811100"/>
              <a:ext cx="25900" cy="28100"/>
            </a:xfrm>
            <a:custGeom>
              <a:avLst/>
              <a:gdLst/>
              <a:ahLst/>
              <a:cxnLst/>
              <a:rect l="l" t="t" r="r" b="b"/>
              <a:pathLst>
                <a:path w="1036" h="1124" extrusionOk="0">
                  <a:moveTo>
                    <a:pt x="49" y="1"/>
                  </a:moveTo>
                  <a:cubicBezTo>
                    <a:pt x="39" y="1"/>
                    <a:pt x="30" y="7"/>
                    <a:pt x="24" y="18"/>
                  </a:cubicBezTo>
                  <a:cubicBezTo>
                    <a:pt x="1" y="30"/>
                    <a:pt x="1" y="53"/>
                    <a:pt x="24" y="76"/>
                  </a:cubicBezTo>
                  <a:lnTo>
                    <a:pt x="966" y="1112"/>
                  </a:lnTo>
                  <a:cubicBezTo>
                    <a:pt x="978" y="1123"/>
                    <a:pt x="989" y="1123"/>
                    <a:pt x="1001" y="1123"/>
                  </a:cubicBezTo>
                  <a:cubicBezTo>
                    <a:pt x="1013" y="1123"/>
                    <a:pt x="1013" y="1123"/>
                    <a:pt x="1024" y="1112"/>
                  </a:cubicBezTo>
                  <a:cubicBezTo>
                    <a:pt x="1036" y="1100"/>
                    <a:pt x="1036" y="1077"/>
                    <a:pt x="1024" y="1054"/>
                  </a:cubicBezTo>
                  <a:lnTo>
                    <a:pt x="82" y="18"/>
                  </a:lnTo>
                  <a:cubicBezTo>
                    <a:pt x="71" y="7"/>
                    <a:pt x="59"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64"/>
            <p:cNvSpPr/>
            <p:nvPr/>
          </p:nvSpPr>
          <p:spPr>
            <a:xfrm>
              <a:off x="2028475" y="3800050"/>
              <a:ext cx="15450" cy="16750"/>
            </a:xfrm>
            <a:custGeom>
              <a:avLst/>
              <a:gdLst/>
              <a:ahLst/>
              <a:cxnLst/>
              <a:rect l="l" t="t" r="r" b="b"/>
              <a:pathLst>
                <a:path w="618" h="670" extrusionOk="0">
                  <a:moveTo>
                    <a:pt x="46" y="1"/>
                  </a:moveTo>
                  <a:cubicBezTo>
                    <a:pt x="36" y="1"/>
                    <a:pt x="24" y="7"/>
                    <a:pt x="13" y="18"/>
                  </a:cubicBezTo>
                  <a:cubicBezTo>
                    <a:pt x="1" y="30"/>
                    <a:pt x="1" y="53"/>
                    <a:pt x="13" y="65"/>
                  </a:cubicBezTo>
                  <a:lnTo>
                    <a:pt x="548" y="646"/>
                  </a:lnTo>
                  <a:cubicBezTo>
                    <a:pt x="559" y="658"/>
                    <a:pt x="559" y="658"/>
                    <a:pt x="571" y="670"/>
                  </a:cubicBezTo>
                  <a:cubicBezTo>
                    <a:pt x="582" y="658"/>
                    <a:pt x="594" y="658"/>
                    <a:pt x="606" y="646"/>
                  </a:cubicBezTo>
                  <a:cubicBezTo>
                    <a:pt x="617" y="635"/>
                    <a:pt x="617" y="612"/>
                    <a:pt x="606" y="600"/>
                  </a:cubicBezTo>
                  <a:lnTo>
                    <a:pt x="71" y="18"/>
                  </a:lnTo>
                  <a:cubicBezTo>
                    <a:pt x="65" y="7"/>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64"/>
            <p:cNvSpPr/>
            <p:nvPr/>
          </p:nvSpPr>
          <p:spPr>
            <a:xfrm>
              <a:off x="2040375" y="3788875"/>
              <a:ext cx="16050" cy="16600"/>
            </a:xfrm>
            <a:custGeom>
              <a:avLst/>
              <a:gdLst/>
              <a:ahLst/>
              <a:cxnLst/>
              <a:rect l="l" t="t" r="r" b="b"/>
              <a:pathLst>
                <a:path w="642" h="664" extrusionOk="0">
                  <a:moveTo>
                    <a:pt x="69" y="1"/>
                  </a:moveTo>
                  <a:cubicBezTo>
                    <a:pt x="35" y="1"/>
                    <a:pt x="0" y="43"/>
                    <a:pt x="37" y="70"/>
                  </a:cubicBezTo>
                  <a:lnTo>
                    <a:pt x="560" y="651"/>
                  </a:lnTo>
                  <a:cubicBezTo>
                    <a:pt x="572" y="663"/>
                    <a:pt x="583" y="663"/>
                    <a:pt x="595" y="663"/>
                  </a:cubicBezTo>
                  <a:cubicBezTo>
                    <a:pt x="607" y="663"/>
                    <a:pt x="607" y="663"/>
                    <a:pt x="618" y="651"/>
                  </a:cubicBezTo>
                  <a:cubicBezTo>
                    <a:pt x="642" y="640"/>
                    <a:pt x="642" y="617"/>
                    <a:pt x="618" y="593"/>
                  </a:cubicBezTo>
                  <a:lnTo>
                    <a:pt x="95" y="12"/>
                  </a:lnTo>
                  <a:cubicBezTo>
                    <a:pt x="87" y="4"/>
                    <a:pt x="78" y="1"/>
                    <a:pt x="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64"/>
            <p:cNvSpPr/>
            <p:nvPr/>
          </p:nvSpPr>
          <p:spPr>
            <a:xfrm>
              <a:off x="2052900" y="3777675"/>
              <a:ext cx="15750" cy="16750"/>
            </a:xfrm>
            <a:custGeom>
              <a:avLst/>
              <a:gdLst/>
              <a:ahLst/>
              <a:cxnLst/>
              <a:rect l="l" t="t" r="r" b="b"/>
              <a:pathLst>
                <a:path w="630" h="670" extrusionOk="0">
                  <a:moveTo>
                    <a:pt x="49" y="0"/>
                  </a:moveTo>
                  <a:cubicBezTo>
                    <a:pt x="39" y="0"/>
                    <a:pt x="30" y="6"/>
                    <a:pt x="24" y="18"/>
                  </a:cubicBezTo>
                  <a:cubicBezTo>
                    <a:pt x="1" y="29"/>
                    <a:pt x="1" y="53"/>
                    <a:pt x="24" y="76"/>
                  </a:cubicBezTo>
                  <a:lnTo>
                    <a:pt x="548" y="657"/>
                  </a:lnTo>
                  <a:cubicBezTo>
                    <a:pt x="559" y="657"/>
                    <a:pt x="571" y="669"/>
                    <a:pt x="582" y="669"/>
                  </a:cubicBezTo>
                  <a:cubicBezTo>
                    <a:pt x="594" y="669"/>
                    <a:pt x="606" y="657"/>
                    <a:pt x="606" y="657"/>
                  </a:cubicBezTo>
                  <a:cubicBezTo>
                    <a:pt x="629" y="634"/>
                    <a:pt x="629" y="611"/>
                    <a:pt x="606" y="599"/>
                  </a:cubicBezTo>
                  <a:lnTo>
                    <a:pt x="82" y="18"/>
                  </a:lnTo>
                  <a:cubicBezTo>
                    <a:pt x="71" y="6"/>
                    <a:pt x="59"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64"/>
            <p:cNvSpPr/>
            <p:nvPr/>
          </p:nvSpPr>
          <p:spPr>
            <a:xfrm>
              <a:off x="2065225" y="3766600"/>
              <a:ext cx="15625" cy="16475"/>
            </a:xfrm>
            <a:custGeom>
              <a:avLst/>
              <a:gdLst/>
              <a:ahLst/>
              <a:cxnLst/>
              <a:rect l="l" t="t" r="r" b="b"/>
              <a:pathLst>
                <a:path w="625" h="659" extrusionOk="0">
                  <a:moveTo>
                    <a:pt x="58" y="1"/>
                  </a:moveTo>
                  <a:cubicBezTo>
                    <a:pt x="28" y="1"/>
                    <a:pt x="1" y="37"/>
                    <a:pt x="20" y="65"/>
                  </a:cubicBezTo>
                  <a:lnTo>
                    <a:pt x="555" y="647"/>
                  </a:lnTo>
                  <a:cubicBezTo>
                    <a:pt x="555" y="658"/>
                    <a:pt x="566" y="658"/>
                    <a:pt x="578" y="658"/>
                  </a:cubicBezTo>
                  <a:cubicBezTo>
                    <a:pt x="590" y="658"/>
                    <a:pt x="601" y="658"/>
                    <a:pt x="613" y="647"/>
                  </a:cubicBezTo>
                  <a:cubicBezTo>
                    <a:pt x="625" y="635"/>
                    <a:pt x="625" y="612"/>
                    <a:pt x="613" y="589"/>
                  </a:cubicBezTo>
                  <a:lnTo>
                    <a:pt x="78" y="7"/>
                  </a:lnTo>
                  <a:cubicBezTo>
                    <a:pt x="71" y="3"/>
                    <a:pt x="64" y="1"/>
                    <a:pt x="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64"/>
            <p:cNvSpPr/>
            <p:nvPr/>
          </p:nvSpPr>
          <p:spPr>
            <a:xfrm>
              <a:off x="2077050" y="3755775"/>
              <a:ext cx="25900" cy="28175"/>
            </a:xfrm>
            <a:custGeom>
              <a:avLst/>
              <a:gdLst/>
              <a:ahLst/>
              <a:cxnLst/>
              <a:rect l="l" t="t" r="r" b="b"/>
              <a:pathLst>
                <a:path w="1036" h="1127" extrusionOk="0">
                  <a:moveTo>
                    <a:pt x="47" y="1"/>
                  </a:moveTo>
                  <a:cubicBezTo>
                    <a:pt x="38" y="1"/>
                    <a:pt x="29" y="4"/>
                    <a:pt x="24" y="10"/>
                  </a:cubicBezTo>
                  <a:cubicBezTo>
                    <a:pt x="0" y="33"/>
                    <a:pt x="0" y="56"/>
                    <a:pt x="24" y="68"/>
                  </a:cubicBezTo>
                  <a:lnTo>
                    <a:pt x="966" y="1115"/>
                  </a:lnTo>
                  <a:cubicBezTo>
                    <a:pt x="966" y="1115"/>
                    <a:pt x="977" y="1126"/>
                    <a:pt x="989" y="1126"/>
                  </a:cubicBezTo>
                  <a:cubicBezTo>
                    <a:pt x="1001" y="1126"/>
                    <a:pt x="1012" y="1115"/>
                    <a:pt x="1024" y="1115"/>
                  </a:cubicBezTo>
                  <a:cubicBezTo>
                    <a:pt x="1036" y="1091"/>
                    <a:pt x="1036" y="1068"/>
                    <a:pt x="1024" y="1057"/>
                  </a:cubicBezTo>
                  <a:lnTo>
                    <a:pt x="70" y="10"/>
                  </a:lnTo>
                  <a:cubicBezTo>
                    <a:pt x="64" y="4"/>
                    <a:pt x="56"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64"/>
            <p:cNvSpPr/>
            <p:nvPr/>
          </p:nvSpPr>
          <p:spPr>
            <a:xfrm>
              <a:off x="2089250" y="3744525"/>
              <a:ext cx="15725" cy="16750"/>
            </a:xfrm>
            <a:custGeom>
              <a:avLst/>
              <a:gdLst/>
              <a:ahLst/>
              <a:cxnLst/>
              <a:rect l="l" t="t" r="r" b="b"/>
              <a:pathLst>
                <a:path w="629" h="670" extrusionOk="0">
                  <a:moveTo>
                    <a:pt x="49" y="0"/>
                  </a:moveTo>
                  <a:cubicBezTo>
                    <a:pt x="39" y="0"/>
                    <a:pt x="30" y="6"/>
                    <a:pt x="24" y="18"/>
                  </a:cubicBezTo>
                  <a:cubicBezTo>
                    <a:pt x="1" y="29"/>
                    <a:pt x="1" y="53"/>
                    <a:pt x="24" y="76"/>
                  </a:cubicBezTo>
                  <a:lnTo>
                    <a:pt x="548" y="657"/>
                  </a:lnTo>
                  <a:cubicBezTo>
                    <a:pt x="559" y="657"/>
                    <a:pt x="571" y="669"/>
                    <a:pt x="582" y="669"/>
                  </a:cubicBezTo>
                  <a:cubicBezTo>
                    <a:pt x="594" y="669"/>
                    <a:pt x="606" y="657"/>
                    <a:pt x="606" y="657"/>
                  </a:cubicBezTo>
                  <a:cubicBezTo>
                    <a:pt x="629" y="646"/>
                    <a:pt x="629" y="611"/>
                    <a:pt x="606" y="599"/>
                  </a:cubicBezTo>
                  <a:lnTo>
                    <a:pt x="82" y="18"/>
                  </a:lnTo>
                  <a:cubicBezTo>
                    <a:pt x="71" y="6"/>
                    <a:pt x="59"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64"/>
            <p:cNvSpPr/>
            <p:nvPr/>
          </p:nvSpPr>
          <p:spPr>
            <a:xfrm>
              <a:off x="2101625" y="3733600"/>
              <a:ext cx="15575" cy="16325"/>
            </a:xfrm>
            <a:custGeom>
              <a:avLst/>
              <a:gdLst/>
              <a:ahLst/>
              <a:cxnLst/>
              <a:rect l="l" t="t" r="r" b="b"/>
              <a:pathLst>
                <a:path w="623" h="653" extrusionOk="0">
                  <a:moveTo>
                    <a:pt x="49" y="0"/>
                  </a:moveTo>
                  <a:cubicBezTo>
                    <a:pt x="22" y="0"/>
                    <a:pt x="0" y="33"/>
                    <a:pt x="18" y="59"/>
                  </a:cubicBezTo>
                  <a:lnTo>
                    <a:pt x="553" y="641"/>
                  </a:lnTo>
                  <a:cubicBezTo>
                    <a:pt x="553" y="652"/>
                    <a:pt x="564" y="652"/>
                    <a:pt x="576" y="652"/>
                  </a:cubicBezTo>
                  <a:cubicBezTo>
                    <a:pt x="588" y="652"/>
                    <a:pt x="599" y="652"/>
                    <a:pt x="611" y="641"/>
                  </a:cubicBezTo>
                  <a:cubicBezTo>
                    <a:pt x="622" y="629"/>
                    <a:pt x="622" y="606"/>
                    <a:pt x="611" y="594"/>
                  </a:cubicBezTo>
                  <a:lnTo>
                    <a:pt x="76" y="13"/>
                  </a:lnTo>
                  <a:cubicBezTo>
                    <a:pt x="67" y="4"/>
                    <a:pt x="58"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64"/>
            <p:cNvSpPr/>
            <p:nvPr/>
          </p:nvSpPr>
          <p:spPr>
            <a:xfrm>
              <a:off x="2113825" y="3722375"/>
              <a:ext cx="15575" cy="16500"/>
            </a:xfrm>
            <a:custGeom>
              <a:avLst/>
              <a:gdLst/>
              <a:ahLst/>
              <a:cxnLst/>
              <a:rect l="l" t="t" r="r" b="b"/>
              <a:pathLst>
                <a:path w="623" h="660" extrusionOk="0">
                  <a:moveTo>
                    <a:pt x="53" y="1"/>
                  </a:moveTo>
                  <a:cubicBezTo>
                    <a:pt x="24" y="1"/>
                    <a:pt x="0" y="30"/>
                    <a:pt x="18" y="66"/>
                  </a:cubicBezTo>
                  <a:lnTo>
                    <a:pt x="553" y="648"/>
                  </a:lnTo>
                  <a:cubicBezTo>
                    <a:pt x="565" y="648"/>
                    <a:pt x="576" y="659"/>
                    <a:pt x="588" y="659"/>
                  </a:cubicBezTo>
                  <a:cubicBezTo>
                    <a:pt x="588" y="659"/>
                    <a:pt x="600" y="659"/>
                    <a:pt x="611" y="648"/>
                  </a:cubicBezTo>
                  <a:cubicBezTo>
                    <a:pt x="623" y="636"/>
                    <a:pt x="623" y="601"/>
                    <a:pt x="611" y="590"/>
                  </a:cubicBezTo>
                  <a:lnTo>
                    <a:pt x="76" y="8"/>
                  </a:lnTo>
                  <a:cubicBezTo>
                    <a:pt x="69" y="3"/>
                    <a:pt x="60" y="1"/>
                    <a:pt x="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64"/>
            <p:cNvSpPr/>
            <p:nvPr/>
          </p:nvSpPr>
          <p:spPr>
            <a:xfrm>
              <a:off x="2126200" y="3711000"/>
              <a:ext cx="15725" cy="16525"/>
            </a:xfrm>
            <a:custGeom>
              <a:avLst/>
              <a:gdLst/>
              <a:ahLst/>
              <a:cxnLst/>
              <a:rect l="l" t="t" r="r" b="b"/>
              <a:pathLst>
                <a:path w="629" h="661" extrusionOk="0">
                  <a:moveTo>
                    <a:pt x="48" y="1"/>
                  </a:moveTo>
                  <a:cubicBezTo>
                    <a:pt x="38" y="1"/>
                    <a:pt x="29" y="4"/>
                    <a:pt x="23" y="9"/>
                  </a:cubicBezTo>
                  <a:cubicBezTo>
                    <a:pt x="0" y="33"/>
                    <a:pt x="0" y="56"/>
                    <a:pt x="23" y="68"/>
                  </a:cubicBezTo>
                  <a:lnTo>
                    <a:pt x="547" y="649"/>
                  </a:lnTo>
                  <a:cubicBezTo>
                    <a:pt x="558" y="661"/>
                    <a:pt x="570" y="661"/>
                    <a:pt x="582" y="661"/>
                  </a:cubicBezTo>
                  <a:cubicBezTo>
                    <a:pt x="593" y="661"/>
                    <a:pt x="605" y="661"/>
                    <a:pt x="605" y="649"/>
                  </a:cubicBezTo>
                  <a:cubicBezTo>
                    <a:pt x="628" y="638"/>
                    <a:pt x="628" y="614"/>
                    <a:pt x="605" y="591"/>
                  </a:cubicBezTo>
                  <a:lnTo>
                    <a:pt x="81" y="9"/>
                  </a:lnTo>
                  <a:cubicBezTo>
                    <a:pt x="70" y="4"/>
                    <a:pt x="58"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64"/>
            <p:cNvSpPr/>
            <p:nvPr/>
          </p:nvSpPr>
          <p:spPr>
            <a:xfrm>
              <a:off x="2138100" y="3700325"/>
              <a:ext cx="25925" cy="28075"/>
            </a:xfrm>
            <a:custGeom>
              <a:avLst/>
              <a:gdLst/>
              <a:ahLst/>
              <a:cxnLst/>
              <a:rect l="l" t="t" r="r" b="b"/>
              <a:pathLst>
                <a:path w="1037" h="1123" extrusionOk="0">
                  <a:moveTo>
                    <a:pt x="42" y="0"/>
                  </a:moveTo>
                  <a:cubicBezTo>
                    <a:pt x="30" y="0"/>
                    <a:pt x="18" y="6"/>
                    <a:pt x="13" y="18"/>
                  </a:cubicBezTo>
                  <a:cubicBezTo>
                    <a:pt x="1" y="29"/>
                    <a:pt x="1" y="53"/>
                    <a:pt x="13" y="76"/>
                  </a:cubicBezTo>
                  <a:lnTo>
                    <a:pt x="955" y="1111"/>
                  </a:lnTo>
                  <a:cubicBezTo>
                    <a:pt x="966" y="1123"/>
                    <a:pt x="978" y="1123"/>
                    <a:pt x="990" y="1123"/>
                  </a:cubicBezTo>
                  <a:cubicBezTo>
                    <a:pt x="1001" y="1123"/>
                    <a:pt x="1013" y="1123"/>
                    <a:pt x="1013" y="1111"/>
                  </a:cubicBezTo>
                  <a:cubicBezTo>
                    <a:pt x="1036" y="1099"/>
                    <a:pt x="1036" y="1065"/>
                    <a:pt x="1013" y="1053"/>
                  </a:cubicBezTo>
                  <a:lnTo>
                    <a:pt x="71" y="18"/>
                  </a:lnTo>
                  <a:cubicBezTo>
                    <a:pt x="65" y="6"/>
                    <a:pt x="53"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64"/>
            <p:cNvSpPr/>
            <p:nvPr/>
          </p:nvSpPr>
          <p:spPr>
            <a:xfrm>
              <a:off x="2150175" y="3689400"/>
              <a:ext cx="15575" cy="16325"/>
            </a:xfrm>
            <a:custGeom>
              <a:avLst/>
              <a:gdLst/>
              <a:ahLst/>
              <a:cxnLst/>
              <a:rect l="l" t="t" r="r" b="b"/>
              <a:pathLst>
                <a:path w="623" h="653" extrusionOk="0">
                  <a:moveTo>
                    <a:pt x="49" y="0"/>
                  </a:moveTo>
                  <a:cubicBezTo>
                    <a:pt x="22" y="0"/>
                    <a:pt x="1" y="33"/>
                    <a:pt x="18" y="59"/>
                  </a:cubicBezTo>
                  <a:lnTo>
                    <a:pt x="553" y="641"/>
                  </a:lnTo>
                  <a:cubicBezTo>
                    <a:pt x="565" y="652"/>
                    <a:pt x="576" y="652"/>
                    <a:pt x="588" y="652"/>
                  </a:cubicBezTo>
                  <a:lnTo>
                    <a:pt x="611" y="652"/>
                  </a:lnTo>
                  <a:cubicBezTo>
                    <a:pt x="623" y="629"/>
                    <a:pt x="623" y="606"/>
                    <a:pt x="611" y="594"/>
                  </a:cubicBezTo>
                  <a:lnTo>
                    <a:pt x="76" y="13"/>
                  </a:lnTo>
                  <a:cubicBezTo>
                    <a:pt x="68" y="4"/>
                    <a:pt x="58"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64"/>
            <p:cNvSpPr/>
            <p:nvPr/>
          </p:nvSpPr>
          <p:spPr>
            <a:xfrm>
              <a:off x="2162525" y="3677925"/>
              <a:ext cx="15750" cy="16750"/>
            </a:xfrm>
            <a:custGeom>
              <a:avLst/>
              <a:gdLst/>
              <a:ahLst/>
              <a:cxnLst/>
              <a:rect l="l" t="t" r="r" b="b"/>
              <a:pathLst>
                <a:path w="630" h="670" extrusionOk="0">
                  <a:moveTo>
                    <a:pt x="49" y="1"/>
                  </a:moveTo>
                  <a:cubicBezTo>
                    <a:pt x="39" y="1"/>
                    <a:pt x="30" y="6"/>
                    <a:pt x="24" y="18"/>
                  </a:cubicBezTo>
                  <a:cubicBezTo>
                    <a:pt x="1" y="30"/>
                    <a:pt x="1" y="53"/>
                    <a:pt x="24" y="76"/>
                  </a:cubicBezTo>
                  <a:lnTo>
                    <a:pt x="548" y="658"/>
                  </a:lnTo>
                  <a:cubicBezTo>
                    <a:pt x="559" y="658"/>
                    <a:pt x="571" y="669"/>
                    <a:pt x="583" y="669"/>
                  </a:cubicBezTo>
                  <a:cubicBezTo>
                    <a:pt x="594" y="669"/>
                    <a:pt x="606" y="658"/>
                    <a:pt x="606" y="658"/>
                  </a:cubicBezTo>
                  <a:cubicBezTo>
                    <a:pt x="629" y="635"/>
                    <a:pt x="629" y="611"/>
                    <a:pt x="606" y="600"/>
                  </a:cubicBezTo>
                  <a:lnTo>
                    <a:pt x="82" y="18"/>
                  </a:lnTo>
                  <a:cubicBezTo>
                    <a:pt x="71" y="6"/>
                    <a:pt x="59"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64"/>
            <p:cNvSpPr/>
            <p:nvPr/>
          </p:nvSpPr>
          <p:spPr>
            <a:xfrm>
              <a:off x="2174900" y="3667000"/>
              <a:ext cx="15875" cy="16325"/>
            </a:xfrm>
            <a:custGeom>
              <a:avLst/>
              <a:gdLst/>
              <a:ahLst/>
              <a:cxnLst/>
              <a:rect l="l" t="t" r="r" b="b"/>
              <a:pathLst>
                <a:path w="635" h="653" extrusionOk="0">
                  <a:moveTo>
                    <a:pt x="49" y="1"/>
                  </a:moveTo>
                  <a:cubicBezTo>
                    <a:pt x="22" y="1"/>
                    <a:pt x="0" y="33"/>
                    <a:pt x="18" y="60"/>
                  </a:cubicBezTo>
                  <a:lnTo>
                    <a:pt x="541" y="641"/>
                  </a:lnTo>
                  <a:cubicBezTo>
                    <a:pt x="553" y="653"/>
                    <a:pt x="564" y="653"/>
                    <a:pt x="576" y="653"/>
                  </a:cubicBezTo>
                  <a:cubicBezTo>
                    <a:pt x="611" y="653"/>
                    <a:pt x="634" y="618"/>
                    <a:pt x="611" y="595"/>
                  </a:cubicBezTo>
                  <a:lnTo>
                    <a:pt x="76" y="13"/>
                  </a:lnTo>
                  <a:cubicBezTo>
                    <a:pt x="67" y="4"/>
                    <a:pt x="58"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64"/>
            <p:cNvSpPr/>
            <p:nvPr/>
          </p:nvSpPr>
          <p:spPr>
            <a:xfrm>
              <a:off x="2187250" y="3655550"/>
              <a:ext cx="15450" cy="16725"/>
            </a:xfrm>
            <a:custGeom>
              <a:avLst/>
              <a:gdLst/>
              <a:ahLst/>
              <a:cxnLst/>
              <a:rect l="l" t="t" r="r" b="b"/>
              <a:pathLst>
                <a:path w="618" h="669" extrusionOk="0">
                  <a:moveTo>
                    <a:pt x="46" y="0"/>
                  </a:moveTo>
                  <a:cubicBezTo>
                    <a:pt x="36" y="0"/>
                    <a:pt x="24" y="6"/>
                    <a:pt x="12" y="17"/>
                  </a:cubicBezTo>
                  <a:cubicBezTo>
                    <a:pt x="1" y="29"/>
                    <a:pt x="1" y="52"/>
                    <a:pt x="12" y="76"/>
                  </a:cubicBezTo>
                  <a:lnTo>
                    <a:pt x="547" y="657"/>
                  </a:lnTo>
                  <a:cubicBezTo>
                    <a:pt x="559" y="657"/>
                    <a:pt x="559" y="669"/>
                    <a:pt x="571" y="669"/>
                  </a:cubicBezTo>
                  <a:cubicBezTo>
                    <a:pt x="582" y="669"/>
                    <a:pt x="594" y="657"/>
                    <a:pt x="605" y="657"/>
                  </a:cubicBezTo>
                  <a:cubicBezTo>
                    <a:pt x="617" y="634"/>
                    <a:pt x="617" y="611"/>
                    <a:pt x="605" y="599"/>
                  </a:cubicBezTo>
                  <a:lnTo>
                    <a:pt x="70" y="17"/>
                  </a:lnTo>
                  <a:cubicBezTo>
                    <a:pt x="65" y="6"/>
                    <a:pt x="56"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64"/>
            <p:cNvSpPr/>
            <p:nvPr/>
          </p:nvSpPr>
          <p:spPr>
            <a:xfrm>
              <a:off x="2198875" y="3645000"/>
              <a:ext cx="25925" cy="27875"/>
            </a:xfrm>
            <a:custGeom>
              <a:avLst/>
              <a:gdLst/>
              <a:ahLst/>
              <a:cxnLst/>
              <a:rect l="l" t="t" r="r" b="b"/>
              <a:pathLst>
                <a:path w="1037" h="1115" extrusionOk="0">
                  <a:moveTo>
                    <a:pt x="47" y="0"/>
                  </a:moveTo>
                  <a:cubicBezTo>
                    <a:pt x="39" y="0"/>
                    <a:pt x="30" y="3"/>
                    <a:pt x="24" y="9"/>
                  </a:cubicBezTo>
                  <a:cubicBezTo>
                    <a:pt x="1" y="21"/>
                    <a:pt x="1" y="56"/>
                    <a:pt x="24" y="67"/>
                  </a:cubicBezTo>
                  <a:lnTo>
                    <a:pt x="966" y="1102"/>
                  </a:lnTo>
                  <a:cubicBezTo>
                    <a:pt x="978" y="1114"/>
                    <a:pt x="990" y="1114"/>
                    <a:pt x="1001" y="1114"/>
                  </a:cubicBezTo>
                  <a:cubicBezTo>
                    <a:pt x="1001" y="1114"/>
                    <a:pt x="1013" y="1114"/>
                    <a:pt x="1024" y="1102"/>
                  </a:cubicBezTo>
                  <a:cubicBezTo>
                    <a:pt x="1036" y="1091"/>
                    <a:pt x="1036" y="1068"/>
                    <a:pt x="1024" y="1044"/>
                  </a:cubicBezTo>
                  <a:lnTo>
                    <a:pt x="71" y="9"/>
                  </a:lnTo>
                  <a:cubicBezTo>
                    <a:pt x="65" y="3"/>
                    <a:pt x="56"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64"/>
            <p:cNvSpPr/>
            <p:nvPr/>
          </p:nvSpPr>
          <p:spPr>
            <a:xfrm>
              <a:off x="2211400" y="3633725"/>
              <a:ext cx="15425" cy="16750"/>
            </a:xfrm>
            <a:custGeom>
              <a:avLst/>
              <a:gdLst/>
              <a:ahLst/>
              <a:cxnLst/>
              <a:rect l="l" t="t" r="r" b="b"/>
              <a:pathLst>
                <a:path w="617" h="670" extrusionOk="0">
                  <a:moveTo>
                    <a:pt x="41" y="1"/>
                  </a:moveTo>
                  <a:cubicBezTo>
                    <a:pt x="29" y="1"/>
                    <a:pt x="18" y="6"/>
                    <a:pt x="12" y="18"/>
                  </a:cubicBezTo>
                  <a:cubicBezTo>
                    <a:pt x="0" y="30"/>
                    <a:pt x="0" y="53"/>
                    <a:pt x="12" y="76"/>
                  </a:cubicBezTo>
                  <a:lnTo>
                    <a:pt x="535" y="658"/>
                  </a:lnTo>
                  <a:cubicBezTo>
                    <a:pt x="547" y="658"/>
                    <a:pt x="558" y="669"/>
                    <a:pt x="570" y="669"/>
                  </a:cubicBezTo>
                  <a:cubicBezTo>
                    <a:pt x="582" y="669"/>
                    <a:pt x="593" y="658"/>
                    <a:pt x="593" y="658"/>
                  </a:cubicBezTo>
                  <a:cubicBezTo>
                    <a:pt x="617" y="635"/>
                    <a:pt x="617" y="611"/>
                    <a:pt x="593" y="600"/>
                  </a:cubicBezTo>
                  <a:lnTo>
                    <a:pt x="70" y="18"/>
                  </a:lnTo>
                  <a:cubicBezTo>
                    <a:pt x="64" y="6"/>
                    <a:pt x="52" y="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64"/>
            <p:cNvSpPr/>
            <p:nvPr/>
          </p:nvSpPr>
          <p:spPr>
            <a:xfrm>
              <a:off x="2223425" y="3622675"/>
              <a:ext cx="15625" cy="16450"/>
            </a:xfrm>
            <a:custGeom>
              <a:avLst/>
              <a:gdLst/>
              <a:ahLst/>
              <a:cxnLst/>
              <a:rect l="l" t="t" r="r" b="b"/>
              <a:pathLst>
                <a:path w="625" h="658" extrusionOk="0">
                  <a:moveTo>
                    <a:pt x="57" y="0"/>
                  </a:moveTo>
                  <a:cubicBezTo>
                    <a:pt x="28" y="0"/>
                    <a:pt x="0" y="36"/>
                    <a:pt x="19" y="65"/>
                  </a:cubicBezTo>
                  <a:lnTo>
                    <a:pt x="554" y="646"/>
                  </a:lnTo>
                  <a:cubicBezTo>
                    <a:pt x="566" y="658"/>
                    <a:pt x="566" y="658"/>
                    <a:pt x="578" y="658"/>
                  </a:cubicBezTo>
                  <a:cubicBezTo>
                    <a:pt x="589" y="658"/>
                    <a:pt x="601" y="658"/>
                    <a:pt x="612" y="646"/>
                  </a:cubicBezTo>
                  <a:cubicBezTo>
                    <a:pt x="624" y="635"/>
                    <a:pt x="624" y="611"/>
                    <a:pt x="612" y="588"/>
                  </a:cubicBezTo>
                  <a:lnTo>
                    <a:pt x="77" y="6"/>
                  </a:lnTo>
                  <a:cubicBezTo>
                    <a:pt x="71" y="2"/>
                    <a:pt x="64" y="0"/>
                    <a:pt x="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64"/>
            <p:cNvSpPr/>
            <p:nvPr/>
          </p:nvSpPr>
          <p:spPr>
            <a:xfrm>
              <a:off x="2235825" y="3611350"/>
              <a:ext cx="15425" cy="16725"/>
            </a:xfrm>
            <a:custGeom>
              <a:avLst/>
              <a:gdLst/>
              <a:ahLst/>
              <a:cxnLst/>
              <a:rect l="l" t="t" r="r" b="b"/>
              <a:pathLst>
                <a:path w="617" h="669" extrusionOk="0">
                  <a:moveTo>
                    <a:pt x="48" y="0"/>
                  </a:moveTo>
                  <a:cubicBezTo>
                    <a:pt x="38" y="0"/>
                    <a:pt x="29" y="6"/>
                    <a:pt x="23" y="18"/>
                  </a:cubicBezTo>
                  <a:cubicBezTo>
                    <a:pt x="0" y="29"/>
                    <a:pt x="0" y="52"/>
                    <a:pt x="23" y="76"/>
                  </a:cubicBezTo>
                  <a:lnTo>
                    <a:pt x="547" y="657"/>
                  </a:lnTo>
                  <a:cubicBezTo>
                    <a:pt x="558" y="657"/>
                    <a:pt x="570" y="669"/>
                    <a:pt x="582" y="669"/>
                  </a:cubicBezTo>
                  <a:cubicBezTo>
                    <a:pt x="593" y="669"/>
                    <a:pt x="593" y="657"/>
                    <a:pt x="605" y="646"/>
                  </a:cubicBezTo>
                  <a:cubicBezTo>
                    <a:pt x="617" y="634"/>
                    <a:pt x="617" y="611"/>
                    <a:pt x="605" y="599"/>
                  </a:cubicBezTo>
                  <a:lnTo>
                    <a:pt x="82" y="18"/>
                  </a:lnTo>
                  <a:cubicBezTo>
                    <a:pt x="70" y="6"/>
                    <a:pt x="58"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64"/>
            <p:cNvSpPr/>
            <p:nvPr/>
          </p:nvSpPr>
          <p:spPr>
            <a:xfrm>
              <a:off x="2247925" y="3600175"/>
              <a:ext cx="15825" cy="16575"/>
            </a:xfrm>
            <a:custGeom>
              <a:avLst/>
              <a:gdLst/>
              <a:ahLst/>
              <a:cxnLst/>
              <a:rect l="l" t="t" r="r" b="b"/>
              <a:pathLst>
                <a:path w="633" h="663" extrusionOk="0">
                  <a:moveTo>
                    <a:pt x="61" y="0"/>
                  </a:moveTo>
                  <a:cubicBezTo>
                    <a:pt x="30" y="0"/>
                    <a:pt x="1" y="42"/>
                    <a:pt x="28" y="69"/>
                  </a:cubicBezTo>
                  <a:lnTo>
                    <a:pt x="563" y="651"/>
                  </a:lnTo>
                  <a:cubicBezTo>
                    <a:pt x="563" y="662"/>
                    <a:pt x="575" y="662"/>
                    <a:pt x="586" y="662"/>
                  </a:cubicBezTo>
                  <a:cubicBezTo>
                    <a:pt x="598" y="662"/>
                    <a:pt x="609" y="662"/>
                    <a:pt x="621" y="651"/>
                  </a:cubicBezTo>
                  <a:cubicBezTo>
                    <a:pt x="633" y="639"/>
                    <a:pt x="633" y="616"/>
                    <a:pt x="621" y="592"/>
                  </a:cubicBezTo>
                  <a:lnTo>
                    <a:pt x="86" y="11"/>
                  </a:lnTo>
                  <a:cubicBezTo>
                    <a:pt x="78" y="3"/>
                    <a:pt x="70" y="0"/>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64"/>
            <p:cNvSpPr/>
            <p:nvPr/>
          </p:nvSpPr>
          <p:spPr>
            <a:xfrm>
              <a:off x="2360575" y="4364900"/>
              <a:ext cx="4375" cy="37250"/>
            </a:xfrm>
            <a:custGeom>
              <a:avLst/>
              <a:gdLst/>
              <a:ahLst/>
              <a:cxnLst/>
              <a:rect l="l" t="t" r="r" b="b"/>
              <a:pathLst>
                <a:path w="175" h="1490" extrusionOk="0">
                  <a:moveTo>
                    <a:pt x="47" y="1"/>
                  </a:moveTo>
                  <a:cubicBezTo>
                    <a:pt x="23" y="1"/>
                    <a:pt x="0" y="24"/>
                    <a:pt x="0" y="47"/>
                  </a:cubicBezTo>
                  <a:lnTo>
                    <a:pt x="93" y="1455"/>
                  </a:lnTo>
                  <a:cubicBezTo>
                    <a:pt x="93" y="1467"/>
                    <a:pt x="105" y="1490"/>
                    <a:pt x="128" y="1490"/>
                  </a:cubicBezTo>
                  <a:cubicBezTo>
                    <a:pt x="151" y="1490"/>
                    <a:pt x="174" y="1467"/>
                    <a:pt x="174" y="1443"/>
                  </a:cubicBezTo>
                  <a:lnTo>
                    <a:pt x="81" y="47"/>
                  </a:lnTo>
                  <a:cubicBezTo>
                    <a:pt x="81" y="24"/>
                    <a:pt x="70"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64"/>
            <p:cNvSpPr/>
            <p:nvPr/>
          </p:nvSpPr>
          <p:spPr>
            <a:xfrm>
              <a:off x="2349225" y="4381200"/>
              <a:ext cx="3225" cy="21550"/>
            </a:xfrm>
            <a:custGeom>
              <a:avLst/>
              <a:gdLst/>
              <a:ahLst/>
              <a:cxnLst/>
              <a:rect l="l" t="t" r="r" b="b"/>
              <a:pathLst>
                <a:path w="129" h="862" extrusionOk="0">
                  <a:moveTo>
                    <a:pt x="35" y="0"/>
                  </a:moveTo>
                  <a:cubicBezTo>
                    <a:pt x="24" y="0"/>
                    <a:pt x="0" y="24"/>
                    <a:pt x="0" y="47"/>
                  </a:cubicBezTo>
                  <a:lnTo>
                    <a:pt x="47" y="826"/>
                  </a:lnTo>
                  <a:cubicBezTo>
                    <a:pt x="47" y="849"/>
                    <a:pt x="70" y="861"/>
                    <a:pt x="93" y="861"/>
                  </a:cubicBezTo>
                  <a:cubicBezTo>
                    <a:pt x="117" y="861"/>
                    <a:pt x="128" y="849"/>
                    <a:pt x="128" y="826"/>
                  </a:cubicBezTo>
                  <a:lnTo>
                    <a:pt x="82" y="35"/>
                  </a:lnTo>
                  <a:cubicBezTo>
                    <a:pt x="82" y="12"/>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64"/>
            <p:cNvSpPr/>
            <p:nvPr/>
          </p:nvSpPr>
          <p:spPr>
            <a:xfrm>
              <a:off x="2337000" y="4381775"/>
              <a:ext cx="3225" cy="21825"/>
            </a:xfrm>
            <a:custGeom>
              <a:avLst/>
              <a:gdLst/>
              <a:ahLst/>
              <a:cxnLst/>
              <a:rect l="l" t="t" r="r" b="b"/>
              <a:pathLst>
                <a:path w="129" h="873" extrusionOk="0">
                  <a:moveTo>
                    <a:pt x="36" y="1"/>
                  </a:moveTo>
                  <a:cubicBezTo>
                    <a:pt x="12" y="1"/>
                    <a:pt x="1" y="24"/>
                    <a:pt x="1" y="47"/>
                  </a:cubicBezTo>
                  <a:lnTo>
                    <a:pt x="47" y="838"/>
                  </a:lnTo>
                  <a:cubicBezTo>
                    <a:pt x="47" y="850"/>
                    <a:pt x="71" y="873"/>
                    <a:pt x="82" y="873"/>
                  </a:cubicBezTo>
                  <a:lnTo>
                    <a:pt x="94" y="873"/>
                  </a:lnTo>
                  <a:cubicBezTo>
                    <a:pt x="106" y="873"/>
                    <a:pt x="129" y="850"/>
                    <a:pt x="129" y="826"/>
                  </a:cubicBezTo>
                  <a:lnTo>
                    <a:pt x="82" y="47"/>
                  </a:lnTo>
                  <a:cubicBezTo>
                    <a:pt x="82" y="24"/>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64"/>
            <p:cNvSpPr/>
            <p:nvPr/>
          </p:nvSpPr>
          <p:spPr>
            <a:xfrm>
              <a:off x="2324500" y="4382725"/>
              <a:ext cx="3225" cy="21750"/>
            </a:xfrm>
            <a:custGeom>
              <a:avLst/>
              <a:gdLst/>
              <a:ahLst/>
              <a:cxnLst/>
              <a:rect l="l" t="t" r="r" b="b"/>
              <a:pathLst>
                <a:path w="129" h="870" extrusionOk="0">
                  <a:moveTo>
                    <a:pt x="41" y="0"/>
                  </a:moveTo>
                  <a:cubicBezTo>
                    <a:pt x="21" y="0"/>
                    <a:pt x="1" y="15"/>
                    <a:pt x="1" y="44"/>
                  </a:cubicBezTo>
                  <a:lnTo>
                    <a:pt x="59" y="823"/>
                  </a:lnTo>
                  <a:cubicBezTo>
                    <a:pt x="59" y="847"/>
                    <a:pt x="70" y="858"/>
                    <a:pt x="94" y="858"/>
                  </a:cubicBezTo>
                  <a:lnTo>
                    <a:pt x="94" y="870"/>
                  </a:lnTo>
                  <a:cubicBezTo>
                    <a:pt x="117" y="870"/>
                    <a:pt x="129" y="847"/>
                    <a:pt x="129" y="823"/>
                  </a:cubicBezTo>
                  <a:lnTo>
                    <a:pt x="82" y="44"/>
                  </a:lnTo>
                  <a:cubicBezTo>
                    <a:pt x="82" y="15"/>
                    <a:pt x="62"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64"/>
            <p:cNvSpPr/>
            <p:nvPr/>
          </p:nvSpPr>
          <p:spPr>
            <a:xfrm>
              <a:off x="2312300" y="4383225"/>
              <a:ext cx="3225" cy="21850"/>
            </a:xfrm>
            <a:custGeom>
              <a:avLst/>
              <a:gdLst/>
              <a:ahLst/>
              <a:cxnLst/>
              <a:rect l="l" t="t" r="r" b="b"/>
              <a:pathLst>
                <a:path w="129" h="874" extrusionOk="0">
                  <a:moveTo>
                    <a:pt x="35" y="1"/>
                  </a:moveTo>
                  <a:cubicBezTo>
                    <a:pt x="12" y="12"/>
                    <a:pt x="0" y="24"/>
                    <a:pt x="0" y="47"/>
                  </a:cubicBezTo>
                  <a:lnTo>
                    <a:pt x="47" y="838"/>
                  </a:lnTo>
                  <a:cubicBezTo>
                    <a:pt x="47" y="850"/>
                    <a:pt x="70" y="873"/>
                    <a:pt x="93" y="873"/>
                  </a:cubicBezTo>
                  <a:cubicBezTo>
                    <a:pt x="117" y="873"/>
                    <a:pt x="128" y="850"/>
                    <a:pt x="128" y="827"/>
                  </a:cubicBezTo>
                  <a:lnTo>
                    <a:pt x="82" y="47"/>
                  </a:lnTo>
                  <a:cubicBezTo>
                    <a:pt x="82" y="24"/>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64"/>
            <p:cNvSpPr/>
            <p:nvPr/>
          </p:nvSpPr>
          <p:spPr>
            <a:xfrm>
              <a:off x="2299500" y="4368775"/>
              <a:ext cx="4375" cy="37150"/>
            </a:xfrm>
            <a:custGeom>
              <a:avLst/>
              <a:gdLst/>
              <a:ahLst/>
              <a:cxnLst/>
              <a:rect l="l" t="t" r="r" b="b"/>
              <a:pathLst>
                <a:path w="175" h="1486" extrusionOk="0">
                  <a:moveTo>
                    <a:pt x="45" y="0"/>
                  </a:moveTo>
                  <a:cubicBezTo>
                    <a:pt x="24" y="0"/>
                    <a:pt x="0" y="15"/>
                    <a:pt x="0" y="44"/>
                  </a:cubicBezTo>
                  <a:lnTo>
                    <a:pt x="93" y="1439"/>
                  </a:lnTo>
                  <a:cubicBezTo>
                    <a:pt x="93" y="1463"/>
                    <a:pt x="105" y="1474"/>
                    <a:pt x="128" y="1474"/>
                  </a:cubicBezTo>
                  <a:lnTo>
                    <a:pt x="128" y="1486"/>
                  </a:lnTo>
                  <a:cubicBezTo>
                    <a:pt x="152" y="1486"/>
                    <a:pt x="175" y="1463"/>
                    <a:pt x="175" y="1439"/>
                  </a:cubicBezTo>
                  <a:lnTo>
                    <a:pt x="82" y="44"/>
                  </a:lnTo>
                  <a:cubicBezTo>
                    <a:pt x="88" y="15"/>
                    <a:pt x="67" y="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64"/>
            <p:cNvSpPr/>
            <p:nvPr/>
          </p:nvSpPr>
          <p:spPr>
            <a:xfrm>
              <a:off x="2288150" y="4384675"/>
              <a:ext cx="3225" cy="21850"/>
            </a:xfrm>
            <a:custGeom>
              <a:avLst/>
              <a:gdLst/>
              <a:ahLst/>
              <a:cxnLst/>
              <a:rect l="l" t="t" r="r" b="b"/>
              <a:pathLst>
                <a:path w="129" h="874" extrusionOk="0">
                  <a:moveTo>
                    <a:pt x="36" y="1"/>
                  </a:moveTo>
                  <a:cubicBezTo>
                    <a:pt x="12" y="13"/>
                    <a:pt x="1" y="24"/>
                    <a:pt x="1" y="47"/>
                  </a:cubicBezTo>
                  <a:lnTo>
                    <a:pt x="47" y="838"/>
                  </a:lnTo>
                  <a:cubicBezTo>
                    <a:pt x="47" y="850"/>
                    <a:pt x="71" y="873"/>
                    <a:pt x="94" y="873"/>
                  </a:cubicBezTo>
                  <a:cubicBezTo>
                    <a:pt x="117" y="873"/>
                    <a:pt x="129" y="850"/>
                    <a:pt x="129" y="827"/>
                  </a:cubicBezTo>
                  <a:lnTo>
                    <a:pt x="82" y="47"/>
                  </a:lnTo>
                  <a:cubicBezTo>
                    <a:pt x="82" y="24"/>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64"/>
            <p:cNvSpPr/>
            <p:nvPr/>
          </p:nvSpPr>
          <p:spPr>
            <a:xfrm>
              <a:off x="2275950" y="4385550"/>
              <a:ext cx="3225" cy="21850"/>
            </a:xfrm>
            <a:custGeom>
              <a:avLst/>
              <a:gdLst/>
              <a:ahLst/>
              <a:cxnLst/>
              <a:rect l="l" t="t" r="r" b="b"/>
              <a:pathLst>
                <a:path w="129" h="874" extrusionOk="0">
                  <a:moveTo>
                    <a:pt x="35" y="1"/>
                  </a:moveTo>
                  <a:cubicBezTo>
                    <a:pt x="12" y="1"/>
                    <a:pt x="0" y="24"/>
                    <a:pt x="0" y="47"/>
                  </a:cubicBezTo>
                  <a:lnTo>
                    <a:pt x="47" y="827"/>
                  </a:lnTo>
                  <a:cubicBezTo>
                    <a:pt x="47" y="850"/>
                    <a:pt x="58" y="873"/>
                    <a:pt x="82" y="873"/>
                  </a:cubicBezTo>
                  <a:lnTo>
                    <a:pt x="93" y="873"/>
                  </a:lnTo>
                  <a:cubicBezTo>
                    <a:pt x="105" y="862"/>
                    <a:pt x="128" y="850"/>
                    <a:pt x="128" y="827"/>
                  </a:cubicBezTo>
                  <a:lnTo>
                    <a:pt x="82" y="36"/>
                  </a:lnTo>
                  <a:cubicBezTo>
                    <a:pt x="70" y="12"/>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64"/>
            <p:cNvSpPr/>
            <p:nvPr/>
          </p:nvSpPr>
          <p:spPr>
            <a:xfrm>
              <a:off x="2263450" y="4386350"/>
              <a:ext cx="3225" cy="21625"/>
            </a:xfrm>
            <a:custGeom>
              <a:avLst/>
              <a:gdLst/>
              <a:ahLst/>
              <a:cxnLst/>
              <a:rect l="l" t="t" r="r" b="b"/>
              <a:pathLst>
                <a:path w="129" h="865" extrusionOk="0">
                  <a:moveTo>
                    <a:pt x="58" y="1"/>
                  </a:moveTo>
                  <a:cubicBezTo>
                    <a:pt x="55" y="1"/>
                    <a:pt x="51" y="2"/>
                    <a:pt x="47" y="4"/>
                  </a:cubicBezTo>
                  <a:cubicBezTo>
                    <a:pt x="23" y="4"/>
                    <a:pt x="0" y="15"/>
                    <a:pt x="0" y="39"/>
                  </a:cubicBezTo>
                  <a:lnTo>
                    <a:pt x="47" y="830"/>
                  </a:lnTo>
                  <a:cubicBezTo>
                    <a:pt x="58" y="853"/>
                    <a:pt x="70" y="864"/>
                    <a:pt x="93" y="864"/>
                  </a:cubicBezTo>
                  <a:cubicBezTo>
                    <a:pt x="116" y="864"/>
                    <a:pt x="128" y="841"/>
                    <a:pt x="128" y="818"/>
                  </a:cubicBezTo>
                  <a:lnTo>
                    <a:pt x="82" y="39"/>
                  </a:lnTo>
                  <a:cubicBezTo>
                    <a:pt x="82" y="20"/>
                    <a:pt x="74" y="1"/>
                    <a:pt x="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64"/>
            <p:cNvSpPr/>
            <p:nvPr/>
          </p:nvSpPr>
          <p:spPr>
            <a:xfrm>
              <a:off x="2251225" y="4387000"/>
              <a:ext cx="3225" cy="21550"/>
            </a:xfrm>
            <a:custGeom>
              <a:avLst/>
              <a:gdLst/>
              <a:ahLst/>
              <a:cxnLst/>
              <a:rect l="l" t="t" r="r" b="b"/>
              <a:pathLst>
                <a:path w="129" h="862" extrusionOk="0">
                  <a:moveTo>
                    <a:pt x="35" y="1"/>
                  </a:moveTo>
                  <a:cubicBezTo>
                    <a:pt x="12" y="1"/>
                    <a:pt x="1" y="24"/>
                    <a:pt x="1" y="47"/>
                  </a:cubicBezTo>
                  <a:lnTo>
                    <a:pt x="47" y="827"/>
                  </a:lnTo>
                  <a:cubicBezTo>
                    <a:pt x="47" y="850"/>
                    <a:pt x="70" y="862"/>
                    <a:pt x="82" y="862"/>
                  </a:cubicBezTo>
                  <a:lnTo>
                    <a:pt x="94" y="862"/>
                  </a:lnTo>
                  <a:cubicBezTo>
                    <a:pt x="117" y="862"/>
                    <a:pt x="129" y="850"/>
                    <a:pt x="129" y="827"/>
                  </a:cubicBezTo>
                  <a:lnTo>
                    <a:pt x="82" y="36"/>
                  </a:lnTo>
                  <a:cubicBezTo>
                    <a:pt x="82" y="13"/>
                    <a:pt x="59"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64"/>
            <p:cNvSpPr/>
            <p:nvPr/>
          </p:nvSpPr>
          <p:spPr>
            <a:xfrm>
              <a:off x="2238425" y="4372475"/>
              <a:ext cx="4400" cy="37250"/>
            </a:xfrm>
            <a:custGeom>
              <a:avLst/>
              <a:gdLst/>
              <a:ahLst/>
              <a:cxnLst/>
              <a:rect l="l" t="t" r="r" b="b"/>
              <a:pathLst>
                <a:path w="176" h="1490" extrusionOk="0">
                  <a:moveTo>
                    <a:pt x="42" y="0"/>
                  </a:moveTo>
                  <a:cubicBezTo>
                    <a:pt x="21" y="0"/>
                    <a:pt x="1" y="12"/>
                    <a:pt x="1" y="35"/>
                  </a:cubicBezTo>
                  <a:lnTo>
                    <a:pt x="94" y="1443"/>
                  </a:lnTo>
                  <a:cubicBezTo>
                    <a:pt x="94" y="1466"/>
                    <a:pt x="105" y="1478"/>
                    <a:pt x="129" y="1478"/>
                  </a:cubicBezTo>
                  <a:lnTo>
                    <a:pt x="129" y="1489"/>
                  </a:lnTo>
                  <a:cubicBezTo>
                    <a:pt x="152" y="1478"/>
                    <a:pt x="175" y="1466"/>
                    <a:pt x="175" y="1443"/>
                  </a:cubicBezTo>
                  <a:lnTo>
                    <a:pt x="82" y="35"/>
                  </a:lnTo>
                  <a:cubicBezTo>
                    <a:pt x="82" y="12"/>
                    <a:pt x="62"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64"/>
            <p:cNvSpPr/>
            <p:nvPr/>
          </p:nvSpPr>
          <p:spPr>
            <a:xfrm>
              <a:off x="2227100" y="4388475"/>
              <a:ext cx="3225" cy="21825"/>
            </a:xfrm>
            <a:custGeom>
              <a:avLst/>
              <a:gdLst/>
              <a:ahLst/>
              <a:cxnLst/>
              <a:rect l="l" t="t" r="r" b="b"/>
              <a:pathLst>
                <a:path w="129" h="873" extrusionOk="0">
                  <a:moveTo>
                    <a:pt x="35" y="0"/>
                  </a:moveTo>
                  <a:cubicBezTo>
                    <a:pt x="12" y="0"/>
                    <a:pt x="0" y="23"/>
                    <a:pt x="0" y="47"/>
                  </a:cubicBezTo>
                  <a:lnTo>
                    <a:pt x="47" y="826"/>
                  </a:lnTo>
                  <a:cubicBezTo>
                    <a:pt x="47" y="849"/>
                    <a:pt x="70" y="872"/>
                    <a:pt x="93" y="872"/>
                  </a:cubicBezTo>
                  <a:cubicBezTo>
                    <a:pt x="116" y="861"/>
                    <a:pt x="128" y="849"/>
                    <a:pt x="128" y="826"/>
                  </a:cubicBezTo>
                  <a:lnTo>
                    <a:pt x="82" y="35"/>
                  </a:lnTo>
                  <a:cubicBezTo>
                    <a:pt x="82" y="12"/>
                    <a:pt x="58"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64"/>
            <p:cNvSpPr/>
            <p:nvPr/>
          </p:nvSpPr>
          <p:spPr>
            <a:xfrm>
              <a:off x="2214600" y="4389350"/>
              <a:ext cx="3500" cy="21825"/>
            </a:xfrm>
            <a:custGeom>
              <a:avLst/>
              <a:gdLst/>
              <a:ahLst/>
              <a:cxnLst/>
              <a:rect l="l" t="t" r="r" b="b"/>
              <a:pathLst>
                <a:path w="140" h="873" extrusionOk="0">
                  <a:moveTo>
                    <a:pt x="47" y="0"/>
                  </a:moveTo>
                  <a:cubicBezTo>
                    <a:pt x="23" y="0"/>
                    <a:pt x="0" y="23"/>
                    <a:pt x="12" y="47"/>
                  </a:cubicBezTo>
                  <a:lnTo>
                    <a:pt x="58" y="826"/>
                  </a:lnTo>
                  <a:cubicBezTo>
                    <a:pt x="58" y="849"/>
                    <a:pt x="70" y="861"/>
                    <a:pt x="93" y="861"/>
                  </a:cubicBezTo>
                  <a:lnTo>
                    <a:pt x="93" y="872"/>
                  </a:lnTo>
                  <a:cubicBezTo>
                    <a:pt x="116" y="872"/>
                    <a:pt x="140" y="849"/>
                    <a:pt x="140" y="826"/>
                  </a:cubicBezTo>
                  <a:lnTo>
                    <a:pt x="93" y="47"/>
                  </a:lnTo>
                  <a:cubicBezTo>
                    <a:pt x="81" y="23"/>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64"/>
            <p:cNvSpPr/>
            <p:nvPr/>
          </p:nvSpPr>
          <p:spPr>
            <a:xfrm>
              <a:off x="2202375" y="4389925"/>
              <a:ext cx="3225" cy="21825"/>
            </a:xfrm>
            <a:custGeom>
              <a:avLst/>
              <a:gdLst/>
              <a:ahLst/>
              <a:cxnLst/>
              <a:rect l="l" t="t" r="r" b="b"/>
              <a:pathLst>
                <a:path w="129" h="873" extrusionOk="0">
                  <a:moveTo>
                    <a:pt x="35" y="0"/>
                  </a:moveTo>
                  <a:cubicBezTo>
                    <a:pt x="24" y="0"/>
                    <a:pt x="0" y="24"/>
                    <a:pt x="0" y="47"/>
                  </a:cubicBezTo>
                  <a:lnTo>
                    <a:pt x="47" y="826"/>
                  </a:lnTo>
                  <a:cubicBezTo>
                    <a:pt x="47" y="849"/>
                    <a:pt x="70" y="873"/>
                    <a:pt x="94" y="873"/>
                  </a:cubicBezTo>
                  <a:cubicBezTo>
                    <a:pt x="117" y="861"/>
                    <a:pt x="128" y="849"/>
                    <a:pt x="128" y="826"/>
                  </a:cubicBezTo>
                  <a:lnTo>
                    <a:pt x="82" y="35"/>
                  </a:lnTo>
                  <a:cubicBezTo>
                    <a:pt x="82" y="24"/>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64"/>
            <p:cNvSpPr/>
            <p:nvPr/>
          </p:nvSpPr>
          <p:spPr>
            <a:xfrm>
              <a:off x="2190150" y="4390500"/>
              <a:ext cx="3225" cy="21825"/>
            </a:xfrm>
            <a:custGeom>
              <a:avLst/>
              <a:gdLst/>
              <a:ahLst/>
              <a:cxnLst/>
              <a:rect l="l" t="t" r="r" b="b"/>
              <a:pathLst>
                <a:path w="129" h="873" extrusionOk="0">
                  <a:moveTo>
                    <a:pt x="36" y="1"/>
                  </a:moveTo>
                  <a:cubicBezTo>
                    <a:pt x="13" y="1"/>
                    <a:pt x="1" y="24"/>
                    <a:pt x="1" y="47"/>
                  </a:cubicBezTo>
                  <a:lnTo>
                    <a:pt x="47" y="838"/>
                  </a:lnTo>
                  <a:cubicBezTo>
                    <a:pt x="47" y="850"/>
                    <a:pt x="71" y="873"/>
                    <a:pt x="82" y="873"/>
                  </a:cubicBezTo>
                  <a:lnTo>
                    <a:pt x="94" y="873"/>
                  </a:lnTo>
                  <a:cubicBezTo>
                    <a:pt x="106" y="873"/>
                    <a:pt x="129" y="850"/>
                    <a:pt x="129" y="826"/>
                  </a:cubicBezTo>
                  <a:lnTo>
                    <a:pt x="82" y="47"/>
                  </a:lnTo>
                  <a:cubicBezTo>
                    <a:pt x="82" y="24"/>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64"/>
            <p:cNvSpPr/>
            <p:nvPr/>
          </p:nvSpPr>
          <p:spPr>
            <a:xfrm>
              <a:off x="2177375" y="4375950"/>
              <a:ext cx="4100" cy="37250"/>
            </a:xfrm>
            <a:custGeom>
              <a:avLst/>
              <a:gdLst/>
              <a:ahLst/>
              <a:cxnLst/>
              <a:rect l="l" t="t" r="r" b="b"/>
              <a:pathLst>
                <a:path w="164" h="1490" extrusionOk="0">
                  <a:moveTo>
                    <a:pt x="35" y="1"/>
                  </a:moveTo>
                  <a:cubicBezTo>
                    <a:pt x="23" y="1"/>
                    <a:pt x="0" y="24"/>
                    <a:pt x="0" y="47"/>
                  </a:cubicBezTo>
                  <a:lnTo>
                    <a:pt x="82" y="1443"/>
                  </a:lnTo>
                  <a:cubicBezTo>
                    <a:pt x="93" y="1467"/>
                    <a:pt x="105" y="1490"/>
                    <a:pt x="128" y="1490"/>
                  </a:cubicBezTo>
                  <a:cubicBezTo>
                    <a:pt x="151" y="1478"/>
                    <a:pt x="163" y="1467"/>
                    <a:pt x="163" y="1443"/>
                  </a:cubicBezTo>
                  <a:lnTo>
                    <a:pt x="82" y="36"/>
                  </a:lnTo>
                  <a:cubicBezTo>
                    <a:pt x="82" y="13"/>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64"/>
            <p:cNvSpPr/>
            <p:nvPr/>
          </p:nvSpPr>
          <p:spPr>
            <a:xfrm>
              <a:off x="2166025" y="4392250"/>
              <a:ext cx="3225" cy="21550"/>
            </a:xfrm>
            <a:custGeom>
              <a:avLst/>
              <a:gdLst/>
              <a:ahLst/>
              <a:cxnLst/>
              <a:rect l="l" t="t" r="r" b="b"/>
              <a:pathLst>
                <a:path w="129" h="862" extrusionOk="0">
                  <a:moveTo>
                    <a:pt x="35" y="0"/>
                  </a:moveTo>
                  <a:cubicBezTo>
                    <a:pt x="12" y="0"/>
                    <a:pt x="1" y="12"/>
                    <a:pt x="1" y="35"/>
                  </a:cubicBezTo>
                  <a:lnTo>
                    <a:pt x="47" y="826"/>
                  </a:lnTo>
                  <a:cubicBezTo>
                    <a:pt x="47" y="849"/>
                    <a:pt x="70" y="861"/>
                    <a:pt x="94" y="861"/>
                  </a:cubicBezTo>
                  <a:cubicBezTo>
                    <a:pt x="117" y="861"/>
                    <a:pt x="129" y="838"/>
                    <a:pt x="129" y="826"/>
                  </a:cubicBezTo>
                  <a:lnTo>
                    <a:pt x="82" y="35"/>
                  </a:lnTo>
                  <a:cubicBezTo>
                    <a:pt x="82" y="12"/>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64"/>
            <p:cNvSpPr/>
            <p:nvPr/>
          </p:nvSpPr>
          <p:spPr>
            <a:xfrm>
              <a:off x="2153525" y="4392825"/>
              <a:ext cx="3500" cy="21825"/>
            </a:xfrm>
            <a:custGeom>
              <a:avLst/>
              <a:gdLst/>
              <a:ahLst/>
              <a:cxnLst/>
              <a:rect l="l" t="t" r="r" b="b"/>
              <a:pathLst>
                <a:path w="140" h="873" extrusionOk="0">
                  <a:moveTo>
                    <a:pt x="47" y="1"/>
                  </a:moveTo>
                  <a:cubicBezTo>
                    <a:pt x="24" y="1"/>
                    <a:pt x="0" y="24"/>
                    <a:pt x="12" y="47"/>
                  </a:cubicBezTo>
                  <a:lnTo>
                    <a:pt x="59" y="838"/>
                  </a:lnTo>
                  <a:cubicBezTo>
                    <a:pt x="59" y="850"/>
                    <a:pt x="70" y="873"/>
                    <a:pt x="93" y="873"/>
                  </a:cubicBezTo>
                  <a:cubicBezTo>
                    <a:pt x="117" y="873"/>
                    <a:pt x="140" y="850"/>
                    <a:pt x="140" y="826"/>
                  </a:cubicBezTo>
                  <a:lnTo>
                    <a:pt x="82" y="47"/>
                  </a:lnTo>
                  <a:cubicBezTo>
                    <a:pt x="82" y="24"/>
                    <a:pt x="70"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64"/>
            <p:cNvSpPr/>
            <p:nvPr/>
          </p:nvSpPr>
          <p:spPr>
            <a:xfrm>
              <a:off x="2141300" y="4393700"/>
              <a:ext cx="3225" cy="21550"/>
            </a:xfrm>
            <a:custGeom>
              <a:avLst/>
              <a:gdLst/>
              <a:ahLst/>
              <a:cxnLst/>
              <a:rect l="l" t="t" r="r" b="b"/>
              <a:pathLst>
                <a:path w="129" h="862" extrusionOk="0">
                  <a:moveTo>
                    <a:pt x="36" y="0"/>
                  </a:moveTo>
                  <a:cubicBezTo>
                    <a:pt x="13" y="0"/>
                    <a:pt x="1" y="24"/>
                    <a:pt x="1" y="47"/>
                  </a:cubicBezTo>
                  <a:lnTo>
                    <a:pt x="47" y="826"/>
                  </a:lnTo>
                  <a:cubicBezTo>
                    <a:pt x="47" y="850"/>
                    <a:pt x="71" y="861"/>
                    <a:pt x="94" y="861"/>
                  </a:cubicBezTo>
                  <a:cubicBezTo>
                    <a:pt x="117" y="861"/>
                    <a:pt x="129" y="850"/>
                    <a:pt x="129" y="826"/>
                  </a:cubicBezTo>
                  <a:lnTo>
                    <a:pt x="82" y="35"/>
                  </a:lnTo>
                  <a:cubicBezTo>
                    <a:pt x="82" y="12"/>
                    <a:pt x="59" y="0"/>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64"/>
            <p:cNvSpPr/>
            <p:nvPr/>
          </p:nvSpPr>
          <p:spPr>
            <a:xfrm>
              <a:off x="2129100" y="4394275"/>
              <a:ext cx="3225" cy="21550"/>
            </a:xfrm>
            <a:custGeom>
              <a:avLst/>
              <a:gdLst/>
              <a:ahLst/>
              <a:cxnLst/>
              <a:rect l="l" t="t" r="r" b="b"/>
              <a:pathLst>
                <a:path w="129" h="862" extrusionOk="0">
                  <a:moveTo>
                    <a:pt x="35" y="1"/>
                  </a:moveTo>
                  <a:cubicBezTo>
                    <a:pt x="12" y="1"/>
                    <a:pt x="0" y="24"/>
                    <a:pt x="0" y="47"/>
                  </a:cubicBezTo>
                  <a:lnTo>
                    <a:pt x="47" y="827"/>
                  </a:lnTo>
                  <a:cubicBezTo>
                    <a:pt x="47" y="850"/>
                    <a:pt x="59" y="861"/>
                    <a:pt x="82" y="861"/>
                  </a:cubicBezTo>
                  <a:cubicBezTo>
                    <a:pt x="105" y="861"/>
                    <a:pt x="128" y="850"/>
                    <a:pt x="128" y="827"/>
                  </a:cubicBezTo>
                  <a:lnTo>
                    <a:pt x="82" y="36"/>
                  </a:lnTo>
                  <a:cubicBezTo>
                    <a:pt x="70" y="12"/>
                    <a:pt x="59"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64"/>
            <p:cNvSpPr/>
            <p:nvPr/>
          </p:nvSpPr>
          <p:spPr>
            <a:xfrm>
              <a:off x="2116300" y="4379750"/>
              <a:ext cx="4100" cy="36950"/>
            </a:xfrm>
            <a:custGeom>
              <a:avLst/>
              <a:gdLst/>
              <a:ahLst/>
              <a:cxnLst/>
              <a:rect l="l" t="t" r="r" b="b"/>
              <a:pathLst>
                <a:path w="164" h="1478" extrusionOk="0">
                  <a:moveTo>
                    <a:pt x="35" y="0"/>
                  </a:moveTo>
                  <a:cubicBezTo>
                    <a:pt x="12" y="0"/>
                    <a:pt x="1" y="23"/>
                    <a:pt x="1" y="47"/>
                  </a:cubicBezTo>
                  <a:lnTo>
                    <a:pt x="82" y="1442"/>
                  </a:lnTo>
                  <a:cubicBezTo>
                    <a:pt x="94" y="1466"/>
                    <a:pt x="105" y="1477"/>
                    <a:pt x="129" y="1477"/>
                  </a:cubicBezTo>
                  <a:cubicBezTo>
                    <a:pt x="152" y="1477"/>
                    <a:pt x="163" y="1466"/>
                    <a:pt x="163" y="1442"/>
                  </a:cubicBezTo>
                  <a:lnTo>
                    <a:pt x="82" y="35"/>
                  </a:lnTo>
                  <a:cubicBezTo>
                    <a:pt x="82" y="12"/>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64"/>
            <p:cNvSpPr/>
            <p:nvPr/>
          </p:nvSpPr>
          <p:spPr>
            <a:xfrm>
              <a:off x="2104950" y="4395725"/>
              <a:ext cx="3225" cy="21850"/>
            </a:xfrm>
            <a:custGeom>
              <a:avLst/>
              <a:gdLst/>
              <a:ahLst/>
              <a:cxnLst/>
              <a:rect l="l" t="t" r="r" b="b"/>
              <a:pathLst>
                <a:path w="129" h="874" extrusionOk="0">
                  <a:moveTo>
                    <a:pt x="36" y="1"/>
                  </a:moveTo>
                  <a:cubicBezTo>
                    <a:pt x="13" y="1"/>
                    <a:pt x="1" y="24"/>
                    <a:pt x="1" y="47"/>
                  </a:cubicBezTo>
                  <a:lnTo>
                    <a:pt x="47" y="838"/>
                  </a:lnTo>
                  <a:cubicBezTo>
                    <a:pt x="47" y="850"/>
                    <a:pt x="71" y="873"/>
                    <a:pt x="82" y="873"/>
                  </a:cubicBezTo>
                  <a:lnTo>
                    <a:pt x="94" y="873"/>
                  </a:lnTo>
                  <a:cubicBezTo>
                    <a:pt x="117" y="873"/>
                    <a:pt x="129" y="850"/>
                    <a:pt x="129" y="827"/>
                  </a:cubicBezTo>
                  <a:lnTo>
                    <a:pt x="82" y="47"/>
                  </a:lnTo>
                  <a:cubicBezTo>
                    <a:pt x="82" y="24"/>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64"/>
            <p:cNvSpPr/>
            <p:nvPr/>
          </p:nvSpPr>
          <p:spPr>
            <a:xfrm>
              <a:off x="2092450" y="4396600"/>
              <a:ext cx="3525" cy="21550"/>
            </a:xfrm>
            <a:custGeom>
              <a:avLst/>
              <a:gdLst/>
              <a:ahLst/>
              <a:cxnLst/>
              <a:rect l="l" t="t" r="r" b="b"/>
              <a:pathLst>
                <a:path w="141" h="862" extrusionOk="0">
                  <a:moveTo>
                    <a:pt x="47" y="1"/>
                  </a:moveTo>
                  <a:cubicBezTo>
                    <a:pt x="24" y="1"/>
                    <a:pt x="1" y="24"/>
                    <a:pt x="1" y="47"/>
                  </a:cubicBezTo>
                  <a:lnTo>
                    <a:pt x="59" y="827"/>
                  </a:lnTo>
                  <a:cubicBezTo>
                    <a:pt x="59" y="850"/>
                    <a:pt x="71" y="862"/>
                    <a:pt x="94" y="862"/>
                  </a:cubicBezTo>
                  <a:cubicBezTo>
                    <a:pt x="117" y="862"/>
                    <a:pt x="140" y="850"/>
                    <a:pt x="129" y="827"/>
                  </a:cubicBezTo>
                  <a:lnTo>
                    <a:pt x="82" y="36"/>
                  </a:lnTo>
                  <a:cubicBezTo>
                    <a:pt x="82" y="12"/>
                    <a:pt x="71"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64"/>
            <p:cNvSpPr/>
            <p:nvPr/>
          </p:nvSpPr>
          <p:spPr>
            <a:xfrm>
              <a:off x="2080250" y="4397200"/>
              <a:ext cx="3225" cy="21825"/>
            </a:xfrm>
            <a:custGeom>
              <a:avLst/>
              <a:gdLst/>
              <a:ahLst/>
              <a:cxnLst/>
              <a:rect l="l" t="t" r="r" b="b"/>
              <a:pathLst>
                <a:path w="129" h="873" extrusionOk="0">
                  <a:moveTo>
                    <a:pt x="35" y="0"/>
                  </a:moveTo>
                  <a:cubicBezTo>
                    <a:pt x="12" y="12"/>
                    <a:pt x="0" y="23"/>
                    <a:pt x="0" y="47"/>
                  </a:cubicBezTo>
                  <a:lnTo>
                    <a:pt x="47" y="838"/>
                  </a:lnTo>
                  <a:cubicBezTo>
                    <a:pt x="47" y="861"/>
                    <a:pt x="70" y="872"/>
                    <a:pt x="93" y="872"/>
                  </a:cubicBezTo>
                  <a:cubicBezTo>
                    <a:pt x="117" y="872"/>
                    <a:pt x="128" y="849"/>
                    <a:pt x="128" y="826"/>
                  </a:cubicBezTo>
                  <a:lnTo>
                    <a:pt x="82" y="47"/>
                  </a:lnTo>
                  <a:cubicBezTo>
                    <a:pt x="82" y="23"/>
                    <a:pt x="58"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64"/>
            <p:cNvSpPr/>
            <p:nvPr/>
          </p:nvSpPr>
          <p:spPr>
            <a:xfrm>
              <a:off x="2068025" y="4398050"/>
              <a:ext cx="3225" cy="21850"/>
            </a:xfrm>
            <a:custGeom>
              <a:avLst/>
              <a:gdLst/>
              <a:ahLst/>
              <a:cxnLst/>
              <a:rect l="l" t="t" r="r" b="b"/>
              <a:pathLst>
                <a:path w="129" h="874" extrusionOk="0">
                  <a:moveTo>
                    <a:pt x="36" y="1"/>
                  </a:moveTo>
                  <a:cubicBezTo>
                    <a:pt x="12" y="1"/>
                    <a:pt x="1" y="24"/>
                    <a:pt x="1" y="47"/>
                  </a:cubicBezTo>
                  <a:lnTo>
                    <a:pt x="47" y="827"/>
                  </a:lnTo>
                  <a:cubicBezTo>
                    <a:pt x="47" y="850"/>
                    <a:pt x="59" y="873"/>
                    <a:pt x="82" y="873"/>
                  </a:cubicBezTo>
                  <a:cubicBezTo>
                    <a:pt x="105" y="862"/>
                    <a:pt x="129" y="850"/>
                    <a:pt x="129" y="827"/>
                  </a:cubicBezTo>
                  <a:lnTo>
                    <a:pt x="82" y="36"/>
                  </a:lnTo>
                  <a:cubicBezTo>
                    <a:pt x="71" y="13"/>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64"/>
            <p:cNvSpPr/>
            <p:nvPr/>
          </p:nvSpPr>
          <p:spPr>
            <a:xfrm>
              <a:off x="2055225" y="4383525"/>
              <a:ext cx="4100" cy="36950"/>
            </a:xfrm>
            <a:custGeom>
              <a:avLst/>
              <a:gdLst/>
              <a:ahLst/>
              <a:cxnLst/>
              <a:rect l="l" t="t" r="r" b="b"/>
              <a:pathLst>
                <a:path w="164" h="1478" extrusionOk="0">
                  <a:moveTo>
                    <a:pt x="36" y="0"/>
                  </a:moveTo>
                  <a:cubicBezTo>
                    <a:pt x="13" y="0"/>
                    <a:pt x="1" y="12"/>
                    <a:pt x="1" y="35"/>
                  </a:cubicBezTo>
                  <a:lnTo>
                    <a:pt x="82" y="1443"/>
                  </a:lnTo>
                  <a:cubicBezTo>
                    <a:pt x="94" y="1466"/>
                    <a:pt x="106" y="1478"/>
                    <a:pt x="129" y="1478"/>
                  </a:cubicBezTo>
                  <a:cubicBezTo>
                    <a:pt x="152" y="1478"/>
                    <a:pt x="164" y="1454"/>
                    <a:pt x="164" y="1443"/>
                  </a:cubicBezTo>
                  <a:lnTo>
                    <a:pt x="82" y="35"/>
                  </a:lnTo>
                  <a:cubicBezTo>
                    <a:pt x="82" y="12"/>
                    <a:pt x="59" y="0"/>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64"/>
            <p:cNvSpPr/>
            <p:nvPr/>
          </p:nvSpPr>
          <p:spPr>
            <a:xfrm>
              <a:off x="2043900" y="4399525"/>
              <a:ext cx="3225" cy="21825"/>
            </a:xfrm>
            <a:custGeom>
              <a:avLst/>
              <a:gdLst/>
              <a:ahLst/>
              <a:cxnLst/>
              <a:rect l="l" t="t" r="r" b="b"/>
              <a:pathLst>
                <a:path w="129" h="873" extrusionOk="0">
                  <a:moveTo>
                    <a:pt x="35" y="0"/>
                  </a:moveTo>
                  <a:cubicBezTo>
                    <a:pt x="12" y="0"/>
                    <a:pt x="0" y="23"/>
                    <a:pt x="0" y="47"/>
                  </a:cubicBezTo>
                  <a:lnTo>
                    <a:pt x="47" y="826"/>
                  </a:lnTo>
                  <a:cubicBezTo>
                    <a:pt x="47" y="849"/>
                    <a:pt x="70" y="872"/>
                    <a:pt x="82" y="872"/>
                  </a:cubicBezTo>
                  <a:lnTo>
                    <a:pt x="93" y="872"/>
                  </a:lnTo>
                  <a:cubicBezTo>
                    <a:pt x="105" y="861"/>
                    <a:pt x="128" y="849"/>
                    <a:pt x="128" y="826"/>
                  </a:cubicBezTo>
                  <a:lnTo>
                    <a:pt x="82" y="35"/>
                  </a:lnTo>
                  <a:cubicBezTo>
                    <a:pt x="82" y="12"/>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64"/>
            <p:cNvSpPr/>
            <p:nvPr/>
          </p:nvSpPr>
          <p:spPr>
            <a:xfrm>
              <a:off x="2031400" y="4400300"/>
              <a:ext cx="3225" cy="21625"/>
            </a:xfrm>
            <a:custGeom>
              <a:avLst/>
              <a:gdLst/>
              <a:ahLst/>
              <a:cxnLst/>
              <a:rect l="l" t="t" r="r" b="b"/>
              <a:pathLst>
                <a:path w="129" h="865" extrusionOk="0">
                  <a:moveTo>
                    <a:pt x="58" y="1"/>
                  </a:moveTo>
                  <a:cubicBezTo>
                    <a:pt x="55" y="1"/>
                    <a:pt x="51" y="2"/>
                    <a:pt x="47" y="4"/>
                  </a:cubicBezTo>
                  <a:cubicBezTo>
                    <a:pt x="23" y="4"/>
                    <a:pt x="0" y="16"/>
                    <a:pt x="0" y="39"/>
                  </a:cubicBezTo>
                  <a:lnTo>
                    <a:pt x="47" y="830"/>
                  </a:lnTo>
                  <a:cubicBezTo>
                    <a:pt x="58" y="853"/>
                    <a:pt x="70" y="865"/>
                    <a:pt x="93" y="865"/>
                  </a:cubicBezTo>
                  <a:cubicBezTo>
                    <a:pt x="117" y="865"/>
                    <a:pt x="128" y="841"/>
                    <a:pt x="128" y="818"/>
                  </a:cubicBezTo>
                  <a:lnTo>
                    <a:pt x="82" y="39"/>
                  </a:lnTo>
                  <a:cubicBezTo>
                    <a:pt x="82" y="20"/>
                    <a:pt x="74" y="1"/>
                    <a:pt x="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64"/>
            <p:cNvSpPr/>
            <p:nvPr/>
          </p:nvSpPr>
          <p:spPr>
            <a:xfrm>
              <a:off x="2019175" y="4400975"/>
              <a:ext cx="3225" cy="21825"/>
            </a:xfrm>
            <a:custGeom>
              <a:avLst/>
              <a:gdLst/>
              <a:ahLst/>
              <a:cxnLst/>
              <a:rect l="l" t="t" r="r" b="b"/>
              <a:pathLst>
                <a:path w="129" h="873" extrusionOk="0">
                  <a:moveTo>
                    <a:pt x="36" y="0"/>
                  </a:moveTo>
                  <a:cubicBezTo>
                    <a:pt x="12" y="0"/>
                    <a:pt x="1" y="24"/>
                    <a:pt x="1" y="47"/>
                  </a:cubicBezTo>
                  <a:lnTo>
                    <a:pt x="47" y="826"/>
                  </a:lnTo>
                  <a:cubicBezTo>
                    <a:pt x="47" y="849"/>
                    <a:pt x="70" y="873"/>
                    <a:pt x="94" y="873"/>
                  </a:cubicBezTo>
                  <a:cubicBezTo>
                    <a:pt x="117" y="861"/>
                    <a:pt x="129" y="849"/>
                    <a:pt x="129" y="826"/>
                  </a:cubicBezTo>
                  <a:lnTo>
                    <a:pt x="82" y="35"/>
                  </a:lnTo>
                  <a:cubicBezTo>
                    <a:pt x="82" y="12"/>
                    <a:pt x="59" y="0"/>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64"/>
            <p:cNvSpPr/>
            <p:nvPr/>
          </p:nvSpPr>
          <p:spPr>
            <a:xfrm>
              <a:off x="2006975" y="4401850"/>
              <a:ext cx="3225" cy="21525"/>
            </a:xfrm>
            <a:custGeom>
              <a:avLst/>
              <a:gdLst/>
              <a:ahLst/>
              <a:cxnLst/>
              <a:rect l="l" t="t" r="r" b="b"/>
              <a:pathLst>
                <a:path w="129" h="861" extrusionOk="0">
                  <a:moveTo>
                    <a:pt x="41" y="0"/>
                  </a:moveTo>
                  <a:cubicBezTo>
                    <a:pt x="21" y="0"/>
                    <a:pt x="0" y="12"/>
                    <a:pt x="0" y="35"/>
                  </a:cubicBezTo>
                  <a:lnTo>
                    <a:pt x="47" y="826"/>
                  </a:lnTo>
                  <a:cubicBezTo>
                    <a:pt x="47" y="849"/>
                    <a:pt x="58" y="861"/>
                    <a:pt x="82" y="861"/>
                  </a:cubicBezTo>
                  <a:cubicBezTo>
                    <a:pt x="105" y="861"/>
                    <a:pt x="128" y="849"/>
                    <a:pt x="128" y="826"/>
                  </a:cubicBezTo>
                  <a:lnTo>
                    <a:pt x="82" y="35"/>
                  </a:lnTo>
                  <a:cubicBezTo>
                    <a:pt x="82" y="12"/>
                    <a:pt x="61"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64"/>
            <p:cNvSpPr/>
            <p:nvPr/>
          </p:nvSpPr>
          <p:spPr>
            <a:xfrm>
              <a:off x="1994175" y="4387000"/>
              <a:ext cx="4100" cy="37050"/>
            </a:xfrm>
            <a:custGeom>
              <a:avLst/>
              <a:gdLst/>
              <a:ahLst/>
              <a:cxnLst/>
              <a:rect l="l" t="t" r="r" b="b"/>
              <a:pathLst>
                <a:path w="164" h="1482" extrusionOk="0">
                  <a:moveTo>
                    <a:pt x="35" y="1"/>
                  </a:moveTo>
                  <a:cubicBezTo>
                    <a:pt x="12" y="1"/>
                    <a:pt x="0" y="24"/>
                    <a:pt x="0" y="47"/>
                  </a:cubicBezTo>
                  <a:lnTo>
                    <a:pt x="82" y="1443"/>
                  </a:lnTo>
                  <a:cubicBezTo>
                    <a:pt x="82" y="1462"/>
                    <a:pt x="97" y="1481"/>
                    <a:pt x="116" y="1481"/>
                  </a:cubicBezTo>
                  <a:cubicBezTo>
                    <a:pt x="120" y="1481"/>
                    <a:pt x="124" y="1480"/>
                    <a:pt x="128" y="1478"/>
                  </a:cubicBezTo>
                  <a:cubicBezTo>
                    <a:pt x="152" y="1478"/>
                    <a:pt x="163" y="1467"/>
                    <a:pt x="163" y="1443"/>
                  </a:cubicBezTo>
                  <a:lnTo>
                    <a:pt x="82" y="36"/>
                  </a:lnTo>
                  <a:cubicBezTo>
                    <a:pt x="82" y="13"/>
                    <a:pt x="59"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64"/>
            <p:cNvSpPr/>
            <p:nvPr/>
          </p:nvSpPr>
          <p:spPr>
            <a:xfrm>
              <a:off x="1982675" y="4403300"/>
              <a:ext cx="3375" cy="21550"/>
            </a:xfrm>
            <a:custGeom>
              <a:avLst/>
              <a:gdLst/>
              <a:ahLst/>
              <a:cxnLst/>
              <a:rect l="l" t="t" r="r" b="b"/>
              <a:pathLst>
                <a:path w="135" h="862" extrusionOk="0">
                  <a:moveTo>
                    <a:pt x="43" y="0"/>
                  </a:moveTo>
                  <a:cubicBezTo>
                    <a:pt x="21" y="0"/>
                    <a:pt x="1" y="12"/>
                    <a:pt x="7" y="35"/>
                  </a:cubicBezTo>
                  <a:lnTo>
                    <a:pt x="53" y="826"/>
                  </a:lnTo>
                  <a:cubicBezTo>
                    <a:pt x="53" y="849"/>
                    <a:pt x="65" y="861"/>
                    <a:pt x="88" y="861"/>
                  </a:cubicBezTo>
                  <a:cubicBezTo>
                    <a:pt x="111" y="861"/>
                    <a:pt x="135" y="849"/>
                    <a:pt x="135" y="826"/>
                  </a:cubicBezTo>
                  <a:lnTo>
                    <a:pt x="88" y="35"/>
                  </a:lnTo>
                  <a:cubicBezTo>
                    <a:pt x="88" y="12"/>
                    <a:pt x="65" y="0"/>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64"/>
            <p:cNvSpPr/>
            <p:nvPr/>
          </p:nvSpPr>
          <p:spPr>
            <a:xfrm>
              <a:off x="1970325" y="4403875"/>
              <a:ext cx="3225" cy="21825"/>
            </a:xfrm>
            <a:custGeom>
              <a:avLst/>
              <a:gdLst/>
              <a:ahLst/>
              <a:cxnLst/>
              <a:rect l="l" t="t" r="r" b="b"/>
              <a:pathLst>
                <a:path w="129" h="873" extrusionOk="0">
                  <a:moveTo>
                    <a:pt x="35" y="1"/>
                  </a:moveTo>
                  <a:cubicBezTo>
                    <a:pt x="24" y="1"/>
                    <a:pt x="1" y="24"/>
                    <a:pt x="1" y="47"/>
                  </a:cubicBezTo>
                  <a:lnTo>
                    <a:pt x="47" y="826"/>
                  </a:lnTo>
                  <a:cubicBezTo>
                    <a:pt x="47" y="850"/>
                    <a:pt x="70" y="873"/>
                    <a:pt x="94" y="873"/>
                  </a:cubicBezTo>
                  <a:cubicBezTo>
                    <a:pt x="117" y="873"/>
                    <a:pt x="129" y="850"/>
                    <a:pt x="129" y="826"/>
                  </a:cubicBezTo>
                  <a:lnTo>
                    <a:pt x="82" y="35"/>
                  </a:lnTo>
                  <a:cubicBezTo>
                    <a:pt x="82" y="12"/>
                    <a:pt x="59"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64"/>
            <p:cNvSpPr/>
            <p:nvPr/>
          </p:nvSpPr>
          <p:spPr>
            <a:xfrm>
              <a:off x="1958125" y="4404750"/>
              <a:ext cx="3225" cy="21825"/>
            </a:xfrm>
            <a:custGeom>
              <a:avLst/>
              <a:gdLst/>
              <a:ahLst/>
              <a:cxnLst/>
              <a:rect l="l" t="t" r="r" b="b"/>
              <a:pathLst>
                <a:path w="129" h="873" extrusionOk="0">
                  <a:moveTo>
                    <a:pt x="41" y="0"/>
                  </a:moveTo>
                  <a:cubicBezTo>
                    <a:pt x="20" y="0"/>
                    <a:pt x="0" y="12"/>
                    <a:pt x="0" y="35"/>
                  </a:cubicBezTo>
                  <a:lnTo>
                    <a:pt x="47" y="826"/>
                  </a:lnTo>
                  <a:cubicBezTo>
                    <a:pt x="47" y="850"/>
                    <a:pt x="70" y="861"/>
                    <a:pt x="81" y="861"/>
                  </a:cubicBezTo>
                  <a:lnTo>
                    <a:pt x="93" y="873"/>
                  </a:lnTo>
                  <a:cubicBezTo>
                    <a:pt x="116" y="861"/>
                    <a:pt x="128" y="850"/>
                    <a:pt x="128" y="826"/>
                  </a:cubicBezTo>
                  <a:lnTo>
                    <a:pt x="81" y="35"/>
                  </a:lnTo>
                  <a:cubicBezTo>
                    <a:pt x="81" y="12"/>
                    <a:pt x="61"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64"/>
            <p:cNvSpPr/>
            <p:nvPr/>
          </p:nvSpPr>
          <p:spPr>
            <a:xfrm>
              <a:off x="1945600" y="4405325"/>
              <a:ext cx="3525" cy="21850"/>
            </a:xfrm>
            <a:custGeom>
              <a:avLst/>
              <a:gdLst/>
              <a:ahLst/>
              <a:cxnLst/>
              <a:rect l="l" t="t" r="r" b="b"/>
              <a:pathLst>
                <a:path w="141" h="874" extrusionOk="0">
                  <a:moveTo>
                    <a:pt x="47" y="1"/>
                  </a:moveTo>
                  <a:cubicBezTo>
                    <a:pt x="24" y="1"/>
                    <a:pt x="1" y="24"/>
                    <a:pt x="1" y="47"/>
                  </a:cubicBezTo>
                  <a:lnTo>
                    <a:pt x="59" y="838"/>
                  </a:lnTo>
                  <a:cubicBezTo>
                    <a:pt x="59" y="850"/>
                    <a:pt x="71" y="873"/>
                    <a:pt x="94" y="873"/>
                  </a:cubicBezTo>
                  <a:cubicBezTo>
                    <a:pt x="117" y="873"/>
                    <a:pt x="140" y="850"/>
                    <a:pt x="129" y="827"/>
                  </a:cubicBezTo>
                  <a:lnTo>
                    <a:pt x="82" y="47"/>
                  </a:lnTo>
                  <a:cubicBezTo>
                    <a:pt x="82" y="24"/>
                    <a:pt x="71"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64"/>
            <p:cNvSpPr/>
            <p:nvPr/>
          </p:nvSpPr>
          <p:spPr>
            <a:xfrm>
              <a:off x="1933100" y="4390800"/>
              <a:ext cx="4100" cy="36950"/>
            </a:xfrm>
            <a:custGeom>
              <a:avLst/>
              <a:gdLst/>
              <a:ahLst/>
              <a:cxnLst/>
              <a:rect l="l" t="t" r="r" b="b"/>
              <a:pathLst>
                <a:path w="164" h="1478" extrusionOk="0">
                  <a:moveTo>
                    <a:pt x="36" y="0"/>
                  </a:moveTo>
                  <a:cubicBezTo>
                    <a:pt x="12" y="0"/>
                    <a:pt x="1" y="12"/>
                    <a:pt x="1" y="35"/>
                  </a:cubicBezTo>
                  <a:lnTo>
                    <a:pt x="82" y="1442"/>
                  </a:lnTo>
                  <a:cubicBezTo>
                    <a:pt x="82" y="1466"/>
                    <a:pt x="105" y="1477"/>
                    <a:pt x="129" y="1477"/>
                  </a:cubicBezTo>
                  <a:cubicBezTo>
                    <a:pt x="152" y="1477"/>
                    <a:pt x="164" y="1454"/>
                    <a:pt x="164" y="1442"/>
                  </a:cubicBezTo>
                  <a:lnTo>
                    <a:pt x="82" y="35"/>
                  </a:lnTo>
                  <a:cubicBezTo>
                    <a:pt x="82" y="12"/>
                    <a:pt x="59" y="0"/>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64"/>
            <p:cNvSpPr/>
            <p:nvPr/>
          </p:nvSpPr>
          <p:spPr>
            <a:xfrm>
              <a:off x="1921775" y="4406775"/>
              <a:ext cx="3225" cy="21850"/>
            </a:xfrm>
            <a:custGeom>
              <a:avLst/>
              <a:gdLst/>
              <a:ahLst/>
              <a:cxnLst/>
              <a:rect l="l" t="t" r="r" b="b"/>
              <a:pathLst>
                <a:path w="129" h="874" extrusionOk="0">
                  <a:moveTo>
                    <a:pt x="35" y="1"/>
                  </a:moveTo>
                  <a:cubicBezTo>
                    <a:pt x="12" y="1"/>
                    <a:pt x="0" y="24"/>
                    <a:pt x="0" y="47"/>
                  </a:cubicBezTo>
                  <a:lnTo>
                    <a:pt x="47" y="838"/>
                  </a:lnTo>
                  <a:cubicBezTo>
                    <a:pt x="47" y="850"/>
                    <a:pt x="58" y="873"/>
                    <a:pt x="82" y="873"/>
                  </a:cubicBezTo>
                  <a:cubicBezTo>
                    <a:pt x="105" y="873"/>
                    <a:pt x="128" y="850"/>
                    <a:pt x="128" y="827"/>
                  </a:cubicBezTo>
                  <a:lnTo>
                    <a:pt x="70" y="47"/>
                  </a:lnTo>
                  <a:cubicBezTo>
                    <a:pt x="70" y="24"/>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64"/>
            <p:cNvSpPr/>
            <p:nvPr/>
          </p:nvSpPr>
          <p:spPr>
            <a:xfrm>
              <a:off x="1909250" y="4407650"/>
              <a:ext cx="3225" cy="21550"/>
            </a:xfrm>
            <a:custGeom>
              <a:avLst/>
              <a:gdLst/>
              <a:ahLst/>
              <a:cxnLst/>
              <a:rect l="l" t="t" r="r" b="b"/>
              <a:pathLst>
                <a:path w="129" h="862" extrusionOk="0">
                  <a:moveTo>
                    <a:pt x="48" y="1"/>
                  </a:moveTo>
                  <a:cubicBezTo>
                    <a:pt x="24" y="1"/>
                    <a:pt x="1" y="24"/>
                    <a:pt x="1" y="47"/>
                  </a:cubicBezTo>
                  <a:lnTo>
                    <a:pt x="48" y="827"/>
                  </a:lnTo>
                  <a:cubicBezTo>
                    <a:pt x="48" y="850"/>
                    <a:pt x="71" y="862"/>
                    <a:pt x="94" y="862"/>
                  </a:cubicBezTo>
                  <a:cubicBezTo>
                    <a:pt x="117" y="862"/>
                    <a:pt x="129" y="850"/>
                    <a:pt x="129" y="827"/>
                  </a:cubicBezTo>
                  <a:lnTo>
                    <a:pt x="82" y="36"/>
                  </a:lnTo>
                  <a:cubicBezTo>
                    <a:pt x="82" y="12"/>
                    <a:pt x="59"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64"/>
            <p:cNvSpPr/>
            <p:nvPr/>
          </p:nvSpPr>
          <p:spPr>
            <a:xfrm>
              <a:off x="1897050" y="4408250"/>
              <a:ext cx="3225" cy="21825"/>
            </a:xfrm>
            <a:custGeom>
              <a:avLst/>
              <a:gdLst/>
              <a:ahLst/>
              <a:cxnLst/>
              <a:rect l="l" t="t" r="r" b="b"/>
              <a:pathLst>
                <a:path w="129" h="873" extrusionOk="0">
                  <a:moveTo>
                    <a:pt x="35" y="0"/>
                  </a:moveTo>
                  <a:cubicBezTo>
                    <a:pt x="12" y="12"/>
                    <a:pt x="0" y="23"/>
                    <a:pt x="0" y="47"/>
                  </a:cubicBezTo>
                  <a:lnTo>
                    <a:pt x="47" y="838"/>
                  </a:lnTo>
                  <a:cubicBezTo>
                    <a:pt x="47" y="849"/>
                    <a:pt x="70" y="872"/>
                    <a:pt x="82" y="872"/>
                  </a:cubicBezTo>
                  <a:lnTo>
                    <a:pt x="94" y="872"/>
                  </a:lnTo>
                  <a:cubicBezTo>
                    <a:pt x="105" y="872"/>
                    <a:pt x="128" y="849"/>
                    <a:pt x="128" y="826"/>
                  </a:cubicBezTo>
                  <a:lnTo>
                    <a:pt x="82" y="47"/>
                  </a:lnTo>
                  <a:cubicBezTo>
                    <a:pt x="82" y="23"/>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64"/>
            <p:cNvSpPr/>
            <p:nvPr/>
          </p:nvSpPr>
          <p:spPr>
            <a:xfrm>
              <a:off x="1884550" y="4409100"/>
              <a:ext cx="3225" cy="21850"/>
            </a:xfrm>
            <a:custGeom>
              <a:avLst/>
              <a:gdLst/>
              <a:ahLst/>
              <a:cxnLst/>
              <a:rect l="l" t="t" r="r" b="b"/>
              <a:pathLst>
                <a:path w="129" h="874" extrusionOk="0">
                  <a:moveTo>
                    <a:pt x="47" y="1"/>
                  </a:moveTo>
                  <a:cubicBezTo>
                    <a:pt x="24" y="1"/>
                    <a:pt x="0" y="24"/>
                    <a:pt x="0" y="47"/>
                  </a:cubicBezTo>
                  <a:lnTo>
                    <a:pt x="47" y="827"/>
                  </a:lnTo>
                  <a:cubicBezTo>
                    <a:pt x="58" y="850"/>
                    <a:pt x="70" y="862"/>
                    <a:pt x="93" y="873"/>
                  </a:cubicBezTo>
                  <a:cubicBezTo>
                    <a:pt x="117" y="862"/>
                    <a:pt x="128" y="850"/>
                    <a:pt x="128" y="827"/>
                  </a:cubicBezTo>
                  <a:lnTo>
                    <a:pt x="82" y="36"/>
                  </a:lnTo>
                  <a:cubicBezTo>
                    <a:pt x="82" y="13"/>
                    <a:pt x="58"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64"/>
            <p:cNvSpPr/>
            <p:nvPr/>
          </p:nvSpPr>
          <p:spPr>
            <a:xfrm>
              <a:off x="1872050" y="4394275"/>
              <a:ext cx="4075" cy="37250"/>
            </a:xfrm>
            <a:custGeom>
              <a:avLst/>
              <a:gdLst/>
              <a:ahLst/>
              <a:cxnLst/>
              <a:rect l="l" t="t" r="r" b="b"/>
              <a:pathLst>
                <a:path w="163" h="1490" extrusionOk="0">
                  <a:moveTo>
                    <a:pt x="35" y="1"/>
                  </a:moveTo>
                  <a:cubicBezTo>
                    <a:pt x="12" y="12"/>
                    <a:pt x="0" y="24"/>
                    <a:pt x="0" y="47"/>
                  </a:cubicBezTo>
                  <a:lnTo>
                    <a:pt x="82" y="1455"/>
                  </a:lnTo>
                  <a:cubicBezTo>
                    <a:pt x="82" y="1466"/>
                    <a:pt x="105" y="1490"/>
                    <a:pt x="128" y="1490"/>
                  </a:cubicBezTo>
                  <a:cubicBezTo>
                    <a:pt x="151" y="1490"/>
                    <a:pt x="163" y="1466"/>
                    <a:pt x="163" y="1443"/>
                  </a:cubicBezTo>
                  <a:lnTo>
                    <a:pt x="82" y="47"/>
                  </a:lnTo>
                  <a:cubicBezTo>
                    <a:pt x="70" y="24"/>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64"/>
            <p:cNvSpPr/>
            <p:nvPr/>
          </p:nvSpPr>
          <p:spPr>
            <a:xfrm>
              <a:off x="1860400" y="4410575"/>
              <a:ext cx="3525" cy="21525"/>
            </a:xfrm>
            <a:custGeom>
              <a:avLst/>
              <a:gdLst/>
              <a:ahLst/>
              <a:cxnLst/>
              <a:rect l="l" t="t" r="r" b="b"/>
              <a:pathLst>
                <a:path w="141" h="861" extrusionOk="0">
                  <a:moveTo>
                    <a:pt x="47" y="0"/>
                  </a:moveTo>
                  <a:cubicBezTo>
                    <a:pt x="24" y="0"/>
                    <a:pt x="1" y="23"/>
                    <a:pt x="13" y="47"/>
                  </a:cubicBezTo>
                  <a:lnTo>
                    <a:pt x="59" y="826"/>
                  </a:lnTo>
                  <a:cubicBezTo>
                    <a:pt x="59" y="849"/>
                    <a:pt x="71" y="861"/>
                    <a:pt x="94" y="861"/>
                  </a:cubicBezTo>
                  <a:cubicBezTo>
                    <a:pt x="117" y="861"/>
                    <a:pt x="140" y="849"/>
                    <a:pt x="140" y="826"/>
                  </a:cubicBezTo>
                  <a:lnTo>
                    <a:pt x="94" y="35"/>
                  </a:lnTo>
                  <a:cubicBezTo>
                    <a:pt x="82" y="12"/>
                    <a:pt x="71"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64"/>
            <p:cNvSpPr/>
            <p:nvPr/>
          </p:nvSpPr>
          <p:spPr>
            <a:xfrm>
              <a:off x="1848200" y="4411150"/>
              <a:ext cx="3225" cy="21825"/>
            </a:xfrm>
            <a:custGeom>
              <a:avLst/>
              <a:gdLst/>
              <a:ahLst/>
              <a:cxnLst/>
              <a:rect l="l" t="t" r="r" b="b"/>
              <a:pathLst>
                <a:path w="129" h="873" extrusionOk="0">
                  <a:moveTo>
                    <a:pt x="35" y="0"/>
                  </a:moveTo>
                  <a:cubicBezTo>
                    <a:pt x="12" y="12"/>
                    <a:pt x="0" y="24"/>
                    <a:pt x="0" y="47"/>
                  </a:cubicBezTo>
                  <a:lnTo>
                    <a:pt x="47" y="838"/>
                  </a:lnTo>
                  <a:cubicBezTo>
                    <a:pt x="47" y="861"/>
                    <a:pt x="70" y="873"/>
                    <a:pt x="93" y="873"/>
                  </a:cubicBezTo>
                  <a:cubicBezTo>
                    <a:pt x="117" y="873"/>
                    <a:pt x="128" y="849"/>
                    <a:pt x="128" y="826"/>
                  </a:cubicBezTo>
                  <a:lnTo>
                    <a:pt x="82" y="47"/>
                  </a:lnTo>
                  <a:cubicBezTo>
                    <a:pt x="82" y="24"/>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64"/>
            <p:cNvSpPr/>
            <p:nvPr/>
          </p:nvSpPr>
          <p:spPr>
            <a:xfrm>
              <a:off x="1835975" y="4412025"/>
              <a:ext cx="3225" cy="21825"/>
            </a:xfrm>
            <a:custGeom>
              <a:avLst/>
              <a:gdLst/>
              <a:ahLst/>
              <a:cxnLst/>
              <a:rect l="l" t="t" r="r" b="b"/>
              <a:pathLst>
                <a:path w="129" h="873" extrusionOk="0">
                  <a:moveTo>
                    <a:pt x="36" y="0"/>
                  </a:moveTo>
                  <a:cubicBezTo>
                    <a:pt x="12" y="0"/>
                    <a:pt x="1" y="24"/>
                    <a:pt x="1" y="47"/>
                  </a:cubicBezTo>
                  <a:lnTo>
                    <a:pt x="47" y="826"/>
                  </a:lnTo>
                  <a:cubicBezTo>
                    <a:pt x="47" y="849"/>
                    <a:pt x="59" y="873"/>
                    <a:pt x="82" y="873"/>
                  </a:cubicBezTo>
                  <a:cubicBezTo>
                    <a:pt x="106" y="861"/>
                    <a:pt x="129" y="849"/>
                    <a:pt x="129" y="826"/>
                  </a:cubicBezTo>
                  <a:lnTo>
                    <a:pt x="82" y="35"/>
                  </a:lnTo>
                  <a:cubicBezTo>
                    <a:pt x="82" y="12"/>
                    <a:pt x="59" y="0"/>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64"/>
            <p:cNvSpPr/>
            <p:nvPr/>
          </p:nvSpPr>
          <p:spPr>
            <a:xfrm>
              <a:off x="1823475" y="4412825"/>
              <a:ext cx="3225" cy="21600"/>
            </a:xfrm>
            <a:custGeom>
              <a:avLst/>
              <a:gdLst/>
              <a:ahLst/>
              <a:cxnLst/>
              <a:rect l="l" t="t" r="r" b="b"/>
              <a:pathLst>
                <a:path w="129" h="864" extrusionOk="0">
                  <a:moveTo>
                    <a:pt x="55" y="0"/>
                  </a:moveTo>
                  <a:cubicBezTo>
                    <a:pt x="52" y="0"/>
                    <a:pt x="49" y="1"/>
                    <a:pt x="47" y="3"/>
                  </a:cubicBezTo>
                  <a:cubicBezTo>
                    <a:pt x="24" y="3"/>
                    <a:pt x="1" y="15"/>
                    <a:pt x="1" y="38"/>
                  </a:cubicBezTo>
                  <a:lnTo>
                    <a:pt x="47" y="829"/>
                  </a:lnTo>
                  <a:cubicBezTo>
                    <a:pt x="59" y="852"/>
                    <a:pt x="70" y="864"/>
                    <a:pt x="94" y="864"/>
                  </a:cubicBezTo>
                  <a:cubicBezTo>
                    <a:pt x="117" y="864"/>
                    <a:pt x="129" y="841"/>
                    <a:pt x="129" y="817"/>
                  </a:cubicBezTo>
                  <a:lnTo>
                    <a:pt x="82" y="38"/>
                  </a:lnTo>
                  <a:cubicBezTo>
                    <a:pt x="82" y="19"/>
                    <a:pt x="67" y="0"/>
                    <a:pt x="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64"/>
            <p:cNvSpPr/>
            <p:nvPr/>
          </p:nvSpPr>
          <p:spPr>
            <a:xfrm>
              <a:off x="1810675" y="4398050"/>
              <a:ext cx="4400" cy="37050"/>
            </a:xfrm>
            <a:custGeom>
              <a:avLst/>
              <a:gdLst/>
              <a:ahLst/>
              <a:cxnLst/>
              <a:rect l="l" t="t" r="r" b="b"/>
              <a:pathLst>
                <a:path w="176" h="1482" extrusionOk="0">
                  <a:moveTo>
                    <a:pt x="36" y="1"/>
                  </a:moveTo>
                  <a:cubicBezTo>
                    <a:pt x="13" y="1"/>
                    <a:pt x="1" y="24"/>
                    <a:pt x="1" y="47"/>
                  </a:cubicBezTo>
                  <a:lnTo>
                    <a:pt x="82" y="1443"/>
                  </a:lnTo>
                  <a:cubicBezTo>
                    <a:pt x="92" y="1462"/>
                    <a:pt x="101" y="1481"/>
                    <a:pt x="117" y="1481"/>
                  </a:cubicBezTo>
                  <a:cubicBezTo>
                    <a:pt x="121" y="1481"/>
                    <a:pt x="125" y="1480"/>
                    <a:pt x="129" y="1478"/>
                  </a:cubicBezTo>
                  <a:cubicBezTo>
                    <a:pt x="152" y="1478"/>
                    <a:pt x="175" y="1467"/>
                    <a:pt x="164" y="1443"/>
                  </a:cubicBezTo>
                  <a:lnTo>
                    <a:pt x="82" y="36"/>
                  </a:lnTo>
                  <a:cubicBezTo>
                    <a:pt x="82" y="13"/>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64"/>
            <p:cNvSpPr/>
            <p:nvPr/>
          </p:nvSpPr>
          <p:spPr>
            <a:xfrm>
              <a:off x="1799350" y="4414275"/>
              <a:ext cx="3500" cy="21625"/>
            </a:xfrm>
            <a:custGeom>
              <a:avLst/>
              <a:gdLst/>
              <a:ahLst/>
              <a:cxnLst/>
              <a:rect l="l" t="t" r="r" b="b"/>
              <a:pathLst>
                <a:path w="140" h="865" extrusionOk="0">
                  <a:moveTo>
                    <a:pt x="58" y="0"/>
                  </a:moveTo>
                  <a:cubicBezTo>
                    <a:pt x="55" y="0"/>
                    <a:pt x="51" y="1"/>
                    <a:pt x="47" y="3"/>
                  </a:cubicBezTo>
                  <a:cubicBezTo>
                    <a:pt x="24" y="3"/>
                    <a:pt x="0" y="15"/>
                    <a:pt x="0" y="38"/>
                  </a:cubicBezTo>
                  <a:lnTo>
                    <a:pt x="58" y="829"/>
                  </a:lnTo>
                  <a:cubicBezTo>
                    <a:pt x="58" y="852"/>
                    <a:pt x="70" y="864"/>
                    <a:pt x="93" y="864"/>
                  </a:cubicBezTo>
                  <a:cubicBezTo>
                    <a:pt x="117" y="864"/>
                    <a:pt x="140" y="841"/>
                    <a:pt x="140" y="818"/>
                  </a:cubicBezTo>
                  <a:lnTo>
                    <a:pt x="82" y="38"/>
                  </a:lnTo>
                  <a:cubicBezTo>
                    <a:pt x="82" y="19"/>
                    <a:pt x="74" y="0"/>
                    <a:pt x="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64"/>
            <p:cNvSpPr/>
            <p:nvPr/>
          </p:nvSpPr>
          <p:spPr>
            <a:xfrm>
              <a:off x="1787125" y="4415000"/>
              <a:ext cx="3225" cy="21750"/>
            </a:xfrm>
            <a:custGeom>
              <a:avLst/>
              <a:gdLst/>
              <a:ahLst/>
              <a:cxnLst/>
              <a:rect l="l" t="t" r="r" b="b"/>
              <a:pathLst>
                <a:path w="129" h="870" extrusionOk="0">
                  <a:moveTo>
                    <a:pt x="41" y="0"/>
                  </a:moveTo>
                  <a:cubicBezTo>
                    <a:pt x="21" y="0"/>
                    <a:pt x="1" y="15"/>
                    <a:pt x="1" y="44"/>
                  </a:cubicBezTo>
                  <a:lnTo>
                    <a:pt x="47" y="823"/>
                  </a:lnTo>
                  <a:cubicBezTo>
                    <a:pt x="47" y="847"/>
                    <a:pt x="71" y="870"/>
                    <a:pt x="94" y="870"/>
                  </a:cubicBezTo>
                  <a:cubicBezTo>
                    <a:pt x="117" y="870"/>
                    <a:pt x="129" y="847"/>
                    <a:pt x="129" y="823"/>
                  </a:cubicBezTo>
                  <a:lnTo>
                    <a:pt x="82" y="44"/>
                  </a:lnTo>
                  <a:cubicBezTo>
                    <a:pt x="82" y="15"/>
                    <a:pt x="62"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64"/>
            <p:cNvSpPr/>
            <p:nvPr/>
          </p:nvSpPr>
          <p:spPr>
            <a:xfrm>
              <a:off x="1774625" y="4415800"/>
              <a:ext cx="3525" cy="21550"/>
            </a:xfrm>
            <a:custGeom>
              <a:avLst/>
              <a:gdLst/>
              <a:ahLst/>
              <a:cxnLst/>
              <a:rect l="l" t="t" r="r" b="b"/>
              <a:pathLst>
                <a:path w="141" h="862" extrusionOk="0">
                  <a:moveTo>
                    <a:pt x="47" y="0"/>
                  </a:moveTo>
                  <a:cubicBezTo>
                    <a:pt x="24" y="0"/>
                    <a:pt x="1" y="12"/>
                    <a:pt x="12" y="35"/>
                  </a:cubicBezTo>
                  <a:lnTo>
                    <a:pt x="59" y="826"/>
                  </a:lnTo>
                  <a:cubicBezTo>
                    <a:pt x="59" y="850"/>
                    <a:pt x="70" y="861"/>
                    <a:pt x="94" y="861"/>
                  </a:cubicBezTo>
                  <a:cubicBezTo>
                    <a:pt x="117" y="861"/>
                    <a:pt x="140" y="838"/>
                    <a:pt x="140" y="826"/>
                  </a:cubicBezTo>
                  <a:lnTo>
                    <a:pt x="94" y="35"/>
                  </a:lnTo>
                  <a:cubicBezTo>
                    <a:pt x="82" y="12"/>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64"/>
            <p:cNvSpPr/>
            <p:nvPr/>
          </p:nvSpPr>
          <p:spPr>
            <a:xfrm>
              <a:off x="1762425" y="4416375"/>
              <a:ext cx="3225" cy="21850"/>
            </a:xfrm>
            <a:custGeom>
              <a:avLst/>
              <a:gdLst/>
              <a:ahLst/>
              <a:cxnLst/>
              <a:rect l="l" t="t" r="r" b="b"/>
              <a:pathLst>
                <a:path w="129" h="874" extrusionOk="0">
                  <a:moveTo>
                    <a:pt x="47" y="1"/>
                  </a:moveTo>
                  <a:cubicBezTo>
                    <a:pt x="23" y="1"/>
                    <a:pt x="0" y="24"/>
                    <a:pt x="0" y="47"/>
                  </a:cubicBezTo>
                  <a:lnTo>
                    <a:pt x="47" y="838"/>
                  </a:lnTo>
                  <a:cubicBezTo>
                    <a:pt x="47" y="850"/>
                    <a:pt x="70" y="873"/>
                    <a:pt x="93" y="873"/>
                  </a:cubicBezTo>
                  <a:cubicBezTo>
                    <a:pt x="116" y="873"/>
                    <a:pt x="128" y="850"/>
                    <a:pt x="128" y="827"/>
                  </a:cubicBezTo>
                  <a:lnTo>
                    <a:pt x="82" y="36"/>
                  </a:lnTo>
                  <a:cubicBezTo>
                    <a:pt x="82" y="24"/>
                    <a:pt x="58"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64"/>
            <p:cNvSpPr/>
            <p:nvPr/>
          </p:nvSpPr>
          <p:spPr>
            <a:xfrm>
              <a:off x="1749775" y="4401850"/>
              <a:ext cx="4225" cy="36950"/>
            </a:xfrm>
            <a:custGeom>
              <a:avLst/>
              <a:gdLst/>
              <a:ahLst/>
              <a:cxnLst/>
              <a:rect l="l" t="t" r="r" b="b"/>
              <a:pathLst>
                <a:path w="169" h="1478" extrusionOk="0">
                  <a:moveTo>
                    <a:pt x="47" y="0"/>
                  </a:moveTo>
                  <a:cubicBezTo>
                    <a:pt x="23" y="0"/>
                    <a:pt x="0" y="12"/>
                    <a:pt x="6" y="35"/>
                  </a:cubicBezTo>
                  <a:lnTo>
                    <a:pt x="87" y="1431"/>
                  </a:lnTo>
                  <a:cubicBezTo>
                    <a:pt x="87" y="1454"/>
                    <a:pt x="99" y="1477"/>
                    <a:pt x="122" y="1477"/>
                  </a:cubicBezTo>
                  <a:lnTo>
                    <a:pt x="134" y="1477"/>
                  </a:lnTo>
                  <a:cubicBezTo>
                    <a:pt x="157" y="1477"/>
                    <a:pt x="169" y="1454"/>
                    <a:pt x="169" y="1431"/>
                  </a:cubicBezTo>
                  <a:lnTo>
                    <a:pt x="87" y="35"/>
                  </a:lnTo>
                  <a:cubicBezTo>
                    <a:pt x="93" y="12"/>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64"/>
            <p:cNvSpPr/>
            <p:nvPr/>
          </p:nvSpPr>
          <p:spPr>
            <a:xfrm>
              <a:off x="1738275" y="4417825"/>
              <a:ext cx="3225" cy="21850"/>
            </a:xfrm>
            <a:custGeom>
              <a:avLst/>
              <a:gdLst/>
              <a:ahLst/>
              <a:cxnLst/>
              <a:rect l="l" t="t" r="r" b="b"/>
              <a:pathLst>
                <a:path w="129" h="874" extrusionOk="0">
                  <a:moveTo>
                    <a:pt x="47" y="1"/>
                  </a:moveTo>
                  <a:cubicBezTo>
                    <a:pt x="24" y="1"/>
                    <a:pt x="1" y="24"/>
                    <a:pt x="1" y="47"/>
                  </a:cubicBezTo>
                  <a:lnTo>
                    <a:pt x="47" y="827"/>
                  </a:lnTo>
                  <a:cubicBezTo>
                    <a:pt x="59" y="850"/>
                    <a:pt x="70" y="873"/>
                    <a:pt x="94" y="873"/>
                  </a:cubicBezTo>
                  <a:cubicBezTo>
                    <a:pt x="117" y="873"/>
                    <a:pt x="129" y="850"/>
                    <a:pt x="129" y="827"/>
                  </a:cubicBezTo>
                  <a:lnTo>
                    <a:pt x="82" y="36"/>
                  </a:lnTo>
                  <a:cubicBezTo>
                    <a:pt x="82" y="13"/>
                    <a:pt x="70"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64"/>
            <p:cNvSpPr/>
            <p:nvPr/>
          </p:nvSpPr>
          <p:spPr>
            <a:xfrm>
              <a:off x="1726075" y="4418700"/>
              <a:ext cx="3225" cy="21550"/>
            </a:xfrm>
            <a:custGeom>
              <a:avLst/>
              <a:gdLst/>
              <a:ahLst/>
              <a:cxnLst/>
              <a:rect l="l" t="t" r="r" b="b"/>
              <a:pathLst>
                <a:path w="129" h="862" extrusionOk="0">
                  <a:moveTo>
                    <a:pt x="35" y="1"/>
                  </a:moveTo>
                  <a:cubicBezTo>
                    <a:pt x="12" y="1"/>
                    <a:pt x="0" y="12"/>
                    <a:pt x="0" y="36"/>
                  </a:cubicBezTo>
                  <a:lnTo>
                    <a:pt x="47" y="827"/>
                  </a:lnTo>
                  <a:cubicBezTo>
                    <a:pt x="47" y="850"/>
                    <a:pt x="70" y="862"/>
                    <a:pt x="93" y="862"/>
                  </a:cubicBezTo>
                  <a:cubicBezTo>
                    <a:pt x="116" y="862"/>
                    <a:pt x="128" y="838"/>
                    <a:pt x="128" y="827"/>
                  </a:cubicBezTo>
                  <a:lnTo>
                    <a:pt x="82" y="36"/>
                  </a:lnTo>
                  <a:cubicBezTo>
                    <a:pt x="82" y="12"/>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64"/>
            <p:cNvSpPr/>
            <p:nvPr/>
          </p:nvSpPr>
          <p:spPr>
            <a:xfrm>
              <a:off x="1713575" y="4419300"/>
              <a:ext cx="3500" cy="21825"/>
            </a:xfrm>
            <a:custGeom>
              <a:avLst/>
              <a:gdLst/>
              <a:ahLst/>
              <a:cxnLst/>
              <a:rect l="l" t="t" r="r" b="b"/>
              <a:pathLst>
                <a:path w="140" h="873" extrusionOk="0">
                  <a:moveTo>
                    <a:pt x="47" y="0"/>
                  </a:moveTo>
                  <a:cubicBezTo>
                    <a:pt x="23" y="0"/>
                    <a:pt x="0" y="23"/>
                    <a:pt x="12" y="47"/>
                  </a:cubicBezTo>
                  <a:lnTo>
                    <a:pt x="58" y="838"/>
                  </a:lnTo>
                  <a:cubicBezTo>
                    <a:pt x="58" y="849"/>
                    <a:pt x="70" y="872"/>
                    <a:pt x="93" y="872"/>
                  </a:cubicBezTo>
                  <a:cubicBezTo>
                    <a:pt x="116" y="872"/>
                    <a:pt x="140" y="849"/>
                    <a:pt x="140" y="826"/>
                  </a:cubicBezTo>
                  <a:lnTo>
                    <a:pt x="93" y="47"/>
                  </a:lnTo>
                  <a:cubicBezTo>
                    <a:pt x="81" y="23"/>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64"/>
            <p:cNvSpPr/>
            <p:nvPr/>
          </p:nvSpPr>
          <p:spPr>
            <a:xfrm>
              <a:off x="1701350" y="4420150"/>
              <a:ext cx="3225" cy="21550"/>
            </a:xfrm>
            <a:custGeom>
              <a:avLst/>
              <a:gdLst/>
              <a:ahLst/>
              <a:cxnLst/>
              <a:rect l="l" t="t" r="r" b="b"/>
              <a:pathLst>
                <a:path w="129" h="862" extrusionOk="0">
                  <a:moveTo>
                    <a:pt x="35" y="1"/>
                  </a:moveTo>
                  <a:cubicBezTo>
                    <a:pt x="12" y="1"/>
                    <a:pt x="0" y="24"/>
                    <a:pt x="0" y="47"/>
                  </a:cubicBezTo>
                  <a:lnTo>
                    <a:pt x="47" y="827"/>
                  </a:lnTo>
                  <a:cubicBezTo>
                    <a:pt x="47" y="850"/>
                    <a:pt x="70" y="862"/>
                    <a:pt x="94" y="862"/>
                  </a:cubicBezTo>
                  <a:cubicBezTo>
                    <a:pt x="117" y="862"/>
                    <a:pt x="128" y="850"/>
                    <a:pt x="128" y="827"/>
                  </a:cubicBezTo>
                  <a:lnTo>
                    <a:pt x="82" y="36"/>
                  </a:lnTo>
                  <a:cubicBezTo>
                    <a:pt x="82" y="13"/>
                    <a:pt x="59"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64"/>
            <p:cNvSpPr/>
            <p:nvPr/>
          </p:nvSpPr>
          <p:spPr>
            <a:xfrm>
              <a:off x="1688550" y="4405325"/>
              <a:ext cx="4400" cy="37250"/>
            </a:xfrm>
            <a:custGeom>
              <a:avLst/>
              <a:gdLst/>
              <a:ahLst/>
              <a:cxnLst/>
              <a:rect l="l" t="t" r="r" b="b"/>
              <a:pathLst>
                <a:path w="176" h="1490" extrusionOk="0">
                  <a:moveTo>
                    <a:pt x="47" y="1"/>
                  </a:moveTo>
                  <a:cubicBezTo>
                    <a:pt x="24" y="1"/>
                    <a:pt x="1" y="24"/>
                    <a:pt x="12" y="47"/>
                  </a:cubicBezTo>
                  <a:lnTo>
                    <a:pt x="94" y="1443"/>
                  </a:lnTo>
                  <a:cubicBezTo>
                    <a:pt x="94" y="1466"/>
                    <a:pt x="105" y="1490"/>
                    <a:pt x="129" y="1490"/>
                  </a:cubicBezTo>
                  <a:cubicBezTo>
                    <a:pt x="152" y="1490"/>
                    <a:pt x="175" y="1466"/>
                    <a:pt x="175" y="1443"/>
                  </a:cubicBezTo>
                  <a:lnTo>
                    <a:pt x="94" y="47"/>
                  </a:lnTo>
                  <a:cubicBezTo>
                    <a:pt x="82" y="24"/>
                    <a:pt x="70"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64"/>
            <p:cNvSpPr/>
            <p:nvPr/>
          </p:nvSpPr>
          <p:spPr>
            <a:xfrm>
              <a:off x="1677225" y="4421625"/>
              <a:ext cx="3225" cy="21525"/>
            </a:xfrm>
            <a:custGeom>
              <a:avLst/>
              <a:gdLst/>
              <a:ahLst/>
              <a:cxnLst/>
              <a:rect l="l" t="t" r="r" b="b"/>
              <a:pathLst>
                <a:path w="129" h="861" extrusionOk="0">
                  <a:moveTo>
                    <a:pt x="35" y="0"/>
                  </a:moveTo>
                  <a:cubicBezTo>
                    <a:pt x="12" y="0"/>
                    <a:pt x="0" y="23"/>
                    <a:pt x="0" y="47"/>
                  </a:cubicBezTo>
                  <a:lnTo>
                    <a:pt x="47" y="826"/>
                  </a:lnTo>
                  <a:cubicBezTo>
                    <a:pt x="47" y="849"/>
                    <a:pt x="70" y="861"/>
                    <a:pt x="82" y="861"/>
                  </a:cubicBezTo>
                  <a:lnTo>
                    <a:pt x="93" y="861"/>
                  </a:lnTo>
                  <a:cubicBezTo>
                    <a:pt x="116" y="861"/>
                    <a:pt x="128" y="849"/>
                    <a:pt x="128" y="826"/>
                  </a:cubicBezTo>
                  <a:lnTo>
                    <a:pt x="82" y="35"/>
                  </a:lnTo>
                  <a:cubicBezTo>
                    <a:pt x="82" y="12"/>
                    <a:pt x="58"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64"/>
            <p:cNvSpPr/>
            <p:nvPr/>
          </p:nvSpPr>
          <p:spPr>
            <a:xfrm>
              <a:off x="1665000" y="4422200"/>
              <a:ext cx="3225" cy="21825"/>
            </a:xfrm>
            <a:custGeom>
              <a:avLst/>
              <a:gdLst/>
              <a:ahLst/>
              <a:cxnLst/>
              <a:rect l="l" t="t" r="r" b="b"/>
              <a:pathLst>
                <a:path w="129" h="873" extrusionOk="0">
                  <a:moveTo>
                    <a:pt x="35" y="0"/>
                  </a:moveTo>
                  <a:cubicBezTo>
                    <a:pt x="12" y="12"/>
                    <a:pt x="1" y="24"/>
                    <a:pt x="1" y="47"/>
                  </a:cubicBezTo>
                  <a:lnTo>
                    <a:pt x="47" y="838"/>
                  </a:lnTo>
                  <a:cubicBezTo>
                    <a:pt x="47" y="849"/>
                    <a:pt x="70" y="873"/>
                    <a:pt x="82" y="873"/>
                  </a:cubicBezTo>
                  <a:lnTo>
                    <a:pt x="94" y="873"/>
                  </a:lnTo>
                  <a:cubicBezTo>
                    <a:pt x="117" y="873"/>
                    <a:pt x="129" y="849"/>
                    <a:pt x="129" y="826"/>
                  </a:cubicBezTo>
                  <a:lnTo>
                    <a:pt x="82" y="47"/>
                  </a:lnTo>
                  <a:cubicBezTo>
                    <a:pt x="82" y="24"/>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64"/>
            <p:cNvSpPr/>
            <p:nvPr/>
          </p:nvSpPr>
          <p:spPr>
            <a:xfrm>
              <a:off x="1652500" y="4423075"/>
              <a:ext cx="3500" cy="21825"/>
            </a:xfrm>
            <a:custGeom>
              <a:avLst/>
              <a:gdLst/>
              <a:ahLst/>
              <a:cxnLst/>
              <a:rect l="l" t="t" r="r" b="b"/>
              <a:pathLst>
                <a:path w="140" h="873" extrusionOk="0">
                  <a:moveTo>
                    <a:pt x="47" y="0"/>
                  </a:moveTo>
                  <a:cubicBezTo>
                    <a:pt x="24" y="0"/>
                    <a:pt x="0" y="24"/>
                    <a:pt x="0" y="47"/>
                  </a:cubicBezTo>
                  <a:lnTo>
                    <a:pt x="59" y="826"/>
                  </a:lnTo>
                  <a:cubicBezTo>
                    <a:pt x="59" y="849"/>
                    <a:pt x="70" y="873"/>
                    <a:pt x="93" y="873"/>
                  </a:cubicBezTo>
                  <a:cubicBezTo>
                    <a:pt x="117" y="861"/>
                    <a:pt x="140" y="849"/>
                    <a:pt x="140" y="826"/>
                  </a:cubicBezTo>
                  <a:lnTo>
                    <a:pt x="82" y="35"/>
                  </a:lnTo>
                  <a:cubicBezTo>
                    <a:pt x="82" y="12"/>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64"/>
            <p:cNvSpPr/>
            <p:nvPr/>
          </p:nvSpPr>
          <p:spPr>
            <a:xfrm>
              <a:off x="1640275" y="4423875"/>
              <a:ext cx="3225" cy="21600"/>
            </a:xfrm>
            <a:custGeom>
              <a:avLst/>
              <a:gdLst/>
              <a:ahLst/>
              <a:cxnLst/>
              <a:rect l="l" t="t" r="r" b="b"/>
              <a:pathLst>
                <a:path w="129" h="864" extrusionOk="0">
                  <a:moveTo>
                    <a:pt x="48" y="0"/>
                  </a:moveTo>
                  <a:cubicBezTo>
                    <a:pt x="44" y="0"/>
                    <a:pt x="40" y="1"/>
                    <a:pt x="36" y="3"/>
                  </a:cubicBezTo>
                  <a:cubicBezTo>
                    <a:pt x="13" y="3"/>
                    <a:pt x="1" y="15"/>
                    <a:pt x="1" y="38"/>
                  </a:cubicBezTo>
                  <a:lnTo>
                    <a:pt x="47" y="829"/>
                  </a:lnTo>
                  <a:cubicBezTo>
                    <a:pt x="47" y="852"/>
                    <a:pt x="71" y="864"/>
                    <a:pt x="94" y="864"/>
                  </a:cubicBezTo>
                  <a:cubicBezTo>
                    <a:pt x="117" y="864"/>
                    <a:pt x="129" y="841"/>
                    <a:pt x="129" y="817"/>
                  </a:cubicBezTo>
                  <a:lnTo>
                    <a:pt x="82" y="38"/>
                  </a:lnTo>
                  <a:cubicBezTo>
                    <a:pt x="82" y="19"/>
                    <a:pt x="67"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64"/>
            <p:cNvSpPr/>
            <p:nvPr/>
          </p:nvSpPr>
          <p:spPr>
            <a:xfrm>
              <a:off x="1627500" y="4409175"/>
              <a:ext cx="4375" cy="37175"/>
            </a:xfrm>
            <a:custGeom>
              <a:avLst/>
              <a:gdLst/>
              <a:ahLst/>
              <a:cxnLst/>
              <a:rect l="l" t="t" r="r" b="b"/>
              <a:pathLst>
                <a:path w="175" h="1487" extrusionOk="0">
                  <a:moveTo>
                    <a:pt x="41" y="1"/>
                  </a:moveTo>
                  <a:cubicBezTo>
                    <a:pt x="20" y="1"/>
                    <a:pt x="0" y="15"/>
                    <a:pt x="0" y="44"/>
                  </a:cubicBezTo>
                  <a:lnTo>
                    <a:pt x="93" y="1440"/>
                  </a:lnTo>
                  <a:cubicBezTo>
                    <a:pt x="93" y="1464"/>
                    <a:pt x="105" y="1475"/>
                    <a:pt x="128" y="1475"/>
                  </a:cubicBezTo>
                  <a:lnTo>
                    <a:pt x="128" y="1487"/>
                  </a:lnTo>
                  <a:cubicBezTo>
                    <a:pt x="151" y="1487"/>
                    <a:pt x="175" y="1464"/>
                    <a:pt x="175" y="1440"/>
                  </a:cubicBezTo>
                  <a:lnTo>
                    <a:pt x="82" y="44"/>
                  </a:lnTo>
                  <a:cubicBezTo>
                    <a:pt x="82" y="15"/>
                    <a:pt x="61" y="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64"/>
            <p:cNvSpPr/>
            <p:nvPr/>
          </p:nvSpPr>
          <p:spPr>
            <a:xfrm>
              <a:off x="1616150" y="4425325"/>
              <a:ext cx="3225" cy="21625"/>
            </a:xfrm>
            <a:custGeom>
              <a:avLst/>
              <a:gdLst/>
              <a:ahLst/>
              <a:cxnLst/>
              <a:rect l="l" t="t" r="r" b="b"/>
              <a:pathLst>
                <a:path w="129" h="865" extrusionOk="0">
                  <a:moveTo>
                    <a:pt x="54" y="0"/>
                  </a:moveTo>
                  <a:cubicBezTo>
                    <a:pt x="52" y="0"/>
                    <a:pt x="49" y="1"/>
                    <a:pt x="47" y="3"/>
                  </a:cubicBezTo>
                  <a:cubicBezTo>
                    <a:pt x="24" y="3"/>
                    <a:pt x="0" y="15"/>
                    <a:pt x="0" y="38"/>
                  </a:cubicBezTo>
                  <a:lnTo>
                    <a:pt x="47" y="829"/>
                  </a:lnTo>
                  <a:cubicBezTo>
                    <a:pt x="47" y="852"/>
                    <a:pt x="70" y="864"/>
                    <a:pt x="94" y="864"/>
                  </a:cubicBezTo>
                  <a:cubicBezTo>
                    <a:pt x="117" y="864"/>
                    <a:pt x="128" y="841"/>
                    <a:pt x="128" y="818"/>
                  </a:cubicBezTo>
                  <a:lnTo>
                    <a:pt x="82" y="38"/>
                  </a:lnTo>
                  <a:cubicBezTo>
                    <a:pt x="82" y="19"/>
                    <a:pt x="66" y="0"/>
                    <a:pt x="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64"/>
            <p:cNvSpPr/>
            <p:nvPr/>
          </p:nvSpPr>
          <p:spPr>
            <a:xfrm>
              <a:off x="1603925" y="4425975"/>
              <a:ext cx="3225" cy="21625"/>
            </a:xfrm>
            <a:custGeom>
              <a:avLst/>
              <a:gdLst/>
              <a:ahLst/>
              <a:cxnLst/>
              <a:rect l="l" t="t" r="r" b="b"/>
              <a:pathLst>
                <a:path w="129" h="865" extrusionOk="0">
                  <a:moveTo>
                    <a:pt x="36" y="1"/>
                  </a:moveTo>
                  <a:cubicBezTo>
                    <a:pt x="13" y="1"/>
                    <a:pt x="1" y="24"/>
                    <a:pt x="1" y="47"/>
                  </a:cubicBezTo>
                  <a:lnTo>
                    <a:pt x="47" y="826"/>
                  </a:lnTo>
                  <a:cubicBezTo>
                    <a:pt x="47" y="845"/>
                    <a:pt x="55" y="864"/>
                    <a:pt x="71" y="864"/>
                  </a:cubicBezTo>
                  <a:cubicBezTo>
                    <a:pt x="74" y="864"/>
                    <a:pt x="78" y="863"/>
                    <a:pt x="82" y="861"/>
                  </a:cubicBezTo>
                  <a:lnTo>
                    <a:pt x="94" y="861"/>
                  </a:lnTo>
                  <a:cubicBezTo>
                    <a:pt x="106" y="861"/>
                    <a:pt x="129" y="850"/>
                    <a:pt x="129" y="826"/>
                  </a:cubicBezTo>
                  <a:lnTo>
                    <a:pt x="82" y="35"/>
                  </a:lnTo>
                  <a:cubicBezTo>
                    <a:pt x="82" y="12"/>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64"/>
            <p:cNvSpPr/>
            <p:nvPr/>
          </p:nvSpPr>
          <p:spPr>
            <a:xfrm>
              <a:off x="1591425" y="4426775"/>
              <a:ext cx="3225" cy="21625"/>
            </a:xfrm>
            <a:custGeom>
              <a:avLst/>
              <a:gdLst/>
              <a:ahLst/>
              <a:cxnLst/>
              <a:rect l="l" t="t" r="r" b="b"/>
              <a:pathLst>
                <a:path w="129" h="865" extrusionOk="0">
                  <a:moveTo>
                    <a:pt x="59" y="0"/>
                  </a:moveTo>
                  <a:cubicBezTo>
                    <a:pt x="55" y="0"/>
                    <a:pt x="52" y="1"/>
                    <a:pt x="47" y="3"/>
                  </a:cubicBezTo>
                  <a:cubicBezTo>
                    <a:pt x="24" y="3"/>
                    <a:pt x="1" y="15"/>
                    <a:pt x="1" y="38"/>
                  </a:cubicBezTo>
                  <a:lnTo>
                    <a:pt x="47" y="829"/>
                  </a:lnTo>
                  <a:cubicBezTo>
                    <a:pt x="59" y="853"/>
                    <a:pt x="71" y="864"/>
                    <a:pt x="94" y="864"/>
                  </a:cubicBezTo>
                  <a:cubicBezTo>
                    <a:pt x="117" y="864"/>
                    <a:pt x="129" y="841"/>
                    <a:pt x="129" y="818"/>
                  </a:cubicBezTo>
                  <a:lnTo>
                    <a:pt x="82" y="38"/>
                  </a:lnTo>
                  <a:cubicBezTo>
                    <a:pt x="82" y="19"/>
                    <a:pt x="74" y="0"/>
                    <a:pt x="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64"/>
            <p:cNvSpPr/>
            <p:nvPr/>
          </p:nvSpPr>
          <p:spPr>
            <a:xfrm>
              <a:off x="1579225" y="4427425"/>
              <a:ext cx="3225" cy="21850"/>
            </a:xfrm>
            <a:custGeom>
              <a:avLst/>
              <a:gdLst/>
              <a:ahLst/>
              <a:cxnLst/>
              <a:rect l="l" t="t" r="r" b="b"/>
              <a:pathLst>
                <a:path w="129" h="874" extrusionOk="0">
                  <a:moveTo>
                    <a:pt x="35" y="1"/>
                  </a:moveTo>
                  <a:cubicBezTo>
                    <a:pt x="12" y="1"/>
                    <a:pt x="0" y="24"/>
                    <a:pt x="0" y="47"/>
                  </a:cubicBezTo>
                  <a:lnTo>
                    <a:pt x="47" y="827"/>
                  </a:lnTo>
                  <a:cubicBezTo>
                    <a:pt x="47" y="850"/>
                    <a:pt x="70" y="873"/>
                    <a:pt x="93" y="873"/>
                  </a:cubicBezTo>
                  <a:cubicBezTo>
                    <a:pt x="117" y="861"/>
                    <a:pt x="128" y="850"/>
                    <a:pt x="128" y="827"/>
                  </a:cubicBezTo>
                  <a:lnTo>
                    <a:pt x="82" y="36"/>
                  </a:lnTo>
                  <a:cubicBezTo>
                    <a:pt x="82" y="12"/>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64"/>
            <p:cNvSpPr/>
            <p:nvPr/>
          </p:nvSpPr>
          <p:spPr>
            <a:xfrm>
              <a:off x="1566425" y="4412825"/>
              <a:ext cx="4375" cy="37025"/>
            </a:xfrm>
            <a:custGeom>
              <a:avLst/>
              <a:gdLst/>
              <a:ahLst/>
              <a:cxnLst/>
              <a:rect l="l" t="t" r="r" b="b"/>
              <a:pathLst>
                <a:path w="175" h="1481" extrusionOk="0">
                  <a:moveTo>
                    <a:pt x="59" y="0"/>
                  </a:moveTo>
                  <a:cubicBezTo>
                    <a:pt x="55" y="0"/>
                    <a:pt x="51" y="1"/>
                    <a:pt x="47" y="3"/>
                  </a:cubicBezTo>
                  <a:cubicBezTo>
                    <a:pt x="24" y="3"/>
                    <a:pt x="0" y="15"/>
                    <a:pt x="0" y="38"/>
                  </a:cubicBezTo>
                  <a:lnTo>
                    <a:pt x="94" y="1445"/>
                  </a:lnTo>
                  <a:cubicBezTo>
                    <a:pt x="94" y="1469"/>
                    <a:pt x="105" y="1480"/>
                    <a:pt x="128" y="1480"/>
                  </a:cubicBezTo>
                  <a:cubicBezTo>
                    <a:pt x="152" y="1480"/>
                    <a:pt x="175" y="1457"/>
                    <a:pt x="175" y="1434"/>
                  </a:cubicBezTo>
                  <a:lnTo>
                    <a:pt x="82" y="38"/>
                  </a:lnTo>
                  <a:cubicBezTo>
                    <a:pt x="82" y="19"/>
                    <a:pt x="74" y="0"/>
                    <a:pt x="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64"/>
            <p:cNvSpPr/>
            <p:nvPr/>
          </p:nvSpPr>
          <p:spPr>
            <a:xfrm>
              <a:off x="1555075" y="4428875"/>
              <a:ext cx="3225" cy="21850"/>
            </a:xfrm>
            <a:custGeom>
              <a:avLst/>
              <a:gdLst/>
              <a:ahLst/>
              <a:cxnLst/>
              <a:rect l="l" t="t" r="r" b="b"/>
              <a:pathLst>
                <a:path w="129" h="874" extrusionOk="0">
                  <a:moveTo>
                    <a:pt x="36" y="1"/>
                  </a:moveTo>
                  <a:cubicBezTo>
                    <a:pt x="13" y="1"/>
                    <a:pt x="1" y="24"/>
                    <a:pt x="1" y="47"/>
                  </a:cubicBezTo>
                  <a:lnTo>
                    <a:pt x="47" y="827"/>
                  </a:lnTo>
                  <a:cubicBezTo>
                    <a:pt x="47" y="850"/>
                    <a:pt x="71" y="873"/>
                    <a:pt x="94" y="873"/>
                  </a:cubicBezTo>
                  <a:cubicBezTo>
                    <a:pt x="117" y="862"/>
                    <a:pt x="129" y="850"/>
                    <a:pt x="129" y="827"/>
                  </a:cubicBezTo>
                  <a:lnTo>
                    <a:pt x="82" y="36"/>
                  </a:lnTo>
                  <a:cubicBezTo>
                    <a:pt x="82" y="13"/>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64"/>
            <p:cNvSpPr/>
            <p:nvPr/>
          </p:nvSpPr>
          <p:spPr>
            <a:xfrm>
              <a:off x="1542575" y="4429750"/>
              <a:ext cx="3225" cy="21550"/>
            </a:xfrm>
            <a:custGeom>
              <a:avLst/>
              <a:gdLst/>
              <a:ahLst/>
              <a:cxnLst/>
              <a:rect l="l" t="t" r="r" b="b"/>
              <a:pathLst>
                <a:path w="129" h="862" extrusionOk="0">
                  <a:moveTo>
                    <a:pt x="47" y="1"/>
                  </a:moveTo>
                  <a:cubicBezTo>
                    <a:pt x="24" y="1"/>
                    <a:pt x="1" y="12"/>
                    <a:pt x="1" y="36"/>
                  </a:cubicBezTo>
                  <a:lnTo>
                    <a:pt x="47" y="827"/>
                  </a:lnTo>
                  <a:cubicBezTo>
                    <a:pt x="59" y="850"/>
                    <a:pt x="71" y="862"/>
                    <a:pt x="94" y="862"/>
                  </a:cubicBezTo>
                  <a:cubicBezTo>
                    <a:pt x="117" y="862"/>
                    <a:pt x="129" y="838"/>
                    <a:pt x="129" y="827"/>
                  </a:cubicBezTo>
                  <a:lnTo>
                    <a:pt x="82" y="36"/>
                  </a:lnTo>
                  <a:cubicBezTo>
                    <a:pt x="82" y="12"/>
                    <a:pt x="71"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64"/>
            <p:cNvSpPr/>
            <p:nvPr/>
          </p:nvSpPr>
          <p:spPr>
            <a:xfrm>
              <a:off x="1530375" y="4430625"/>
              <a:ext cx="3225" cy="21550"/>
            </a:xfrm>
            <a:custGeom>
              <a:avLst/>
              <a:gdLst/>
              <a:ahLst/>
              <a:cxnLst/>
              <a:rect l="l" t="t" r="r" b="b"/>
              <a:pathLst>
                <a:path w="129" h="862" extrusionOk="0">
                  <a:moveTo>
                    <a:pt x="47" y="1"/>
                  </a:moveTo>
                  <a:cubicBezTo>
                    <a:pt x="23" y="1"/>
                    <a:pt x="0" y="24"/>
                    <a:pt x="0" y="47"/>
                  </a:cubicBezTo>
                  <a:lnTo>
                    <a:pt x="47" y="827"/>
                  </a:lnTo>
                  <a:cubicBezTo>
                    <a:pt x="58" y="850"/>
                    <a:pt x="70" y="861"/>
                    <a:pt x="93" y="861"/>
                  </a:cubicBezTo>
                  <a:cubicBezTo>
                    <a:pt x="117" y="861"/>
                    <a:pt x="128" y="850"/>
                    <a:pt x="128" y="827"/>
                  </a:cubicBezTo>
                  <a:lnTo>
                    <a:pt x="82" y="36"/>
                  </a:lnTo>
                  <a:cubicBezTo>
                    <a:pt x="82" y="12"/>
                    <a:pt x="58"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64"/>
            <p:cNvSpPr/>
            <p:nvPr/>
          </p:nvSpPr>
          <p:spPr>
            <a:xfrm>
              <a:off x="1518150" y="4431200"/>
              <a:ext cx="3225" cy="21550"/>
            </a:xfrm>
            <a:custGeom>
              <a:avLst/>
              <a:gdLst/>
              <a:ahLst/>
              <a:cxnLst/>
              <a:rect l="l" t="t" r="r" b="b"/>
              <a:pathLst>
                <a:path w="129" h="862" extrusionOk="0">
                  <a:moveTo>
                    <a:pt x="36" y="1"/>
                  </a:moveTo>
                  <a:cubicBezTo>
                    <a:pt x="12" y="1"/>
                    <a:pt x="1" y="13"/>
                    <a:pt x="1" y="36"/>
                  </a:cubicBezTo>
                  <a:lnTo>
                    <a:pt x="47" y="827"/>
                  </a:lnTo>
                  <a:cubicBezTo>
                    <a:pt x="47" y="850"/>
                    <a:pt x="70" y="862"/>
                    <a:pt x="82" y="862"/>
                  </a:cubicBezTo>
                  <a:lnTo>
                    <a:pt x="94" y="862"/>
                  </a:lnTo>
                  <a:cubicBezTo>
                    <a:pt x="117" y="862"/>
                    <a:pt x="129" y="850"/>
                    <a:pt x="129" y="827"/>
                  </a:cubicBezTo>
                  <a:lnTo>
                    <a:pt x="82" y="36"/>
                  </a:lnTo>
                  <a:cubicBezTo>
                    <a:pt x="82" y="13"/>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64"/>
            <p:cNvSpPr/>
            <p:nvPr/>
          </p:nvSpPr>
          <p:spPr>
            <a:xfrm>
              <a:off x="1505350" y="4416375"/>
              <a:ext cx="4100" cy="37250"/>
            </a:xfrm>
            <a:custGeom>
              <a:avLst/>
              <a:gdLst/>
              <a:ahLst/>
              <a:cxnLst/>
              <a:rect l="l" t="t" r="r" b="b"/>
              <a:pathLst>
                <a:path w="164" h="1490" extrusionOk="0">
                  <a:moveTo>
                    <a:pt x="36" y="1"/>
                  </a:moveTo>
                  <a:cubicBezTo>
                    <a:pt x="13" y="1"/>
                    <a:pt x="1" y="24"/>
                    <a:pt x="1" y="47"/>
                  </a:cubicBezTo>
                  <a:lnTo>
                    <a:pt x="82" y="1455"/>
                  </a:lnTo>
                  <a:cubicBezTo>
                    <a:pt x="94" y="1466"/>
                    <a:pt x="106" y="1490"/>
                    <a:pt x="129" y="1490"/>
                  </a:cubicBezTo>
                  <a:cubicBezTo>
                    <a:pt x="152" y="1490"/>
                    <a:pt x="164" y="1466"/>
                    <a:pt x="164" y="1443"/>
                  </a:cubicBezTo>
                  <a:lnTo>
                    <a:pt x="82" y="47"/>
                  </a:lnTo>
                  <a:cubicBezTo>
                    <a:pt x="82" y="24"/>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64"/>
            <p:cNvSpPr/>
            <p:nvPr/>
          </p:nvSpPr>
          <p:spPr>
            <a:xfrm>
              <a:off x="1494025" y="4432675"/>
              <a:ext cx="3225" cy="21525"/>
            </a:xfrm>
            <a:custGeom>
              <a:avLst/>
              <a:gdLst/>
              <a:ahLst/>
              <a:cxnLst/>
              <a:rect l="l" t="t" r="r" b="b"/>
              <a:pathLst>
                <a:path w="129" h="861" extrusionOk="0">
                  <a:moveTo>
                    <a:pt x="35" y="0"/>
                  </a:moveTo>
                  <a:cubicBezTo>
                    <a:pt x="12" y="0"/>
                    <a:pt x="0" y="12"/>
                    <a:pt x="0" y="35"/>
                  </a:cubicBezTo>
                  <a:lnTo>
                    <a:pt x="47" y="826"/>
                  </a:lnTo>
                  <a:cubicBezTo>
                    <a:pt x="47" y="849"/>
                    <a:pt x="70" y="861"/>
                    <a:pt x="93" y="861"/>
                  </a:cubicBezTo>
                  <a:cubicBezTo>
                    <a:pt x="117" y="861"/>
                    <a:pt x="128" y="849"/>
                    <a:pt x="128" y="826"/>
                  </a:cubicBezTo>
                  <a:lnTo>
                    <a:pt x="82" y="35"/>
                  </a:lnTo>
                  <a:cubicBezTo>
                    <a:pt x="82" y="12"/>
                    <a:pt x="58"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64"/>
            <p:cNvSpPr/>
            <p:nvPr/>
          </p:nvSpPr>
          <p:spPr>
            <a:xfrm>
              <a:off x="1481525" y="4433250"/>
              <a:ext cx="3500" cy="21825"/>
            </a:xfrm>
            <a:custGeom>
              <a:avLst/>
              <a:gdLst/>
              <a:ahLst/>
              <a:cxnLst/>
              <a:rect l="l" t="t" r="r" b="b"/>
              <a:pathLst>
                <a:path w="140" h="873" extrusionOk="0">
                  <a:moveTo>
                    <a:pt x="47" y="0"/>
                  </a:moveTo>
                  <a:cubicBezTo>
                    <a:pt x="23" y="0"/>
                    <a:pt x="0" y="24"/>
                    <a:pt x="12" y="47"/>
                  </a:cubicBezTo>
                  <a:lnTo>
                    <a:pt x="58" y="826"/>
                  </a:lnTo>
                  <a:cubicBezTo>
                    <a:pt x="58" y="849"/>
                    <a:pt x="70" y="873"/>
                    <a:pt x="93" y="873"/>
                  </a:cubicBezTo>
                  <a:cubicBezTo>
                    <a:pt x="116" y="873"/>
                    <a:pt x="140" y="849"/>
                    <a:pt x="140" y="826"/>
                  </a:cubicBezTo>
                  <a:lnTo>
                    <a:pt x="93" y="47"/>
                  </a:lnTo>
                  <a:cubicBezTo>
                    <a:pt x="82" y="24"/>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64"/>
            <p:cNvSpPr/>
            <p:nvPr/>
          </p:nvSpPr>
          <p:spPr>
            <a:xfrm>
              <a:off x="1469300" y="4434125"/>
              <a:ext cx="3225" cy="21825"/>
            </a:xfrm>
            <a:custGeom>
              <a:avLst/>
              <a:gdLst/>
              <a:ahLst/>
              <a:cxnLst/>
              <a:rect l="l" t="t" r="r" b="b"/>
              <a:pathLst>
                <a:path w="129" h="873" extrusionOk="0">
                  <a:moveTo>
                    <a:pt x="47" y="0"/>
                  </a:moveTo>
                  <a:cubicBezTo>
                    <a:pt x="24" y="12"/>
                    <a:pt x="1" y="24"/>
                    <a:pt x="1" y="47"/>
                  </a:cubicBezTo>
                  <a:lnTo>
                    <a:pt x="47" y="838"/>
                  </a:lnTo>
                  <a:cubicBezTo>
                    <a:pt x="47" y="849"/>
                    <a:pt x="70" y="873"/>
                    <a:pt x="94" y="873"/>
                  </a:cubicBezTo>
                  <a:cubicBezTo>
                    <a:pt x="117" y="873"/>
                    <a:pt x="129" y="849"/>
                    <a:pt x="129" y="826"/>
                  </a:cubicBezTo>
                  <a:lnTo>
                    <a:pt x="82" y="47"/>
                  </a:lnTo>
                  <a:cubicBezTo>
                    <a:pt x="82" y="24"/>
                    <a:pt x="59"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64"/>
            <p:cNvSpPr/>
            <p:nvPr/>
          </p:nvSpPr>
          <p:spPr>
            <a:xfrm>
              <a:off x="1457100" y="4434700"/>
              <a:ext cx="3225" cy="21825"/>
            </a:xfrm>
            <a:custGeom>
              <a:avLst/>
              <a:gdLst/>
              <a:ahLst/>
              <a:cxnLst/>
              <a:rect l="l" t="t" r="r" b="b"/>
              <a:pathLst>
                <a:path w="129" h="873" extrusionOk="0">
                  <a:moveTo>
                    <a:pt x="35" y="1"/>
                  </a:moveTo>
                  <a:cubicBezTo>
                    <a:pt x="12" y="12"/>
                    <a:pt x="0" y="24"/>
                    <a:pt x="0" y="47"/>
                  </a:cubicBezTo>
                  <a:lnTo>
                    <a:pt x="47" y="838"/>
                  </a:lnTo>
                  <a:cubicBezTo>
                    <a:pt x="47" y="850"/>
                    <a:pt x="58" y="873"/>
                    <a:pt x="81" y="873"/>
                  </a:cubicBezTo>
                  <a:lnTo>
                    <a:pt x="93" y="873"/>
                  </a:lnTo>
                  <a:cubicBezTo>
                    <a:pt x="105" y="873"/>
                    <a:pt x="128" y="850"/>
                    <a:pt x="128" y="826"/>
                  </a:cubicBezTo>
                  <a:lnTo>
                    <a:pt x="81" y="47"/>
                  </a:lnTo>
                  <a:cubicBezTo>
                    <a:pt x="81" y="24"/>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64"/>
            <p:cNvSpPr/>
            <p:nvPr/>
          </p:nvSpPr>
          <p:spPr>
            <a:xfrm>
              <a:off x="2250925" y="3648100"/>
              <a:ext cx="37200" cy="7025"/>
            </a:xfrm>
            <a:custGeom>
              <a:avLst/>
              <a:gdLst/>
              <a:ahLst/>
              <a:cxnLst/>
              <a:rect l="l" t="t" r="r" b="b"/>
              <a:pathLst>
                <a:path w="1488" h="281" extrusionOk="0">
                  <a:moveTo>
                    <a:pt x="1439" y="0"/>
                  </a:moveTo>
                  <a:cubicBezTo>
                    <a:pt x="1437" y="0"/>
                    <a:pt x="1434" y="1"/>
                    <a:pt x="1432" y="1"/>
                  </a:cubicBezTo>
                  <a:lnTo>
                    <a:pt x="47" y="199"/>
                  </a:lnTo>
                  <a:cubicBezTo>
                    <a:pt x="24" y="199"/>
                    <a:pt x="1" y="222"/>
                    <a:pt x="13" y="246"/>
                  </a:cubicBezTo>
                  <a:cubicBezTo>
                    <a:pt x="13" y="269"/>
                    <a:pt x="24" y="281"/>
                    <a:pt x="47" y="281"/>
                  </a:cubicBezTo>
                  <a:lnTo>
                    <a:pt x="59" y="281"/>
                  </a:lnTo>
                  <a:lnTo>
                    <a:pt x="1443" y="83"/>
                  </a:lnTo>
                  <a:cubicBezTo>
                    <a:pt x="1487" y="83"/>
                    <a:pt x="1479" y="0"/>
                    <a:pt x="1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64"/>
            <p:cNvSpPr/>
            <p:nvPr/>
          </p:nvSpPr>
          <p:spPr>
            <a:xfrm>
              <a:off x="2267800" y="3657350"/>
              <a:ext cx="21550" cy="4750"/>
            </a:xfrm>
            <a:custGeom>
              <a:avLst/>
              <a:gdLst/>
              <a:ahLst/>
              <a:cxnLst/>
              <a:rect l="l" t="t" r="r" b="b"/>
              <a:pathLst>
                <a:path w="862" h="190" extrusionOk="0">
                  <a:moveTo>
                    <a:pt x="826" y="1"/>
                  </a:moveTo>
                  <a:cubicBezTo>
                    <a:pt x="823" y="1"/>
                    <a:pt x="819" y="2"/>
                    <a:pt x="815" y="4"/>
                  </a:cubicBezTo>
                  <a:lnTo>
                    <a:pt x="35" y="108"/>
                  </a:lnTo>
                  <a:cubicBezTo>
                    <a:pt x="12" y="120"/>
                    <a:pt x="1" y="132"/>
                    <a:pt x="1" y="155"/>
                  </a:cubicBezTo>
                  <a:cubicBezTo>
                    <a:pt x="1" y="178"/>
                    <a:pt x="12" y="190"/>
                    <a:pt x="35" y="190"/>
                  </a:cubicBezTo>
                  <a:lnTo>
                    <a:pt x="47" y="190"/>
                  </a:lnTo>
                  <a:lnTo>
                    <a:pt x="826" y="85"/>
                  </a:lnTo>
                  <a:cubicBezTo>
                    <a:pt x="850" y="73"/>
                    <a:pt x="861" y="62"/>
                    <a:pt x="861" y="39"/>
                  </a:cubicBezTo>
                  <a:cubicBezTo>
                    <a:pt x="852" y="20"/>
                    <a:pt x="842"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64"/>
            <p:cNvSpPr/>
            <p:nvPr/>
          </p:nvSpPr>
          <p:spPr>
            <a:xfrm>
              <a:off x="2268975" y="3666450"/>
              <a:ext cx="21825" cy="4950"/>
            </a:xfrm>
            <a:custGeom>
              <a:avLst/>
              <a:gdLst/>
              <a:ahLst/>
              <a:cxnLst/>
              <a:rect l="l" t="t" r="r" b="b"/>
              <a:pathLst>
                <a:path w="873" h="198" extrusionOk="0">
                  <a:moveTo>
                    <a:pt x="826" y="0"/>
                  </a:moveTo>
                  <a:lnTo>
                    <a:pt x="47" y="117"/>
                  </a:lnTo>
                  <a:cubicBezTo>
                    <a:pt x="0" y="117"/>
                    <a:pt x="0" y="186"/>
                    <a:pt x="47" y="198"/>
                  </a:cubicBezTo>
                  <a:lnTo>
                    <a:pt x="58" y="198"/>
                  </a:lnTo>
                  <a:lnTo>
                    <a:pt x="838" y="82"/>
                  </a:lnTo>
                  <a:cubicBezTo>
                    <a:pt x="861" y="82"/>
                    <a:pt x="872" y="58"/>
                    <a:pt x="872" y="35"/>
                  </a:cubicBezTo>
                  <a:cubicBezTo>
                    <a:pt x="861" y="12"/>
                    <a:pt x="849"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64"/>
            <p:cNvSpPr/>
            <p:nvPr/>
          </p:nvSpPr>
          <p:spPr>
            <a:xfrm>
              <a:off x="2270125" y="3675675"/>
              <a:ext cx="21825" cy="4750"/>
            </a:xfrm>
            <a:custGeom>
              <a:avLst/>
              <a:gdLst/>
              <a:ahLst/>
              <a:cxnLst/>
              <a:rect l="l" t="t" r="r" b="b"/>
              <a:pathLst>
                <a:path w="873" h="190" extrusionOk="0">
                  <a:moveTo>
                    <a:pt x="838" y="0"/>
                  </a:moveTo>
                  <a:cubicBezTo>
                    <a:pt x="835" y="0"/>
                    <a:pt x="831" y="1"/>
                    <a:pt x="826" y="3"/>
                  </a:cubicBezTo>
                  <a:lnTo>
                    <a:pt x="47" y="108"/>
                  </a:lnTo>
                  <a:cubicBezTo>
                    <a:pt x="24" y="108"/>
                    <a:pt x="1" y="131"/>
                    <a:pt x="12" y="155"/>
                  </a:cubicBezTo>
                  <a:cubicBezTo>
                    <a:pt x="12" y="178"/>
                    <a:pt x="24" y="190"/>
                    <a:pt x="47" y="190"/>
                  </a:cubicBezTo>
                  <a:lnTo>
                    <a:pt x="59" y="190"/>
                  </a:lnTo>
                  <a:lnTo>
                    <a:pt x="838" y="85"/>
                  </a:lnTo>
                  <a:cubicBezTo>
                    <a:pt x="861" y="73"/>
                    <a:pt x="873" y="50"/>
                    <a:pt x="873" y="38"/>
                  </a:cubicBezTo>
                  <a:cubicBezTo>
                    <a:pt x="863" y="19"/>
                    <a:pt x="854"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64"/>
            <p:cNvSpPr/>
            <p:nvPr/>
          </p:nvSpPr>
          <p:spPr>
            <a:xfrm>
              <a:off x="2271575" y="3684750"/>
              <a:ext cx="21850" cy="4975"/>
            </a:xfrm>
            <a:custGeom>
              <a:avLst/>
              <a:gdLst/>
              <a:ahLst/>
              <a:cxnLst/>
              <a:rect l="l" t="t" r="r" b="b"/>
              <a:pathLst>
                <a:path w="874" h="199" extrusionOk="0">
                  <a:moveTo>
                    <a:pt x="827" y="1"/>
                  </a:moveTo>
                  <a:lnTo>
                    <a:pt x="47" y="117"/>
                  </a:lnTo>
                  <a:cubicBezTo>
                    <a:pt x="1" y="117"/>
                    <a:pt x="1" y="187"/>
                    <a:pt x="47" y="199"/>
                  </a:cubicBezTo>
                  <a:lnTo>
                    <a:pt x="59" y="199"/>
                  </a:lnTo>
                  <a:lnTo>
                    <a:pt x="838" y="82"/>
                  </a:lnTo>
                  <a:cubicBezTo>
                    <a:pt x="850" y="82"/>
                    <a:pt x="873" y="59"/>
                    <a:pt x="873" y="36"/>
                  </a:cubicBezTo>
                  <a:cubicBezTo>
                    <a:pt x="862" y="13"/>
                    <a:pt x="838" y="1"/>
                    <a:pt x="8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64"/>
            <p:cNvSpPr/>
            <p:nvPr/>
          </p:nvSpPr>
          <p:spPr>
            <a:xfrm>
              <a:off x="2257325" y="3693475"/>
              <a:ext cx="37250" cy="7025"/>
            </a:xfrm>
            <a:custGeom>
              <a:avLst/>
              <a:gdLst/>
              <a:ahLst/>
              <a:cxnLst/>
              <a:rect l="l" t="t" r="r" b="b"/>
              <a:pathLst>
                <a:path w="1490" h="281" extrusionOk="0">
                  <a:moveTo>
                    <a:pt x="1432" y="1"/>
                  </a:moveTo>
                  <a:lnTo>
                    <a:pt x="47" y="199"/>
                  </a:lnTo>
                  <a:cubicBezTo>
                    <a:pt x="24" y="199"/>
                    <a:pt x="1" y="222"/>
                    <a:pt x="12" y="245"/>
                  </a:cubicBezTo>
                  <a:cubicBezTo>
                    <a:pt x="12" y="268"/>
                    <a:pt x="24" y="280"/>
                    <a:pt x="47" y="280"/>
                  </a:cubicBezTo>
                  <a:lnTo>
                    <a:pt x="59" y="280"/>
                  </a:lnTo>
                  <a:lnTo>
                    <a:pt x="1443" y="82"/>
                  </a:lnTo>
                  <a:cubicBezTo>
                    <a:pt x="1466" y="82"/>
                    <a:pt x="1490" y="59"/>
                    <a:pt x="1478" y="36"/>
                  </a:cubicBezTo>
                  <a:cubicBezTo>
                    <a:pt x="1478" y="13"/>
                    <a:pt x="1455"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64"/>
            <p:cNvSpPr/>
            <p:nvPr/>
          </p:nvSpPr>
          <p:spPr>
            <a:xfrm>
              <a:off x="2273900" y="3702775"/>
              <a:ext cx="22325" cy="4700"/>
            </a:xfrm>
            <a:custGeom>
              <a:avLst/>
              <a:gdLst/>
              <a:ahLst/>
              <a:cxnLst/>
              <a:rect l="l" t="t" r="r" b="b"/>
              <a:pathLst>
                <a:path w="893" h="188" extrusionOk="0">
                  <a:moveTo>
                    <a:pt x="838" y="0"/>
                  </a:moveTo>
                  <a:cubicBezTo>
                    <a:pt x="834" y="0"/>
                    <a:pt x="831" y="0"/>
                    <a:pt x="827" y="1"/>
                  </a:cubicBezTo>
                  <a:lnTo>
                    <a:pt x="47" y="106"/>
                  </a:lnTo>
                  <a:cubicBezTo>
                    <a:pt x="1" y="117"/>
                    <a:pt x="1" y="176"/>
                    <a:pt x="47" y="187"/>
                  </a:cubicBezTo>
                  <a:lnTo>
                    <a:pt x="59" y="187"/>
                  </a:lnTo>
                  <a:lnTo>
                    <a:pt x="838" y="71"/>
                  </a:lnTo>
                  <a:cubicBezTo>
                    <a:pt x="893" y="71"/>
                    <a:pt x="886"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64"/>
            <p:cNvSpPr/>
            <p:nvPr/>
          </p:nvSpPr>
          <p:spPr>
            <a:xfrm>
              <a:off x="2275350" y="3711800"/>
              <a:ext cx="21850" cy="4675"/>
            </a:xfrm>
            <a:custGeom>
              <a:avLst/>
              <a:gdLst/>
              <a:ahLst/>
              <a:cxnLst/>
              <a:rect l="l" t="t" r="r" b="b"/>
              <a:pathLst>
                <a:path w="874" h="187" extrusionOk="0">
                  <a:moveTo>
                    <a:pt x="827" y="1"/>
                  </a:moveTo>
                  <a:lnTo>
                    <a:pt x="48" y="117"/>
                  </a:lnTo>
                  <a:cubicBezTo>
                    <a:pt x="1" y="117"/>
                    <a:pt x="1" y="187"/>
                    <a:pt x="48" y="187"/>
                  </a:cubicBezTo>
                  <a:lnTo>
                    <a:pt x="59" y="187"/>
                  </a:lnTo>
                  <a:lnTo>
                    <a:pt x="838" y="82"/>
                  </a:lnTo>
                  <a:cubicBezTo>
                    <a:pt x="862" y="82"/>
                    <a:pt x="873" y="59"/>
                    <a:pt x="862" y="36"/>
                  </a:cubicBezTo>
                  <a:cubicBezTo>
                    <a:pt x="862" y="12"/>
                    <a:pt x="850" y="1"/>
                    <a:pt x="8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64"/>
            <p:cNvSpPr/>
            <p:nvPr/>
          </p:nvSpPr>
          <p:spPr>
            <a:xfrm>
              <a:off x="2276525" y="3721000"/>
              <a:ext cx="21825" cy="4800"/>
            </a:xfrm>
            <a:custGeom>
              <a:avLst/>
              <a:gdLst/>
              <a:ahLst/>
              <a:cxnLst/>
              <a:rect l="l" t="t" r="r" b="b"/>
              <a:pathLst>
                <a:path w="873" h="192" extrusionOk="0">
                  <a:moveTo>
                    <a:pt x="838" y="0"/>
                  </a:moveTo>
                  <a:cubicBezTo>
                    <a:pt x="833" y="0"/>
                    <a:pt x="829" y="2"/>
                    <a:pt x="826" y="5"/>
                  </a:cubicBezTo>
                  <a:lnTo>
                    <a:pt x="47" y="110"/>
                  </a:lnTo>
                  <a:cubicBezTo>
                    <a:pt x="24" y="110"/>
                    <a:pt x="1" y="133"/>
                    <a:pt x="12" y="156"/>
                  </a:cubicBezTo>
                  <a:cubicBezTo>
                    <a:pt x="12" y="179"/>
                    <a:pt x="24" y="191"/>
                    <a:pt x="47" y="191"/>
                  </a:cubicBezTo>
                  <a:lnTo>
                    <a:pt x="59" y="191"/>
                  </a:lnTo>
                  <a:lnTo>
                    <a:pt x="838" y="75"/>
                  </a:lnTo>
                  <a:cubicBezTo>
                    <a:pt x="861" y="75"/>
                    <a:pt x="873" y="51"/>
                    <a:pt x="873" y="28"/>
                  </a:cubicBezTo>
                  <a:cubicBezTo>
                    <a:pt x="864" y="11"/>
                    <a:pt x="850"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64"/>
            <p:cNvSpPr/>
            <p:nvPr/>
          </p:nvSpPr>
          <p:spPr>
            <a:xfrm>
              <a:off x="2277975" y="3730125"/>
              <a:ext cx="21850" cy="4675"/>
            </a:xfrm>
            <a:custGeom>
              <a:avLst/>
              <a:gdLst/>
              <a:ahLst/>
              <a:cxnLst/>
              <a:rect l="l" t="t" r="r" b="b"/>
              <a:pathLst>
                <a:path w="874" h="187" extrusionOk="0">
                  <a:moveTo>
                    <a:pt x="815" y="1"/>
                  </a:moveTo>
                  <a:lnTo>
                    <a:pt x="36" y="105"/>
                  </a:lnTo>
                  <a:cubicBezTo>
                    <a:pt x="12" y="117"/>
                    <a:pt x="1" y="128"/>
                    <a:pt x="1" y="152"/>
                  </a:cubicBezTo>
                  <a:cubicBezTo>
                    <a:pt x="12" y="175"/>
                    <a:pt x="24" y="187"/>
                    <a:pt x="47" y="187"/>
                  </a:cubicBezTo>
                  <a:lnTo>
                    <a:pt x="827" y="82"/>
                  </a:lnTo>
                  <a:cubicBezTo>
                    <a:pt x="850" y="70"/>
                    <a:pt x="873" y="59"/>
                    <a:pt x="861" y="35"/>
                  </a:cubicBezTo>
                  <a:cubicBezTo>
                    <a:pt x="861" y="12"/>
                    <a:pt x="838" y="1"/>
                    <a:pt x="8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64"/>
            <p:cNvSpPr/>
            <p:nvPr/>
          </p:nvSpPr>
          <p:spPr>
            <a:xfrm>
              <a:off x="2263725" y="3738850"/>
              <a:ext cx="36950" cy="7000"/>
            </a:xfrm>
            <a:custGeom>
              <a:avLst/>
              <a:gdLst/>
              <a:ahLst/>
              <a:cxnLst/>
              <a:rect l="l" t="t" r="r" b="b"/>
              <a:pathLst>
                <a:path w="1478" h="280" extrusionOk="0">
                  <a:moveTo>
                    <a:pt x="1431" y="0"/>
                  </a:moveTo>
                  <a:lnTo>
                    <a:pt x="47" y="198"/>
                  </a:lnTo>
                  <a:cubicBezTo>
                    <a:pt x="24" y="198"/>
                    <a:pt x="1" y="221"/>
                    <a:pt x="12" y="245"/>
                  </a:cubicBezTo>
                  <a:cubicBezTo>
                    <a:pt x="12" y="256"/>
                    <a:pt x="24" y="280"/>
                    <a:pt x="47" y="280"/>
                  </a:cubicBezTo>
                  <a:lnTo>
                    <a:pt x="59" y="280"/>
                  </a:lnTo>
                  <a:lnTo>
                    <a:pt x="1443" y="82"/>
                  </a:lnTo>
                  <a:cubicBezTo>
                    <a:pt x="1466" y="70"/>
                    <a:pt x="1478" y="59"/>
                    <a:pt x="1478" y="35"/>
                  </a:cubicBezTo>
                  <a:cubicBezTo>
                    <a:pt x="1478" y="12"/>
                    <a:pt x="1455" y="0"/>
                    <a:pt x="1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64"/>
            <p:cNvSpPr/>
            <p:nvPr/>
          </p:nvSpPr>
          <p:spPr>
            <a:xfrm>
              <a:off x="2280300" y="3747850"/>
              <a:ext cx="22050" cy="4975"/>
            </a:xfrm>
            <a:custGeom>
              <a:avLst/>
              <a:gdLst/>
              <a:ahLst/>
              <a:cxnLst/>
              <a:rect l="l" t="t" r="r" b="b"/>
              <a:pathLst>
                <a:path w="882" h="199" extrusionOk="0">
                  <a:moveTo>
                    <a:pt x="834" y="0"/>
                  </a:moveTo>
                  <a:cubicBezTo>
                    <a:pt x="832" y="0"/>
                    <a:pt x="829" y="0"/>
                    <a:pt x="827" y="1"/>
                  </a:cubicBezTo>
                  <a:lnTo>
                    <a:pt x="47" y="117"/>
                  </a:lnTo>
                  <a:cubicBezTo>
                    <a:pt x="24" y="117"/>
                    <a:pt x="1" y="141"/>
                    <a:pt x="12" y="164"/>
                  </a:cubicBezTo>
                  <a:cubicBezTo>
                    <a:pt x="12" y="175"/>
                    <a:pt x="24" y="199"/>
                    <a:pt x="47" y="199"/>
                  </a:cubicBezTo>
                  <a:lnTo>
                    <a:pt x="59" y="199"/>
                  </a:lnTo>
                  <a:lnTo>
                    <a:pt x="838" y="82"/>
                  </a:lnTo>
                  <a:cubicBezTo>
                    <a:pt x="882" y="82"/>
                    <a:pt x="874" y="0"/>
                    <a:pt x="8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64"/>
            <p:cNvSpPr/>
            <p:nvPr/>
          </p:nvSpPr>
          <p:spPr>
            <a:xfrm>
              <a:off x="2281750" y="3757175"/>
              <a:ext cx="21850" cy="4675"/>
            </a:xfrm>
            <a:custGeom>
              <a:avLst/>
              <a:gdLst/>
              <a:ahLst/>
              <a:cxnLst/>
              <a:rect l="l" t="t" r="r" b="b"/>
              <a:pathLst>
                <a:path w="874" h="187" extrusionOk="0">
                  <a:moveTo>
                    <a:pt x="815" y="0"/>
                  </a:moveTo>
                  <a:lnTo>
                    <a:pt x="36" y="105"/>
                  </a:lnTo>
                  <a:cubicBezTo>
                    <a:pt x="1" y="117"/>
                    <a:pt x="1" y="186"/>
                    <a:pt x="36" y="186"/>
                  </a:cubicBezTo>
                  <a:lnTo>
                    <a:pt x="47" y="186"/>
                  </a:lnTo>
                  <a:lnTo>
                    <a:pt x="827" y="82"/>
                  </a:lnTo>
                  <a:cubicBezTo>
                    <a:pt x="850" y="70"/>
                    <a:pt x="873" y="58"/>
                    <a:pt x="862" y="35"/>
                  </a:cubicBezTo>
                  <a:cubicBezTo>
                    <a:pt x="862"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64"/>
            <p:cNvSpPr/>
            <p:nvPr/>
          </p:nvSpPr>
          <p:spPr>
            <a:xfrm>
              <a:off x="2282625" y="3766175"/>
              <a:ext cx="22125" cy="4975"/>
            </a:xfrm>
            <a:custGeom>
              <a:avLst/>
              <a:gdLst/>
              <a:ahLst/>
              <a:cxnLst/>
              <a:rect l="l" t="t" r="r" b="b"/>
              <a:pathLst>
                <a:path w="885" h="199" extrusionOk="0">
                  <a:moveTo>
                    <a:pt x="838" y="1"/>
                  </a:moveTo>
                  <a:lnTo>
                    <a:pt x="59" y="117"/>
                  </a:lnTo>
                  <a:cubicBezTo>
                    <a:pt x="1" y="117"/>
                    <a:pt x="1" y="199"/>
                    <a:pt x="59" y="199"/>
                  </a:cubicBezTo>
                  <a:lnTo>
                    <a:pt x="71" y="199"/>
                  </a:lnTo>
                  <a:lnTo>
                    <a:pt x="850" y="82"/>
                  </a:lnTo>
                  <a:cubicBezTo>
                    <a:pt x="873" y="82"/>
                    <a:pt x="885" y="59"/>
                    <a:pt x="885" y="36"/>
                  </a:cubicBezTo>
                  <a:cubicBezTo>
                    <a:pt x="885" y="12"/>
                    <a:pt x="862" y="1"/>
                    <a:pt x="8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64"/>
            <p:cNvSpPr/>
            <p:nvPr/>
          </p:nvSpPr>
          <p:spPr>
            <a:xfrm>
              <a:off x="2284375" y="3775500"/>
              <a:ext cx="21825" cy="4675"/>
            </a:xfrm>
            <a:custGeom>
              <a:avLst/>
              <a:gdLst/>
              <a:ahLst/>
              <a:cxnLst/>
              <a:rect l="l" t="t" r="r" b="b"/>
              <a:pathLst>
                <a:path w="873" h="187" extrusionOk="0">
                  <a:moveTo>
                    <a:pt x="826" y="0"/>
                  </a:moveTo>
                  <a:lnTo>
                    <a:pt x="47" y="105"/>
                  </a:lnTo>
                  <a:cubicBezTo>
                    <a:pt x="1" y="116"/>
                    <a:pt x="1" y="174"/>
                    <a:pt x="47" y="186"/>
                  </a:cubicBezTo>
                  <a:lnTo>
                    <a:pt x="59" y="186"/>
                  </a:lnTo>
                  <a:lnTo>
                    <a:pt x="838" y="81"/>
                  </a:lnTo>
                  <a:cubicBezTo>
                    <a:pt x="850" y="70"/>
                    <a:pt x="873" y="58"/>
                    <a:pt x="873" y="35"/>
                  </a:cubicBezTo>
                  <a:cubicBezTo>
                    <a:pt x="861" y="12"/>
                    <a:pt x="838"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64"/>
            <p:cNvSpPr/>
            <p:nvPr/>
          </p:nvSpPr>
          <p:spPr>
            <a:xfrm>
              <a:off x="2270125" y="3784200"/>
              <a:ext cx="37550" cy="7025"/>
            </a:xfrm>
            <a:custGeom>
              <a:avLst/>
              <a:gdLst/>
              <a:ahLst/>
              <a:cxnLst/>
              <a:rect l="l" t="t" r="r" b="b"/>
              <a:pathLst>
                <a:path w="1502" h="281" extrusionOk="0">
                  <a:moveTo>
                    <a:pt x="1443" y="1"/>
                  </a:moveTo>
                  <a:lnTo>
                    <a:pt x="47" y="199"/>
                  </a:lnTo>
                  <a:cubicBezTo>
                    <a:pt x="1" y="199"/>
                    <a:pt x="1" y="268"/>
                    <a:pt x="47" y="280"/>
                  </a:cubicBezTo>
                  <a:lnTo>
                    <a:pt x="59" y="280"/>
                  </a:lnTo>
                  <a:lnTo>
                    <a:pt x="1455" y="82"/>
                  </a:lnTo>
                  <a:cubicBezTo>
                    <a:pt x="1501" y="71"/>
                    <a:pt x="1489" y="1"/>
                    <a:pt x="1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64"/>
            <p:cNvSpPr/>
            <p:nvPr/>
          </p:nvSpPr>
          <p:spPr>
            <a:xfrm>
              <a:off x="2286700" y="3793225"/>
              <a:ext cx="21825" cy="4675"/>
            </a:xfrm>
            <a:custGeom>
              <a:avLst/>
              <a:gdLst/>
              <a:ahLst/>
              <a:cxnLst/>
              <a:rect l="l" t="t" r="r" b="b"/>
              <a:pathLst>
                <a:path w="873" h="187" extrusionOk="0">
                  <a:moveTo>
                    <a:pt x="826" y="1"/>
                  </a:moveTo>
                  <a:lnTo>
                    <a:pt x="47" y="117"/>
                  </a:lnTo>
                  <a:cubicBezTo>
                    <a:pt x="24" y="117"/>
                    <a:pt x="1" y="140"/>
                    <a:pt x="12" y="152"/>
                  </a:cubicBezTo>
                  <a:cubicBezTo>
                    <a:pt x="12" y="175"/>
                    <a:pt x="24" y="187"/>
                    <a:pt x="47" y="187"/>
                  </a:cubicBezTo>
                  <a:lnTo>
                    <a:pt x="59" y="187"/>
                  </a:lnTo>
                  <a:lnTo>
                    <a:pt x="838" y="82"/>
                  </a:lnTo>
                  <a:cubicBezTo>
                    <a:pt x="861" y="82"/>
                    <a:pt x="873" y="59"/>
                    <a:pt x="873" y="35"/>
                  </a:cubicBezTo>
                  <a:cubicBezTo>
                    <a:pt x="861" y="12"/>
                    <a:pt x="850"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64"/>
            <p:cNvSpPr/>
            <p:nvPr/>
          </p:nvSpPr>
          <p:spPr>
            <a:xfrm>
              <a:off x="2288150" y="3802450"/>
              <a:ext cx="21550" cy="4750"/>
            </a:xfrm>
            <a:custGeom>
              <a:avLst/>
              <a:gdLst/>
              <a:ahLst/>
              <a:cxnLst/>
              <a:rect l="l" t="t" r="r" b="b"/>
              <a:pathLst>
                <a:path w="862" h="190" extrusionOk="0">
                  <a:moveTo>
                    <a:pt x="828" y="1"/>
                  </a:moveTo>
                  <a:cubicBezTo>
                    <a:pt x="824" y="1"/>
                    <a:pt x="819" y="2"/>
                    <a:pt x="815" y="4"/>
                  </a:cubicBezTo>
                  <a:lnTo>
                    <a:pt x="36" y="108"/>
                  </a:lnTo>
                  <a:cubicBezTo>
                    <a:pt x="12" y="108"/>
                    <a:pt x="1" y="132"/>
                    <a:pt x="1" y="155"/>
                  </a:cubicBezTo>
                  <a:cubicBezTo>
                    <a:pt x="1" y="178"/>
                    <a:pt x="24" y="190"/>
                    <a:pt x="47" y="190"/>
                  </a:cubicBezTo>
                  <a:lnTo>
                    <a:pt x="827" y="74"/>
                  </a:lnTo>
                  <a:cubicBezTo>
                    <a:pt x="850" y="74"/>
                    <a:pt x="862" y="50"/>
                    <a:pt x="862" y="39"/>
                  </a:cubicBezTo>
                  <a:cubicBezTo>
                    <a:pt x="862" y="20"/>
                    <a:pt x="846" y="1"/>
                    <a:pt x="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64"/>
            <p:cNvSpPr/>
            <p:nvPr/>
          </p:nvSpPr>
          <p:spPr>
            <a:xfrm>
              <a:off x="2289325" y="3811550"/>
              <a:ext cx="21825" cy="4975"/>
            </a:xfrm>
            <a:custGeom>
              <a:avLst/>
              <a:gdLst/>
              <a:ahLst/>
              <a:cxnLst/>
              <a:rect l="l" t="t" r="r" b="b"/>
              <a:pathLst>
                <a:path w="873" h="199" extrusionOk="0">
                  <a:moveTo>
                    <a:pt x="826" y="0"/>
                  </a:moveTo>
                  <a:lnTo>
                    <a:pt x="47" y="117"/>
                  </a:lnTo>
                  <a:cubicBezTo>
                    <a:pt x="24" y="117"/>
                    <a:pt x="0" y="140"/>
                    <a:pt x="12" y="163"/>
                  </a:cubicBezTo>
                  <a:cubicBezTo>
                    <a:pt x="12" y="175"/>
                    <a:pt x="24" y="186"/>
                    <a:pt x="47" y="198"/>
                  </a:cubicBezTo>
                  <a:lnTo>
                    <a:pt x="838" y="82"/>
                  </a:lnTo>
                  <a:cubicBezTo>
                    <a:pt x="849" y="82"/>
                    <a:pt x="873" y="58"/>
                    <a:pt x="873" y="35"/>
                  </a:cubicBezTo>
                  <a:cubicBezTo>
                    <a:pt x="861" y="12"/>
                    <a:pt x="849"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64"/>
            <p:cNvSpPr/>
            <p:nvPr/>
          </p:nvSpPr>
          <p:spPr>
            <a:xfrm>
              <a:off x="2290775" y="3820775"/>
              <a:ext cx="21825" cy="4750"/>
            </a:xfrm>
            <a:custGeom>
              <a:avLst/>
              <a:gdLst/>
              <a:ahLst/>
              <a:cxnLst/>
              <a:rect l="l" t="t" r="r" b="b"/>
              <a:pathLst>
                <a:path w="873" h="190" extrusionOk="0">
                  <a:moveTo>
                    <a:pt x="834" y="0"/>
                  </a:moveTo>
                  <a:cubicBezTo>
                    <a:pt x="831" y="0"/>
                    <a:pt x="828" y="1"/>
                    <a:pt x="826" y="4"/>
                  </a:cubicBezTo>
                  <a:lnTo>
                    <a:pt x="47" y="108"/>
                  </a:lnTo>
                  <a:cubicBezTo>
                    <a:pt x="0" y="120"/>
                    <a:pt x="0" y="178"/>
                    <a:pt x="47" y="190"/>
                  </a:cubicBezTo>
                  <a:lnTo>
                    <a:pt x="826" y="85"/>
                  </a:lnTo>
                  <a:cubicBezTo>
                    <a:pt x="850" y="73"/>
                    <a:pt x="873" y="50"/>
                    <a:pt x="861" y="38"/>
                  </a:cubicBezTo>
                  <a:cubicBezTo>
                    <a:pt x="861" y="19"/>
                    <a:pt x="846" y="0"/>
                    <a:pt x="8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64"/>
            <p:cNvSpPr/>
            <p:nvPr/>
          </p:nvSpPr>
          <p:spPr>
            <a:xfrm>
              <a:off x="2276525" y="3829500"/>
              <a:ext cx="36950" cy="6775"/>
            </a:xfrm>
            <a:custGeom>
              <a:avLst/>
              <a:gdLst/>
              <a:ahLst/>
              <a:cxnLst/>
              <a:rect l="l" t="t" r="r" b="b"/>
              <a:pathLst>
                <a:path w="1478" h="271" extrusionOk="0">
                  <a:moveTo>
                    <a:pt x="1444" y="0"/>
                  </a:moveTo>
                  <a:cubicBezTo>
                    <a:pt x="1440" y="0"/>
                    <a:pt x="1435" y="1"/>
                    <a:pt x="1431" y="3"/>
                  </a:cubicBezTo>
                  <a:lnTo>
                    <a:pt x="47" y="201"/>
                  </a:lnTo>
                  <a:cubicBezTo>
                    <a:pt x="24" y="201"/>
                    <a:pt x="1" y="224"/>
                    <a:pt x="12" y="236"/>
                  </a:cubicBezTo>
                  <a:cubicBezTo>
                    <a:pt x="12" y="259"/>
                    <a:pt x="24" y="271"/>
                    <a:pt x="47" y="271"/>
                  </a:cubicBezTo>
                  <a:lnTo>
                    <a:pt x="59" y="271"/>
                  </a:lnTo>
                  <a:lnTo>
                    <a:pt x="1443" y="85"/>
                  </a:lnTo>
                  <a:cubicBezTo>
                    <a:pt x="1466" y="73"/>
                    <a:pt x="1478" y="50"/>
                    <a:pt x="1478" y="38"/>
                  </a:cubicBezTo>
                  <a:cubicBezTo>
                    <a:pt x="1478" y="19"/>
                    <a:pt x="1462" y="0"/>
                    <a:pt x="1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64"/>
            <p:cNvSpPr/>
            <p:nvPr/>
          </p:nvSpPr>
          <p:spPr>
            <a:xfrm>
              <a:off x="2293100" y="3838600"/>
              <a:ext cx="21825" cy="4675"/>
            </a:xfrm>
            <a:custGeom>
              <a:avLst/>
              <a:gdLst/>
              <a:ahLst/>
              <a:cxnLst/>
              <a:rect l="l" t="t" r="r" b="b"/>
              <a:pathLst>
                <a:path w="873" h="187" extrusionOk="0">
                  <a:moveTo>
                    <a:pt x="826" y="0"/>
                  </a:moveTo>
                  <a:lnTo>
                    <a:pt x="47" y="116"/>
                  </a:lnTo>
                  <a:cubicBezTo>
                    <a:pt x="24" y="116"/>
                    <a:pt x="1" y="140"/>
                    <a:pt x="12" y="163"/>
                  </a:cubicBezTo>
                  <a:cubicBezTo>
                    <a:pt x="12" y="175"/>
                    <a:pt x="24" y="186"/>
                    <a:pt x="47" y="186"/>
                  </a:cubicBezTo>
                  <a:lnTo>
                    <a:pt x="59" y="186"/>
                  </a:lnTo>
                  <a:lnTo>
                    <a:pt x="838" y="81"/>
                  </a:lnTo>
                  <a:cubicBezTo>
                    <a:pt x="850" y="81"/>
                    <a:pt x="873" y="58"/>
                    <a:pt x="873" y="35"/>
                  </a:cubicBezTo>
                  <a:cubicBezTo>
                    <a:pt x="861" y="12"/>
                    <a:pt x="850"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64"/>
            <p:cNvSpPr/>
            <p:nvPr/>
          </p:nvSpPr>
          <p:spPr>
            <a:xfrm>
              <a:off x="2294550" y="3847825"/>
              <a:ext cx="21850" cy="4750"/>
            </a:xfrm>
            <a:custGeom>
              <a:avLst/>
              <a:gdLst/>
              <a:ahLst/>
              <a:cxnLst/>
              <a:rect l="l" t="t" r="r" b="b"/>
              <a:pathLst>
                <a:path w="874" h="190" extrusionOk="0">
                  <a:moveTo>
                    <a:pt x="838" y="0"/>
                  </a:moveTo>
                  <a:cubicBezTo>
                    <a:pt x="835" y="0"/>
                    <a:pt x="831" y="1"/>
                    <a:pt x="827" y="3"/>
                  </a:cubicBezTo>
                  <a:lnTo>
                    <a:pt x="47" y="108"/>
                  </a:lnTo>
                  <a:cubicBezTo>
                    <a:pt x="1" y="120"/>
                    <a:pt x="1" y="178"/>
                    <a:pt x="47" y="189"/>
                  </a:cubicBezTo>
                  <a:lnTo>
                    <a:pt x="59" y="189"/>
                  </a:lnTo>
                  <a:lnTo>
                    <a:pt x="838" y="73"/>
                  </a:lnTo>
                  <a:cubicBezTo>
                    <a:pt x="861" y="73"/>
                    <a:pt x="873" y="50"/>
                    <a:pt x="861" y="38"/>
                  </a:cubicBezTo>
                  <a:cubicBezTo>
                    <a:pt x="861" y="19"/>
                    <a:pt x="854"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64"/>
            <p:cNvSpPr/>
            <p:nvPr/>
          </p:nvSpPr>
          <p:spPr>
            <a:xfrm>
              <a:off x="2295725" y="3856900"/>
              <a:ext cx="21825" cy="4675"/>
            </a:xfrm>
            <a:custGeom>
              <a:avLst/>
              <a:gdLst/>
              <a:ahLst/>
              <a:cxnLst/>
              <a:rect l="l" t="t" r="r" b="b"/>
              <a:pathLst>
                <a:path w="873" h="187" extrusionOk="0">
                  <a:moveTo>
                    <a:pt x="826" y="1"/>
                  </a:moveTo>
                  <a:lnTo>
                    <a:pt x="47" y="117"/>
                  </a:lnTo>
                  <a:cubicBezTo>
                    <a:pt x="0" y="117"/>
                    <a:pt x="0" y="187"/>
                    <a:pt x="47" y="187"/>
                  </a:cubicBezTo>
                  <a:lnTo>
                    <a:pt x="58" y="187"/>
                  </a:lnTo>
                  <a:lnTo>
                    <a:pt x="838" y="82"/>
                  </a:lnTo>
                  <a:cubicBezTo>
                    <a:pt x="861" y="82"/>
                    <a:pt x="873" y="59"/>
                    <a:pt x="873" y="36"/>
                  </a:cubicBezTo>
                  <a:cubicBezTo>
                    <a:pt x="873" y="12"/>
                    <a:pt x="849"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64"/>
            <p:cNvSpPr/>
            <p:nvPr/>
          </p:nvSpPr>
          <p:spPr>
            <a:xfrm>
              <a:off x="2297175" y="3865925"/>
              <a:ext cx="21550" cy="4675"/>
            </a:xfrm>
            <a:custGeom>
              <a:avLst/>
              <a:gdLst/>
              <a:ahLst/>
              <a:cxnLst/>
              <a:rect l="l" t="t" r="r" b="b"/>
              <a:pathLst>
                <a:path w="862" h="187" extrusionOk="0">
                  <a:moveTo>
                    <a:pt x="815" y="0"/>
                  </a:moveTo>
                  <a:lnTo>
                    <a:pt x="35" y="105"/>
                  </a:lnTo>
                  <a:cubicBezTo>
                    <a:pt x="12" y="117"/>
                    <a:pt x="0" y="128"/>
                    <a:pt x="0" y="152"/>
                  </a:cubicBezTo>
                  <a:cubicBezTo>
                    <a:pt x="0" y="175"/>
                    <a:pt x="24" y="186"/>
                    <a:pt x="47" y="186"/>
                  </a:cubicBezTo>
                  <a:lnTo>
                    <a:pt x="826" y="82"/>
                  </a:lnTo>
                  <a:cubicBezTo>
                    <a:pt x="849" y="82"/>
                    <a:pt x="861" y="59"/>
                    <a:pt x="861" y="35"/>
                  </a:cubicBezTo>
                  <a:cubicBezTo>
                    <a:pt x="861"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64"/>
            <p:cNvSpPr/>
            <p:nvPr/>
          </p:nvSpPr>
          <p:spPr>
            <a:xfrm>
              <a:off x="2283225" y="3874650"/>
              <a:ext cx="36650" cy="7000"/>
            </a:xfrm>
            <a:custGeom>
              <a:avLst/>
              <a:gdLst/>
              <a:ahLst/>
              <a:cxnLst/>
              <a:rect l="l" t="t" r="r" b="b"/>
              <a:pathLst>
                <a:path w="1466" h="280" extrusionOk="0">
                  <a:moveTo>
                    <a:pt x="1419" y="0"/>
                  </a:moveTo>
                  <a:lnTo>
                    <a:pt x="35" y="198"/>
                  </a:lnTo>
                  <a:cubicBezTo>
                    <a:pt x="12" y="198"/>
                    <a:pt x="0" y="221"/>
                    <a:pt x="0" y="245"/>
                  </a:cubicBezTo>
                  <a:cubicBezTo>
                    <a:pt x="0" y="268"/>
                    <a:pt x="12" y="279"/>
                    <a:pt x="35" y="279"/>
                  </a:cubicBezTo>
                  <a:lnTo>
                    <a:pt x="47" y="279"/>
                  </a:lnTo>
                  <a:lnTo>
                    <a:pt x="1431" y="82"/>
                  </a:lnTo>
                  <a:cubicBezTo>
                    <a:pt x="1454" y="82"/>
                    <a:pt x="1466" y="58"/>
                    <a:pt x="1466" y="35"/>
                  </a:cubicBezTo>
                  <a:cubicBezTo>
                    <a:pt x="1466" y="12"/>
                    <a:pt x="1442" y="0"/>
                    <a:pt x="14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64"/>
            <p:cNvSpPr/>
            <p:nvPr/>
          </p:nvSpPr>
          <p:spPr>
            <a:xfrm>
              <a:off x="2299500" y="3884175"/>
              <a:ext cx="21825" cy="4750"/>
            </a:xfrm>
            <a:custGeom>
              <a:avLst/>
              <a:gdLst/>
              <a:ahLst/>
              <a:cxnLst/>
              <a:rect l="l" t="t" r="r" b="b"/>
              <a:pathLst>
                <a:path w="873" h="190" extrusionOk="0">
                  <a:moveTo>
                    <a:pt x="838" y="0"/>
                  </a:moveTo>
                  <a:cubicBezTo>
                    <a:pt x="834" y="0"/>
                    <a:pt x="831" y="1"/>
                    <a:pt x="826" y="3"/>
                  </a:cubicBezTo>
                  <a:lnTo>
                    <a:pt x="47" y="108"/>
                  </a:lnTo>
                  <a:cubicBezTo>
                    <a:pt x="24" y="108"/>
                    <a:pt x="0" y="131"/>
                    <a:pt x="12" y="154"/>
                  </a:cubicBezTo>
                  <a:cubicBezTo>
                    <a:pt x="12" y="178"/>
                    <a:pt x="24" y="189"/>
                    <a:pt x="47" y="189"/>
                  </a:cubicBezTo>
                  <a:lnTo>
                    <a:pt x="59" y="189"/>
                  </a:lnTo>
                  <a:lnTo>
                    <a:pt x="838" y="73"/>
                  </a:lnTo>
                  <a:cubicBezTo>
                    <a:pt x="861" y="73"/>
                    <a:pt x="873" y="50"/>
                    <a:pt x="873" y="38"/>
                  </a:cubicBezTo>
                  <a:cubicBezTo>
                    <a:pt x="863" y="19"/>
                    <a:pt x="854"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64"/>
            <p:cNvSpPr/>
            <p:nvPr/>
          </p:nvSpPr>
          <p:spPr>
            <a:xfrm>
              <a:off x="2300950" y="3892975"/>
              <a:ext cx="21550" cy="4950"/>
            </a:xfrm>
            <a:custGeom>
              <a:avLst/>
              <a:gdLst/>
              <a:ahLst/>
              <a:cxnLst/>
              <a:rect l="l" t="t" r="r" b="b"/>
              <a:pathLst>
                <a:path w="862" h="198" extrusionOk="0">
                  <a:moveTo>
                    <a:pt x="815" y="0"/>
                  </a:moveTo>
                  <a:lnTo>
                    <a:pt x="35" y="116"/>
                  </a:lnTo>
                  <a:cubicBezTo>
                    <a:pt x="12" y="116"/>
                    <a:pt x="1" y="140"/>
                    <a:pt x="1" y="163"/>
                  </a:cubicBezTo>
                  <a:cubicBezTo>
                    <a:pt x="1" y="175"/>
                    <a:pt x="24" y="198"/>
                    <a:pt x="47" y="198"/>
                  </a:cubicBezTo>
                  <a:lnTo>
                    <a:pt x="826" y="82"/>
                  </a:lnTo>
                  <a:cubicBezTo>
                    <a:pt x="850" y="82"/>
                    <a:pt x="861" y="58"/>
                    <a:pt x="861" y="35"/>
                  </a:cubicBezTo>
                  <a:cubicBezTo>
                    <a:pt x="861"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64"/>
            <p:cNvSpPr/>
            <p:nvPr/>
          </p:nvSpPr>
          <p:spPr>
            <a:xfrm>
              <a:off x="2302125" y="3902275"/>
              <a:ext cx="21825" cy="4675"/>
            </a:xfrm>
            <a:custGeom>
              <a:avLst/>
              <a:gdLst/>
              <a:ahLst/>
              <a:cxnLst/>
              <a:rect l="l" t="t" r="r" b="b"/>
              <a:pathLst>
                <a:path w="873" h="187" extrusionOk="0">
                  <a:moveTo>
                    <a:pt x="826" y="0"/>
                  </a:moveTo>
                  <a:lnTo>
                    <a:pt x="47" y="105"/>
                  </a:lnTo>
                  <a:cubicBezTo>
                    <a:pt x="23" y="117"/>
                    <a:pt x="0" y="128"/>
                    <a:pt x="12" y="152"/>
                  </a:cubicBezTo>
                  <a:cubicBezTo>
                    <a:pt x="12" y="175"/>
                    <a:pt x="23" y="186"/>
                    <a:pt x="47" y="186"/>
                  </a:cubicBezTo>
                  <a:lnTo>
                    <a:pt x="58" y="186"/>
                  </a:lnTo>
                  <a:lnTo>
                    <a:pt x="838" y="82"/>
                  </a:lnTo>
                  <a:cubicBezTo>
                    <a:pt x="849" y="82"/>
                    <a:pt x="872" y="58"/>
                    <a:pt x="872" y="35"/>
                  </a:cubicBezTo>
                  <a:cubicBezTo>
                    <a:pt x="861" y="12"/>
                    <a:pt x="838"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64"/>
            <p:cNvSpPr/>
            <p:nvPr/>
          </p:nvSpPr>
          <p:spPr>
            <a:xfrm>
              <a:off x="2303575" y="3911275"/>
              <a:ext cx="21825" cy="4975"/>
            </a:xfrm>
            <a:custGeom>
              <a:avLst/>
              <a:gdLst/>
              <a:ahLst/>
              <a:cxnLst/>
              <a:rect l="l" t="t" r="r" b="b"/>
              <a:pathLst>
                <a:path w="873" h="199" extrusionOk="0">
                  <a:moveTo>
                    <a:pt x="814" y="1"/>
                  </a:moveTo>
                  <a:lnTo>
                    <a:pt x="35" y="117"/>
                  </a:lnTo>
                  <a:cubicBezTo>
                    <a:pt x="0" y="117"/>
                    <a:pt x="0" y="187"/>
                    <a:pt x="35" y="199"/>
                  </a:cubicBezTo>
                  <a:lnTo>
                    <a:pt x="47" y="199"/>
                  </a:lnTo>
                  <a:lnTo>
                    <a:pt x="826" y="82"/>
                  </a:lnTo>
                  <a:cubicBezTo>
                    <a:pt x="849" y="82"/>
                    <a:pt x="873" y="59"/>
                    <a:pt x="861" y="36"/>
                  </a:cubicBezTo>
                  <a:cubicBezTo>
                    <a:pt x="861" y="13"/>
                    <a:pt x="838" y="1"/>
                    <a:pt x="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64"/>
            <p:cNvSpPr/>
            <p:nvPr/>
          </p:nvSpPr>
          <p:spPr>
            <a:xfrm>
              <a:off x="2289325" y="3920000"/>
              <a:ext cx="37250" cy="7000"/>
            </a:xfrm>
            <a:custGeom>
              <a:avLst/>
              <a:gdLst/>
              <a:ahLst/>
              <a:cxnLst/>
              <a:rect l="l" t="t" r="r" b="b"/>
              <a:pathLst>
                <a:path w="1490" h="280" extrusionOk="0">
                  <a:moveTo>
                    <a:pt x="1431" y="1"/>
                  </a:moveTo>
                  <a:lnTo>
                    <a:pt x="47" y="199"/>
                  </a:lnTo>
                  <a:cubicBezTo>
                    <a:pt x="24" y="199"/>
                    <a:pt x="0" y="222"/>
                    <a:pt x="12" y="245"/>
                  </a:cubicBezTo>
                  <a:cubicBezTo>
                    <a:pt x="12" y="268"/>
                    <a:pt x="24" y="280"/>
                    <a:pt x="47" y="280"/>
                  </a:cubicBezTo>
                  <a:lnTo>
                    <a:pt x="58" y="280"/>
                  </a:lnTo>
                  <a:lnTo>
                    <a:pt x="1443" y="82"/>
                  </a:lnTo>
                  <a:cubicBezTo>
                    <a:pt x="1489" y="71"/>
                    <a:pt x="1477" y="1"/>
                    <a:pt x="14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64"/>
            <p:cNvSpPr/>
            <p:nvPr/>
          </p:nvSpPr>
          <p:spPr>
            <a:xfrm>
              <a:off x="2305900" y="3929225"/>
              <a:ext cx="21825" cy="4775"/>
            </a:xfrm>
            <a:custGeom>
              <a:avLst/>
              <a:gdLst/>
              <a:ahLst/>
              <a:cxnLst/>
              <a:rect l="l" t="t" r="r" b="b"/>
              <a:pathLst>
                <a:path w="873" h="191" extrusionOk="0">
                  <a:moveTo>
                    <a:pt x="839" y="1"/>
                  </a:moveTo>
                  <a:cubicBezTo>
                    <a:pt x="835" y="1"/>
                    <a:pt x="830" y="2"/>
                    <a:pt x="826" y="4"/>
                  </a:cubicBezTo>
                  <a:lnTo>
                    <a:pt x="47" y="109"/>
                  </a:lnTo>
                  <a:cubicBezTo>
                    <a:pt x="0" y="120"/>
                    <a:pt x="0" y="179"/>
                    <a:pt x="47" y="190"/>
                  </a:cubicBezTo>
                  <a:lnTo>
                    <a:pt x="58" y="190"/>
                  </a:lnTo>
                  <a:lnTo>
                    <a:pt x="838" y="85"/>
                  </a:lnTo>
                  <a:cubicBezTo>
                    <a:pt x="861" y="74"/>
                    <a:pt x="873" y="62"/>
                    <a:pt x="873" y="39"/>
                  </a:cubicBezTo>
                  <a:cubicBezTo>
                    <a:pt x="873" y="20"/>
                    <a:pt x="857" y="1"/>
                    <a:pt x="8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64"/>
            <p:cNvSpPr/>
            <p:nvPr/>
          </p:nvSpPr>
          <p:spPr>
            <a:xfrm>
              <a:off x="2307350" y="3938325"/>
              <a:ext cx="21550" cy="4975"/>
            </a:xfrm>
            <a:custGeom>
              <a:avLst/>
              <a:gdLst/>
              <a:ahLst/>
              <a:cxnLst/>
              <a:rect l="l" t="t" r="r" b="b"/>
              <a:pathLst>
                <a:path w="862" h="199" extrusionOk="0">
                  <a:moveTo>
                    <a:pt x="815" y="1"/>
                  </a:moveTo>
                  <a:lnTo>
                    <a:pt x="35" y="117"/>
                  </a:lnTo>
                  <a:cubicBezTo>
                    <a:pt x="12" y="117"/>
                    <a:pt x="0" y="140"/>
                    <a:pt x="0" y="163"/>
                  </a:cubicBezTo>
                  <a:cubicBezTo>
                    <a:pt x="0" y="175"/>
                    <a:pt x="24" y="198"/>
                    <a:pt x="47" y="198"/>
                  </a:cubicBezTo>
                  <a:lnTo>
                    <a:pt x="826" y="82"/>
                  </a:lnTo>
                  <a:cubicBezTo>
                    <a:pt x="850" y="82"/>
                    <a:pt x="861" y="59"/>
                    <a:pt x="861" y="36"/>
                  </a:cubicBezTo>
                  <a:cubicBezTo>
                    <a:pt x="861" y="12"/>
                    <a:pt x="838" y="1"/>
                    <a:pt x="8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64"/>
            <p:cNvSpPr/>
            <p:nvPr/>
          </p:nvSpPr>
          <p:spPr>
            <a:xfrm>
              <a:off x="2308500" y="3947550"/>
              <a:ext cx="21850" cy="4750"/>
            </a:xfrm>
            <a:custGeom>
              <a:avLst/>
              <a:gdLst/>
              <a:ahLst/>
              <a:cxnLst/>
              <a:rect l="l" t="t" r="r" b="b"/>
              <a:pathLst>
                <a:path w="874" h="190" extrusionOk="0">
                  <a:moveTo>
                    <a:pt x="839" y="1"/>
                  </a:moveTo>
                  <a:cubicBezTo>
                    <a:pt x="835" y="1"/>
                    <a:pt x="831" y="2"/>
                    <a:pt x="827" y="4"/>
                  </a:cubicBezTo>
                  <a:lnTo>
                    <a:pt x="48" y="109"/>
                  </a:lnTo>
                  <a:cubicBezTo>
                    <a:pt x="1" y="120"/>
                    <a:pt x="1" y="178"/>
                    <a:pt x="48" y="190"/>
                  </a:cubicBezTo>
                  <a:lnTo>
                    <a:pt x="59" y="190"/>
                  </a:lnTo>
                  <a:lnTo>
                    <a:pt x="838" y="85"/>
                  </a:lnTo>
                  <a:cubicBezTo>
                    <a:pt x="862" y="74"/>
                    <a:pt x="873" y="62"/>
                    <a:pt x="873" y="39"/>
                  </a:cubicBezTo>
                  <a:cubicBezTo>
                    <a:pt x="873" y="20"/>
                    <a:pt x="858" y="1"/>
                    <a:pt x="8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64"/>
            <p:cNvSpPr/>
            <p:nvPr/>
          </p:nvSpPr>
          <p:spPr>
            <a:xfrm>
              <a:off x="2309975" y="3956900"/>
              <a:ext cx="21725" cy="4725"/>
            </a:xfrm>
            <a:custGeom>
              <a:avLst/>
              <a:gdLst/>
              <a:ahLst/>
              <a:cxnLst/>
              <a:rect l="l" t="t" r="r" b="b"/>
              <a:pathLst>
                <a:path w="869" h="189" extrusionOk="0">
                  <a:moveTo>
                    <a:pt x="824" y="1"/>
                  </a:moveTo>
                  <a:cubicBezTo>
                    <a:pt x="821" y="1"/>
                    <a:pt x="818" y="1"/>
                    <a:pt x="814" y="2"/>
                  </a:cubicBezTo>
                  <a:lnTo>
                    <a:pt x="35" y="107"/>
                  </a:lnTo>
                  <a:cubicBezTo>
                    <a:pt x="12" y="107"/>
                    <a:pt x="0" y="130"/>
                    <a:pt x="0" y="153"/>
                  </a:cubicBezTo>
                  <a:cubicBezTo>
                    <a:pt x="0" y="177"/>
                    <a:pt x="23" y="188"/>
                    <a:pt x="47" y="188"/>
                  </a:cubicBezTo>
                  <a:lnTo>
                    <a:pt x="826" y="72"/>
                  </a:lnTo>
                  <a:cubicBezTo>
                    <a:pt x="869" y="61"/>
                    <a:pt x="862" y="1"/>
                    <a:pt x="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64"/>
            <p:cNvSpPr/>
            <p:nvPr/>
          </p:nvSpPr>
          <p:spPr>
            <a:xfrm>
              <a:off x="2295725" y="3965575"/>
              <a:ext cx="36950" cy="6800"/>
            </a:xfrm>
            <a:custGeom>
              <a:avLst/>
              <a:gdLst/>
              <a:ahLst/>
              <a:cxnLst/>
              <a:rect l="l" t="t" r="r" b="b"/>
              <a:pathLst>
                <a:path w="1478" h="272" extrusionOk="0">
                  <a:moveTo>
                    <a:pt x="1444" y="1"/>
                  </a:moveTo>
                  <a:cubicBezTo>
                    <a:pt x="1439" y="1"/>
                    <a:pt x="1435" y="2"/>
                    <a:pt x="1431" y="4"/>
                  </a:cubicBezTo>
                  <a:lnTo>
                    <a:pt x="47" y="202"/>
                  </a:lnTo>
                  <a:cubicBezTo>
                    <a:pt x="23" y="202"/>
                    <a:pt x="0" y="225"/>
                    <a:pt x="12" y="237"/>
                  </a:cubicBezTo>
                  <a:cubicBezTo>
                    <a:pt x="12" y="260"/>
                    <a:pt x="23" y="272"/>
                    <a:pt x="47" y="272"/>
                  </a:cubicBezTo>
                  <a:lnTo>
                    <a:pt x="58" y="272"/>
                  </a:lnTo>
                  <a:lnTo>
                    <a:pt x="1442" y="85"/>
                  </a:lnTo>
                  <a:cubicBezTo>
                    <a:pt x="1466" y="74"/>
                    <a:pt x="1477" y="51"/>
                    <a:pt x="1477" y="39"/>
                  </a:cubicBezTo>
                  <a:cubicBezTo>
                    <a:pt x="1477" y="20"/>
                    <a:pt x="1462" y="1"/>
                    <a:pt x="14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64"/>
            <p:cNvSpPr/>
            <p:nvPr/>
          </p:nvSpPr>
          <p:spPr>
            <a:xfrm>
              <a:off x="2312300" y="3974600"/>
              <a:ext cx="21825" cy="4750"/>
            </a:xfrm>
            <a:custGeom>
              <a:avLst/>
              <a:gdLst/>
              <a:ahLst/>
              <a:cxnLst/>
              <a:rect l="l" t="t" r="r" b="b"/>
              <a:pathLst>
                <a:path w="873" h="190" extrusionOk="0">
                  <a:moveTo>
                    <a:pt x="838" y="0"/>
                  </a:moveTo>
                  <a:cubicBezTo>
                    <a:pt x="834" y="0"/>
                    <a:pt x="830" y="1"/>
                    <a:pt x="826" y="4"/>
                  </a:cubicBezTo>
                  <a:lnTo>
                    <a:pt x="47" y="108"/>
                  </a:lnTo>
                  <a:cubicBezTo>
                    <a:pt x="23" y="108"/>
                    <a:pt x="0" y="132"/>
                    <a:pt x="12" y="155"/>
                  </a:cubicBezTo>
                  <a:cubicBezTo>
                    <a:pt x="12" y="178"/>
                    <a:pt x="23" y="190"/>
                    <a:pt x="47" y="190"/>
                  </a:cubicBezTo>
                  <a:lnTo>
                    <a:pt x="58" y="190"/>
                  </a:lnTo>
                  <a:lnTo>
                    <a:pt x="838" y="85"/>
                  </a:lnTo>
                  <a:cubicBezTo>
                    <a:pt x="849" y="73"/>
                    <a:pt x="873" y="50"/>
                    <a:pt x="873" y="38"/>
                  </a:cubicBezTo>
                  <a:cubicBezTo>
                    <a:pt x="863" y="19"/>
                    <a:pt x="854"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64"/>
            <p:cNvSpPr/>
            <p:nvPr/>
          </p:nvSpPr>
          <p:spPr>
            <a:xfrm>
              <a:off x="2313750" y="3983700"/>
              <a:ext cx="21550" cy="4675"/>
            </a:xfrm>
            <a:custGeom>
              <a:avLst/>
              <a:gdLst/>
              <a:ahLst/>
              <a:cxnLst/>
              <a:rect l="l" t="t" r="r" b="b"/>
              <a:pathLst>
                <a:path w="862" h="187" extrusionOk="0">
                  <a:moveTo>
                    <a:pt x="815" y="0"/>
                  </a:moveTo>
                  <a:lnTo>
                    <a:pt x="35" y="116"/>
                  </a:lnTo>
                  <a:cubicBezTo>
                    <a:pt x="12" y="116"/>
                    <a:pt x="0" y="128"/>
                    <a:pt x="0" y="151"/>
                  </a:cubicBezTo>
                  <a:cubicBezTo>
                    <a:pt x="0" y="175"/>
                    <a:pt x="24" y="186"/>
                    <a:pt x="35" y="186"/>
                  </a:cubicBezTo>
                  <a:lnTo>
                    <a:pt x="47" y="186"/>
                  </a:lnTo>
                  <a:lnTo>
                    <a:pt x="826" y="82"/>
                  </a:lnTo>
                  <a:cubicBezTo>
                    <a:pt x="849" y="82"/>
                    <a:pt x="861" y="58"/>
                    <a:pt x="861" y="35"/>
                  </a:cubicBezTo>
                  <a:cubicBezTo>
                    <a:pt x="861"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64"/>
            <p:cNvSpPr/>
            <p:nvPr/>
          </p:nvSpPr>
          <p:spPr>
            <a:xfrm>
              <a:off x="2314900" y="3992900"/>
              <a:ext cx="22000" cy="4775"/>
            </a:xfrm>
            <a:custGeom>
              <a:avLst/>
              <a:gdLst/>
              <a:ahLst/>
              <a:cxnLst/>
              <a:rect l="l" t="t" r="r" b="b"/>
              <a:pathLst>
                <a:path w="880" h="191" extrusionOk="0">
                  <a:moveTo>
                    <a:pt x="841" y="1"/>
                  </a:moveTo>
                  <a:cubicBezTo>
                    <a:pt x="837" y="1"/>
                    <a:pt x="832" y="2"/>
                    <a:pt x="827" y="4"/>
                  </a:cubicBezTo>
                  <a:lnTo>
                    <a:pt x="47" y="109"/>
                  </a:lnTo>
                  <a:cubicBezTo>
                    <a:pt x="1" y="121"/>
                    <a:pt x="1" y="179"/>
                    <a:pt x="47" y="190"/>
                  </a:cubicBezTo>
                  <a:lnTo>
                    <a:pt x="59" y="190"/>
                  </a:lnTo>
                  <a:lnTo>
                    <a:pt x="838" y="74"/>
                  </a:lnTo>
                  <a:cubicBezTo>
                    <a:pt x="880" y="74"/>
                    <a:pt x="875" y="1"/>
                    <a:pt x="8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64"/>
            <p:cNvSpPr/>
            <p:nvPr/>
          </p:nvSpPr>
          <p:spPr>
            <a:xfrm>
              <a:off x="2316375" y="4002000"/>
              <a:ext cx="21525" cy="4700"/>
            </a:xfrm>
            <a:custGeom>
              <a:avLst/>
              <a:gdLst/>
              <a:ahLst/>
              <a:cxnLst/>
              <a:rect l="l" t="t" r="r" b="b"/>
              <a:pathLst>
                <a:path w="861" h="188" extrusionOk="0">
                  <a:moveTo>
                    <a:pt x="814" y="1"/>
                  </a:moveTo>
                  <a:lnTo>
                    <a:pt x="35" y="106"/>
                  </a:lnTo>
                  <a:cubicBezTo>
                    <a:pt x="12" y="117"/>
                    <a:pt x="0" y="129"/>
                    <a:pt x="0" y="152"/>
                  </a:cubicBezTo>
                  <a:cubicBezTo>
                    <a:pt x="0" y="175"/>
                    <a:pt x="23" y="187"/>
                    <a:pt x="35" y="187"/>
                  </a:cubicBezTo>
                  <a:lnTo>
                    <a:pt x="47" y="187"/>
                  </a:lnTo>
                  <a:lnTo>
                    <a:pt x="826" y="82"/>
                  </a:lnTo>
                  <a:cubicBezTo>
                    <a:pt x="849" y="82"/>
                    <a:pt x="861" y="59"/>
                    <a:pt x="861" y="36"/>
                  </a:cubicBezTo>
                  <a:cubicBezTo>
                    <a:pt x="861" y="13"/>
                    <a:pt x="837" y="1"/>
                    <a:pt x="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64"/>
            <p:cNvSpPr/>
            <p:nvPr/>
          </p:nvSpPr>
          <p:spPr>
            <a:xfrm>
              <a:off x="2302125" y="4010725"/>
              <a:ext cx="37225" cy="7000"/>
            </a:xfrm>
            <a:custGeom>
              <a:avLst/>
              <a:gdLst/>
              <a:ahLst/>
              <a:cxnLst/>
              <a:rect l="l" t="t" r="r" b="b"/>
              <a:pathLst>
                <a:path w="1489" h="280" extrusionOk="0">
                  <a:moveTo>
                    <a:pt x="1442" y="1"/>
                  </a:moveTo>
                  <a:lnTo>
                    <a:pt x="47" y="199"/>
                  </a:lnTo>
                  <a:cubicBezTo>
                    <a:pt x="0" y="210"/>
                    <a:pt x="0" y="268"/>
                    <a:pt x="47" y="280"/>
                  </a:cubicBezTo>
                  <a:lnTo>
                    <a:pt x="58" y="280"/>
                  </a:lnTo>
                  <a:lnTo>
                    <a:pt x="1454" y="82"/>
                  </a:lnTo>
                  <a:cubicBezTo>
                    <a:pt x="1477" y="71"/>
                    <a:pt x="1489" y="59"/>
                    <a:pt x="1489" y="36"/>
                  </a:cubicBezTo>
                  <a:cubicBezTo>
                    <a:pt x="1477" y="12"/>
                    <a:pt x="1466" y="1"/>
                    <a:pt x="14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64"/>
            <p:cNvSpPr/>
            <p:nvPr/>
          </p:nvSpPr>
          <p:spPr>
            <a:xfrm>
              <a:off x="2318700" y="4019750"/>
              <a:ext cx="21825" cy="4975"/>
            </a:xfrm>
            <a:custGeom>
              <a:avLst/>
              <a:gdLst/>
              <a:ahLst/>
              <a:cxnLst/>
              <a:rect l="l" t="t" r="r" b="b"/>
              <a:pathLst>
                <a:path w="873" h="199" extrusionOk="0">
                  <a:moveTo>
                    <a:pt x="826" y="0"/>
                  </a:moveTo>
                  <a:lnTo>
                    <a:pt x="47" y="117"/>
                  </a:lnTo>
                  <a:cubicBezTo>
                    <a:pt x="0" y="128"/>
                    <a:pt x="0" y="187"/>
                    <a:pt x="47" y="198"/>
                  </a:cubicBezTo>
                  <a:lnTo>
                    <a:pt x="58" y="198"/>
                  </a:lnTo>
                  <a:lnTo>
                    <a:pt x="838" y="82"/>
                  </a:lnTo>
                  <a:cubicBezTo>
                    <a:pt x="861" y="82"/>
                    <a:pt x="872" y="59"/>
                    <a:pt x="872" y="35"/>
                  </a:cubicBezTo>
                  <a:cubicBezTo>
                    <a:pt x="872" y="12"/>
                    <a:pt x="849"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64"/>
            <p:cNvSpPr/>
            <p:nvPr/>
          </p:nvSpPr>
          <p:spPr>
            <a:xfrm>
              <a:off x="2320150" y="4029050"/>
              <a:ext cx="21825" cy="4675"/>
            </a:xfrm>
            <a:custGeom>
              <a:avLst/>
              <a:gdLst/>
              <a:ahLst/>
              <a:cxnLst/>
              <a:rect l="l" t="t" r="r" b="b"/>
              <a:pathLst>
                <a:path w="873" h="187" extrusionOk="0">
                  <a:moveTo>
                    <a:pt x="814" y="1"/>
                  </a:moveTo>
                  <a:lnTo>
                    <a:pt x="35" y="105"/>
                  </a:lnTo>
                  <a:cubicBezTo>
                    <a:pt x="12" y="117"/>
                    <a:pt x="0" y="129"/>
                    <a:pt x="0" y="152"/>
                  </a:cubicBezTo>
                  <a:cubicBezTo>
                    <a:pt x="0" y="175"/>
                    <a:pt x="23" y="187"/>
                    <a:pt x="47" y="187"/>
                  </a:cubicBezTo>
                  <a:lnTo>
                    <a:pt x="826" y="82"/>
                  </a:lnTo>
                  <a:cubicBezTo>
                    <a:pt x="873" y="70"/>
                    <a:pt x="861" y="1"/>
                    <a:pt x="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64"/>
            <p:cNvSpPr/>
            <p:nvPr/>
          </p:nvSpPr>
          <p:spPr>
            <a:xfrm>
              <a:off x="2321300" y="4038075"/>
              <a:ext cx="21850" cy="4950"/>
            </a:xfrm>
            <a:custGeom>
              <a:avLst/>
              <a:gdLst/>
              <a:ahLst/>
              <a:cxnLst/>
              <a:rect l="l" t="t" r="r" b="b"/>
              <a:pathLst>
                <a:path w="874" h="198" extrusionOk="0">
                  <a:moveTo>
                    <a:pt x="827" y="0"/>
                  </a:moveTo>
                  <a:lnTo>
                    <a:pt x="47" y="117"/>
                  </a:lnTo>
                  <a:cubicBezTo>
                    <a:pt x="24" y="117"/>
                    <a:pt x="1" y="140"/>
                    <a:pt x="12" y="163"/>
                  </a:cubicBezTo>
                  <a:cubicBezTo>
                    <a:pt x="12" y="175"/>
                    <a:pt x="24" y="198"/>
                    <a:pt x="47" y="198"/>
                  </a:cubicBezTo>
                  <a:lnTo>
                    <a:pt x="59" y="198"/>
                  </a:lnTo>
                  <a:lnTo>
                    <a:pt x="838" y="82"/>
                  </a:lnTo>
                  <a:cubicBezTo>
                    <a:pt x="850" y="82"/>
                    <a:pt x="873" y="58"/>
                    <a:pt x="873" y="35"/>
                  </a:cubicBezTo>
                  <a:cubicBezTo>
                    <a:pt x="861" y="12"/>
                    <a:pt x="838" y="0"/>
                    <a:pt x="8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64"/>
            <p:cNvSpPr/>
            <p:nvPr/>
          </p:nvSpPr>
          <p:spPr>
            <a:xfrm>
              <a:off x="2322750" y="4047375"/>
              <a:ext cx="21550" cy="4675"/>
            </a:xfrm>
            <a:custGeom>
              <a:avLst/>
              <a:gdLst/>
              <a:ahLst/>
              <a:cxnLst/>
              <a:rect l="l" t="t" r="r" b="b"/>
              <a:pathLst>
                <a:path w="862" h="187" extrusionOk="0">
                  <a:moveTo>
                    <a:pt x="815" y="0"/>
                  </a:moveTo>
                  <a:lnTo>
                    <a:pt x="36" y="105"/>
                  </a:lnTo>
                  <a:cubicBezTo>
                    <a:pt x="13" y="105"/>
                    <a:pt x="1" y="128"/>
                    <a:pt x="1" y="152"/>
                  </a:cubicBezTo>
                  <a:cubicBezTo>
                    <a:pt x="1" y="175"/>
                    <a:pt x="24" y="187"/>
                    <a:pt x="36" y="187"/>
                  </a:cubicBezTo>
                  <a:lnTo>
                    <a:pt x="47" y="187"/>
                  </a:lnTo>
                  <a:lnTo>
                    <a:pt x="827" y="82"/>
                  </a:lnTo>
                  <a:cubicBezTo>
                    <a:pt x="850" y="70"/>
                    <a:pt x="862" y="59"/>
                    <a:pt x="862" y="35"/>
                  </a:cubicBezTo>
                  <a:cubicBezTo>
                    <a:pt x="862"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64"/>
            <p:cNvSpPr/>
            <p:nvPr/>
          </p:nvSpPr>
          <p:spPr>
            <a:xfrm>
              <a:off x="2308500" y="4056100"/>
              <a:ext cx="37250" cy="7000"/>
            </a:xfrm>
            <a:custGeom>
              <a:avLst/>
              <a:gdLst/>
              <a:ahLst/>
              <a:cxnLst/>
              <a:rect l="l" t="t" r="r" b="b"/>
              <a:pathLst>
                <a:path w="1490" h="280" extrusionOk="0">
                  <a:moveTo>
                    <a:pt x="1443" y="0"/>
                  </a:moveTo>
                  <a:lnTo>
                    <a:pt x="48" y="198"/>
                  </a:lnTo>
                  <a:cubicBezTo>
                    <a:pt x="24" y="198"/>
                    <a:pt x="1" y="221"/>
                    <a:pt x="13" y="245"/>
                  </a:cubicBezTo>
                  <a:cubicBezTo>
                    <a:pt x="13" y="256"/>
                    <a:pt x="24" y="280"/>
                    <a:pt x="48" y="280"/>
                  </a:cubicBezTo>
                  <a:lnTo>
                    <a:pt x="59" y="280"/>
                  </a:lnTo>
                  <a:lnTo>
                    <a:pt x="1455" y="82"/>
                  </a:lnTo>
                  <a:cubicBezTo>
                    <a:pt x="1478" y="82"/>
                    <a:pt x="1490" y="59"/>
                    <a:pt x="1490" y="35"/>
                  </a:cubicBezTo>
                  <a:cubicBezTo>
                    <a:pt x="1478" y="12"/>
                    <a:pt x="1467" y="0"/>
                    <a:pt x="1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64"/>
            <p:cNvSpPr/>
            <p:nvPr/>
          </p:nvSpPr>
          <p:spPr>
            <a:xfrm>
              <a:off x="2325375" y="4065075"/>
              <a:ext cx="21775" cy="5000"/>
            </a:xfrm>
            <a:custGeom>
              <a:avLst/>
              <a:gdLst/>
              <a:ahLst/>
              <a:cxnLst/>
              <a:rect l="l" t="t" r="r" b="b"/>
              <a:pathLst>
                <a:path w="871" h="200" extrusionOk="0">
                  <a:moveTo>
                    <a:pt x="823" y="1"/>
                  </a:moveTo>
                  <a:cubicBezTo>
                    <a:pt x="820" y="1"/>
                    <a:pt x="818" y="1"/>
                    <a:pt x="815" y="2"/>
                  </a:cubicBezTo>
                  <a:lnTo>
                    <a:pt x="35" y="118"/>
                  </a:lnTo>
                  <a:cubicBezTo>
                    <a:pt x="1" y="118"/>
                    <a:pt x="1" y="188"/>
                    <a:pt x="35" y="200"/>
                  </a:cubicBezTo>
                  <a:lnTo>
                    <a:pt x="47" y="200"/>
                  </a:lnTo>
                  <a:lnTo>
                    <a:pt x="826" y="83"/>
                  </a:lnTo>
                  <a:cubicBezTo>
                    <a:pt x="870" y="83"/>
                    <a:pt x="862" y="1"/>
                    <a:pt x="8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64"/>
            <p:cNvSpPr/>
            <p:nvPr/>
          </p:nvSpPr>
          <p:spPr>
            <a:xfrm>
              <a:off x="2326550" y="4074350"/>
              <a:ext cx="21525" cy="4750"/>
            </a:xfrm>
            <a:custGeom>
              <a:avLst/>
              <a:gdLst/>
              <a:ahLst/>
              <a:cxnLst/>
              <a:rect l="l" t="t" r="r" b="b"/>
              <a:pathLst>
                <a:path w="861" h="190" extrusionOk="0">
                  <a:moveTo>
                    <a:pt x="827" y="0"/>
                  </a:moveTo>
                  <a:cubicBezTo>
                    <a:pt x="823" y="0"/>
                    <a:pt x="819" y="1"/>
                    <a:pt x="814" y="3"/>
                  </a:cubicBezTo>
                  <a:lnTo>
                    <a:pt x="35" y="108"/>
                  </a:lnTo>
                  <a:cubicBezTo>
                    <a:pt x="12" y="108"/>
                    <a:pt x="0" y="131"/>
                    <a:pt x="0" y="154"/>
                  </a:cubicBezTo>
                  <a:cubicBezTo>
                    <a:pt x="0" y="178"/>
                    <a:pt x="23" y="189"/>
                    <a:pt x="47" y="189"/>
                  </a:cubicBezTo>
                  <a:lnTo>
                    <a:pt x="826" y="85"/>
                  </a:lnTo>
                  <a:cubicBezTo>
                    <a:pt x="849" y="73"/>
                    <a:pt x="861" y="61"/>
                    <a:pt x="861" y="38"/>
                  </a:cubicBezTo>
                  <a:cubicBezTo>
                    <a:pt x="861" y="19"/>
                    <a:pt x="845" y="0"/>
                    <a:pt x="8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64"/>
            <p:cNvSpPr/>
            <p:nvPr/>
          </p:nvSpPr>
          <p:spPr>
            <a:xfrm>
              <a:off x="2327700" y="4083425"/>
              <a:ext cx="21850" cy="4975"/>
            </a:xfrm>
            <a:custGeom>
              <a:avLst/>
              <a:gdLst/>
              <a:ahLst/>
              <a:cxnLst/>
              <a:rect l="l" t="t" r="r" b="b"/>
              <a:pathLst>
                <a:path w="874" h="199" extrusionOk="0">
                  <a:moveTo>
                    <a:pt x="826" y="1"/>
                  </a:moveTo>
                  <a:lnTo>
                    <a:pt x="47" y="117"/>
                  </a:lnTo>
                  <a:cubicBezTo>
                    <a:pt x="1" y="117"/>
                    <a:pt x="1" y="187"/>
                    <a:pt x="47" y="198"/>
                  </a:cubicBezTo>
                  <a:lnTo>
                    <a:pt x="59" y="198"/>
                  </a:lnTo>
                  <a:lnTo>
                    <a:pt x="838" y="82"/>
                  </a:lnTo>
                  <a:cubicBezTo>
                    <a:pt x="861" y="82"/>
                    <a:pt x="873" y="59"/>
                    <a:pt x="873" y="36"/>
                  </a:cubicBezTo>
                  <a:cubicBezTo>
                    <a:pt x="873" y="12"/>
                    <a:pt x="850"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64"/>
            <p:cNvSpPr/>
            <p:nvPr/>
          </p:nvSpPr>
          <p:spPr>
            <a:xfrm>
              <a:off x="2328875" y="4092725"/>
              <a:ext cx="21825" cy="4700"/>
            </a:xfrm>
            <a:custGeom>
              <a:avLst/>
              <a:gdLst/>
              <a:ahLst/>
              <a:cxnLst/>
              <a:rect l="l" t="t" r="r" b="b"/>
              <a:pathLst>
                <a:path w="873" h="188" extrusionOk="0">
                  <a:moveTo>
                    <a:pt x="826" y="1"/>
                  </a:moveTo>
                  <a:lnTo>
                    <a:pt x="47" y="106"/>
                  </a:lnTo>
                  <a:cubicBezTo>
                    <a:pt x="23" y="106"/>
                    <a:pt x="0" y="129"/>
                    <a:pt x="12" y="152"/>
                  </a:cubicBezTo>
                  <a:cubicBezTo>
                    <a:pt x="12" y="175"/>
                    <a:pt x="23" y="187"/>
                    <a:pt x="47" y="187"/>
                  </a:cubicBezTo>
                  <a:lnTo>
                    <a:pt x="838" y="82"/>
                  </a:lnTo>
                  <a:cubicBezTo>
                    <a:pt x="873" y="59"/>
                    <a:pt x="873"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64"/>
            <p:cNvSpPr/>
            <p:nvPr/>
          </p:nvSpPr>
          <p:spPr>
            <a:xfrm>
              <a:off x="2314900" y="4101375"/>
              <a:ext cx="37250" cy="6800"/>
            </a:xfrm>
            <a:custGeom>
              <a:avLst/>
              <a:gdLst/>
              <a:ahLst/>
              <a:cxnLst/>
              <a:rect l="l" t="t" r="r" b="b"/>
              <a:pathLst>
                <a:path w="1490" h="272" extrusionOk="0">
                  <a:moveTo>
                    <a:pt x="1455" y="1"/>
                  </a:moveTo>
                  <a:cubicBezTo>
                    <a:pt x="1451" y="1"/>
                    <a:pt x="1447" y="2"/>
                    <a:pt x="1443" y="4"/>
                  </a:cubicBezTo>
                  <a:lnTo>
                    <a:pt x="47" y="202"/>
                  </a:lnTo>
                  <a:cubicBezTo>
                    <a:pt x="1" y="202"/>
                    <a:pt x="1" y="271"/>
                    <a:pt x="47" y="271"/>
                  </a:cubicBezTo>
                  <a:lnTo>
                    <a:pt x="59" y="271"/>
                  </a:lnTo>
                  <a:lnTo>
                    <a:pt x="1455" y="85"/>
                  </a:lnTo>
                  <a:cubicBezTo>
                    <a:pt x="1478" y="74"/>
                    <a:pt x="1490" y="50"/>
                    <a:pt x="1490" y="39"/>
                  </a:cubicBezTo>
                  <a:cubicBezTo>
                    <a:pt x="1480" y="20"/>
                    <a:pt x="1471" y="1"/>
                    <a:pt x="14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64"/>
            <p:cNvSpPr/>
            <p:nvPr/>
          </p:nvSpPr>
          <p:spPr>
            <a:xfrm>
              <a:off x="2331475" y="4110475"/>
              <a:ext cx="21850" cy="4975"/>
            </a:xfrm>
            <a:custGeom>
              <a:avLst/>
              <a:gdLst/>
              <a:ahLst/>
              <a:cxnLst/>
              <a:rect l="l" t="t" r="r" b="b"/>
              <a:pathLst>
                <a:path w="874" h="199" extrusionOk="0">
                  <a:moveTo>
                    <a:pt x="827" y="0"/>
                  </a:moveTo>
                  <a:lnTo>
                    <a:pt x="47" y="105"/>
                  </a:lnTo>
                  <a:cubicBezTo>
                    <a:pt x="24" y="117"/>
                    <a:pt x="1" y="140"/>
                    <a:pt x="12" y="163"/>
                  </a:cubicBezTo>
                  <a:cubicBezTo>
                    <a:pt x="12" y="175"/>
                    <a:pt x="24" y="198"/>
                    <a:pt x="47" y="198"/>
                  </a:cubicBezTo>
                  <a:lnTo>
                    <a:pt x="59" y="187"/>
                  </a:lnTo>
                  <a:lnTo>
                    <a:pt x="838" y="82"/>
                  </a:lnTo>
                  <a:cubicBezTo>
                    <a:pt x="862" y="82"/>
                    <a:pt x="873" y="59"/>
                    <a:pt x="873" y="35"/>
                  </a:cubicBezTo>
                  <a:cubicBezTo>
                    <a:pt x="862" y="12"/>
                    <a:pt x="838" y="0"/>
                    <a:pt x="8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64"/>
            <p:cNvSpPr/>
            <p:nvPr/>
          </p:nvSpPr>
          <p:spPr>
            <a:xfrm>
              <a:off x="2332950" y="4119700"/>
              <a:ext cx="21525" cy="4750"/>
            </a:xfrm>
            <a:custGeom>
              <a:avLst/>
              <a:gdLst/>
              <a:ahLst/>
              <a:cxnLst/>
              <a:rect l="l" t="t" r="r" b="b"/>
              <a:pathLst>
                <a:path w="861" h="190" extrusionOk="0">
                  <a:moveTo>
                    <a:pt x="827" y="1"/>
                  </a:moveTo>
                  <a:cubicBezTo>
                    <a:pt x="823" y="1"/>
                    <a:pt x="818" y="2"/>
                    <a:pt x="814" y="4"/>
                  </a:cubicBezTo>
                  <a:lnTo>
                    <a:pt x="35" y="108"/>
                  </a:lnTo>
                  <a:cubicBezTo>
                    <a:pt x="12" y="108"/>
                    <a:pt x="0" y="132"/>
                    <a:pt x="0" y="155"/>
                  </a:cubicBezTo>
                  <a:cubicBezTo>
                    <a:pt x="0" y="178"/>
                    <a:pt x="23" y="190"/>
                    <a:pt x="47" y="190"/>
                  </a:cubicBezTo>
                  <a:lnTo>
                    <a:pt x="826" y="73"/>
                  </a:lnTo>
                  <a:cubicBezTo>
                    <a:pt x="849" y="73"/>
                    <a:pt x="861" y="50"/>
                    <a:pt x="861" y="39"/>
                  </a:cubicBezTo>
                  <a:cubicBezTo>
                    <a:pt x="861" y="20"/>
                    <a:pt x="845" y="1"/>
                    <a:pt x="8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64"/>
            <p:cNvSpPr/>
            <p:nvPr/>
          </p:nvSpPr>
          <p:spPr>
            <a:xfrm>
              <a:off x="2334100" y="4128800"/>
              <a:ext cx="21825" cy="4675"/>
            </a:xfrm>
            <a:custGeom>
              <a:avLst/>
              <a:gdLst/>
              <a:ahLst/>
              <a:cxnLst/>
              <a:rect l="l" t="t" r="r" b="b"/>
              <a:pathLst>
                <a:path w="873" h="187" extrusionOk="0">
                  <a:moveTo>
                    <a:pt x="826" y="0"/>
                  </a:moveTo>
                  <a:lnTo>
                    <a:pt x="47" y="117"/>
                  </a:lnTo>
                  <a:cubicBezTo>
                    <a:pt x="1" y="117"/>
                    <a:pt x="1" y="186"/>
                    <a:pt x="47" y="186"/>
                  </a:cubicBezTo>
                  <a:lnTo>
                    <a:pt x="59" y="186"/>
                  </a:lnTo>
                  <a:lnTo>
                    <a:pt x="838" y="82"/>
                  </a:lnTo>
                  <a:cubicBezTo>
                    <a:pt x="861" y="82"/>
                    <a:pt x="873" y="58"/>
                    <a:pt x="873" y="35"/>
                  </a:cubicBezTo>
                  <a:cubicBezTo>
                    <a:pt x="873" y="12"/>
                    <a:pt x="850"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64"/>
            <p:cNvSpPr/>
            <p:nvPr/>
          </p:nvSpPr>
          <p:spPr>
            <a:xfrm>
              <a:off x="2335550" y="4137975"/>
              <a:ext cx="21550" cy="4800"/>
            </a:xfrm>
            <a:custGeom>
              <a:avLst/>
              <a:gdLst/>
              <a:ahLst/>
              <a:cxnLst/>
              <a:rect l="l" t="t" r="r" b="b"/>
              <a:pathLst>
                <a:path w="862" h="192" extrusionOk="0">
                  <a:moveTo>
                    <a:pt x="833" y="1"/>
                  </a:moveTo>
                  <a:cubicBezTo>
                    <a:pt x="827" y="1"/>
                    <a:pt x="821" y="2"/>
                    <a:pt x="815" y="5"/>
                  </a:cubicBezTo>
                  <a:lnTo>
                    <a:pt x="36" y="110"/>
                  </a:lnTo>
                  <a:cubicBezTo>
                    <a:pt x="12" y="110"/>
                    <a:pt x="1" y="133"/>
                    <a:pt x="1" y="157"/>
                  </a:cubicBezTo>
                  <a:cubicBezTo>
                    <a:pt x="1" y="180"/>
                    <a:pt x="24" y="192"/>
                    <a:pt x="36" y="192"/>
                  </a:cubicBezTo>
                  <a:lnTo>
                    <a:pt x="47" y="192"/>
                  </a:lnTo>
                  <a:lnTo>
                    <a:pt x="827" y="75"/>
                  </a:lnTo>
                  <a:cubicBezTo>
                    <a:pt x="850" y="75"/>
                    <a:pt x="861" y="52"/>
                    <a:pt x="861" y="29"/>
                  </a:cubicBezTo>
                  <a:cubicBezTo>
                    <a:pt x="861" y="12"/>
                    <a:pt x="849" y="1"/>
                    <a:pt x="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64"/>
            <p:cNvSpPr/>
            <p:nvPr/>
          </p:nvSpPr>
          <p:spPr>
            <a:xfrm>
              <a:off x="2321300" y="4146700"/>
              <a:ext cx="37250" cy="6825"/>
            </a:xfrm>
            <a:custGeom>
              <a:avLst/>
              <a:gdLst/>
              <a:ahLst/>
              <a:cxnLst/>
              <a:rect l="l" t="t" r="r" b="b"/>
              <a:pathLst>
                <a:path w="1490" h="273" extrusionOk="0">
                  <a:moveTo>
                    <a:pt x="1459" y="1"/>
                  </a:moveTo>
                  <a:cubicBezTo>
                    <a:pt x="1455" y="1"/>
                    <a:pt x="1449" y="2"/>
                    <a:pt x="1443" y="5"/>
                  </a:cubicBezTo>
                  <a:lnTo>
                    <a:pt x="47" y="191"/>
                  </a:lnTo>
                  <a:cubicBezTo>
                    <a:pt x="1" y="203"/>
                    <a:pt x="1" y="273"/>
                    <a:pt x="47" y="273"/>
                  </a:cubicBezTo>
                  <a:lnTo>
                    <a:pt x="59" y="273"/>
                  </a:lnTo>
                  <a:lnTo>
                    <a:pt x="1455" y="75"/>
                  </a:lnTo>
                  <a:cubicBezTo>
                    <a:pt x="1478" y="75"/>
                    <a:pt x="1490" y="52"/>
                    <a:pt x="1490" y="29"/>
                  </a:cubicBezTo>
                  <a:cubicBezTo>
                    <a:pt x="1481" y="12"/>
                    <a:pt x="1473" y="1"/>
                    <a:pt x="14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64"/>
            <p:cNvSpPr/>
            <p:nvPr/>
          </p:nvSpPr>
          <p:spPr>
            <a:xfrm>
              <a:off x="2337875" y="4155825"/>
              <a:ext cx="21850" cy="4700"/>
            </a:xfrm>
            <a:custGeom>
              <a:avLst/>
              <a:gdLst/>
              <a:ahLst/>
              <a:cxnLst/>
              <a:rect l="l" t="t" r="r" b="b"/>
              <a:pathLst>
                <a:path w="874" h="188" extrusionOk="0">
                  <a:moveTo>
                    <a:pt x="827" y="1"/>
                  </a:moveTo>
                  <a:lnTo>
                    <a:pt x="47" y="106"/>
                  </a:lnTo>
                  <a:cubicBezTo>
                    <a:pt x="1" y="117"/>
                    <a:pt x="1" y="187"/>
                    <a:pt x="47" y="187"/>
                  </a:cubicBezTo>
                  <a:lnTo>
                    <a:pt x="59" y="187"/>
                  </a:lnTo>
                  <a:lnTo>
                    <a:pt x="838" y="82"/>
                  </a:lnTo>
                  <a:cubicBezTo>
                    <a:pt x="861" y="71"/>
                    <a:pt x="873" y="59"/>
                    <a:pt x="873" y="36"/>
                  </a:cubicBezTo>
                  <a:cubicBezTo>
                    <a:pt x="873" y="13"/>
                    <a:pt x="850" y="1"/>
                    <a:pt x="8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64"/>
            <p:cNvSpPr/>
            <p:nvPr/>
          </p:nvSpPr>
          <p:spPr>
            <a:xfrm>
              <a:off x="2339325" y="4164850"/>
              <a:ext cx="21850" cy="4975"/>
            </a:xfrm>
            <a:custGeom>
              <a:avLst/>
              <a:gdLst/>
              <a:ahLst/>
              <a:cxnLst/>
              <a:rect l="l" t="t" r="r" b="b"/>
              <a:pathLst>
                <a:path w="874" h="199" extrusionOk="0">
                  <a:moveTo>
                    <a:pt x="815" y="1"/>
                  </a:moveTo>
                  <a:lnTo>
                    <a:pt x="36" y="117"/>
                  </a:lnTo>
                  <a:cubicBezTo>
                    <a:pt x="13" y="117"/>
                    <a:pt x="1" y="140"/>
                    <a:pt x="1" y="163"/>
                  </a:cubicBezTo>
                  <a:cubicBezTo>
                    <a:pt x="1" y="175"/>
                    <a:pt x="24" y="198"/>
                    <a:pt x="47" y="198"/>
                  </a:cubicBezTo>
                  <a:lnTo>
                    <a:pt x="827" y="82"/>
                  </a:lnTo>
                  <a:cubicBezTo>
                    <a:pt x="873" y="70"/>
                    <a:pt x="862" y="1"/>
                    <a:pt x="8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64"/>
            <p:cNvSpPr/>
            <p:nvPr/>
          </p:nvSpPr>
          <p:spPr>
            <a:xfrm>
              <a:off x="2340500" y="4174150"/>
              <a:ext cx="21825" cy="4675"/>
            </a:xfrm>
            <a:custGeom>
              <a:avLst/>
              <a:gdLst/>
              <a:ahLst/>
              <a:cxnLst/>
              <a:rect l="l" t="t" r="r" b="b"/>
              <a:pathLst>
                <a:path w="873" h="187" extrusionOk="0">
                  <a:moveTo>
                    <a:pt x="826" y="1"/>
                  </a:moveTo>
                  <a:lnTo>
                    <a:pt x="47" y="105"/>
                  </a:lnTo>
                  <a:cubicBezTo>
                    <a:pt x="24" y="117"/>
                    <a:pt x="0" y="129"/>
                    <a:pt x="12" y="152"/>
                  </a:cubicBezTo>
                  <a:cubicBezTo>
                    <a:pt x="12" y="175"/>
                    <a:pt x="24" y="187"/>
                    <a:pt x="47" y="187"/>
                  </a:cubicBezTo>
                  <a:lnTo>
                    <a:pt x="59" y="187"/>
                  </a:lnTo>
                  <a:lnTo>
                    <a:pt x="838" y="82"/>
                  </a:lnTo>
                  <a:cubicBezTo>
                    <a:pt x="873" y="71"/>
                    <a:pt x="873"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64"/>
            <p:cNvSpPr/>
            <p:nvPr/>
          </p:nvSpPr>
          <p:spPr>
            <a:xfrm>
              <a:off x="2341950" y="4183175"/>
              <a:ext cx="21825" cy="4975"/>
            </a:xfrm>
            <a:custGeom>
              <a:avLst/>
              <a:gdLst/>
              <a:ahLst/>
              <a:cxnLst/>
              <a:rect l="l" t="t" r="r" b="b"/>
              <a:pathLst>
                <a:path w="873" h="199" extrusionOk="0">
                  <a:moveTo>
                    <a:pt x="815" y="0"/>
                  </a:moveTo>
                  <a:lnTo>
                    <a:pt x="35" y="117"/>
                  </a:lnTo>
                  <a:cubicBezTo>
                    <a:pt x="1" y="117"/>
                    <a:pt x="1" y="186"/>
                    <a:pt x="35" y="198"/>
                  </a:cubicBezTo>
                  <a:lnTo>
                    <a:pt x="47" y="198"/>
                  </a:lnTo>
                  <a:lnTo>
                    <a:pt x="826" y="82"/>
                  </a:lnTo>
                  <a:cubicBezTo>
                    <a:pt x="850" y="82"/>
                    <a:pt x="873" y="58"/>
                    <a:pt x="861" y="35"/>
                  </a:cubicBezTo>
                  <a:cubicBezTo>
                    <a:pt x="861"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64"/>
            <p:cNvSpPr/>
            <p:nvPr/>
          </p:nvSpPr>
          <p:spPr>
            <a:xfrm>
              <a:off x="2327700" y="4191875"/>
              <a:ext cx="37175" cy="7025"/>
            </a:xfrm>
            <a:custGeom>
              <a:avLst/>
              <a:gdLst/>
              <a:ahLst/>
              <a:cxnLst/>
              <a:rect l="l" t="t" r="r" b="b"/>
              <a:pathLst>
                <a:path w="1487" h="281" extrusionOk="0">
                  <a:moveTo>
                    <a:pt x="1439" y="0"/>
                  </a:moveTo>
                  <a:cubicBezTo>
                    <a:pt x="1437" y="0"/>
                    <a:pt x="1434" y="1"/>
                    <a:pt x="1431" y="1"/>
                  </a:cubicBezTo>
                  <a:lnTo>
                    <a:pt x="47" y="199"/>
                  </a:lnTo>
                  <a:cubicBezTo>
                    <a:pt x="24" y="199"/>
                    <a:pt x="1" y="222"/>
                    <a:pt x="12" y="246"/>
                  </a:cubicBezTo>
                  <a:cubicBezTo>
                    <a:pt x="12" y="269"/>
                    <a:pt x="24" y="280"/>
                    <a:pt x="47" y="280"/>
                  </a:cubicBezTo>
                  <a:lnTo>
                    <a:pt x="59" y="280"/>
                  </a:lnTo>
                  <a:lnTo>
                    <a:pt x="1443" y="83"/>
                  </a:lnTo>
                  <a:cubicBezTo>
                    <a:pt x="1487" y="83"/>
                    <a:pt x="1479" y="0"/>
                    <a:pt x="1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64"/>
            <p:cNvSpPr/>
            <p:nvPr/>
          </p:nvSpPr>
          <p:spPr>
            <a:xfrm>
              <a:off x="2344275" y="4201125"/>
              <a:ext cx="21825" cy="4750"/>
            </a:xfrm>
            <a:custGeom>
              <a:avLst/>
              <a:gdLst/>
              <a:ahLst/>
              <a:cxnLst/>
              <a:rect l="l" t="t" r="r" b="b"/>
              <a:pathLst>
                <a:path w="873" h="190" extrusionOk="0">
                  <a:moveTo>
                    <a:pt x="839" y="0"/>
                  </a:moveTo>
                  <a:cubicBezTo>
                    <a:pt x="835" y="0"/>
                    <a:pt x="831" y="1"/>
                    <a:pt x="826" y="3"/>
                  </a:cubicBezTo>
                  <a:lnTo>
                    <a:pt x="47" y="108"/>
                  </a:lnTo>
                  <a:cubicBezTo>
                    <a:pt x="1" y="120"/>
                    <a:pt x="1" y="178"/>
                    <a:pt x="47" y="190"/>
                  </a:cubicBezTo>
                  <a:lnTo>
                    <a:pt x="59" y="190"/>
                  </a:lnTo>
                  <a:lnTo>
                    <a:pt x="838" y="85"/>
                  </a:lnTo>
                  <a:cubicBezTo>
                    <a:pt x="861" y="73"/>
                    <a:pt x="873" y="62"/>
                    <a:pt x="873" y="38"/>
                  </a:cubicBezTo>
                  <a:cubicBezTo>
                    <a:pt x="873" y="19"/>
                    <a:pt x="857" y="0"/>
                    <a:pt x="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64"/>
            <p:cNvSpPr/>
            <p:nvPr/>
          </p:nvSpPr>
          <p:spPr>
            <a:xfrm>
              <a:off x="2345725" y="4210225"/>
              <a:ext cx="21550" cy="4950"/>
            </a:xfrm>
            <a:custGeom>
              <a:avLst/>
              <a:gdLst/>
              <a:ahLst/>
              <a:cxnLst/>
              <a:rect l="l" t="t" r="r" b="b"/>
              <a:pathLst>
                <a:path w="862" h="198" extrusionOk="0">
                  <a:moveTo>
                    <a:pt x="815" y="0"/>
                  </a:moveTo>
                  <a:lnTo>
                    <a:pt x="36" y="116"/>
                  </a:lnTo>
                  <a:cubicBezTo>
                    <a:pt x="12" y="116"/>
                    <a:pt x="1" y="140"/>
                    <a:pt x="1" y="163"/>
                  </a:cubicBezTo>
                  <a:cubicBezTo>
                    <a:pt x="1" y="175"/>
                    <a:pt x="24" y="198"/>
                    <a:pt x="47" y="198"/>
                  </a:cubicBezTo>
                  <a:lnTo>
                    <a:pt x="827" y="81"/>
                  </a:lnTo>
                  <a:cubicBezTo>
                    <a:pt x="850" y="81"/>
                    <a:pt x="862" y="58"/>
                    <a:pt x="862" y="35"/>
                  </a:cubicBezTo>
                  <a:cubicBezTo>
                    <a:pt x="862"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64"/>
            <p:cNvSpPr/>
            <p:nvPr/>
          </p:nvSpPr>
          <p:spPr>
            <a:xfrm>
              <a:off x="2347175" y="4219450"/>
              <a:ext cx="21850" cy="4750"/>
            </a:xfrm>
            <a:custGeom>
              <a:avLst/>
              <a:gdLst/>
              <a:ahLst/>
              <a:cxnLst/>
              <a:rect l="l" t="t" r="r" b="b"/>
              <a:pathLst>
                <a:path w="874" h="190" extrusionOk="0">
                  <a:moveTo>
                    <a:pt x="828" y="0"/>
                  </a:moveTo>
                  <a:cubicBezTo>
                    <a:pt x="824" y="0"/>
                    <a:pt x="819" y="1"/>
                    <a:pt x="815" y="3"/>
                  </a:cubicBezTo>
                  <a:lnTo>
                    <a:pt x="36" y="108"/>
                  </a:lnTo>
                  <a:cubicBezTo>
                    <a:pt x="1" y="120"/>
                    <a:pt x="1" y="178"/>
                    <a:pt x="36" y="189"/>
                  </a:cubicBezTo>
                  <a:lnTo>
                    <a:pt x="47" y="189"/>
                  </a:lnTo>
                  <a:lnTo>
                    <a:pt x="827" y="85"/>
                  </a:lnTo>
                  <a:cubicBezTo>
                    <a:pt x="850" y="73"/>
                    <a:pt x="873" y="50"/>
                    <a:pt x="862" y="38"/>
                  </a:cubicBezTo>
                  <a:cubicBezTo>
                    <a:pt x="862" y="19"/>
                    <a:pt x="846"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64"/>
            <p:cNvSpPr/>
            <p:nvPr/>
          </p:nvSpPr>
          <p:spPr>
            <a:xfrm>
              <a:off x="2348350" y="4228525"/>
              <a:ext cx="21825" cy="4975"/>
            </a:xfrm>
            <a:custGeom>
              <a:avLst/>
              <a:gdLst/>
              <a:ahLst/>
              <a:cxnLst/>
              <a:rect l="l" t="t" r="r" b="b"/>
              <a:pathLst>
                <a:path w="873" h="199" extrusionOk="0">
                  <a:moveTo>
                    <a:pt x="826" y="1"/>
                  </a:moveTo>
                  <a:lnTo>
                    <a:pt x="35" y="117"/>
                  </a:lnTo>
                  <a:cubicBezTo>
                    <a:pt x="0" y="117"/>
                    <a:pt x="0" y="187"/>
                    <a:pt x="35" y="199"/>
                  </a:cubicBezTo>
                  <a:lnTo>
                    <a:pt x="47" y="199"/>
                  </a:lnTo>
                  <a:lnTo>
                    <a:pt x="826" y="82"/>
                  </a:lnTo>
                  <a:cubicBezTo>
                    <a:pt x="850" y="82"/>
                    <a:pt x="873" y="59"/>
                    <a:pt x="861" y="36"/>
                  </a:cubicBezTo>
                  <a:cubicBezTo>
                    <a:pt x="861" y="12"/>
                    <a:pt x="838"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64"/>
            <p:cNvSpPr/>
            <p:nvPr/>
          </p:nvSpPr>
          <p:spPr>
            <a:xfrm>
              <a:off x="2334100" y="4237250"/>
              <a:ext cx="37250" cy="7000"/>
            </a:xfrm>
            <a:custGeom>
              <a:avLst/>
              <a:gdLst/>
              <a:ahLst/>
              <a:cxnLst/>
              <a:rect l="l" t="t" r="r" b="b"/>
              <a:pathLst>
                <a:path w="1490" h="280" extrusionOk="0">
                  <a:moveTo>
                    <a:pt x="1443" y="1"/>
                  </a:moveTo>
                  <a:lnTo>
                    <a:pt x="47" y="198"/>
                  </a:lnTo>
                  <a:cubicBezTo>
                    <a:pt x="1" y="210"/>
                    <a:pt x="1" y="268"/>
                    <a:pt x="47" y="280"/>
                  </a:cubicBezTo>
                  <a:lnTo>
                    <a:pt x="59" y="280"/>
                  </a:lnTo>
                  <a:lnTo>
                    <a:pt x="1454" y="82"/>
                  </a:lnTo>
                  <a:cubicBezTo>
                    <a:pt x="1478" y="82"/>
                    <a:pt x="1489" y="59"/>
                    <a:pt x="1489" y="36"/>
                  </a:cubicBezTo>
                  <a:cubicBezTo>
                    <a:pt x="1478" y="12"/>
                    <a:pt x="1466" y="1"/>
                    <a:pt x="1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64"/>
            <p:cNvSpPr/>
            <p:nvPr/>
          </p:nvSpPr>
          <p:spPr>
            <a:xfrm>
              <a:off x="2350375" y="4246475"/>
              <a:ext cx="22125" cy="4775"/>
            </a:xfrm>
            <a:custGeom>
              <a:avLst/>
              <a:gdLst/>
              <a:ahLst/>
              <a:cxnLst/>
              <a:rect l="l" t="t" r="r" b="b"/>
              <a:pathLst>
                <a:path w="885" h="191" extrusionOk="0">
                  <a:moveTo>
                    <a:pt x="850" y="1"/>
                  </a:moveTo>
                  <a:cubicBezTo>
                    <a:pt x="847" y="1"/>
                    <a:pt x="843" y="2"/>
                    <a:pt x="838" y="4"/>
                  </a:cubicBezTo>
                  <a:lnTo>
                    <a:pt x="59" y="109"/>
                  </a:lnTo>
                  <a:cubicBezTo>
                    <a:pt x="1" y="109"/>
                    <a:pt x="1" y="190"/>
                    <a:pt x="59" y="190"/>
                  </a:cubicBezTo>
                  <a:lnTo>
                    <a:pt x="71" y="190"/>
                  </a:lnTo>
                  <a:lnTo>
                    <a:pt x="850" y="85"/>
                  </a:lnTo>
                  <a:cubicBezTo>
                    <a:pt x="873" y="74"/>
                    <a:pt x="885" y="50"/>
                    <a:pt x="885" y="39"/>
                  </a:cubicBezTo>
                  <a:cubicBezTo>
                    <a:pt x="875" y="20"/>
                    <a:pt x="866" y="1"/>
                    <a:pt x="8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64"/>
            <p:cNvSpPr/>
            <p:nvPr/>
          </p:nvSpPr>
          <p:spPr>
            <a:xfrm>
              <a:off x="2352125" y="4255550"/>
              <a:ext cx="21775" cy="4700"/>
            </a:xfrm>
            <a:custGeom>
              <a:avLst/>
              <a:gdLst/>
              <a:ahLst/>
              <a:cxnLst/>
              <a:rect l="l" t="t" r="r" b="b"/>
              <a:pathLst>
                <a:path w="871" h="188" extrusionOk="0">
                  <a:moveTo>
                    <a:pt x="832" y="1"/>
                  </a:moveTo>
                  <a:cubicBezTo>
                    <a:pt x="831" y="1"/>
                    <a:pt x="829" y="1"/>
                    <a:pt x="827" y="2"/>
                  </a:cubicBezTo>
                  <a:lnTo>
                    <a:pt x="47" y="118"/>
                  </a:lnTo>
                  <a:cubicBezTo>
                    <a:pt x="1" y="118"/>
                    <a:pt x="1" y="188"/>
                    <a:pt x="47" y="188"/>
                  </a:cubicBezTo>
                  <a:lnTo>
                    <a:pt x="59" y="188"/>
                  </a:lnTo>
                  <a:lnTo>
                    <a:pt x="838" y="83"/>
                  </a:lnTo>
                  <a:cubicBezTo>
                    <a:pt x="871" y="83"/>
                    <a:pt x="863" y="1"/>
                    <a:pt x="8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64"/>
            <p:cNvSpPr/>
            <p:nvPr/>
          </p:nvSpPr>
          <p:spPr>
            <a:xfrm>
              <a:off x="2353300" y="4264800"/>
              <a:ext cx="21825" cy="4750"/>
            </a:xfrm>
            <a:custGeom>
              <a:avLst/>
              <a:gdLst/>
              <a:ahLst/>
              <a:cxnLst/>
              <a:rect l="l" t="t" r="r" b="b"/>
              <a:pathLst>
                <a:path w="873" h="190" extrusionOk="0">
                  <a:moveTo>
                    <a:pt x="839" y="1"/>
                  </a:moveTo>
                  <a:cubicBezTo>
                    <a:pt x="835" y="1"/>
                    <a:pt x="830" y="2"/>
                    <a:pt x="826" y="4"/>
                  </a:cubicBezTo>
                  <a:lnTo>
                    <a:pt x="47" y="108"/>
                  </a:lnTo>
                  <a:cubicBezTo>
                    <a:pt x="0" y="120"/>
                    <a:pt x="0" y="178"/>
                    <a:pt x="47" y="190"/>
                  </a:cubicBezTo>
                  <a:lnTo>
                    <a:pt x="58" y="190"/>
                  </a:lnTo>
                  <a:lnTo>
                    <a:pt x="838" y="74"/>
                  </a:lnTo>
                  <a:cubicBezTo>
                    <a:pt x="861" y="74"/>
                    <a:pt x="873" y="50"/>
                    <a:pt x="873" y="39"/>
                  </a:cubicBezTo>
                  <a:cubicBezTo>
                    <a:pt x="873" y="20"/>
                    <a:pt x="857" y="1"/>
                    <a:pt x="8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64"/>
            <p:cNvSpPr/>
            <p:nvPr/>
          </p:nvSpPr>
          <p:spPr>
            <a:xfrm>
              <a:off x="2354750" y="4273900"/>
              <a:ext cx="21550" cy="4675"/>
            </a:xfrm>
            <a:custGeom>
              <a:avLst/>
              <a:gdLst/>
              <a:ahLst/>
              <a:cxnLst/>
              <a:rect l="l" t="t" r="r" b="b"/>
              <a:pathLst>
                <a:path w="862" h="187" extrusionOk="0">
                  <a:moveTo>
                    <a:pt x="815" y="0"/>
                  </a:moveTo>
                  <a:lnTo>
                    <a:pt x="35" y="117"/>
                  </a:lnTo>
                  <a:cubicBezTo>
                    <a:pt x="12" y="117"/>
                    <a:pt x="0" y="140"/>
                    <a:pt x="0" y="152"/>
                  </a:cubicBezTo>
                  <a:cubicBezTo>
                    <a:pt x="0" y="175"/>
                    <a:pt x="24" y="186"/>
                    <a:pt x="35" y="186"/>
                  </a:cubicBezTo>
                  <a:lnTo>
                    <a:pt x="47" y="186"/>
                  </a:lnTo>
                  <a:lnTo>
                    <a:pt x="826" y="82"/>
                  </a:lnTo>
                  <a:cubicBezTo>
                    <a:pt x="849" y="82"/>
                    <a:pt x="861" y="58"/>
                    <a:pt x="861" y="35"/>
                  </a:cubicBezTo>
                  <a:cubicBezTo>
                    <a:pt x="861"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64"/>
            <p:cNvSpPr/>
            <p:nvPr/>
          </p:nvSpPr>
          <p:spPr>
            <a:xfrm>
              <a:off x="2340500" y="4282625"/>
              <a:ext cx="37250" cy="7000"/>
            </a:xfrm>
            <a:custGeom>
              <a:avLst/>
              <a:gdLst/>
              <a:ahLst/>
              <a:cxnLst/>
              <a:rect l="l" t="t" r="r" b="b"/>
              <a:pathLst>
                <a:path w="1490" h="280" extrusionOk="0">
                  <a:moveTo>
                    <a:pt x="1443" y="0"/>
                  </a:moveTo>
                  <a:lnTo>
                    <a:pt x="47" y="198"/>
                  </a:lnTo>
                  <a:cubicBezTo>
                    <a:pt x="0" y="210"/>
                    <a:pt x="0" y="268"/>
                    <a:pt x="47" y="279"/>
                  </a:cubicBezTo>
                  <a:lnTo>
                    <a:pt x="59" y="279"/>
                  </a:lnTo>
                  <a:lnTo>
                    <a:pt x="1454" y="82"/>
                  </a:lnTo>
                  <a:cubicBezTo>
                    <a:pt x="1478" y="82"/>
                    <a:pt x="1489" y="58"/>
                    <a:pt x="1489" y="35"/>
                  </a:cubicBezTo>
                  <a:cubicBezTo>
                    <a:pt x="1478" y="12"/>
                    <a:pt x="1466" y="0"/>
                    <a:pt x="1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64"/>
            <p:cNvSpPr/>
            <p:nvPr/>
          </p:nvSpPr>
          <p:spPr>
            <a:xfrm>
              <a:off x="2357075" y="4291625"/>
              <a:ext cx="21825" cy="4975"/>
            </a:xfrm>
            <a:custGeom>
              <a:avLst/>
              <a:gdLst/>
              <a:ahLst/>
              <a:cxnLst/>
              <a:rect l="l" t="t" r="r" b="b"/>
              <a:pathLst>
                <a:path w="873" h="199" extrusionOk="0">
                  <a:moveTo>
                    <a:pt x="826" y="1"/>
                  </a:moveTo>
                  <a:lnTo>
                    <a:pt x="47" y="117"/>
                  </a:lnTo>
                  <a:cubicBezTo>
                    <a:pt x="24" y="117"/>
                    <a:pt x="0" y="140"/>
                    <a:pt x="12" y="164"/>
                  </a:cubicBezTo>
                  <a:cubicBezTo>
                    <a:pt x="12" y="175"/>
                    <a:pt x="24" y="199"/>
                    <a:pt x="47" y="199"/>
                  </a:cubicBezTo>
                  <a:lnTo>
                    <a:pt x="838" y="82"/>
                  </a:lnTo>
                  <a:cubicBezTo>
                    <a:pt x="861" y="82"/>
                    <a:pt x="873" y="59"/>
                    <a:pt x="861" y="36"/>
                  </a:cubicBezTo>
                  <a:cubicBezTo>
                    <a:pt x="861" y="12"/>
                    <a:pt x="850"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64"/>
            <p:cNvSpPr/>
            <p:nvPr/>
          </p:nvSpPr>
          <p:spPr>
            <a:xfrm>
              <a:off x="2358525" y="4300850"/>
              <a:ext cx="21825" cy="4775"/>
            </a:xfrm>
            <a:custGeom>
              <a:avLst/>
              <a:gdLst/>
              <a:ahLst/>
              <a:cxnLst/>
              <a:rect l="l" t="t" r="r" b="b"/>
              <a:pathLst>
                <a:path w="873" h="191" extrusionOk="0">
                  <a:moveTo>
                    <a:pt x="834" y="1"/>
                  </a:moveTo>
                  <a:cubicBezTo>
                    <a:pt x="831" y="1"/>
                    <a:pt x="829" y="2"/>
                    <a:pt x="826" y="4"/>
                  </a:cubicBezTo>
                  <a:lnTo>
                    <a:pt x="47" y="109"/>
                  </a:lnTo>
                  <a:cubicBezTo>
                    <a:pt x="1" y="120"/>
                    <a:pt x="1" y="190"/>
                    <a:pt x="47" y="190"/>
                  </a:cubicBezTo>
                  <a:lnTo>
                    <a:pt x="59" y="190"/>
                  </a:lnTo>
                  <a:lnTo>
                    <a:pt x="838" y="85"/>
                  </a:lnTo>
                  <a:cubicBezTo>
                    <a:pt x="850" y="74"/>
                    <a:pt x="873" y="62"/>
                    <a:pt x="873" y="39"/>
                  </a:cubicBezTo>
                  <a:cubicBezTo>
                    <a:pt x="863" y="20"/>
                    <a:pt x="846" y="1"/>
                    <a:pt x="8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64"/>
            <p:cNvSpPr/>
            <p:nvPr/>
          </p:nvSpPr>
          <p:spPr>
            <a:xfrm>
              <a:off x="2359700" y="4309950"/>
              <a:ext cx="21825" cy="4975"/>
            </a:xfrm>
            <a:custGeom>
              <a:avLst/>
              <a:gdLst/>
              <a:ahLst/>
              <a:cxnLst/>
              <a:rect l="l" t="t" r="r" b="b"/>
              <a:pathLst>
                <a:path w="873" h="199" extrusionOk="0">
                  <a:moveTo>
                    <a:pt x="826" y="1"/>
                  </a:moveTo>
                  <a:lnTo>
                    <a:pt x="47" y="117"/>
                  </a:lnTo>
                  <a:cubicBezTo>
                    <a:pt x="23" y="117"/>
                    <a:pt x="0" y="140"/>
                    <a:pt x="12" y="163"/>
                  </a:cubicBezTo>
                  <a:cubicBezTo>
                    <a:pt x="12" y="175"/>
                    <a:pt x="23" y="198"/>
                    <a:pt x="47" y="198"/>
                  </a:cubicBezTo>
                  <a:lnTo>
                    <a:pt x="838" y="82"/>
                  </a:lnTo>
                  <a:cubicBezTo>
                    <a:pt x="849" y="82"/>
                    <a:pt x="872" y="59"/>
                    <a:pt x="861" y="36"/>
                  </a:cubicBezTo>
                  <a:cubicBezTo>
                    <a:pt x="861" y="12"/>
                    <a:pt x="838"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64"/>
            <p:cNvSpPr/>
            <p:nvPr/>
          </p:nvSpPr>
          <p:spPr>
            <a:xfrm>
              <a:off x="2361150" y="4319175"/>
              <a:ext cx="21525" cy="4750"/>
            </a:xfrm>
            <a:custGeom>
              <a:avLst/>
              <a:gdLst/>
              <a:ahLst/>
              <a:cxnLst/>
              <a:rect l="l" t="t" r="r" b="b"/>
              <a:pathLst>
                <a:path w="861" h="190" extrusionOk="0">
                  <a:moveTo>
                    <a:pt x="827" y="1"/>
                  </a:moveTo>
                  <a:cubicBezTo>
                    <a:pt x="823" y="1"/>
                    <a:pt x="819" y="2"/>
                    <a:pt x="814" y="4"/>
                  </a:cubicBezTo>
                  <a:lnTo>
                    <a:pt x="35" y="109"/>
                  </a:lnTo>
                  <a:cubicBezTo>
                    <a:pt x="12" y="120"/>
                    <a:pt x="0" y="132"/>
                    <a:pt x="0" y="155"/>
                  </a:cubicBezTo>
                  <a:cubicBezTo>
                    <a:pt x="0" y="178"/>
                    <a:pt x="24" y="190"/>
                    <a:pt x="35" y="190"/>
                  </a:cubicBezTo>
                  <a:lnTo>
                    <a:pt x="47" y="190"/>
                  </a:lnTo>
                  <a:lnTo>
                    <a:pt x="826" y="85"/>
                  </a:lnTo>
                  <a:cubicBezTo>
                    <a:pt x="849" y="74"/>
                    <a:pt x="861" y="62"/>
                    <a:pt x="861" y="39"/>
                  </a:cubicBezTo>
                  <a:cubicBezTo>
                    <a:pt x="861" y="20"/>
                    <a:pt x="845" y="1"/>
                    <a:pt x="8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7" name="Google Shape;4727;p64"/>
          <p:cNvGrpSpPr/>
          <p:nvPr/>
        </p:nvGrpSpPr>
        <p:grpSpPr>
          <a:xfrm rot="672595">
            <a:off x="-736194" y="1597526"/>
            <a:ext cx="4182464" cy="4659274"/>
            <a:chOff x="-1259745" y="2625278"/>
            <a:chExt cx="4182555" cy="4659376"/>
          </a:xfrm>
        </p:grpSpPr>
        <p:grpSp>
          <p:nvGrpSpPr>
            <p:cNvPr id="4728" name="Google Shape;4728;p64"/>
            <p:cNvGrpSpPr/>
            <p:nvPr/>
          </p:nvGrpSpPr>
          <p:grpSpPr>
            <a:xfrm>
              <a:off x="-1259745" y="2625278"/>
              <a:ext cx="4182555" cy="4659376"/>
              <a:chOff x="1462625" y="1639075"/>
              <a:chExt cx="1426325" cy="1588875"/>
            </a:xfrm>
          </p:grpSpPr>
          <p:sp>
            <p:nvSpPr>
              <p:cNvPr id="4729" name="Google Shape;4729;p64"/>
              <p:cNvSpPr/>
              <p:nvPr/>
            </p:nvSpPr>
            <p:spPr>
              <a:xfrm>
                <a:off x="1462625" y="1639075"/>
                <a:ext cx="1426325" cy="1588875"/>
              </a:xfrm>
              <a:custGeom>
                <a:avLst/>
                <a:gdLst/>
                <a:ahLst/>
                <a:cxnLst/>
                <a:rect l="l" t="t" r="r" b="b"/>
                <a:pathLst>
                  <a:path w="57053" h="63555" extrusionOk="0">
                    <a:moveTo>
                      <a:pt x="32999" y="1"/>
                    </a:moveTo>
                    <a:lnTo>
                      <a:pt x="0" y="17087"/>
                    </a:lnTo>
                    <a:lnTo>
                      <a:pt x="24054" y="63555"/>
                    </a:lnTo>
                    <a:lnTo>
                      <a:pt x="57052" y="46480"/>
                    </a:lnTo>
                    <a:lnTo>
                      <a:pt x="32999" y="1"/>
                    </a:lnTo>
                    <a:close/>
                  </a:path>
                </a:pathLst>
              </a:custGeom>
              <a:solidFill>
                <a:schemeClr val="accent1"/>
              </a:solidFill>
              <a:ln>
                <a:noFill/>
              </a:ln>
              <a:effectLst>
                <a:outerShdw dist="76200" dir="17040000" algn="bl" rotWithShape="0">
                  <a:schemeClr val="dk1">
                    <a:alpha val="1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64"/>
              <p:cNvSpPr/>
              <p:nvPr/>
            </p:nvSpPr>
            <p:spPr>
              <a:xfrm>
                <a:off x="1501000" y="1691425"/>
                <a:ext cx="1351300" cy="1487100"/>
              </a:xfrm>
              <a:custGeom>
                <a:avLst/>
                <a:gdLst/>
                <a:ahLst/>
                <a:cxnLst/>
                <a:rect l="l" t="t" r="r" b="b"/>
                <a:pathLst>
                  <a:path w="54052" h="59484" extrusionOk="0">
                    <a:moveTo>
                      <a:pt x="31743" y="117"/>
                    </a:moveTo>
                    <a:lnTo>
                      <a:pt x="53947" y="42990"/>
                    </a:lnTo>
                    <a:lnTo>
                      <a:pt x="22310" y="59367"/>
                    </a:lnTo>
                    <a:lnTo>
                      <a:pt x="105" y="16494"/>
                    </a:lnTo>
                    <a:lnTo>
                      <a:pt x="31743" y="117"/>
                    </a:lnTo>
                    <a:close/>
                    <a:moveTo>
                      <a:pt x="31778" y="0"/>
                    </a:moveTo>
                    <a:lnTo>
                      <a:pt x="0" y="16459"/>
                    </a:lnTo>
                    <a:lnTo>
                      <a:pt x="22275" y="59484"/>
                    </a:lnTo>
                    <a:lnTo>
                      <a:pt x="54052" y="43025"/>
                    </a:lnTo>
                    <a:lnTo>
                      <a:pt x="317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64"/>
              <p:cNvSpPr/>
              <p:nvPr/>
            </p:nvSpPr>
            <p:spPr>
              <a:xfrm>
                <a:off x="1562075" y="2071475"/>
                <a:ext cx="558325" cy="1074475"/>
              </a:xfrm>
              <a:custGeom>
                <a:avLst/>
                <a:gdLst/>
                <a:ahLst/>
                <a:cxnLst/>
                <a:rect l="l" t="t" r="r" b="b"/>
                <a:pathLst>
                  <a:path w="22333" h="42979" extrusionOk="0">
                    <a:moveTo>
                      <a:pt x="81" y="1"/>
                    </a:moveTo>
                    <a:lnTo>
                      <a:pt x="0" y="36"/>
                    </a:lnTo>
                    <a:lnTo>
                      <a:pt x="22251" y="42979"/>
                    </a:lnTo>
                    <a:lnTo>
                      <a:pt x="22332" y="42944"/>
                    </a:lnTo>
                    <a:lnTo>
                      <a:pt x="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64"/>
              <p:cNvSpPr/>
              <p:nvPr/>
            </p:nvSpPr>
            <p:spPr>
              <a:xfrm>
                <a:off x="1623425" y="2039500"/>
                <a:ext cx="557750" cy="1074775"/>
              </a:xfrm>
              <a:custGeom>
                <a:avLst/>
                <a:gdLst/>
                <a:ahLst/>
                <a:cxnLst/>
                <a:rect l="l" t="t" r="r" b="b"/>
                <a:pathLst>
                  <a:path w="22310" h="42991" extrusionOk="0">
                    <a:moveTo>
                      <a:pt x="70" y="0"/>
                    </a:moveTo>
                    <a:lnTo>
                      <a:pt x="0" y="35"/>
                    </a:lnTo>
                    <a:lnTo>
                      <a:pt x="22228" y="42990"/>
                    </a:lnTo>
                    <a:lnTo>
                      <a:pt x="22309" y="42955"/>
                    </a:lnTo>
                    <a:lnTo>
                      <a:pt x="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64"/>
              <p:cNvSpPr/>
              <p:nvPr/>
            </p:nvSpPr>
            <p:spPr>
              <a:xfrm>
                <a:off x="1684200" y="2008375"/>
                <a:ext cx="557750" cy="1074775"/>
              </a:xfrm>
              <a:custGeom>
                <a:avLst/>
                <a:gdLst/>
                <a:ahLst/>
                <a:cxnLst/>
                <a:rect l="l" t="t" r="r" b="b"/>
                <a:pathLst>
                  <a:path w="22310" h="42991" extrusionOk="0">
                    <a:moveTo>
                      <a:pt x="82" y="1"/>
                    </a:moveTo>
                    <a:lnTo>
                      <a:pt x="0" y="36"/>
                    </a:lnTo>
                    <a:lnTo>
                      <a:pt x="22240" y="42991"/>
                    </a:lnTo>
                    <a:lnTo>
                      <a:pt x="22309" y="42944"/>
                    </a:lnTo>
                    <a:lnTo>
                      <a:pt x="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64"/>
              <p:cNvSpPr/>
              <p:nvPr/>
            </p:nvSpPr>
            <p:spPr>
              <a:xfrm>
                <a:off x="1744975" y="1976675"/>
                <a:ext cx="558325" cy="1074500"/>
              </a:xfrm>
              <a:custGeom>
                <a:avLst/>
                <a:gdLst/>
                <a:ahLst/>
                <a:cxnLst/>
                <a:rect l="l" t="t" r="r" b="b"/>
                <a:pathLst>
                  <a:path w="22333" h="42980" extrusionOk="0">
                    <a:moveTo>
                      <a:pt x="82" y="1"/>
                    </a:moveTo>
                    <a:lnTo>
                      <a:pt x="0" y="36"/>
                    </a:lnTo>
                    <a:lnTo>
                      <a:pt x="22251" y="42979"/>
                    </a:lnTo>
                    <a:lnTo>
                      <a:pt x="22333" y="42944"/>
                    </a:lnTo>
                    <a:lnTo>
                      <a:pt x="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64"/>
              <p:cNvSpPr/>
              <p:nvPr/>
            </p:nvSpPr>
            <p:spPr>
              <a:xfrm>
                <a:off x="1806625" y="1944975"/>
                <a:ext cx="557150" cy="1074775"/>
              </a:xfrm>
              <a:custGeom>
                <a:avLst/>
                <a:gdLst/>
                <a:ahLst/>
                <a:cxnLst/>
                <a:rect l="l" t="t" r="r" b="b"/>
                <a:pathLst>
                  <a:path w="22286" h="42991" extrusionOk="0">
                    <a:moveTo>
                      <a:pt x="70" y="1"/>
                    </a:moveTo>
                    <a:lnTo>
                      <a:pt x="0" y="36"/>
                    </a:lnTo>
                    <a:lnTo>
                      <a:pt x="22216" y="42991"/>
                    </a:lnTo>
                    <a:lnTo>
                      <a:pt x="22286" y="42956"/>
                    </a:lnTo>
                    <a:lnTo>
                      <a:pt x="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64"/>
              <p:cNvSpPr/>
              <p:nvPr/>
            </p:nvSpPr>
            <p:spPr>
              <a:xfrm>
                <a:off x="1867100" y="1913575"/>
                <a:ext cx="558050" cy="1074500"/>
              </a:xfrm>
              <a:custGeom>
                <a:avLst/>
                <a:gdLst/>
                <a:ahLst/>
                <a:cxnLst/>
                <a:rect l="l" t="t" r="r" b="b"/>
                <a:pathLst>
                  <a:path w="22322" h="42980" extrusionOk="0">
                    <a:moveTo>
                      <a:pt x="82" y="1"/>
                    </a:moveTo>
                    <a:lnTo>
                      <a:pt x="0" y="36"/>
                    </a:lnTo>
                    <a:lnTo>
                      <a:pt x="22251" y="42979"/>
                    </a:lnTo>
                    <a:lnTo>
                      <a:pt x="22321" y="42944"/>
                    </a:lnTo>
                    <a:lnTo>
                      <a:pt x="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64"/>
              <p:cNvSpPr/>
              <p:nvPr/>
            </p:nvSpPr>
            <p:spPr>
              <a:xfrm>
                <a:off x="1928450" y="1881600"/>
                <a:ext cx="557475" cy="1075050"/>
              </a:xfrm>
              <a:custGeom>
                <a:avLst/>
                <a:gdLst/>
                <a:ahLst/>
                <a:cxnLst/>
                <a:rect l="l" t="t" r="r" b="b"/>
                <a:pathLst>
                  <a:path w="22299" h="43002" extrusionOk="0">
                    <a:moveTo>
                      <a:pt x="70" y="0"/>
                    </a:moveTo>
                    <a:lnTo>
                      <a:pt x="1" y="47"/>
                    </a:lnTo>
                    <a:lnTo>
                      <a:pt x="22217" y="43002"/>
                    </a:lnTo>
                    <a:lnTo>
                      <a:pt x="22298" y="42955"/>
                    </a:lnTo>
                    <a:lnTo>
                      <a:pt x="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64"/>
              <p:cNvSpPr/>
              <p:nvPr/>
            </p:nvSpPr>
            <p:spPr>
              <a:xfrm>
                <a:off x="1989225" y="1850475"/>
                <a:ext cx="557750" cy="1074775"/>
              </a:xfrm>
              <a:custGeom>
                <a:avLst/>
                <a:gdLst/>
                <a:ahLst/>
                <a:cxnLst/>
                <a:rect l="l" t="t" r="r" b="b"/>
                <a:pathLst>
                  <a:path w="22310" h="42991" extrusionOk="0">
                    <a:moveTo>
                      <a:pt x="70" y="1"/>
                    </a:moveTo>
                    <a:lnTo>
                      <a:pt x="1" y="36"/>
                    </a:lnTo>
                    <a:lnTo>
                      <a:pt x="22240" y="42991"/>
                    </a:lnTo>
                    <a:lnTo>
                      <a:pt x="22310" y="42944"/>
                    </a:lnTo>
                    <a:lnTo>
                      <a:pt x="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64"/>
              <p:cNvSpPr/>
              <p:nvPr/>
            </p:nvSpPr>
            <p:spPr>
              <a:xfrm>
                <a:off x="2050300" y="1818775"/>
                <a:ext cx="557750" cy="1074775"/>
              </a:xfrm>
              <a:custGeom>
                <a:avLst/>
                <a:gdLst/>
                <a:ahLst/>
                <a:cxnLst/>
                <a:rect l="l" t="t" r="r" b="b"/>
                <a:pathLst>
                  <a:path w="22310" h="42991" extrusionOk="0">
                    <a:moveTo>
                      <a:pt x="70" y="1"/>
                    </a:moveTo>
                    <a:lnTo>
                      <a:pt x="0" y="47"/>
                    </a:lnTo>
                    <a:lnTo>
                      <a:pt x="22228" y="42991"/>
                    </a:lnTo>
                    <a:lnTo>
                      <a:pt x="22309" y="42956"/>
                    </a:lnTo>
                    <a:lnTo>
                      <a:pt x="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64"/>
              <p:cNvSpPr/>
              <p:nvPr/>
            </p:nvSpPr>
            <p:spPr>
              <a:xfrm>
                <a:off x="2111075" y="1787375"/>
                <a:ext cx="557750" cy="1074775"/>
              </a:xfrm>
              <a:custGeom>
                <a:avLst/>
                <a:gdLst/>
                <a:ahLst/>
                <a:cxnLst/>
                <a:rect l="l" t="t" r="r" b="b"/>
                <a:pathLst>
                  <a:path w="22310" h="42991" extrusionOk="0">
                    <a:moveTo>
                      <a:pt x="82" y="1"/>
                    </a:moveTo>
                    <a:lnTo>
                      <a:pt x="0" y="36"/>
                    </a:lnTo>
                    <a:lnTo>
                      <a:pt x="22240" y="42991"/>
                    </a:lnTo>
                    <a:lnTo>
                      <a:pt x="22309" y="42944"/>
                    </a:lnTo>
                    <a:lnTo>
                      <a:pt x="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64"/>
              <p:cNvSpPr/>
              <p:nvPr/>
            </p:nvSpPr>
            <p:spPr>
              <a:xfrm>
                <a:off x="2172125" y="1755400"/>
                <a:ext cx="557750" cy="1074775"/>
              </a:xfrm>
              <a:custGeom>
                <a:avLst/>
                <a:gdLst/>
                <a:ahLst/>
                <a:cxnLst/>
                <a:rect l="l" t="t" r="r" b="b"/>
                <a:pathLst>
                  <a:path w="22310" h="42991" extrusionOk="0">
                    <a:moveTo>
                      <a:pt x="82" y="0"/>
                    </a:moveTo>
                    <a:lnTo>
                      <a:pt x="1" y="35"/>
                    </a:lnTo>
                    <a:lnTo>
                      <a:pt x="22229" y="42990"/>
                    </a:lnTo>
                    <a:lnTo>
                      <a:pt x="22310" y="42955"/>
                    </a:lnTo>
                    <a:lnTo>
                      <a:pt x="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64"/>
              <p:cNvSpPr/>
              <p:nvPr/>
            </p:nvSpPr>
            <p:spPr>
              <a:xfrm>
                <a:off x="2233200" y="1724275"/>
                <a:ext cx="557750" cy="1074775"/>
              </a:xfrm>
              <a:custGeom>
                <a:avLst/>
                <a:gdLst/>
                <a:ahLst/>
                <a:cxnLst/>
                <a:rect l="l" t="t" r="r" b="b"/>
                <a:pathLst>
                  <a:path w="22310" h="42991" extrusionOk="0">
                    <a:moveTo>
                      <a:pt x="70" y="1"/>
                    </a:moveTo>
                    <a:lnTo>
                      <a:pt x="0" y="36"/>
                    </a:lnTo>
                    <a:lnTo>
                      <a:pt x="22240" y="42991"/>
                    </a:lnTo>
                    <a:lnTo>
                      <a:pt x="22310" y="42944"/>
                    </a:lnTo>
                    <a:lnTo>
                      <a:pt x="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64"/>
              <p:cNvSpPr/>
              <p:nvPr/>
            </p:nvSpPr>
            <p:spPr>
              <a:xfrm>
                <a:off x="2025000" y="2702775"/>
                <a:ext cx="793575" cy="412075"/>
              </a:xfrm>
              <a:custGeom>
                <a:avLst/>
                <a:gdLst/>
                <a:ahLst/>
                <a:cxnLst/>
                <a:rect l="l" t="t" r="r" b="b"/>
                <a:pathLst>
                  <a:path w="31743" h="16483" extrusionOk="0">
                    <a:moveTo>
                      <a:pt x="31708" y="1"/>
                    </a:moveTo>
                    <a:lnTo>
                      <a:pt x="0" y="16413"/>
                    </a:lnTo>
                    <a:lnTo>
                      <a:pt x="35" y="16482"/>
                    </a:lnTo>
                    <a:lnTo>
                      <a:pt x="31743" y="70"/>
                    </a:lnTo>
                    <a:lnTo>
                      <a:pt x="317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64"/>
              <p:cNvSpPr/>
              <p:nvPr/>
            </p:nvSpPr>
            <p:spPr>
              <a:xfrm>
                <a:off x="1992425" y="2639675"/>
                <a:ext cx="793575" cy="412075"/>
              </a:xfrm>
              <a:custGeom>
                <a:avLst/>
                <a:gdLst/>
                <a:ahLst/>
                <a:cxnLst/>
                <a:rect l="l" t="t" r="r" b="b"/>
                <a:pathLst>
                  <a:path w="31743" h="16483" extrusionOk="0">
                    <a:moveTo>
                      <a:pt x="31708" y="1"/>
                    </a:moveTo>
                    <a:lnTo>
                      <a:pt x="1" y="16413"/>
                    </a:lnTo>
                    <a:lnTo>
                      <a:pt x="35" y="16482"/>
                    </a:lnTo>
                    <a:lnTo>
                      <a:pt x="31743" y="70"/>
                    </a:lnTo>
                    <a:lnTo>
                      <a:pt x="317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64"/>
              <p:cNvSpPr/>
              <p:nvPr/>
            </p:nvSpPr>
            <p:spPr>
              <a:xfrm>
                <a:off x="1959575" y="2576575"/>
                <a:ext cx="793575" cy="412075"/>
              </a:xfrm>
              <a:custGeom>
                <a:avLst/>
                <a:gdLst/>
                <a:ahLst/>
                <a:cxnLst/>
                <a:rect l="l" t="t" r="r" b="b"/>
                <a:pathLst>
                  <a:path w="31743" h="16483" extrusionOk="0">
                    <a:moveTo>
                      <a:pt x="31708" y="1"/>
                    </a:moveTo>
                    <a:lnTo>
                      <a:pt x="0" y="16413"/>
                    </a:lnTo>
                    <a:lnTo>
                      <a:pt x="35" y="16482"/>
                    </a:lnTo>
                    <a:lnTo>
                      <a:pt x="31742" y="70"/>
                    </a:lnTo>
                    <a:lnTo>
                      <a:pt x="317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64"/>
              <p:cNvSpPr/>
              <p:nvPr/>
            </p:nvSpPr>
            <p:spPr>
              <a:xfrm>
                <a:off x="1927000" y="2513175"/>
                <a:ext cx="793575" cy="412375"/>
              </a:xfrm>
              <a:custGeom>
                <a:avLst/>
                <a:gdLst/>
                <a:ahLst/>
                <a:cxnLst/>
                <a:rect l="l" t="t" r="r" b="b"/>
                <a:pathLst>
                  <a:path w="31743" h="16495" extrusionOk="0">
                    <a:moveTo>
                      <a:pt x="31708" y="1"/>
                    </a:moveTo>
                    <a:lnTo>
                      <a:pt x="1" y="16424"/>
                    </a:lnTo>
                    <a:lnTo>
                      <a:pt x="35" y="16494"/>
                    </a:lnTo>
                    <a:lnTo>
                      <a:pt x="31743" y="71"/>
                    </a:lnTo>
                    <a:lnTo>
                      <a:pt x="317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64"/>
              <p:cNvSpPr/>
              <p:nvPr/>
            </p:nvSpPr>
            <p:spPr>
              <a:xfrm>
                <a:off x="1894150" y="2450075"/>
                <a:ext cx="793875" cy="412375"/>
              </a:xfrm>
              <a:custGeom>
                <a:avLst/>
                <a:gdLst/>
                <a:ahLst/>
                <a:cxnLst/>
                <a:rect l="l" t="t" r="r" b="b"/>
                <a:pathLst>
                  <a:path w="31755" h="16495" extrusionOk="0">
                    <a:moveTo>
                      <a:pt x="31708" y="1"/>
                    </a:moveTo>
                    <a:lnTo>
                      <a:pt x="0" y="16413"/>
                    </a:lnTo>
                    <a:lnTo>
                      <a:pt x="35" y="16494"/>
                    </a:lnTo>
                    <a:lnTo>
                      <a:pt x="31754" y="71"/>
                    </a:lnTo>
                    <a:lnTo>
                      <a:pt x="317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64"/>
              <p:cNvSpPr/>
              <p:nvPr/>
            </p:nvSpPr>
            <p:spPr>
              <a:xfrm>
                <a:off x="1861575" y="2386975"/>
                <a:ext cx="793575" cy="412075"/>
              </a:xfrm>
              <a:custGeom>
                <a:avLst/>
                <a:gdLst/>
                <a:ahLst/>
                <a:cxnLst/>
                <a:rect l="l" t="t" r="r" b="b"/>
                <a:pathLst>
                  <a:path w="31743" h="16483" extrusionOk="0">
                    <a:moveTo>
                      <a:pt x="31708" y="1"/>
                    </a:moveTo>
                    <a:lnTo>
                      <a:pt x="0" y="16413"/>
                    </a:lnTo>
                    <a:lnTo>
                      <a:pt x="35" y="16483"/>
                    </a:lnTo>
                    <a:lnTo>
                      <a:pt x="31743" y="71"/>
                    </a:lnTo>
                    <a:lnTo>
                      <a:pt x="317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64"/>
              <p:cNvSpPr/>
              <p:nvPr/>
            </p:nvSpPr>
            <p:spPr>
              <a:xfrm>
                <a:off x="1828725" y="2323875"/>
                <a:ext cx="793850" cy="412075"/>
              </a:xfrm>
              <a:custGeom>
                <a:avLst/>
                <a:gdLst/>
                <a:ahLst/>
                <a:cxnLst/>
                <a:rect l="l" t="t" r="r" b="b"/>
                <a:pathLst>
                  <a:path w="31754" h="16483" extrusionOk="0">
                    <a:moveTo>
                      <a:pt x="31719" y="1"/>
                    </a:moveTo>
                    <a:lnTo>
                      <a:pt x="0" y="16413"/>
                    </a:lnTo>
                    <a:lnTo>
                      <a:pt x="47" y="16483"/>
                    </a:lnTo>
                    <a:lnTo>
                      <a:pt x="31754" y="71"/>
                    </a:lnTo>
                    <a:lnTo>
                      <a:pt x="317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64"/>
              <p:cNvSpPr/>
              <p:nvPr/>
            </p:nvSpPr>
            <p:spPr>
              <a:xfrm>
                <a:off x="1796150" y="2260500"/>
                <a:ext cx="793575" cy="412350"/>
              </a:xfrm>
              <a:custGeom>
                <a:avLst/>
                <a:gdLst/>
                <a:ahLst/>
                <a:cxnLst/>
                <a:rect l="l" t="t" r="r" b="b"/>
                <a:pathLst>
                  <a:path w="31743" h="16494" extrusionOk="0">
                    <a:moveTo>
                      <a:pt x="31708" y="0"/>
                    </a:moveTo>
                    <a:lnTo>
                      <a:pt x="0" y="16424"/>
                    </a:lnTo>
                    <a:lnTo>
                      <a:pt x="35" y="16494"/>
                    </a:lnTo>
                    <a:lnTo>
                      <a:pt x="31743" y="82"/>
                    </a:lnTo>
                    <a:lnTo>
                      <a:pt x="317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64"/>
              <p:cNvSpPr/>
              <p:nvPr/>
            </p:nvSpPr>
            <p:spPr>
              <a:xfrm>
                <a:off x="1763275" y="2197400"/>
                <a:ext cx="793875" cy="412350"/>
              </a:xfrm>
              <a:custGeom>
                <a:avLst/>
                <a:gdLst/>
                <a:ahLst/>
                <a:cxnLst/>
                <a:rect l="l" t="t" r="r" b="b"/>
                <a:pathLst>
                  <a:path w="31755" h="16494" extrusionOk="0">
                    <a:moveTo>
                      <a:pt x="31720" y="0"/>
                    </a:moveTo>
                    <a:lnTo>
                      <a:pt x="1" y="16424"/>
                    </a:lnTo>
                    <a:lnTo>
                      <a:pt x="48" y="16494"/>
                    </a:lnTo>
                    <a:lnTo>
                      <a:pt x="31755" y="70"/>
                    </a:lnTo>
                    <a:lnTo>
                      <a:pt x="317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64"/>
              <p:cNvSpPr/>
              <p:nvPr/>
            </p:nvSpPr>
            <p:spPr>
              <a:xfrm>
                <a:off x="1730725" y="2134300"/>
                <a:ext cx="793575" cy="412350"/>
              </a:xfrm>
              <a:custGeom>
                <a:avLst/>
                <a:gdLst/>
                <a:ahLst/>
                <a:cxnLst/>
                <a:rect l="l" t="t" r="r" b="b"/>
                <a:pathLst>
                  <a:path w="31743" h="16494" extrusionOk="0">
                    <a:moveTo>
                      <a:pt x="31708" y="0"/>
                    </a:moveTo>
                    <a:lnTo>
                      <a:pt x="0" y="16412"/>
                    </a:lnTo>
                    <a:lnTo>
                      <a:pt x="35" y="16493"/>
                    </a:lnTo>
                    <a:lnTo>
                      <a:pt x="31743" y="70"/>
                    </a:lnTo>
                    <a:lnTo>
                      <a:pt x="317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64"/>
              <p:cNvSpPr/>
              <p:nvPr/>
            </p:nvSpPr>
            <p:spPr>
              <a:xfrm>
                <a:off x="1697850" y="2071200"/>
                <a:ext cx="793875" cy="412050"/>
              </a:xfrm>
              <a:custGeom>
                <a:avLst/>
                <a:gdLst/>
                <a:ahLst/>
                <a:cxnLst/>
                <a:rect l="l" t="t" r="r" b="b"/>
                <a:pathLst>
                  <a:path w="31755" h="16482" extrusionOk="0">
                    <a:moveTo>
                      <a:pt x="31720" y="0"/>
                    </a:moveTo>
                    <a:lnTo>
                      <a:pt x="1" y="16412"/>
                    </a:lnTo>
                    <a:lnTo>
                      <a:pt x="47" y="16482"/>
                    </a:lnTo>
                    <a:lnTo>
                      <a:pt x="31755" y="70"/>
                    </a:lnTo>
                    <a:lnTo>
                      <a:pt x="317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64"/>
              <p:cNvSpPr/>
              <p:nvPr/>
            </p:nvSpPr>
            <p:spPr>
              <a:xfrm>
                <a:off x="1665300" y="2007800"/>
                <a:ext cx="793575" cy="412350"/>
              </a:xfrm>
              <a:custGeom>
                <a:avLst/>
                <a:gdLst/>
                <a:ahLst/>
                <a:cxnLst/>
                <a:rect l="l" t="t" r="r" b="b"/>
                <a:pathLst>
                  <a:path w="31743" h="16494" extrusionOk="0">
                    <a:moveTo>
                      <a:pt x="31708" y="0"/>
                    </a:moveTo>
                    <a:lnTo>
                      <a:pt x="0" y="16424"/>
                    </a:lnTo>
                    <a:lnTo>
                      <a:pt x="35" y="16494"/>
                    </a:lnTo>
                    <a:lnTo>
                      <a:pt x="31742" y="82"/>
                    </a:lnTo>
                    <a:lnTo>
                      <a:pt x="317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64"/>
              <p:cNvSpPr/>
              <p:nvPr/>
            </p:nvSpPr>
            <p:spPr>
              <a:xfrm>
                <a:off x="1632725" y="1944700"/>
                <a:ext cx="793575" cy="412350"/>
              </a:xfrm>
              <a:custGeom>
                <a:avLst/>
                <a:gdLst/>
                <a:ahLst/>
                <a:cxnLst/>
                <a:rect l="l" t="t" r="r" b="b"/>
                <a:pathLst>
                  <a:path w="31743" h="16494" extrusionOk="0">
                    <a:moveTo>
                      <a:pt x="31708" y="0"/>
                    </a:moveTo>
                    <a:lnTo>
                      <a:pt x="0" y="16424"/>
                    </a:lnTo>
                    <a:lnTo>
                      <a:pt x="35" y="16494"/>
                    </a:lnTo>
                    <a:lnTo>
                      <a:pt x="31743" y="82"/>
                    </a:lnTo>
                    <a:lnTo>
                      <a:pt x="317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64"/>
              <p:cNvSpPr/>
              <p:nvPr/>
            </p:nvSpPr>
            <p:spPr>
              <a:xfrm>
                <a:off x="1599875" y="1881600"/>
                <a:ext cx="793850" cy="412350"/>
              </a:xfrm>
              <a:custGeom>
                <a:avLst/>
                <a:gdLst/>
                <a:ahLst/>
                <a:cxnLst/>
                <a:rect l="l" t="t" r="r" b="b"/>
                <a:pathLst>
                  <a:path w="31754" h="16494" extrusionOk="0">
                    <a:moveTo>
                      <a:pt x="31707" y="0"/>
                    </a:moveTo>
                    <a:lnTo>
                      <a:pt x="0" y="16412"/>
                    </a:lnTo>
                    <a:lnTo>
                      <a:pt x="35" y="16494"/>
                    </a:lnTo>
                    <a:lnTo>
                      <a:pt x="31754" y="70"/>
                    </a:lnTo>
                    <a:lnTo>
                      <a:pt x="317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64"/>
              <p:cNvSpPr/>
              <p:nvPr/>
            </p:nvSpPr>
            <p:spPr>
              <a:xfrm>
                <a:off x="1567300" y="1818500"/>
                <a:ext cx="793575" cy="412350"/>
              </a:xfrm>
              <a:custGeom>
                <a:avLst/>
                <a:gdLst/>
                <a:ahLst/>
                <a:cxnLst/>
                <a:rect l="l" t="t" r="r" b="b"/>
                <a:pathLst>
                  <a:path w="31743" h="16494" extrusionOk="0">
                    <a:moveTo>
                      <a:pt x="31708" y="0"/>
                    </a:moveTo>
                    <a:lnTo>
                      <a:pt x="0" y="16412"/>
                    </a:lnTo>
                    <a:lnTo>
                      <a:pt x="35" y="16494"/>
                    </a:lnTo>
                    <a:lnTo>
                      <a:pt x="31743" y="70"/>
                    </a:lnTo>
                    <a:lnTo>
                      <a:pt x="317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64"/>
              <p:cNvSpPr/>
              <p:nvPr/>
            </p:nvSpPr>
            <p:spPr>
              <a:xfrm>
                <a:off x="1534450" y="1755400"/>
                <a:ext cx="793850" cy="412075"/>
              </a:xfrm>
              <a:custGeom>
                <a:avLst/>
                <a:gdLst/>
                <a:ahLst/>
                <a:cxnLst/>
                <a:rect l="l" t="t" r="r" b="b"/>
                <a:pathLst>
                  <a:path w="31754" h="16483" extrusionOk="0">
                    <a:moveTo>
                      <a:pt x="31707" y="0"/>
                    </a:moveTo>
                    <a:lnTo>
                      <a:pt x="0" y="16412"/>
                    </a:lnTo>
                    <a:lnTo>
                      <a:pt x="35" y="16482"/>
                    </a:lnTo>
                    <a:lnTo>
                      <a:pt x="31754" y="70"/>
                    </a:lnTo>
                    <a:lnTo>
                      <a:pt x="317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9" name="Google Shape;4759;p64"/>
            <p:cNvGrpSpPr/>
            <p:nvPr/>
          </p:nvGrpSpPr>
          <p:grpSpPr>
            <a:xfrm>
              <a:off x="-375881" y="3533050"/>
              <a:ext cx="2178223" cy="2298949"/>
              <a:chOff x="234325" y="1478800"/>
              <a:chExt cx="877325" cy="925950"/>
            </a:xfrm>
          </p:grpSpPr>
          <p:sp>
            <p:nvSpPr>
              <p:cNvPr id="4760" name="Google Shape;4760;p64"/>
              <p:cNvSpPr/>
              <p:nvPr/>
            </p:nvSpPr>
            <p:spPr>
              <a:xfrm>
                <a:off x="501575" y="1512300"/>
                <a:ext cx="382400" cy="199300"/>
              </a:xfrm>
              <a:custGeom>
                <a:avLst/>
                <a:gdLst/>
                <a:ahLst/>
                <a:cxnLst/>
                <a:rect l="l" t="t" r="r" b="b"/>
                <a:pathLst>
                  <a:path w="15296" h="7972" extrusionOk="0">
                    <a:moveTo>
                      <a:pt x="15214" y="0"/>
                    </a:moveTo>
                    <a:lnTo>
                      <a:pt x="0" y="7887"/>
                    </a:lnTo>
                    <a:cubicBezTo>
                      <a:pt x="69" y="7948"/>
                      <a:pt x="131" y="7972"/>
                      <a:pt x="190" y="7972"/>
                    </a:cubicBezTo>
                    <a:cubicBezTo>
                      <a:pt x="329" y="7972"/>
                      <a:pt x="444" y="7839"/>
                      <a:pt x="558" y="7782"/>
                    </a:cubicBezTo>
                    <a:cubicBezTo>
                      <a:pt x="5327" y="5328"/>
                      <a:pt x="10085" y="2862"/>
                      <a:pt x="14830" y="396"/>
                    </a:cubicBezTo>
                    <a:cubicBezTo>
                      <a:pt x="14993" y="314"/>
                      <a:pt x="15295" y="314"/>
                      <a:pt x="15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64"/>
              <p:cNvSpPr/>
              <p:nvPr/>
            </p:nvSpPr>
            <p:spPr>
              <a:xfrm>
                <a:off x="236075" y="1751025"/>
                <a:ext cx="38700" cy="63725"/>
              </a:xfrm>
              <a:custGeom>
                <a:avLst/>
                <a:gdLst/>
                <a:ahLst/>
                <a:cxnLst/>
                <a:rect l="l" t="t" r="r" b="b"/>
                <a:pathLst>
                  <a:path w="1548" h="2549" extrusionOk="0">
                    <a:moveTo>
                      <a:pt x="140" y="1"/>
                    </a:moveTo>
                    <a:lnTo>
                      <a:pt x="140" y="1"/>
                    </a:lnTo>
                    <a:cubicBezTo>
                      <a:pt x="1" y="780"/>
                      <a:pt x="454" y="1431"/>
                      <a:pt x="280" y="2094"/>
                    </a:cubicBezTo>
                    <a:cubicBezTo>
                      <a:pt x="365" y="2059"/>
                      <a:pt x="473" y="1897"/>
                      <a:pt x="551" y="1897"/>
                    </a:cubicBezTo>
                    <a:cubicBezTo>
                      <a:pt x="600" y="1897"/>
                      <a:pt x="638" y="1962"/>
                      <a:pt x="652" y="2164"/>
                    </a:cubicBezTo>
                    <a:cubicBezTo>
                      <a:pt x="664" y="2315"/>
                      <a:pt x="652" y="2455"/>
                      <a:pt x="792" y="2548"/>
                    </a:cubicBezTo>
                    <a:cubicBezTo>
                      <a:pt x="792" y="2036"/>
                      <a:pt x="1373" y="2432"/>
                      <a:pt x="1548" y="2036"/>
                    </a:cubicBezTo>
                    <a:lnTo>
                      <a:pt x="1548" y="2036"/>
                    </a:lnTo>
                    <a:cubicBezTo>
                      <a:pt x="1477" y="2048"/>
                      <a:pt x="1413" y="2054"/>
                      <a:pt x="1355" y="2054"/>
                    </a:cubicBezTo>
                    <a:cubicBezTo>
                      <a:pt x="896" y="2054"/>
                      <a:pt x="802" y="1706"/>
                      <a:pt x="698" y="1304"/>
                    </a:cubicBezTo>
                    <a:cubicBezTo>
                      <a:pt x="582" y="885"/>
                      <a:pt x="512" y="443"/>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64"/>
              <p:cNvSpPr/>
              <p:nvPr/>
            </p:nvSpPr>
            <p:spPr>
              <a:xfrm>
                <a:off x="394850" y="1661525"/>
                <a:ext cx="99750" cy="156750"/>
              </a:xfrm>
              <a:custGeom>
                <a:avLst/>
                <a:gdLst/>
                <a:ahLst/>
                <a:cxnLst/>
                <a:rect l="l" t="t" r="r" b="b"/>
                <a:pathLst>
                  <a:path w="3990" h="6270" extrusionOk="0">
                    <a:moveTo>
                      <a:pt x="868" y="1"/>
                    </a:moveTo>
                    <a:cubicBezTo>
                      <a:pt x="832" y="1"/>
                      <a:pt x="792" y="15"/>
                      <a:pt x="745" y="45"/>
                    </a:cubicBezTo>
                    <a:cubicBezTo>
                      <a:pt x="501" y="208"/>
                      <a:pt x="128" y="196"/>
                      <a:pt x="0" y="545"/>
                    </a:cubicBezTo>
                    <a:cubicBezTo>
                      <a:pt x="22" y="596"/>
                      <a:pt x="71" y="624"/>
                      <a:pt x="119" y="624"/>
                    </a:cubicBezTo>
                    <a:cubicBezTo>
                      <a:pt x="148" y="624"/>
                      <a:pt x="176" y="613"/>
                      <a:pt x="198" y="592"/>
                    </a:cubicBezTo>
                    <a:cubicBezTo>
                      <a:pt x="374" y="456"/>
                      <a:pt x="515" y="396"/>
                      <a:pt x="635" y="396"/>
                    </a:cubicBezTo>
                    <a:cubicBezTo>
                      <a:pt x="857" y="396"/>
                      <a:pt x="1005" y="601"/>
                      <a:pt x="1164" y="917"/>
                    </a:cubicBezTo>
                    <a:cubicBezTo>
                      <a:pt x="1966" y="2546"/>
                      <a:pt x="2827" y="4139"/>
                      <a:pt x="3664" y="5756"/>
                    </a:cubicBezTo>
                    <a:cubicBezTo>
                      <a:pt x="3490" y="5930"/>
                      <a:pt x="3187" y="5942"/>
                      <a:pt x="3036" y="6268"/>
                    </a:cubicBezTo>
                    <a:cubicBezTo>
                      <a:pt x="3057" y="6269"/>
                      <a:pt x="3077" y="6270"/>
                      <a:pt x="3097" y="6270"/>
                    </a:cubicBezTo>
                    <a:cubicBezTo>
                      <a:pt x="3418" y="6270"/>
                      <a:pt x="3596" y="6097"/>
                      <a:pt x="3804" y="5977"/>
                    </a:cubicBezTo>
                    <a:lnTo>
                      <a:pt x="3874" y="5965"/>
                    </a:lnTo>
                    <a:lnTo>
                      <a:pt x="3920" y="5930"/>
                    </a:lnTo>
                    <a:cubicBezTo>
                      <a:pt x="3943" y="5884"/>
                      <a:pt x="3990" y="5814"/>
                      <a:pt x="3978" y="5779"/>
                    </a:cubicBezTo>
                    <a:cubicBezTo>
                      <a:pt x="2931" y="3965"/>
                      <a:pt x="2013" y="2069"/>
                      <a:pt x="1070" y="208"/>
                    </a:cubicBezTo>
                    <a:cubicBezTo>
                      <a:pt x="1013" y="84"/>
                      <a:pt x="955" y="1"/>
                      <a:pt x="8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64"/>
              <p:cNvSpPr/>
              <p:nvPr/>
            </p:nvSpPr>
            <p:spPr>
              <a:xfrm>
                <a:off x="238125" y="1824300"/>
                <a:ext cx="73575" cy="38125"/>
              </a:xfrm>
              <a:custGeom>
                <a:avLst/>
                <a:gdLst/>
                <a:ahLst/>
                <a:cxnLst/>
                <a:rect l="l" t="t" r="r" b="b"/>
                <a:pathLst>
                  <a:path w="2943" h="1525" extrusionOk="0">
                    <a:moveTo>
                      <a:pt x="2943" y="1"/>
                    </a:moveTo>
                    <a:lnTo>
                      <a:pt x="2943" y="1"/>
                    </a:lnTo>
                    <a:cubicBezTo>
                      <a:pt x="1873" y="315"/>
                      <a:pt x="872" y="827"/>
                      <a:pt x="0" y="1525"/>
                    </a:cubicBezTo>
                    <a:lnTo>
                      <a:pt x="2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64"/>
              <p:cNvSpPr/>
              <p:nvPr/>
            </p:nvSpPr>
            <p:spPr>
              <a:xfrm>
                <a:off x="344250" y="1724150"/>
                <a:ext cx="100625" cy="82500"/>
              </a:xfrm>
              <a:custGeom>
                <a:avLst/>
                <a:gdLst/>
                <a:ahLst/>
                <a:cxnLst/>
                <a:rect l="l" t="t" r="r" b="b"/>
                <a:pathLst>
                  <a:path w="4025" h="3300" extrusionOk="0">
                    <a:moveTo>
                      <a:pt x="2433" y="1"/>
                    </a:moveTo>
                    <a:cubicBezTo>
                      <a:pt x="2380" y="1"/>
                      <a:pt x="2332" y="25"/>
                      <a:pt x="2292" y="87"/>
                    </a:cubicBezTo>
                    <a:cubicBezTo>
                      <a:pt x="2117" y="355"/>
                      <a:pt x="2641" y="262"/>
                      <a:pt x="2722" y="483"/>
                    </a:cubicBezTo>
                    <a:cubicBezTo>
                      <a:pt x="2734" y="506"/>
                      <a:pt x="2804" y="506"/>
                      <a:pt x="2839" y="529"/>
                    </a:cubicBezTo>
                    <a:cubicBezTo>
                      <a:pt x="3025" y="704"/>
                      <a:pt x="2967" y="1018"/>
                      <a:pt x="3188" y="1169"/>
                    </a:cubicBezTo>
                    <a:cubicBezTo>
                      <a:pt x="3350" y="1506"/>
                      <a:pt x="3036" y="1506"/>
                      <a:pt x="2885" y="1588"/>
                    </a:cubicBezTo>
                    <a:cubicBezTo>
                      <a:pt x="2071" y="2030"/>
                      <a:pt x="1257" y="2437"/>
                      <a:pt x="442" y="2867"/>
                    </a:cubicBezTo>
                    <a:cubicBezTo>
                      <a:pt x="268" y="2948"/>
                      <a:pt x="0" y="2948"/>
                      <a:pt x="0" y="3239"/>
                    </a:cubicBezTo>
                    <a:cubicBezTo>
                      <a:pt x="36" y="3284"/>
                      <a:pt x="74" y="3300"/>
                      <a:pt x="112" y="3300"/>
                    </a:cubicBezTo>
                    <a:cubicBezTo>
                      <a:pt x="171" y="3300"/>
                      <a:pt x="230" y="3261"/>
                      <a:pt x="280" y="3239"/>
                    </a:cubicBezTo>
                    <a:cubicBezTo>
                      <a:pt x="1513" y="2600"/>
                      <a:pt x="2746" y="1948"/>
                      <a:pt x="3967" y="1308"/>
                    </a:cubicBezTo>
                    <a:cubicBezTo>
                      <a:pt x="3990" y="1274"/>
                      <a:pt x="4013" y="1250"/>
                      <a:pt x="4025" y="1215"/>
                    </a:cubicBezTo>
                    <a:cubicBezTo>
                      <a:pt x="4025" y="1192"/>
                      <a:pt x="4025" y="1181"/>
                      <a:pt x="4013" y="1157"/>
                    </a:cubicBezTo>
                    <a:cubicBezTo>
                      <a:pt x="3975" y="1121"/>
                      <a:pt x="3935" y="1107"/>
                      <a:pt x="3894" y="1107"/>
                    </a:cubicBezTo>
                    <a:cubicBezTo>
                      <a:pt x="3757" y="1107"/>
                      <a:pt x="3609" y="1265"/>
                      <a:pt x="3474" y="1265"/>
                    </a:cubicBezTo>
                    <a:cubicBezTo>
                      <a:pt x="3405" y="1265"/>
                      <a:pt x="3340" y="1224"/>
                      <a:pt x="3281" y="1099"/>
                    </a:cubicBezTo>
                    <a:cubicBezTo>
                      <a:pt x="3269" y="797"/>
                      <a:pt x="3118" y="506"/>
                      <a:pt x="2885" y="320"/>
                    </a:cubicBezTo>
                    <a:cubicBezTo>
                      <a:pt x="2757" y="192"/>
                      <a:pt x="2578" y="1"/>
                      <a:pt x="2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64"/>
              <p:cNvSpPr/>
              <p:nvPr/>
            </p:nvSpPr>
            <p:spPr>
              <a:xfrm>
                <a:off x="735075" y="1602500"/>
                <a:ext cx="37525" cy="21650"/>
              </a:xfrm>
              <a:custGeom>
                <a:avLst/>
                <a:gdLst/>
                <a:ahLst/>
                <a:cxnLst/>
                <a:rect l="l" t="t" r="r" b="b"/>
                <a:pathLst>
                  <a:path w="1501" h="866" extrusionOk="0">
                    <a:moveTo>
                      <a:pt x="565" y="1"/>
                    </a:moveTo>
                    <a:cubicBezTo>
                      <a:pt x="476" y="1"/>
                      <a:pt x="375" y="41"/>
                      <a:pt x="291" y="114"/>
                    </a:cubicBezTo>
                    <a:cubicBezTo>
                      <a:pt x="210" y="196"/>
                      <a:pt x="0" y="312"/>
                      <a:pt x="105" y="370"/>
                    </a:cubicBezTo>
                    <a:cubicBezTo>
                      <a:pt x="372" y="522"/>
                      <a:pt x="593" y="708"/>
                      <a:pt x="838" y="847"/>
                    </a:cubicBezTo>
                    <a:cubicBezTo>
                      <a:pt x="861" y="860"/>
                      <a:pt x="889" y="866"/>
                      <a:pt x="919" y="866"/>
                    </a:cubicBezTo>
                    <a:cubicBezTo>
                      <a:pt x="1109" y="866"/>
                      <a:pt x="1400" y="624"/>
                      <a:pt x="1501" y="312"/>
                    </a:cubicBezTo>
                    <a:lnTo>
                      <a:pt x="1501" y="312"/>
                    </a:lnTo>
                    <a:cubicBezTo>
                      <a:pt x="1347" y="406"/>
                      <a:pt x="1214" y="476"/>
                      <a:pt x="1099" y="476"/>
                    </a:cubicBezTo>
                    <a:cubicBezTo>
                      <a:pt x="971" y="476"/>
                      <a:pt x="865" y="389"/>
                      <a:pt x="779" y="149"/>
                    </a:cubicBezTo>
                    <a:cubicBezTo>
                      <a:pt x="743" y="47"/>
                      <a:pt x="661" y="1"/>
                      <a:pt x="5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64"/>
              <p:cNvSpPr/>
              <p:nvPr/>
            </p:nvSpPr>
            <p:spPr>
              <a:xfrm>
                <a:off x="328250" y="1717200"/>
                <a:ext cx="31150" cy="71650"/>
              </a:xfrm>
              <a:custGeom>
                <a:avLst/>
                <a:gdLst/>
                <a:ahLst/>
                <a:cxnLst/>
                <a:rect l="l" t="t" r="r" b="b"/>
                <a:pathLst>
                  <a:path w="1246" h="2866" extrusionOk="0">
                    <a:moveTo>
                      <a:pt x="398" y="0"/>
                    </a:moveTo>
                    <a:cubicBezTo>
                      <a:pt x="370" y="0"/>
                      <a:pt x="335" y="5"/>
                      <a:pt x="292" y="16"/>
                    </a:cubicBezTo>
                    <a:cubicBezTo>
                      <a:pt x="71" y="63"/>
                      <a:pt x="1" y="330"/>
                      <a:pt x="187" y="679"/>
                    </a:cubicBezTo>
                    <a:cubicBezTo>
                      <a:pt x="222" y="540"/>
                      <a:pt x="280" y="400"/>
                      <a:pt x="361" y="272"/>
                    </a:cubicBezTo>
                    <a:cubicBezTo>
                      <a:pt x="479" y="145"/>
                      <a:pt x="547" y="0"/>
                      <a:pt x="398" y="0"/>
                    </a:cubicBezTo>
                    <a:close/>
                    <a:moveTo>
                      <a:pt x="187" y="679"/>
                    </a:moveTo>
                    <a:lnTo>
                      <a:pt x="187" y="679"/>
                    </a:lnTo>
                    <a:cubicBezTo>
                      <a:pt x="82" y="970"/>
                      <a:pt x="326" y="1144"/>
                      <a:pt x="326" y="1365"/>
                    </a:cubicBezTo>
                    <a:cubicBezTo>
                      <a:pt x="222" y="1447"/>
                      <a:pt x="36" y="1424"/>
                      <a:pt x="47" y="1703"/>
                    </a:cubicBezTo>
                    <a:cubicBezTo>
                      <a:pt x="209" y="1621"/>
                      <a:pt x="332" y="1586"/>
                      <a:pt x="427" y="1586"/>
                    </a:cubicBezTo>
                    <a:cubicBezTo>
                      <a:pt x="791" y="1586"/>
                      <a:pt x="749" y="2092"/>
                      <a:pt x="896" y="2377"/>
                    </a:cubicBezTo>
                    <a:cubicBezTo>
                      <a:pt x="838" y="2529"/>
                      <a:pt x="780" y="2691"/>
                      <a:pt x="722" y="2866"/>
                    </a:cubicBezTo>
                    <a:cubicBezTo>
                      <a:pt x="966" y="2808"/>
                      <a:pt x="1141" y="2726"/>
                      <a:pt x="1071" y="2447"/>
                    </a:cubicBezTo>
                    <a:cubicBezTo>
                      <a:pt x="1245" y="1982"/>
                      <a:pt x="350" y="1517"/>
                      <a:pt x="1141" y="1086"/>
                    </a:cubicBezTo>
                    <a:cubicBezTo>
                      <a:pt x="1096" y="1064"/>
                      <a:pt x="1054" y="1055"/>
                      <a:pt x="1014" y="1055"/>
                    </a:cubicBezTo>
                    <a:cubicBezTo>
                      <a:pt x="866" y="1055"/>
                      <a:pt x="747" y="1176"/>
                      <a:pt x="619" y="1176"/>
                    </a:cubicBezTo>
                    <a:cubicBezTo>
                      <a:pt x="585" y="1176"/>
                      <a:pt x="549" y="1167"/>
                      <a:pt x="513" y="1144"/>
                    </a:cubicBezTo>
                    <a:cubicBezTo>
                      <a:pt x="431" y="982"/>
                      <a:pt x="408" y="772"/>
                      <a:pt x="187" y="6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64"/>
              <p:cNvSpPr/>
              <p:nvPr/>
            </p:nvSpPr>
            <p:spPr>
              <a:xfrm>
                <a:off x="714125" y="1628025"/>
                <a:ext cx="27650" cy="33800"/>
              </a:xfrm>
              <a:custGeom>
                <a:avLst/>
                <a:gdLst/>
                <a:ahLst/>
                <a:cxnLst/>
                <a:rect l="l" t="t" r="r" b="b"/>
                <a:pathLst>
                  <a:path w="1106" h="1352" extrusionOk="0">
                    <a:moveTo>
                      <a:pt x="489" y="1"/>
                    </a:moveTo>
                    <a:lnTo>
                      <a:pt x="489" y="1"/>
                    </a:lnTo>
                    <a:cubicBezTo>
                      <a:pt x="757" y="664"/>
                      <a:pt x="198" y="408"/>
                      <a:pt x="1" y="640"/>
                    </a:cubicBezTo>
                    <a:cubicBezTo>
                      <a:pt x="222" y="803"/>
                      <a:pt x="710" y="745"/>
                      <a:pt x="478" y="1222"/>
                    </a:cubicBezTo>
                    <a:cubicBezTo>
                      <a:pt x="466" y="1245"/>
                      <a:pt x="524" y="1338"/>
                      <a:pt x="571" y="1350"/>
                    </a:cubicBezTo>
                    <a:cubicBezTo>
                      <a:pt x="576" y="1351"/>
                      <a:pt x="581" y="1352"/>
                      <a:pt x="587" y="1352"/>
                    </a:cubicBezTo>
                    <a:cubicBezTo>
                      <a:pt x="636" y="1352"/>
                      <a:pt x="710" y="1313"/>
                      <a:pt x="710" y="1292"/>
                    </a:cubicBezTo>
                    <a:cubicBezTo>
                      <a:pt x="745" y="896"/>
                      <a:pt x="1106" y="478"/>
                      <a:pt x="4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64"/>
              <p:cNvSpPr/>
              <p:nvPr/>
            </p:nvSpPr>
            <p:spPr>
              <a:xfrm>
                <a:off x="594025" y="1595450"/>
                <a:ext cx="23300" cy="34050"/>
              </a:xfrm>
              <a:custGeom>
                <a:avLst/>
                <a:gdLst/>
                <a:ahLst/>
                <a:cxnLst/>
                <a:rect l="l" t="t" r="r" b="b"/>
                <a:pathLst>
                  <a:path w="932" h="1362" extrusionOk="0">
                    <a:moveTo>
                      <a:pt x="641" y="1"/>
                    </a:moveTo>
                    <a:cubicBezTo>
                      <a:pt x="478" y="210"/>
                      <a:pt x="466" y="548"/>
                      <a:pt x="1" y="652"/>
                    </a:cubicBezTo>
                    <a:cubicBezTo>
                      <a:pt x="65" y="643"/>
                      <a:pt x="120" y="638"/>
                      <a:pt x="168" y="638"/>
                    </a:cubicBezTo>
                    <a:cubicBezTo>
                      <a:pt x="702" y="638"/>
                      <a:pt x="294" y="1191"/>
                      <a:pt x="582" y="1362"/>
                    </a:cubicBezTo>
                    <a:cubicBezTo>
                      <a:pt x="815" y="897"/>
                      <a:pt x="931" y="455"/>
                      <a:pt x="6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64"/>
              <p:cNvSpPr/>
              <p:nvPr/>
            </p:nvSpPr>
            <p:spPr>
              <a:xfrm>
                <a:off x="441075" y="1781275"/>
                <a:ext cx="17450" cy="34075"/>
              </a:xfrm>
              <a:custGeom>
                <a:avLst/>
                <a:gdLst/>
                <a:ahLst/>
                <a:cxnLst/>
                <a:rect l="l" t="t" r="r" b="b"/>
                <a:pathLst>
                  <a:path w="698" h="1363" extrusionOk="0">
                    <a:moveTo>
                      <a:pt x="1" y="0"/>
                    </a:moveTo>
                    <a:lnTo>
                      <a:pt x="1" y="0"/>
                    </a:lnTo>
                    <a:cubicBezTo>
                      <a:pt x="292" y="349"/>
                      <a:pt x="466" y="722"/>
                      <a:pt x="419" y="1187"/>
                    </a:cubicBezTo>
                    <a:cubicBezTo>
                      <a:pt x="408" y="1280"/>
                      <a:pt x="443" y="1350"/>
                      <a:pt x="536" y="1361"/>
                    </a:cubicBezTo>
                    <a:cubicBezTo>
                      <a:pt x="541" y="1362"/>
                      <a:pt x="546" y="1362"/>
                      <a:pt x="552" y="1362"/>
                    </a:cubicBezTo>
                    <a:cubicBezTo>
                      <a:pt x="627" y="1362"/>
                      <a:pt x="697" y="1286"/>
                      <a:pt x="675" y="1210"/>
                    </a:cubicBezTo>
                    <a:cubicBezTo>
                      <a:pt x="629" y="710"/>
                      <a:pt x="594" y="19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64"/>
              <p:cNvSpPr/>
              <p:nvPr/>
            </p:nvSpPr>
            <p:spPr>
              <a:xfrm>
                <a:off x="528550" y="1638900"/>
                <a:ext cx="27425" cy="20050"/>
              </a:xfrm>
              <a:custGeom>
                <a:avLst/>
                <a:gdLst/>
                <a:ahLst/>
                <a:cxnLst/>
                <a:rect l="l" t="t" r="r" b="b"/>
                <a:pathLst>
                  <a:path w="1097" h="802" extrusionOk="0">
                    <a:moveTo>
                      <a:pt x="579" y="0"/>
                    </a:moveTo>
                    <a:cubicBezTo>
                      <a:pt x="511" y="0"/>
                      <a:pt x="416" y="63"/>
                      <a:pt x="282" y="240"/>
                    </a:cubicBezTo>
                    <a:cubicBezTo>
                      <a:pt x="282" y="240"/>
                      <a:pt x="212" y="228"/>
                      <a:pt x="152" y="228"/>
                    </a:cubicBezTo>
                    <a:cubicBezTo>
                      <a:pt x="67" y="228"/>
                      <a:pt x="0" y="252"/>
                      <a:pt x="177" y="368"/>
                    </a:cubicBezTo>
                    <a:cubicBezTo>
                      <a:pt x="333" y="483"/>
                      <a:pt x="275" y="801"/>
                      <a:pt x="502" y="801"/>
                    </a:cubicBezTo>
                    <a:cubicBezTo>
                      <a:pt x="529" y="801"/>
                      <a:pt x="560" y="797"/>
                      <a:pt x="596" y="787"/>
                    </a:cubicBezTo>
                    <a:cubicBezTo>
                      <a:pt x="445" y="519"/>
                      <a:pt x="1096" y="601"/>
                      <a:pt x="805" y="345"/>
                    </a:cubicBezTo>
                    <a:cubicBezTo>
                      <a:pt x="757" y="305"/>
                      <a:pt x="731"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64"/>
              <p:cNvSpPr/>
              <p:nvPr/>
            </p:nvSpPr>
            <p:spPr>
              <a:xfrm>
                <a:off x="363150" y="1811875"/>
                <a:ext cx="31725" cy="28850"/>
              </a:xfrm>
              <a:custGeom>
                <a:avLst/>
                <a:gdLst/>
                <a:ahLst/>
                <a:cxnLst/>
                <a:rect l="l" t="t" r="r" b="b"/>
                <a:pathLst>
                  <a:path w="1269" h="1154" extrusionOk="0">
                    <a:moveTo>
                      <a:pt x="658" y="0"/>
                    </a:moveTo>
                    <a:cubicBezTo>
                      <a:pt x="581" y="0"/>
                      <a:pt x="497" y="25"/>
                      <a:pt x="408" y="79"/>
                    </a:cubicBezTo>
                    <a:cubicBezTo>
                      <a:pt x="280" y="149"/>
                      <a:pt x="140" y="230"/>
                      <a:pt x="140" y="405"/>
                    </a:cubicBezTo>
                    <a:cubicBezTo>
                      <a:pt x="1" y="742"/>
                      <a:pt x="47" y="1068"/>
                      <a:pt x="419" y="1149"/>
                    </a:cubicBezTo>
                    <a:cubicBezTo>
                      <a:pt x="434" y="1152"/>
                      <a:pt x="450" y="1153"/>
                      <a:pt x="465" y="1153"/>
                    </a:cubicBezTo>
                    <a:cubicBezTo>
                      <a:pt x="647" y="1153"/>
                      <a:pt x="817" y="963"/>
                      <a:pt x="710" y="684"/>
                    </a:cubicBezTo>
                    <a:lnTo>
                      <a:pt x="710" y="684"/>
                    </a:lnTo>
                    <a:cubicBezTo>
                      <a:pt x="596" y="784"/>
                      <a:pt x="509" y="829"/>
                      <a:pt x="445" y="829"/>
                    </a:cubicBezTo>
                    <a:cubicBezTo>
                      <a:pt x="346" y="829"/>
                      <a:pt x="303" y="721"/>
                      <a:pt x="303" y="544"/>
                    </a:cubicBezTo>
                    <a:lnTo>
                      <a:pt x="303" y="463"/>
                    </a:lnTo>
                    <a:cubicBezTo>
                      <a:pt x="430" y="323"/>
                      <a:pt x="508" y="271"/>
                      <a:pt x="558" y="271"/>
                    </a:cubicBezTo>
                    <a:cubicBezTo>
                      <a:pt x="680" y="271"/>
                      <a:pt x="627" y="590"/>
                      <a:pt x="710" y="672"/>
                    </a:cubicBezTo>
                    <a:cubicBezTo>
                      <a:pt x="803" y="510"/>
                      <a:pt x="1268" y="638"/>
                      <a:pt x="1036" y="254"/>
                    </a:cubicBezTo>
                    <a:cubicBezTo>
                      <a:pt x="943" y="99"/>
                      <a:pt x="813" y="0"/>
                      <a:pt x="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64"/>
              <p:cNvSpPr/>
              <p:nvPr/>
            </p:nvSpPr>
            <p:spPr>
              <a:xfrm>
                <a:off x="736225" y="1534100"/>
                <a:ext cx="18050" cy="37550"/>
              </a:xfrm>
              <a:custGeom>
                <a:avLst/>
                <a:gdLst/>
                <a:ahLst/>
                <a:cxnLst/>
                <a:rect l="l" t="t" r="r" b="b"/>
                <a:pathLst>
                  <a:path w="722" h="1502" extrusionOk="0">
                    <a:moveTo>
                      <a:pt x="1" y="1"/>
                    </a:moveTo>
                    <a:cubicBezTo>
                      <a:pt x="59" y="571"/>
                      <a:pt x="454" y="978"/>
                      <a:pt x="594" y="1501"/>
                    </a:cubicBezTo>
                    <a:cubicBezTo>
                      <a:pt x="722" y="1303"/>
                      <a:pt x="710" y="1036"/>
                      <a:pt x="559" y="850"/>
                    </a:cubicBezTo>
                    <a:cubicBezTo>
                      <a:pt x="512" y="640"/>
                      <a:pt x="408" y="443"/>
                      <a:pt x="268" y="292"/>
                    </a:cubicBezTo>
                    <a:cubicBezTo>
                      <a:pt x="222" y="164"/>
                      <a:pt x="198"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64"/>
              <p:cNvSpPr/>
              <p:nvPr/>
            </p:nvSpPr>
            <p:spPr>
              <a:xfrm>
                <a:off x="736225" y="1533825"/>
                <a:ext cx="25" cy="600"/>
              </a:xfrm>
              <a:custGeom>
                <a:avLst/>
                <a:gdLst/>
                <a:ahLst/>
                <a:cxnLst/>
                <a:rect l="l" t="t" r="r" b="b"/>
                <a:pathLst>
                  <a:path w="1" h="24" extrusionOk="0">
                    <a:moveTo>
                      <a:pt x="1" y="23"/>
                    </a:move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64"/>
              <p:cNvSpPr/>
              <p:nvPr/>
            </p:nvSpPr>
            <p:spPr>
              <a:xfrm>
                <a:off x="550550" y="1592350"/>
                <a:ext cx="30425" cy="52575"/>
              </a:xfrm>
              <a:custGeom>
                <a:avLst/>
                <a:gdLst/>
                <a:ahLst/>
                <a:cxnLst/>
                <a:rect l="l" t="t" r="r" b="b"/>
                <a:pathLst>
                  <a:path w="1217" h="2103" extrusionOk="0">
                    <a:moveTo>
                      <a:pt x="89" y="1"/>
                    </a:moveTo>
                    <a:cubicBezTo>
                      <a:pt x="31" y="1"/>
                      <a:pt x="1" y="80"/>
                      <a:pt x="30" y="218"/>
                    </a:cubicBezTo>
                    <a:cubicBezTo>
                      <a:pt x="146" y="672"/>
                      <a:pt x="251" y="1125"/>
                      <a:pt x="740" y="1346"/>
                    </a:cubicBezTo>
                    <a:cubicBezTo>
                      <a:pt x="751" y="1358"/>
                      <a:pt x="763" y="1370"/>
                      <a:pt x="786" y="1393"/>
                    </a:cubicBezTo>
                    <a:lnTo>
                      <a:pt x="1077" y="2102"/>
                    </a:lnTo>
                    <a:cubicBezTo>
                      <a:pt x="1216" y="1684"/>
                      <a:pt x="1065" y="1218"/>
                      <a:pt x="705" y="962"/>
                    </a:cubicBezTo>
                    <a:cubicBezTo>
                      <a:pt x="701" y="963"/>
                      <a:pt x="697" y="963"/>
                      <a:pt x="694" y="963"/>
                    </a:cubicBezTo>
                    <a:cubicBezTo>
                      <a:pt x="446" y="963"/>
                      <a:pt x="976" y="611"/>
                      <a:pt x="723" y="611"/>
                    </a:cubicBezTo>
                    <a:cubicBezTo>
                      <a:pt x="686" y="611"/>
                      <a:pt x="631" y="619"/>
                      <a:pt x="553" y="637"/>
                    </a:cubicBezTo>
                    <a:cubicBezTo>
                      <a:pt x="379" y="497"/>
                      <a:pt x="344" y="253"/>
                      <a:pt x="216" y="90"/>
                    </a:cubicBezTo>
                    <a:cubicBezTo>
                      <a:pt x="168" y="29"/>
                      <a:pt x="124" y="1"/>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64"/>
              <p:cNvSpPr/>
              <p:nvPr/>
            </p:nvSpPr>
            <p:spPr>
              <a:xfrm>
                <a:off x="393675" y="1764400"/>
                <a:ext cx="25" cy="2075"/>
              </a:xfrm>
              <a:custGeom>
                <a:avLst/>
                <a:gdLst/>
                <a:ahLst/>
                <a:cxnLst/>
                <a:rect l="l" t="t" r="r" b="b"/>
                <a:pathLst>
                  <a:path w="1" h="83" extrusionOk="0">
                    <a:moveTo>
                      <a:pt x="1" y="1"/>
                    </a:moveTo>
                    <a:cubicBezTo>
                      <a:pt x="1" y="24"/>
                      <a:pt x="1" y="59"/>
                      <a:pt x="1" y="8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64"/>
              <p:cNvSpPr/>
              <p:nvPr/>
            </p:nvSpPr>
            <p:spPr>
              <a:xfrm>
                <a:off x="381475" y="1744275"/>
                <a:ext cx="24450" cy="20150"/>
              </a:xfrm>
              <a:custGeom>
                <a:avLst/>
                <a:gdLst/>
                <a:ahLst/>
                <a:cxnLst/>
                <a:rect l="l" t="t" r="r" b="b"/>
                <a:pathLst>
                  <a:path w="978" h="806" extrusionOk="0">
                    <a:moveTo>
                      <a:pt x="571" y="0"/>
                    </a:moveTo>
                    <a:cubicBezTo>
                      <a:pt x="426" y="0"/>
                      <a:pt x="270" y="148"/>
                      <a:pt x="112" y="148"/>
                    </a:cubicBezTo>
                    <a:cubicBezTo>
                      <a:pt x="75" y="148"/>
                      <a:pt x="38" y="140"/>
                      <a:pt x="0" y="120"/>
                    </a:cubicBezTo>
                    <a:lnTo>
                      <a:pt x="0" y="120"/>
                    </a:lnTo>
                    <a:cubicBezTo>
                      <a:pt x="256" y="294"/>
                      <a:pt x="489" y="445"/>
                      <a:pt x="489" y="806"/>
                    </a:cubicBezTo>
                    <a:cubicBezTo>
                      <a:pt x="535" y="538"/>
                      <a:pt x="977" y="503"/>
                      <a:pt x="791" y="166"/>
                    </a:cubicBezTo>
                    <a:cubicBezTo>
                      <a:pt x="722" y="41"/>
                      <a:pt x="648" y="0"/>
                      <a:pt x="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64"/>
              <p:cNvSpPr/>
              <p:nvPr/>
            </p:nvSpPr>
            <p:spPr>
              <a:xfrm>
                <a:off x="713250" y="1550575"/>
                <a:ext cx="23625" cy="22800"/>
              </a:xfrm>
              <a:custGeom>
                <a:avLst/>
                <a:gdLst/>
                <a:ahLst/>
                <a:cxnLst/>
                <a:rect l="l" t="t" r="r" b="b"/>
                <a:pathLst>
                  <a:path w="945" h="912" extrusionOk="0">
                    <a:moveTo>
                      <a:pt x="492" y="1"/>
                    </a:moveTo>
                    <a:cubicBezTo>
                      <a:pt x="461" y="1"/>
                      <a:pt x="432" y="9"/>
                      <a:pt x="408" y="28"/>
                    </a:cubicBezTo>
                    <a:cubicBezTo>
                      <a:pt x="1" y="330"/>
                      <a:pt x="652" y="517"/>
                      <a:pt x="373" y="912"/>
                    </a:cubicBezTo>
                    <a:cubicBezTo>
                      <a:pt x="745" y="714"/>
                      <a:pt x="675" y="505"/>
                      <a:pt x="815" y="389"/>
                    </a:cubicBezTo>
                    <a:cubicBezTo>
                      <a:pt x="944" y="279"/>
                      <a:pt x="675" y="1"/>
                      <a:pt x="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64"/>
              <p:cNvSpPr/>
              <p:nvPr/>
            </p:nvSpPr>
            <p:spPr>
              <a:xfrm>
                <a:off x="388150" y="1826050"/>
                <a:ext cx="21850" cy="42875"/>
              </a:xfrm>
              <a:custGeom>
                <a:avLst/>
                <a:gdLst/>
                <a:ahLst/>
                <a:cxnLst/>
                <a:rect l="l" t="t" r="r" b="b"/>
                <a:pathLst>
                  <a:path w="874" h="1715" extrusionOk="0">
                    <a:moveTo>
                      <a:pt x="454" y="734"/>
                    </a:moveTo>
                    <a:cubicBezTo>
                      <a:pt x="478" y="768"/>
                      <a:pt x="501" y="792"/>
                      <a:pt x="524" y="838"/>
                    </a:cubicBezTo>
                    <a:cubicBezTo>
                      <a:pt x="559" y="931"/>
                      <a:pt x="582" y="1036"/>
                      <a:pt x="571" y="1141"/>
                    </a:cubicBezTo>
                    <a:lnTo>
                      <a:pt x="571" y="1234"/>
                    </a:lnTo>
                    <a:lnTo>
                      <a:pt x="361" y="1338"/>
                    </a:lnTo>
                    <a:cubicBezTo>
                      <a:pt x="327" y="1292"/>
                      <a:pt x="315" y="1257"/>
                      <a:pt x="303" y="1199"/>
                    </a:cubicBezTo>
                    <a:cubicBezTo>
                      <a:pt x="292" y="1082"/>
                      <a:pt x="361" y="955"/>
                      <a:pt x="361" y="838"/>
                    </a:cubicBezTo>
                    <a:cubicBezTo>
                      <a:pt x="361" y="815"/>
                      <a:pt x="361" y="803"/>
                      <a:pt x="361" y="792"/>
                    </a:cubicBezTo>
                    <a:cubicBezTo>
                      <a:pt x="385" y="768"/>
                      <a:pt x="420" y="745"/>
                      <a:pt x="454" y="734"/>
                    </a:cubicBezTo>
                    <a:close/>
                    <a:moveTo>
                      <a:pt x="116" y="1"/>
                    </a:moveTo>
                    <a:cubicBezTo>
                      <a:pt x="109" y="1"/>
                      <a:pt x="101" y="1"/>
                      <a:pt x="94" y="1"/>
                    </a:cubicBezTo>
                    <a:cubicBezTo>
                      <a:pt x="233" y="257"/>
                      <a:pt x="303" y="478"/>
                      <a:pt x="199" y="722"/>
                    </a:cubicBezTo>
                    <a:cubicBezTo>
                      <a:pt x="71" y="908"/>
                      <a:pt x="24" y="1129"/>
                      <a:pt x="82" y="1350"/>
                    </a:cubicBezTo>
                    <a:cubicBezTo>
                      <a:pt x="82" y="1490"/>
                      <a:pt x="1" y="1699"/>
                      <a:pt x="175" y="1711"/>
                    </a:cubicBezTo>
                    <a:cubicBezTo>
                      <a:pt x="197" y="1713"/>
                      <a:pt x="218" y="1715"/>
                      <a:pt x="239" y="1715"/>
                    </a:cubicBezTo>
                    <a:cubicBezTo>
                      <a:pt x="493" y="1715"/>
                      <a:pt x="712" y="1527"/>
                      <a:pt x="734" y="1280"/>
                    </a:cubicBezTo>
                    <a:cubicBezTo>
                      <a:pt x="873" y="1094"/>
                      <a:pt x="815" y="908"/>
                      <a:pt x="722" y="722"/>
                    </a:cubicBezTo>
                    <a:cubicBezTo>
                      <a:pt x="596" y="435"/>
                      <a:pt x="662"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64"/>
              <p:cNvSpPr/>
              <p:nvPr/>
            </p:nvSpPr>
            <p:spPr>
              <a:xfrm>
                <a:off x="398325" y="1797275"/>
                <a:ext cx="26525" cy="30375"/>
              </a:xfrm>
              <a:custGeom>
                <a:avLst/>
                <a:gdLst/>
                <a:ahLst/>
                <a:cxnLst/>
                <a:rect l="l" t="t" r="r" b="b"/>
                <a:pathLst>
                  <a:path w="1061" h="1215" extrusionOk="0">
                    <a:moveTo>
                      <a:pt x="129" y="0"/>
                    </a:moveTo>
                    <a:lnTo>
                      <a:pt x="129" y="0"/>
                    </a:lnTo>
                    <a:cubicBezTo>
                      <a:pt x="36" y="500"/>
                      <a:pt x="1" y="977"/>
                      <a:pt x="652" y="1152"/>
                    </a:cubicBezTo>
                    <a:cubicBezTo>
                      <a:pt x="720" y="1186"/>
                      <a:pt x="808" y="1214"/>
                      <a:pt x="884" y="1214"/>
                    </a:cubicBezTo>
                    <a:cubicBezTo>
                      <a:pt x="963" y="1214"/>
                      <a:pt x="1030" y="1183"/>
                      <a:pt x="1048" y="1094"/>
                    </a:cubicBezTo>
                    <a:cubicBezTo>
                      <a:pt x="1061" y="985"/>
                      <a:pt x="1000" y="961"/>
                      <a:pt x="921" y="961"/>
                    </a:cubicBezTo>
                    <a:cubicBezTo>
                      <a:pt x="857" y="961"/>
                      <a:pt x="780" y="977"/>
                      <a:pt x="722" y="977"/>
                    </a:cubicBezTo>
                    <a:cubicBezTo>
                      <a:pt x="222" y="838"/>
                      <a:pt x="338" y="326"/>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64"/>
              <p:cNvSpPr/>
              <p:nvPr/>
            </p:nvSpPr>
            <p:spPr>
              <a:xfrm>
                <a:off x="234325" y="1803950"/>
                <a:ext cx="20100" cy="22700"/>
              </a:xfrm>
              <a:custGeom>
                <a:avLst/>
                <a:gdLst/>
                <a:ahLst/>
                <a:cxnLst/>
                <a:rect l="l" t="t" r="r" b="b"/>
                <a:pathLst>
                  <a:path w="804" h="908" extrusionOk="0">
                    <a:moveTo>
                      <a:pt x="338" y="1"/>
                    </a:moveTo>
                    <a:cubicBezTo>
                      <a:pt x="1" y="233"/>
                      <a:pt x="233" y="501"/>
                      <a:pt x="315" y="757"/>
                    </a:cubicBezTo>
                    <a:cubicBezTo>
                      <a:pt x="341" y="851"/>
                      <a:pt x="429" y="907"/>
                      <a:pt x="521" y="907"/>
                    </a:cubicBezTo>
                    <a:cubicBezTo>
                      <a:pt x="553" y="907"/>
                      <a:pt x="587" y="900"/>
                      <a:pt x="617" y="885"/>
                    </a:cubicBezTo>
                    <a:cubicBezTo>
                      <a:pt x="803" y="803"/>
                      <a:pt x="803" y="640"/>
                      <a:pt x="780" y="478"/>
                    </a:cubicBezTo>
                    <a:lnTo>
                      <a:pt x="780" y="478"/>
                    </a:lnTo>
                    <a:cubicBezTo>
                      <a:pt x="684" y="518"/>
                      <a:pt x="613" y="535"/>
                      <a:pt x="560" y="535"/>
                    </a:cubicBezTo>
                    <a:cubicBezTo>
                      <a:pt x="296" y="535"/>
                      <a:pt x="505" y="98"/>
                      <a:pt x="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64"/>
              <p:cNvSpPr/>
              <p:nvPr/>
            </p:nvSpPr>
            <p:spPr>
              <a:xfrm>
                <a:off x="416075" y="1792025"/>
                <a:ext cx="23000" cy="24875"/>
              </a:xfrm>
              <a:custGeom>
                <a:avLst/>
                <a:gdLst/>
                <a:ahLst/>
                <a:cxnLst/>
                <a:rect l="l" t="t" r="r" b="b"/>
                <a:pathLst>
                  <a:path w="920" h="995" extrusionOk="0">
                    <a:moveTo>
                      <a:pt x="675" y="1"/>
                    </a:moveTo>
                    <a:cubicBezTo>
                      <a:pt x="431" y="59"/>
                      <a:pt x="547" y="268"/>
                      <a:pt x="466" y="373"/>
                    </a:cubicBezTo>
                    <a:cubicBezTo>
                      <a:pt x="437" y="386"/>
                      <a:pt x="404" y="391"/>
                      <a:pt x="369" y="391"/>
                    </a:cubicBezTo>
                    <a:cubicBezTo>
                      <a:pt x="295" y="391"/>
                      <a:pt x="212" y="371"/>
                      <a:pt x="146" y="371"/>
                    </a:cubicBezTo>
                    <a:cubicBezTo>
                      <a:pt x="78" y="371"/>
                      <a:pt x="28" y="392"/>
                      <a:pt x="24" y="478"/>
                    </a:cubicBezTo>
                    <a:cubicBezTo>
                      <a:pt x="0" y="722"/>
                      <a:pt x="315" y="594"/>
                      <a:pt x="466" y="687"/>
                    </a:cubicBezTo>
                    <a:cubicBezTo>
                      <a:pt x="477" y="780"/>
                      <a:pt x="466" y="920"/>
                      <a:pt x="524" y="978"/>
                    </a:cubicBezTo>
                    <a:cubicBezTo>
                      <a:pt x="536" y="990"/>
                      <a:pt x="548" y="995"/>
                      <a:pt x="561" y="995"/>
                    </a:cubicBezTo>
                    <a:cubicBezTo>
                      <a:pt x="610" y="995"/>
                      <a:pt x="661" y="917"/>
                      <a:pt x="698" y="862"/>
                    </a:cubicBezTo>
                    <a:cubicBezTo>
                      <a:pt x="919" y="559"/>
                      <a:pt x="756" y="280"/>
                      <a:pt x="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64"/>
              <p:cNvSpPr/>
              <p:nvPr/>
            </p:nvSpPr>
            <p:spPr>
              <a:xfrm>
                <a:off x="737400" y="1625825"/>
                <a:ext cx="22125" cy="31300"/>
              </a:xfrm>
              <a:custGeom>
                <a:avLst/>
                <a:gdLst/>
                <a:ahLst/>
                <a:cxnLst/>
                <a:rect l="l" t="t" r="r" b="b"/>
                <a:pathLst>
                  <a:path w="885" h="1252" extrusionOk="0">
                    <a:moveTo>
                      <a:pt x="181" y="0"/>
                    </a:moveTo>
                    <a:cubicBezTo>
                      <a:pt x="130" y="0"/>
                      <a:pt x="71" y="18"/>
                      <a:pt x="0" y="65"/>
                    </a:cubicBezTo>
                    <a:cubicBezTo>
                      <a:pt x="442" y="321"/>
                      <a:pt x="535" y="787"/>
                      <a:pt x="663" y="1252"/>
                    </a:cubicBezTo>
                    <a:cubicBezTo>
                      <a:pt x="884" y="1066"/>
                      <a:pt x="791" y="891"/>
                      <a:pt x="814" y="728"/>
                    </a:cubicBezTo>
                    <a:lnTo>
                      <a:pt x="814" y="728"/>
                    </a:lnTo>
                    <a:lnTo>
                      <a:pt x="768" y="763"/>
                    </a:lnTo>
                    <a:cubicBezTo>
                      <a:pt x="756" y="705"/>
                      <a:pt x="745" y="647"/>
                      <a:pt x="721" y="589"/>
                    </a:cubicBezTo>
                    <a:cubicBezTo>
                      <a:pt x="686" y="496"/>
                      <a:pt x="640" y="403"/>
                      <a:pt x="582" y="321"/>
                    </a:cubicBezTo>
                    <a:cubicBezTo>
                      <a:pt x="559" y="275"/>
                      <a:pt x="524" y="228"/>
                      <a:pt x="489" y="193"/>
                    </a:cubicBezTo>
                    <a:lnTo>
                      <a:pt x="535" y="182"/>
                    </a:lnTo>
                    <a:cubicBezTo>
                      <a:pt x="414" y="156"/>
                      <a:pt x="331" y="0"/>
                      <a:pt x="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64"/>
              <p:cNvSpPr/>
              <p:nvPr/>
            </p:nvSpPr>
            <p:spPr>
              <a:xfrm>
                <a:off x="485275" y="1652600"/>
                <a:ext cx="33175" cy="41325"/>
              </a:xfrm>
              <a:custGeom>
                <a:avLst/>
                <a:gdLst/>
                <a:ahLst/>
                <a:cxnLst/>
                <a:rect l="l" t="t" r="r" b="b"/>
                <a:pathLst>
                  <a:path w="1327" h="1653" extrusionOk="0">
                    <a:moveTo>
                      <a:pt x="387" y="0"/>
                    </a:moveTo>
                    <a:cubicBezTo>
                      <a:pt x="296" y="0"/>
                      <a:pt x="237" y="174"/>
                      <a:pt x="164" y="239"/>
                    </a:cubicBezTo>
                    <a:cubicBezTo>
                      <a:pt x="1" y="472"/>
                      <a:pt x="59" y="809"/>
                      <a:pt x="315" y="960"/>
                    </a:cubicBezTo>
                    <a:cubicBezTo>
                      <a:pt x="361" y="989"/>
                      <a:pt x="398" y="1002"/>
                      <a:pt x="428" y="1002"/>
                    </a:cubicBezTo>
                    <a:cubicBezTo>
                      <a:pt x="567" y="1002"/>
                      <a:pt x="570" y="746"/>
                      <a:pt x="675" y="669"/>
                    </a:cubicBezTo>
                    <a:cubicBezTo>
                      <a:pt x="664" y="646"/>
                      <a:pt x="652" y="611"/>
                      <a:pt x="652" y="576"/>
                    </a:cubicBezTo>
                    <a:lnTo>
                      <a:pt x="652" y="576"/>
                    </a:lnTo>
                    <a:cubicBezTo>
                      <a:pt x="861" y="716"/>
                      <a:pt x="1059" y="855"/>
                      <a:pt x="734" y="1076"/>
                    </a:cubicBezTo>
                    <a:lnTo>
                      <a:pt x="757" y="1100"/>
                    </a:lnTo>
                    <a:cubicBezTo>
                      <a:pt x="594" y="1263"/>
                      <a:pt x="513" y="1507"/>
                      <a:pt x="710" y="1623"/>
                    </a:cubicBezTo>
                    <a:cubicBezTo>
                      <a:pt x="749" y="1644"/>
                      <a:pt x="787" y="1653"/>
                      <a:pt x="824" y="1653"/>
                    </a:cubicBezTo>
                    <a:cubicBezTo>
                      <a:pt x="975" y="1653"/>
                      <a:pt x="1103" y="1494"/>
                      <a:pt x="1141" y="1297"/>
                    </a:cubicBezTo>
                    <a:cubicBezTo>
                      <a:pt x="1327" y="669"/>
                      <a:pt x="815" y="390"/>
                      <a:pt x="466" y="41"/>
                    </a:cubicBezTo>
                    <a:cubicBezTo>
                      <a:pt x="437" y="12"/>
                      <a:pt x="411"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64"/>
              <p:cNvSpPr/>
              <p:nvPr/>
            </p:nvSpPr>
            <p:spPr>
              <a:xfrm>
                <a:off x="751350" y="1516075"/>
                <a:ext cx="30550" cy="46850"/>
              </a:xfrm>
              <a:custGeom>
                <a:avLst/>
                <a:gdLst/>
                <a:ahLst/>
                <a:cxnLst/>
                <a:rect l="l" t="t" r="r" b="b"/>
                <a:pathLst>
                  <a:path w="1222" h="1874" extrusionOk="0">
                    <a:moveTo>
                      <a:pt x="456" y="0"/>
                    </a:moveTo>
                    <a:cubicBezTo>
                      <a:pt x="350" y="0"/>
                      <a:pt x="260" y="154"/>
                      <a:pt x="117" y="477"/>
                    </a:cubicBezTo>
                    <a:cubicBezTo>
                      <a:pt x="1" y="780"/>
                      <a:pt x="140" y="1024"/>
                      <a:pt x="396" y="1059"/>
                    </a:cubicBezTo>
                    <a:cubicBezTo>
                      <a:pt x="414" y="1062"/>
                      <a:pt x="430" y="1064"/>
                      <a:pt x="445" y="1064"/>
                    </a:cubicBezTo>
                    <a:cubicBezTo>
                      <a:pt x="641" y="1064"/>
                      <a:pt x="574" y="793"/>
                      <a:pt x="617" y="652"/>
                    </a:cubicBezTo>
                    <a:lnTo>
                      <a:pt x="617" y="652"/>
                    </a:lnTo>
                    <a:cubicBezTo>
                      <a:pt x="1129" y="826"/>
                      <a:pt x="687" y="1106"/>
                      <a:pt x="687" y="1327"/>
                    </a:cubicBezTo>
                    <a:cubicBezTo>
                      <a:pt x="547" y="1559"/>
                      <a:pt x="524" y="1757"/>
                      <a:pt x="826" y="1873"/>
                    </a:cubicBezTo>
                    <a:lnTo>
                      <a:pt x="1071" y="1734"/>
                    </a:lnTo>
                    <a:cubicBezTo>
                      <a:pt x="1094" y="1606"/>
                      <a:pt x="1129" y="1489"/>
                      <a:pt x="1164" y="1373"/>
                    </a:cubicBezTo>
                    <a:cubicBezTo>
                      <a:pt x="1222" y="966"/>
                      <a:pt x="1047" y="652"/>
                      <a:pt x="815" y="338"/>
                    </a:cubicBezTo>
                    <a:cubicBezTo>
                      <a:pt x="652" y="116"/>
                      <a:pt x="548" y="0"/>
                      <a:pt x="4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64"/>
              <p:cNvSpPr/>
              <p:nvPr/>
            </p:nvSpPr>
            <p:spPr>
              <a:xfrm>
                <a:off x="642025" y="1580625"/>
                <a:ext cx="22700" cy="16900"/>
              </a:xfrm>
              <a:custGeom>
                <a:avLst/>
                <a:gdLst/>
                <a:ahLst/>
                <a:cxnLst/>
                <a:rect l="l" t="t" r="r" b="b"/>
                <a:pathLst>
                  <a:path w="908" h="676" extrusionOk="0">
                    <a:moveTo>
                      <a:pt x="814" y="1"/>
                    </a:moveTo>
                    <a:lnTo>
                      <a:pt x="0" y="536"/>
                    </a:lnTo>
                    <a:lnTo>
                      <a:pt x="93" y="675"/>
                    </a:lnTo>
                    <a:cubicBezTo>
                      <a:pt x="407" y="571"/>
                      <a:pt x="686" y="396"/>
                      <a:pt x="907" y="152"/>
                    </a:cubicBezTo>
                    <a:lnTo>
                      <a:pt x="8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64"/>
              <p:cNvSpPr/>
              <p:nvPr/>
            </p:nvSpPr>
            <p:spPr>
              <a:xfrm>
                <a:off x="468125" y="1722250"/>
                <a:ext cx="22125" cy="12850"/>
              </a:xfrm>
              <a:custGeom>
                <a:avLst/>
                <a:gdLst/>
                <a:ahLst/>
                <a:cxnLst/>
                <a:rect l="l" t="t" r="r" b="b"/>
                <a:pathLst>
                  <a:path w="885" h="514" extrusionOk="0">
                    <a:moveTo>
                      <a:pt x="884" y="0"/>
                    </a:moveTo>
                    <a:lnTo>
                      <a:pt x="0" y="477"/>
                    </a:lnTo>
                    <a:cubicBezTo>
                      <a:pt x="91" y="502"/>
                      <a:pt x="175" y="514"/>
                      <a:pt x="254" y="514"/>
                    </a:cubicBezTo>
                    <a:cubicBezTo>
                      <a:pt x="551" y="514"/>
                      <a:pt x="765" y="341"/>
                      <a:pt x="8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64"/>
              <p:cNvSpPr/>
              <p:nvPr/>
            </p:nvSpPr>
            <p:spPr>
              <a:xfrm>
                <a:off x="534725" y="1622275"/>
                <a:ext cx="32300" cy="35450"/>
              </a:xfrm>
              <a:custGeom>
                <a:avLst/>
                <a:gdLst/>
                <a:ahLst/>
                <a:cxnLst/>
                <a:rect l="l" t="t" r="r" b="b"/>
                <a:pathLst>
                  <a:path w="1292" h="1418" extrusionOk="0">
                    <a:moveTo>
                      <a:pt x="282" y="0"/>
                    </a:moveTo>
                    <a:cubicBezTo>
                      <a:pt x="200" y="0"/>
                      <a:pt x="107" y="7"/>
                      <a:pt x="0" y="21"/>
                    </a:cubicBezTo>
                    <a:lnTo>
                      <a:pt x="779" y="428"/>
                    </a:lnTo>
                    <a:cubicBezTo>
                      <a:pt x="896" y="719"/>
                      <a:pt x="1024" y="1022"/>
                      <a:pt x="1186" y="1417"/>
                    </a:cubicBezTo>
                    <a:cubicBezTo>
                      <a:pt x="1291" y="859"/>
                      <a:pt x="1152" y="510"/>
                      <a:pt x="814" y="231"/>
                    </a:cubicBezTo>
                    <a:cubicBezTo>
                      <a:pt x="691" y="72"/>
                      <a:pt x="540"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64"/>
              <p:cNvSpPr/>
              <p:nvPr/>
            </p:nvSpPr>
            <p:spPr>
              <a:xfrm>
                <a:off x="580650" y="1601850"/>
                <a:ext cx="10200" cy="25250"/>
              </a:xfrm>
              <a:custGeom>
                <a:avLst/>
                <a:gdLst/>
                <a:ahLst/>
                <a:cxnLst/>
                <a:rect l="l" t="t" r="r" b="b"/>
                <a:pathLst>
                  <a:path w="408" h="1010" extrusionOk="0">
                    <a:moveTo>
                      <a:pt x="106" y="1"/>
                    </a:moveTo>
                    <a:cubicBezTo>
                      <a:pt x="59" y="361"/>
                      <a:pt x="24" y="582"/>
                      <a:pt x="1" y="792"/>
                    </a:cubicBezTo>
                    <a:cubicBezTo>
                      <a:pt x="62" y="874"/>
                      <a:pt x="97" y="1009"/>
                      <a:pt x="223" y="1009"/>
                    </a:cubicBezTo>
                    <a:cubicBezTo>
                      <a:pt x="240" y="1009"/>
                      <a:pt x="259" y="1007"/>
                      <a:pt x="280" y="1001"/>
                    </a:cubicBezTo>
                    <a:cubicBezTo>
                      <a:pt x="222" y="722"/>
                      <a:pt x="408" y="408"/>
                      <a:pt x="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64"/>
              <p:cNvSpPr/>
              <p:nvPr/>
            </p:nvSpPr>
            <p:spPr>
              <a:xfrm>
                <a:off x="361400" y="1751025"/>
                <a:ext cx="29400" cy="23750"/>
              </a:xfrm>
              <a:custGeom>
                <a:avLst/>
                <a:gdLst/>
                <a:ahLst/>
                <a:cxnLst/>
                <a:rect l="l" t="t" r="r" b="b"/>
                <a:pathLst>
                  <a:path w="1176" h="950" extrusionOk="0">
                    <a:moveTo>
                      <a:pt x="59" y="1"/>
                    </a:moveTo>
                    <a:lnTo>
                      <a:pt x="59" y="1"/>
                    </a:lnTo>
                    <a:cubicBezTo>
                      <a:pt x="1" y="431"/>
                      <a:pt x="129" y="687"/>
                      <a:pt x="466" y="850"/>
                    </a:cubicBezTo>
                    <a:cubicBezTo>
                      <a:pt x="568" y="911"/>
                      <a:pt x="667" y="950"/>
                      <a:pt x="768" y="950"/>
                    </a:cubicBezTo>
                    <a:cubicBezTo>
                      <a:pt x="899" y="950"/>
                      <a:pt x="1032" y="886"/>
                      <a:pt x="1176" y="722"/>
                    </a:cubicBezTo>
                    <a:lnTo>
                      <a:pt x="524" y="641"/>
                    </a:lnTo>
                    <a:cubicBezTo>
                      <a:pt x="257" y="536"/>
                      <a:pt x="350" y="175"/>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64"/>
              <p:cNvSpPr/>
              <p:nvPr/>
            </p:nvSpPr>
            <p:spPr>
              <a:xfrm>
                <a:off x="654225" y="1659025"/>
                <a:ext cx="33750" cy="50350"/>
              </a:xfrm>
              <a:custGeom>
                <a:avLst/>
                <a:gdLst/>
                <a:ahLst/>
                <a:cxnLst/>
                <a:rect l="l" t="t" r="r" b="b"/>
                <a:pathLst>
                  <a:path w="1350" h="2014" extrusionOk="0">
                    <a:moveTo>
                      <a:pt x="489" y="284"/>
                    </a:moveTo>
                    <a:cubicBezTo>
                      <a:pt x="687" y="296"/>
                      <a:pt x="571" y="471"/>
                      <a:pt x="571" y="575"/>
                    </a:cubicBezTo>
                    <a:cubicBezTo>
                      <a:pt x="571" y="610"/>
                      <a:pt x="582" y="645"/>
                      <a:pt x="617" y="657"/>
                    </a:cubicBezTo>
                    <a:cubicBezTo>
                      <a:pt x="565" y="691"/>
                      <a:pt x="532" y="791"/>
                      <a:pt x="471" y="791"/>
                    </a:cubicBezTo>
                    <a:cubicBezTo>
                      <a:pt x="450" y="791"/>
                      <a:pt x="426" y="779"/>
                      <a:pt x="396" y="750"/>
                    </a:cubicBezTo>
                    <a:cubicBezTo>
                      <a:pt x="245" y="587"/>
                      <a:pt x="280" y="424"/>
                      <a:pt x="431" y="284"/>
                    </a:cubicBezTo>
                    <a:close/>
                    <a:moveTo>
                      <a:pt x="513" y="1"/>
                    </a:moveTo>
                    <a:cubicBezTo>
                      <a:pt x="469" y="1"/>
                      <a:pt x="412" y="28"/>
                      <a:pt x="338" y="98"/>
                    </a:cubicBezTo>
                    <a:cubicBezTo>
                      <a:pt x="1" y="215"/>
                      <a:pt x="47" y="482"/>
                      <a:pt x="105" y="726"/>
                    </a:cubicBezTo>
                    <a:cubicBezTo>
                      <a:pt x="140" y="924"/>
                      <a:pt x="315" y="1064"/>
                      <a:pt x="512" y="1064"/>
                    </a:cubicBezTo>
                    <a:cubicBezTo>
                      <a:pt x="710" y="1064"/>
                      <a:pt x="792" y="913"/>
                      <a:pt x="792" y="715"/>
                    </a:cubicBezTo>
                    <a:cubicBezTo>
                      <a:pt x="818" y="710"/>
                      <a:pt x="841" y="707"/>
                      <a:pt x="862" y="707"/>
                    </a:cubicBezTo>
                    <a:cubicBezTo>
                      <a:pt x="1027" y="707"/>
                      <a:pt x="1041" y="861"/>
                      <a:pt x="1082" y="1006"/>
                    </a:cubicBezTo>
                    <a:cubicBezTo>
                      <a:pt x="943" y="1110"/>
                      <a:pt x="908" y="1308"/>
                      <a:pt x="1001" y="1459"/>
                    </a:cubicBezTo>
                    <a:cubicBezTo>
                      <a:pt x="722" y="1645"/>
                      <a:pt x="826" y="1913"/>
                      <a:pt x="1001" y="1994"/>
                    </a:cubicBezTo>
                    <a:cubicBezTo>
                      <a:pt x="1032" y="2007"/>
                      <a:pt x="1060" y="2013"/>
                      <a:pt x="1086" y="2013"/>
                    </a:cubicBezTo>
                    <a:cubicBezTo>
                      <a:pt x="1241" y="2013"/>
                      <a:pt x="1298" y="1795"/>
                      <a:pt x="1338" y="1645"/>
                    </a:cubicBezTo>
                    <a:cubicBezTo>
                      <a:pt x="1338" y="1541"/>
                      <a:pt x="1338" y="1436"/>
                      <a:pt x="1315" y="1343"/>
                    </a:cubicBezTo>
                    <a:cubicBezTo>
                      <a:pt x="1338" y="1052"/>
                      <a:pt x="1350" y="773"/>
                      <a:pt x="1117" y="552"/>
                    </a:cubicBezTo>
                    <a:cubicBezTo>
                      <a:pt x="1094" y="447"/>
                      <a:pt x="1013" y="366"/>
                      <a:pt x="896" y="354"/>
                    </a:cubicBezTo>
                    <a:cubicBezTo>
                      <a:pt x="878" y="362"/>
                      <a:pt x="861" y="365"/>
                      <a:pt x="845" y="365"/>
                    </a:cubicBezTo>
                    <a:cubicBezTo>
                      <a:pt x="682" y="365"/>
                      <a:pt x="676" y="1"/>
                      <a:pt x="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64"/>
              <p:cNvSpPr/>
              <p:nvPr/>
            </p:nvSpPr>
            <p:spPr>
              <a:xfrm>
                <a:off x="282600" y="1724875"/>
                <a:ext cx="91925" cy="155075"/>
              </a:xfrm>
              <a:custGeom>
                <a:avLst/>
                <a:gdLst/>
                <a:ahLst/>
                <a:cxnLst/>
                <a:rect l="l" t="t" r="r" b="b"/>
                <a:pathLst>
                  <a:path w="3677" h="6203" extrusionOk="0">
                    <a:moveTo>
                      <a:pt x="764" y="0"/>
                    </a:moveTo>
                    <a:cubicBezTo>
                      <a:pt x="549" y="0"/>
                      <a:pt x="387" y="160"/>
                      <a:pt x="233" y="256"/>
                    </a:cubicBezTo>
                    <a:cubicBezTo>
                      <a:pt x="1" y="407"/>
                      <a:pt x="245" y="593"/>
                      <a:pt x="326" y="744"/>
                    </a:cubicBezTo>
                    <a:cubicBezTo>
                      <a:pt x="1199" y="2477"/>
                      <a:pt x="2094" y="4211"/>
                      <a:pt x="2978" y="5944"/>
                    </a:cubicBezTo>
                    <a:cubicBezTo>
                      <a:pt x="2920" y="5990"/>
                      <a:pt x="2792" y="6037"/>
                      <a:pt x="2862" y="6118"/>
                    </a:cubicBezTo>
                    <a:cubicBezTo>
                      <a:pt x="2920" y="6179"/>
                      <a:pt x="2973" y="6202"/>
                      <a:pt x="3022" y="6202"/>
                    </a:cubicBezTo>
                    <a:cubicBezTo>
                      <a:pt x="3151" y="6202"/>
                      <a:pt x="3259" y="6047"/>
                      <a:pt x="3385" y="6013"/>
                    </a:cubicBezTo>
                    <a:cubicBezTo>
                      <a:pt x="3478" y="5979"/>
                      <a:pt x="3676" y="5920"/>
                      <a:pt x="3583" y="5769"/>
                    </a:cubicBezTo>
                    <a:cubicBezTo>
                      <a:pt x="3554" y="5706"/>
                      <a:pt x="3518" y="5685"/>
                      <a:pt x="3479" y="5685"/>
                    </a:cubicBezTo>
                    <a:cubicBezTo>
                      <a:pt x="3396" y="5685"/>
                      <a:pt x="3298" y="5785"/>
                      <a:pt x="3211" y="5792"/>
                    </a:cubicBezTo>
                    <a:lnTo>
                      <a:pt x="454" y="407"/>
                    </a:lnTo>
                    <a:lnTo>
                      <a:pt x="861" y="163"/>
                    </a:lnTo>
                    <a:cubicBezTo>
                      <a:pt x="885" y="140"/>
                      <a:pt x="908" y="116"/>
                      <a:pt x="931" y="81"/>
                    </a:cubicBezTo>
                    <a:cubicBezTo>
                      <a:pt x="931" y="70"/>
                      <a:pt x="931" y="23"/>
                      <a:pt x="908" y="23"/>
                    </a:cubicBezTo>
                    <a:cubicBezTo>
                      <a:pt x="857" y="7"/>
                      <a:pt x="810" y="0"/>
                      <a:pt x="7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64"/>
              <p:cNvSpPr/>
              <p:nvPr/>
            </p:nvSpPr>
            <p:spPr>
              <a:xfrm>
                <a:off x="552150" y="1575075"/>
                <a:ext cx="13125" cy="14600"/>
              </a:xfrm>
              <a:custGeom>
                <a:avLst/>
                <a:gdLst/>
                <a:ahLst/>
                <a:cxnLst/>
                <a:rect l="l" t="t" r="r" b="b"/>
                <a:pathLst>
                  <a:path w="525" h="584" extrusionOk="0">
                    <a:moveTo>
                      <a:pt x="400" y="1"/>
                    </a:moveTo>
                    <a:cubicBezTo>
                      <a:pt x="398" y="1"/>
                      <a:pt x="397" y="1"/>
                      <a:pt x="396" y="2"/>
                    </a:cubicBezTo>
                    <a:cubicBezTo>
                      <a:pt x="199" y="106"/>
                      <a:pt x="1" y="223"/>
                      <a:pt x="24" y="583"/>
                    </a:cubicBezTo>
                    <a:cubicBezTo>
                      <a:pt x="292" y="444"/>
                      <a:pt x="455" y="304"/>
                      <a:pt x="524" y="83"/>
                    </a:cubicBezTo>
                    <a:cubicBezTo>
                      <a:pt x="524" y="72"/>
                      <a:pt x="423" y="1"/>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64"/>
              <p:cNvSpPr/>
              <p:nvPr/>
            </p:nvSpPr>
            <p:spPr>
              <a:xfrm>
                <a:off x="623125" y="1595450"/>
                <a:ext cx="16600" cy="31725"/>
              </a:xfrm>
              <a:custGeom>
                <a:avLst/>
                <a:gdLst/>
                <a:ahLst/>
                <a:cxnLst/>
                <a:rect l="l" t="t" r="r" b="b"/>
                <a:pathLst>
                  <a:path w="664" h="1269" extrusionOk="0">
                    <a:moveTo>
                      <a:pt x="58" y="1"/>
                    </a:moveTo>
                    <a:lnTo>
                      <a:pt x="58" y="1"/>
                    </a:lnTo>
                    <a:cubicBezTo>
                      <a:pt x="0" y="280"/>
                      <a:pt x="175" y="501"/>
                      <a:pt x="302" y="734"/>
                    </a:cubicBezTo>
                    <a:cubicBezTo>
                      <a:pt x="221" y="920"/>
                      <a:pt x="268" y="1141"/>
                      <a:pt x="419" y="1269"/>
                    </a:cubicBezTo>
                    <a:cubicBezTo>
                      <a:pt x="663" y="1048"/>
                      <a:pt x="477" y="862"/>
                      <a:pt x="430" y="676"/>
                    </a:cubicBezTo>
                    <a:cubicBezTo>
                      <a:pt x="454" y="373"/>
                      <a:pt x="384" y="106"/>
                      <a:pt x="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64"/>
              <p:cNvSpPr/>
              <p:nvPr/>
            </p:nvSpPr>
            <p:spPr>
              <a:xfrm>
                <a:off x="624275" y="1595175"/>
                <a:ext cx="325" cy="300"/>
              </a:xfrm>
              <a:custGeom>
                <a:avLst/>
                <a:gdLst/>
                <a:ahLst/>
                <a:cxnLst/>
                <a:rect l="l" t="t" r="r" b="b"/>
                <a:pathLst>
                  <a:path w="13" h="12" extrusionOk="0">
                    <a:moveTo>
                      <a:pt x="1" y="0"/>
                    </a:moveTo>
                    <a:lnTo>
                      <a:pt x="1" y="12"/>
                    </a:lnTo>
                    <a:lnTo>
                      <a:pt x="12" y="12"/>
                    </a:lnTo>
                    <a:cubicBezTo>
                      <a:pt x="12" y="12"/>
                      <a:pt x="12" y="0"/>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64"/>
              <p:cNvSpPr/>
              <p:nvPr/>
            </p:nvSpPr>
            <p:spPr>
              <a:xfrm>
                <a:off x="257600" y="1863850"/>
                <a:ext cx="40725" cy="60550"/>
              </a:xfrm>
              <a:custGeom>
                <a:avLst/>
                <a:gdLst/>
                <a:ahLst/>
                <a:cxnLst/>
                <a:rect l="l" t="t" r="r" b="b"/>
                <a:pathLst>
                  <a:path w="1629" h="2422" extrusionOk="0">
                    <a:moveTo>
                      <a:pt x="413" y="1344"/>
                    </a:moveTo>
                    <a:cubicBezTo>
                      <a:pt x="425" y="1344"/>
                      <a:pt x="439" y="1346"/>
                      <a:pt x="454" y="1350"/>
                    </a:cubicBezTo>
                    <a:cubicBezTo>
                      <a:pt x="640" y="1385"/>
                      <a:pt x="500" y="1594"/>
                      <a:pt x="570" y="1722"/>
                    </a:cubicBezTo>
                    <a:lnTo>
                      <a:pt x="547" y="1769"/>
                    </a:lnTo>
                    <a:lnTo>
                      <a:pt x="466" y="2001"/>
                    </a:lnTo>
                    <a:lnTo>
                      <a:pt x="442" y="2071"/>
                    </a:lnTo>
                    <a:lnTo>
                      <a:pt x="268" y="2013"/>
                    </a:lnTo>
                    <a:cubicBezTo>
                      <a:pt x="268" y="1990"/>
                      <a:pt x="256" y="1967"/>
                      <a:pt x="256" y="1943"/>
                    </a:cubicBezTo>
                    <a:cubicBezTo>
                      <a:pt x="245" y="1839"/>
                      <a:pt x="245" y="1734"/>
                      <a:pt x="233" y="1641"/>
                    </a:cubicBezTo>
                    <a:cubicBezTo>
                      <a:pt x="329" y="1566"/>
                      <a:pt x="278" y="1344"/>
                      <a:pt x="413" y="1344"/>
                    </a:cubicBezTo>
                    <a:close/>
                    <a:moveTo>
                      <a:pt x="186" y="1"/>
                    </a:moveTo>
                    <a:lnTo>
                      <a:pt x="186" y="1"/>
                    </a:lnTo>
                    <a:cubicBezTo>
                      <a:pt x="361" y="513"/>
                      <a:pt x="314" y="1071"/>
                      <a:pt x="70" y="1548"/>
                    </a:cubicBezTo>
                    <a:cubicBezTo>
                      <a:pt x="0" y="1676"/>
                      <a:pt x="0" y="1815"/>
                      <a:pt x="70" y="1943"/>
                    </a:cubicBezTo>
                    <a:cubicBezTo>
                      <a:pt x="12" y="2141"/>
                      <a:pt x="58" y="2350"/>
                      <a:pt x="245" y="2409"/>
                    </a:cubicBezTo>
                    <a:cubicBezTo>
                      <a:pt x="272" y="2418"/>
                      <a:pt x="299" y="2422"/>
                      <a:pt x="325" y="2422"/>
                    </a:cubicBezTo>
                    <a:cubicBezTo>
                      <a:pt x="470" y="2422"/>
                      <a:pt x="601" y="2295"/>
                      <a:pt x="640" y="2118"/>
                    </a:cubicBezTo>
                    <a:cubicBezTo>
                      <a:pt x="733" y="2036"/>
                      <a:pt x="780" y="1920"/>
                      <a:pt x="745" y="1804"/>
                    </a:cubicBezTo>
                    <a:lnTo>
                      <a:pt x="1012" y="1769"/>
                    </a:lnTo>
                    <a:cubicBezTo>
                      <a:pt x="1091" y="1823"/>
                      <a:pt x="1182" y="1850"/>
                      <a:pt x="1273" y="1850"/>
                    </a:cubicBezTo>
                    <a:cubicBezTo>
                      <a:pt x="1396" y="1850"/>
                      <a:pt x="1518" y="1800"/>
                      <a:pt x="1605" y="1699"/>
                    </a:cubicBezTo>
                    <a:cubicBezTo>
                      <a:pt x="1629" y="1664"/>
                      <a:pt x="1629" y="1629"/>
                      <a:pt x="1605" y="1594"/>
                    </a:cubicBezTo>
                    <a:cubicBezTo>
                      <a:pt x="1564" y="1544"/>
                      <a:pt x="1522" y="1527"/>
                      <a:pt x="1478" y="1527"/>
                    </a:cubicBezTo>
                    <a:cubicBezTo>
                      <a:pt x="1386" y="1527"/>
                      <a:pt x="1289" y="1603"/>
                      <a:pt x="1194" y="1603"/>
                    </a:cubicBezTo>
                    <a:cubicBezTo>
                      <a:pt x="1168" y="1603"/>
                      <a:pt x="1142" y="1597"/>
                      <a:pt x="1117" y="1583"/>
                    </a:cubicBezTo>
                    <a:cubicBezTo>
                      <a:pt x="1113" y="1579"/>
                      <a:pt x="1107" y="1578"/>
                      <a:pt x="1099" y="1578"/>
                    </a:cubicBezTo>
                    <a:cubicBezTo>
                      <a:pt x="1085" y="1578"/>
                      <a:pt x="1067" y="1583"/>
                      <a:pt x="1059" y="1583"/>
                    </a:cubicBezTo>
                    <a:cubicBezTo>
                      <a:pt x="698" y="1362"/>
                      <a:pt x="745" y="955"/>
                      <a:pt x="617" y="629"/>
                    </a:cubicBezTo>
                    <a:cubicBezTo>
                      <a:pt x="524" y="396"/>
                      <a:pt x="524" y="117"/>
                      <a:pt x="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64"/>
              <p:cNvSpPr/>
              <p:nvPr/>
            </p:nvSpPr>
            <p:spPr>
              <a:xfrm>
                <a:off x="514075" y="1635600"/>
                <a:ext cx="25325" cy="35225"/>
              </a:xfrm>
              <a:custGeom>
                <a:avLst/>
                <a:gdLst/>
                <a:ahLst/>
                <a:cxnLst/>
                <a:rect l="l" t="t" r="r" b="b"/>
                <a:pathLst>
                  <a:path w="1013" h="1409" extrusionOk="0">
                    <a:moveTo>
                      <a:pt x="245" y="0"/>
                    </a:moveTo>
                    <a:lnTo>
                      <a:pt x="245" y="0"/>
                    </a:lnTo>
                    <a:cubicBezTo>
                      <a:pt x="82" y="175"/>
                      <a:pt x="0" y="419"/>
                      <a:pt x="58" y="663"/>
                    </a:cubicBezTo>
                    <a:cubicBezTo>
                      <a:pt x="105" y="1012"/>
                      <a:pt x="210" y="1326"/>
                      <a:pt x="652" y="1361"/>
                    </a:cubicBezTo>
                    <a:cubicBezTo>
                      <a:pt x="712" y="1391"/>
                      <a:pt x="775" y="1408"/>
                      <a:pt x="832" y="1408"/>
                    </a:cubicBezTo>
                    <a:cubicBezTo>
                      <a:pt x="928" y="1408"/>
                      <a:pt x="1005" y="1358"/>
                      <a:pt x="1012" y="1233"/>
                    </a:cubicBezTo>
                    <a:cubicBezTo>
                      <a:pt x="1012" y="1161"/>
                      <a:pt x="957" y="1133"/>
                      <a:pt x="887" y="1133"/>
                    </a:cubicBezTo>
                    <a:cubicBezTo>
                      <a:pt x="834" y="1133"/>
                      <a:pt x="772" y="1150"/>
                      <a:pt x="721" y="1175"/>
                    </a:cubicBezTo>
                    <a:cubicBezTo>
                      <a:pt x="500" y="1128"/>
                      <a:pt x="314" y="966"/>
                      <a:pt x="245" y="756"/>
                    </a:cubicBezTo>
                    <a:cubicBezTo>
                      <a:pt x="210" y="512"/>
                      <a:pt x="466" y="268"/>
                      <a:pt x="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64"/>
              <p:cNvSpPr/>
              <p:nvPr/>
            </p:nvSpPr>
            <p:spPr>
              <a:xfrm>
                <a:off x="608875" y="1588200"/>
                <a:ext cx="15425" cy="9250"/>
              </a:xfrm>
              <a:custGeom>
                <a:avLst/>
                <a:gdLst/>
                <a:ahLst/>
                <a:cxnLst/>
                <a:rect l="l" t="t" r="r" b="b"/>
                <a:pathLst>
                  <a:path w="617" h="370" extrusionOk="0">
                    <a:moveTo>
                      <a:pt x="163" y="0"/>
                    </a:moveTo>
                    <a:cubicBezTo>
                      <a:pt x="0" y="0"/>
                      <a:pt x="82" y="175"/>
                      <a:pt x="47" y="268"/>
                    </a:cubicBezTo>
                    <a:cubicBezTo>
                      <a:pt x="69" y="259"/>
                      <a:pt x="91" y="255"/>
                      <a:pt x="113" y="255"/>
                    </a:cubicBezTo>
                    <a:cubicBezTo>
                      <a:pt x="232" y="255"/>
                      <a:pt x="348" y="370"/>
                      <a:pt x="463" y="370"/>
                    </a:cubicBezTo>
                    <a:cubicBezTo>
                      <a:pt x="514" y="370"/>
                      <a:pt x="565" y="347"/>
                      <a:pt x="617" y="279"/>
                    </a:cubicBezTo>
                    <a:cubicBezTo>
                      <a:pt x="570" y="35"/>
                      <a:pt x="349" y="0"/>
                      <a:pt x="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64"/>
              <p:cNvSpPr/>
              <p:nvPr/>
            </p:nvSpPr>
            <p:spPr>
              <a:xfrm>
                <a:off x="609750" y="1594875"/>
                <a:ext cx="300" cy="325"/>
              </a:xfrm>
              <a:custGeom>
                <a:avLst/>
                <a:gdLst/>
                <a:ahLst/>
                <a:cxnLst/>
                <a:rect l="l" t="t" r="r" b="b"/>
                <a:pathLst>
                  <a:path w="12" h="13" extrusionOk="0">
                    <a:moveTo>
                      <a:pt x="0" y="1"/>
                    </a:moveTo>
                    <a:lnTo>
                      <a:pt x="0" y="12"/>
                    </a:lnTo>
                    <a:cubicBezTo>
                      <a:pt x="0" y="12"/>
                      <a:pt x="12" y="12"/>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64"/>
              <p:cNvSpPr/>
              <p:nvPr/>
            </p:nvSpPr>
            <p:spPr>
              <a:xfrm>
                <a:off x="462025" y="1716125"/>
                <a:ext cx="24450" cy="13125"/>
              </a:xfrm>
              <a:custGeom>
                <a:avLst/>
                <a:gdLst/>
                <a:ahLst/>
                <a:cxnLst/>
                <a:rect l="l" t="t" r="r" b="b"/>
                <a:pathLst>
                  <a:path w="978" h="525" extrusionOk="0">
                    <a:moveTo>
                      <a:pt x="933" y="0"/>
                    </a:moveTo>
                    <a:cubicBezTo>
                      <a:pt x="534" y="0"/>
                      <a:pt x="202" y="154"/>
                      <a:pt x="0" y="524"/>
                    </a:cubicBezTo>
                    <a:lnTo>
                      <a:pt x="907" y="82"/>
                    </a:lnTo>
                    <a:cubicBezTo>
                      <a:pt x="931" y="48"/>
                      <a:pt x="954" y="24"/>
                      <a:pt x="977" y="1"/>
                    </a:cubicBezTo>
                    <a:cubicBezTo>
                      <a:pt x="962" y="1"/>
                      <a:pt x="948" y="0"/>
                      <a:pt x="9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64"/>
              <p:cNvSpPr/>
              <p:nvPr/>
            </p:nvSpPr>
            <p:spPr>
              <a:xfrm>
                <a:off x="689700" y="1639950"/>
                <a:ext cx="31425" cy="32450"/>
              </a:xfrm>
              <a:custGeom>
                <a:avLst/>
                <a:gdLst/>
                <a:ahLst/>
                <a:cxnLst/>
                <a:rect l="l" t="t" r="r" b="b"/>
                <a:pathLst>
                  <a:path w="1257" h="1298" extrusionOk="0">
                    <a:moveTo>
                      <a:pt x="303" y="1"/>
                    </a:moveTo>
                    <a:cubicBezTo>
                      <a:pt x="82" y="152"/>
                      <a:pt x="1" y="326"/>
                      <a:pt x="59" y="559"/>
                    </a:cubicBezTo>
                    <a:cubicBezTo>
                      <a:pt x="59" y="780"/>
                      <a:pt x="163" y="989"/>
                      <a:pt x="350" y="1117"/>
                    </a:cubicBezTo>
                    <a:cubicBezTo>
                      <a:pt x="425" y="1234"/>
                      <a:pt x="555" y="1297"/>
                      <a:pt x="691" y="1297"/>
                    </a:cubicBezTo>
                    <a:cubicBezTo>
                      <a:pt x="744" y="1297"/>
                      <a:pt x="798" y="1288"/>
                      <a:pt x="850" y="1268"/>
                    </a:cubicBezTo>
                    <a:cubicBezTo>
                      <a:pt x="1013" y="1199"/>
                      <a:pt x="1257" y="1234"/>
                      <a:pt x="1245" y="943"/>
                    </a:cubicBezTo>
                    <a:cubicBezTo>
                      <a:pt x="1232" y="942"/>
                      <a:pt x="1218" y="941"/>
                      <a:pt x="1204" y="941"/>
                    </a:cubicBezTo>
                    <a:cubicBezTo>
                      <a:pt x="1029" y="941"/>
                      <a:pt x="851" y="1027"/>
                      <a:pt x="673" y="1027"/>
                    </a:cubicBezTo>
                    <a:cubicBezTo>
                      <a:pt x="580" y="1027"/>
                      <a:pt x="488" y="1003"/>
                      <a:pt x="396" y="931"/>
                    </a:cubicBezTo>
                    <a:lnTo>
                      <a:pt x="257" y="640"/>
                    </a:lnTo>
                    <a:cubicBezTo>
                      <a:pt x="245" y="431"/>
                      <a:pt x="501" y="233"/>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64"/>
              <p:cNvSpPr/>
              <p:nvPr/>
            </p:nvSpPr>
            <p:spPr>
              <a:xfrm>
                <a:off x="796725" y="1500950"/>
                <a:ext cx="23350" cy="23575"/>
              </a:xfrm>
              <a:custGeom>
                <a:avLst/>
                <a:gdLst/>
                <a:ahLst/>
                <a:cxnLst/>
                <a:rect l="l" t="t" r="r" b="b"/>
                <a:pathLst>
                  <a:path w="934" h="943" extrusionOk="0">
                    <a:moveTo>
                      <a:pt x="465" y="1"/>
                    </a:moveTo>
                    <a:cubicBezTo>
                      <a:pt x="419" y="22"/>
                      <a:pt x="363" y="25"/>
                      <a:pt x="307" y="25"/>
                    </a:cubicBezTo>
                    <a:cubicBezTo>
                      <a:pt x="286" y="25"/>
                      <a:pt x="266" y="25"/>
                      <a:pt x="245" y="25"/>
                    </a:cubicBezTo>
                    <a:cubicBezTo>
                      <a:pt x="141" y="25"/>
                      <a:pt x="48" y="35"/>
                      <a:pt x="35" y="164"/>
                    </a:cubicBezTo>
                    <a:cubicBezTo>
                      <a:pt x="0" y="419"/>
                      <a:pt x="395" y="175"/>
                      <a:pt x="430" y="431"/>
                    </a:cubicBezTo>
                    <a:cubicBezTo>
                      <a:pt x="430" y="606"/>
                      <a:pt x="326" y="792"/>
                      <a:pt x="523" y="943"/>
                    </a:cubicBezTo>
                    <a:cubicBezTo>
                      <a:pt x="733" y="757"/>
                      <a:pt x="616" y="524"/>
                      <a:pt x="675" y="326"/>
                    </a:cubicBezTo>
                    <a:lnTo>
                      <a:pt x="675" y="326"/>
                    </a:lnTo>
                    <a:cubicBezTo>
                      <a:pt x="709" y="331"/>
                      <a:pt x="753" y="336"/>
                      <a:pt x="795" y="336"/>
                    </a:cubicBezTo>
                    <a:cubicBezTo>
                      <a:pt x="869" y="336"/>
                      <a:pt x="934" y="319"/>
                      <a:pt x="919" y="245"/>
                    </a:cubicBezTo>
                    <a:cubicBezTo>
                      <a:pt x="861" y="59"/>
                      <a:pt x="651" y="12"/>
                      <a:pt x="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64"/>
              <p:cNvSpPr/>
              <p:nvPr/>
            </p:nvSpPr>
            <p:spPr>
              <a:xfrm>
                <a:off x="735950" y="1533825"/>
                <a:ext cx="300" cy="300"/>
              </a:xfrm>
              <a:custGeom>
                <a:avLst/>
                <a:gdLst/>
                <a:ahLst/>
                <a:cxnLst/>
                <a:rect l="l" t="t" r="r" b="b"/>
                <a:pathLst>
                  <a:path w="12" h="12" extrusionOk="0">
                    <a:moveTo>
                      <a:pt x="0" y="0"/>
                    </a:moveTo>
                    <a:lnTo>
                      <a:pt x="0" y="12"/>
                    </a:lnTo>
                    <a:lnTo>
                      <a:pt x="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64"/>
              <p:cNvSpPr/>
              <p:nvPr/>
            </p:nvSpPr>
            <p:spPr>
              <a:xfrm>
                <a:off x="722575" y="1527850"/>
                <a:ext cx="13400" cy="8075"/>
              </a:xfrm>
              <a:custGeom>
                <a:avLst/>
                <a:gdLst/>
                <a:ahLst/>
                <a:cxnLst/>
                <a:rect l="l" t="t" r="r" b="b"/>
                <a:pathLst>
                  <a:path w="536" h="323" extrusionOk="0">
                    <a:moveTo>
                      <a:pt x="155" y="0"/>
                    </a:moveTo>
                    <a:cubicBezTo>
                      <a:pt x="103" y="0"/>
                      <a:pt x="51" y="10"/>
                      <a:pt x="0" y="30"/>
                    </a:cubicBezTo>
                    <a:cubicBezTo>
                      <a:pt x="114" y="126"/>
                      <a:pt x="189" y="323"/>
                      <a:pt x="348" y="323"/>
                    </a:cubicBezTo>
                    <a:cubicBezTo>
                      <a:pt x="400" y="323"/>
                      <a:pt x="461" y="302"/>
                      <a:pt x="535" y="251"/>
                    </a:cubicBezTo>
                    <a:cubicBezTo>
                      <a:pt x="465" y="92"/>
                      <a:pt x="314"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64"/>
              <p:cNvSpPr/>
              <p:nvPr/>
            </p:nvSpPr>
            <p:spPr>
              <a:xfrm>
                <a:off x="589675" y="1632675"/>
                <a:ext cx="14275" cy="7575"/>
              </a:xfrm>
              <a:custGeom>
                <a:avLst/>
                <a:gdLst/>
                <a:ahLst/>
                <a:cxnLst/>
                <a:rect l="l" t="t" r="r" b="b"/>
                <a:pathLst>
                  <a:path w="571" h="303" extrusionOk="0">
                    <a:moveTo>
                      <a:pt x="24" y="1"/>
                    </a:moveTo>
                    <a:cubicBezTo>
                      <a:pt x="24" y="71"/>
                      <a:pt x="12" y="152"/>
                      <a:pt x="0" y="233"/>
                    </a:cubicBezTo>
                    <a:cubicBezTo>
                      <a:pt x="112" y="240"/>
                      <a:pt x="228" y="302"/>
                      <a:pt x="344" y="302"/>
                    </a:cubicBezTo>
                    <a:cubicBezTo>
                      <a:pt x="420" y="302"/>
                      <a:pt x="496" y="275"/>
                      <a:pt x="570" y="187"/>
                    </a:cubicBezTo>
                    <a:cubicBezTo>
                      <a:pt x="408" y="24"/>
                      <a:pt x="210" y="36"/>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64"/>
              <p:cNvSpPr/>
              <p:nvPr/>
            </p:nvSpPr>
            <p:spPr>
              <a:xfrm>
                <a:off x="805150" y="1478800"/>
                <a:ext cx="35800" cy="42650"/>
              </a:xfrm>
              <a:custGeom>
                <a:avLst/>
                <a:gdLst/>
                <a:ahLst/>
                <a:cxnLst/>
                <a:rect l="l" t="t" r="r" b="b"/>
                <a:pathLst>
                  <a:path w="1432" h="1706" extrusionOk="0">
                    <a:moveTo>
                      <a:pt x="154" y="1"/>
                    </a:moveTo>
                    <a:cubicBezTo>
                      <a:pt x="113" y="1"/>
                      <a:pt x="82" y="15"/>
                      <a:pt x="70" y="49"/>
                    </a:cubicBezTo>
                    <a:cubicBezTo>
                      <a:pt x="0" y="259"/>
                      <a:pt x="233" y="247"/>
                      <a:pt x="384" y="282"/>
                    </a:cubicBezTo>
                    <a:lnTo>
                      <a:pt x="791" y="526"/>
                    </a:lnTo>
                    <a:lnTo>
                      <a:pt x="1187" y="1305"/>
                    </a:lnTo>
                    <a:cubicBezTo>
                      <a:pt x="1105" y="1422"/>
                      <a:pt x="1105" y="1585"/>
                      <a:pt x="1175" y="1701"/>
                    </a:cubicBezTo>
                    <a:cubicBezTo>
                      <a:pt x="1189" y="1704"/>
                      <a:pt x="1201" y="1706"/>
                      <a:pt x="1213" y="1706"/>
                    </a:cubicBezTo>
                    <a:cubicBezTo>
                      <a:pt x="1242" y="1706"/>
                      <a:pt x="1267" y="1698"/>
                      <a:pt x="1291" y="1689"/>
                    </a:cubicBezTo>
                    <a:cubicBezTo>
                      <a:pt x="1431" y="1550"/>
                      <a:pt x="1408" y="1399"/>
                      <a:pt x="1326" y="1247"/>
                    </a:cubicBezTo>
                    <a:cubicBezTo>
                      <a:pt x="1338" y="887"/>
                      <a:pt x="1140" y="538"/>
                      <a:pt x="826" y="363"/>
                    </a:cubicBezTo>
                    <a:cubicBezTo>
                      <a:pt x="733" y="235"/>
                      <a:pt x="594" y="142"/>
                      <a:pt x="431" y="131"/>
                    </a:cubicBezTo>
                    <a:cubicBezTo>
                      <a:pt x="360" y="60"/>
                      <a:pt x="238"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64"/>
              <p:cNvSpPr/>
              <p:nvPr/>
            </p:nvSpPr>
            <p:spPr>
              <a:xfrm>
                <a:off x="778400" y="1498925"/>
                <a:ext cx="27650" cy="35450"/>
              </a:xfrm>
              <a:custGeom>
                <a:avLst/>
                <a:gdLst/>
                <a:ahLst/>
                <a:cxnLst/>
                <a:rect l="l" t="t" r="r" b="b"/>
                <a:pathLst>
                  <a:path w="1106" h="1418" extrusionOk="0">
                    <a:moveTo>
                      <a:pt x="221" y="0"/>
                    </a:moveTo>
                    <a:cubicBezTo>
                      <a:pt x="0" y="128"/>
                      <a:pt x="82" y="303"/>
                      <a:pt x="117" y="477"/>
                    </a:cubicBezTo>
                    <a:cubicBezTo>
                      <a:pt x="117" y="884"/>
                      <a:pt x="256" y="1198"/>
                      <a:pt x="687" y="1315"/>
                    </a:cubicBezTo>
                    <a:cubicBezTo>
                      <a:pt x="764" y="1366"/>
                      <a:pt x="859" y="1418"/>
                      <a:pt x="937" y="1418"/>
                    </a:cubicBezTo>
                    <a:cubicBezTo>
                      <a:pt x="999" y="1418"/>
                      <a:pt x="1050" y="1385"/>
                      <a:pt x="1070" y="1291"/>
                    </a:cubicBezTo>
                    <a:cubicBezTo>
                      <a:pt x="1105" y="1161"/>
                      <a:pt x="983" y="1134"/>
                      <a:pt x="861" y="1134"/>
                    </a:cubicBezTo>
                    <a:cubicBezTo>
                      <a:pt x="820" y="1134"/>
                      <a:pt x="780" y="1137"/>
                      <a:pt x="745" y="1140"/>
                    </a:cubicBezTo>
                    <a:cubicBezTo>
                      <a:pt x="535" y="1001"/>
                      <a:pt x="372" y="791"/>
                      <a:pt x="303" y="559"/>
                    </a:cubicBezTo>
                    <a:cubicBezTo>
                      <a:pt x="326" y="361"/>
                      <a:pt x="407" y="163"/>
                      <a:pt x="2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64"/>
              <p:cNvSpPr/>
              <p:nvPr/>
            </p:nvSpPr>
            <p:spPr>
              <a:xfrm>
                <a:off x="697850" y="1544575"/>
                <a:ext cx="20950" cy="32725"/>
              </a:xfrm>
              <a:custGeom>
                <a:avLst/>
                <a:gdLst/>
                <a:ahLst/>
                <a:cxnLst/>
                <a:rect l="l" t="t" r="r" b="b"/>
                <a:pathLst>
                  <a:path w="838" h="1309" extrusionOk="0">
                    <a:moveTo>
                      <a:pt x="233" y="0"/>
                    </a:moveTo>
                    <a:lnTo>
                      <a:pt x="233" y="0"/>
                    </a:lnTo>
                    <a:cubicBezTo>
                      <a:pt x="47" y="442"/>
                      <a:pt x="0" y="861"/>
                      <a:pt x="466" y="1187"/>
                    </a:cubicBezTo>
                    <a:cubicBezTo>
                      <a:pt x="513" y="1242"/>
                      <a:pt x="582" y="1308"/>
                      <a:pt x="640" y="1308"/>
                    </a:cubicBezTo>
                    <a:cubicBezTo>
                      <a:pt x="667" y="1308"/>
                      <a:pt x="691" y="1294"/>
                      <a:pt x="710" y="1257"/>
                    </a:cubicBezTo>
                    <a:cubicBezTo>
                      <a:pt x="838" y="1012"/>
                      <a:pt x="500" y="1012"/>
                      <a:pt x="454" y="861"/>
                    </a:cubicBezTo>
                    <a:lnTo>
                      <a:pt x="454" y="943"/>
                    </a:lnTo>
                    <a:cubicBezTo>
                      <a:pt x="442" y="919"/>
                      <a:pt x="442" y="884"/>
                      <a:pt x="454" y="861"/>
                    </a:cubicBezTo>
                    <a:cubicBezTo>
                      <a:pt x="279" y="594"/>
                      <a:pt x="396" y="280"/>
                      <a:pt x="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64"/>
              <p:cNvSpPr/>
              <p:nvPr/>
            </p:nvSpPr>
            <p:spPr>
              <a:xfrm>
                <a:off x="666450" y="1522500"/>
                <a:ext cx="30250" cy="65125"/>
              </a:xfrm>
              <a:custGeom>
                <a:avLst/>
                <a:gdLst/>
                <a:ahLst/>
                <a:cxnLst/>
                <a:rect l="l" t="t" r="r" b="b"/>
                <a:pathLst>
                  <a:path w="1210" h="2605" extrusionOk="0">
                    <a:moveTo>
                      <a:pt x="197" y="0"/>
                    </a:moveTo>
                    <a:cubicBezTo>
                      <a:pt x="87" y="0"/>
                      <a:pt x="102" y="153"/>
                      <a:pt x="82" y="244"/>
                    </a:cubicBezTo>
                    <a:cubicBezTo>
                      <a:pt x="0" y="395"/>
                      <a:pt x="0" y="569"/>
                      <a:pt x="82" y="721"/>
                    </a:cubicBezTo>
                    <a:cubicBezTo>
                      <a:pt x="128" y="918"/>
                      <a:pt x="221" y="1116"/>
                      <a:pt x="361" y="1279"/>
                    </a:cubicBezTo>
                    <a:cubicBezTo>
                      <a:pt x="384" y="1384"/>
                      <a:pt x="489" y="1477"/>
                      <a:pt x="361" y="1581"/>
                    </a:cubicBezTo>
                    <a:cubicBezTo>
                      <a:pt x="268" y="1616"/>
                      <a:pt x="151" y="1651"/>
                      <a:pt x="175" y="1779"/>
                    </a:cubicBezTo>
                    <a:cubicBezTo>
                      <a:pt x="188" y="1846"/>
                      <a:pt x="236" y="1871"/>
                      <a:pt x="292" y="1871"/>
                    </a:cubicBezTo>
                    <a:cubicBezTo>
                      <a:pt x="333" y="1871"/>
                      <a:pt x="379" y="1857"/>
                      <a:pt x="419" y="1837"/>
                    </a:cubicBezTo>
                    <a:cubicBezTo>
                      <a:pt x="512" y="1791"/>
                      <a:pt x="605" y="1756"/>
                      <a:pt x="698" y="1721"/>
                    </a:cubicBezTo>
                    <a:lnTo>
                      <a:pt x="605" y="1686"/>
                    </a:lnTo>
                    <a:cubicBezTo>
                      <a:pt x="614" y="1683"/>
                      <a:pt x="622" y="1682"/>
                      <a:pt x="631" y="1682"/>
                    </a:cubicBezTo>
                    <a:cubicBezTo>
                      <a:pt x="657" y="1682"/>
                      <a:pt x="681" y="1695"/>
                      <a:pt x="698" y="1721"/>
                    </a:cubicBezTo>
                    <a:lnTo>
                      <a:pt x="884" y="2012"/>
                    </a:lnTo>
                    <a:cubicBezTo>
                      <a:pt x="1035" y="2175"/>
                      <a:pt x="861" y="2465"/>
                      <a:pt x="1128" y="2605"/>
                    </a:cubicBezTo>
                    <a:cubicBezTo>
                      <a:pt x="1210" y="2140"/>
                      <a:pt x="1210" y="2105"/>
                      <a:pt x="989" y="1872"/>
                    </a:cubicBezTo>
                    <a:cubicBezTo>
                      <a:pt x="966" y="1849"/>
                      <a:pt x="954" y="1837"/>
                      <a:pt x="931" y="1826"/>
                    </a:cubicBezTo>
                    <a:cubicBezTo>
                      <a:pt x="732" y="1660"/>
                      <a:pt x="1109" y="1170"/>
                      <a:pt x="642" y="1170"/>
                    </a:cubicBezTo>
                    <a:cubicBezTo>
                      <a:pt x="616" y="1170"/>
                      <a:pt x="589" y="1171"/>
                      <a:pt x="558" y="1174"/>
                    </a:cubicBezTo>
                    <a:cubicBezTo>
                      <a:pt x="407" y="907"/>
                      <a:pt x="244" y="651"/>
                      <a:pt x="279" y="325"/>
                    </a:cubicBezTo>
                    <a:cubicBezTo>
                      <a:pt x="326" y="209"/>
                      <a:pt x="419" y="58"/>
                      <a:pt x="256" y="11"/>
                    </a:cubicBezTo>
                    <a:cubicBezTo>
                      <a:pt x="233" y="4"/>
                      <a:pt x="214"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64"/>
              <p:cNvSpPr/>
              <p:nvPr/>
            </p:nvSpPr>
            <p:spPr>
              <a:xfrm>
                <a:off x="301975" y="1867250"/>
                <a:ext cx="29500" cy="38225"/>
              </a:xfrm>
              <a:custGeom>
                <a:avLst/>
                <a:gdLst/>
                <a:ahLst/>
                <a:cxnLst/>
                <a:rect l="l" t="t" r="r" b="b"/>
                <a:pathLst>
                  <a:path w="1180" h="1529" extrusionOk="0">
                    <a:moveTo>
                      <a:pt x="680" y="586"/>
                    </a:moveTo>
                    <a:lnTo>
                      <a:pt x="749" y="609"/>
                    </a:lnTo>
                    <a:cubicBezTo>
                      <a:pt x="726" y="609"/>
                      <a:pt x="703" y="598"/>
                      <a:pt x="680" y="586"/>
                    </a:cubicBezTo>
                    <a:close/>
                    <a:moveTo>
                      <a:pt x="481" y="1"/>
                    </a:moveTo>
                    <a:cubicBezTo>
                      <a:pt x="346" y="1"/>
                      <a:pt x="368" y="189"/>
                      <a:pt x="400" y="318"/>
                    </a:cubicBezTo>
                    <a:lnTo>
                      <a:pt x="342" y="493"/>
                    </a:lnTo>
                    <a:cubicBezTo>
                      <a:pt x="332" y="534"/>
                      <a:pt x="308" y="548"/>
                      <a:pt x="277" y="548"/>
                    </a:cubicBezTo>
                    <a:cubicBezTo>
                      <a:pt x="216" y="548"/>
                      <a:pt x="131" y="496"/>
                      <a:pt x="74" y="496"/>
                    </a:cubicBezTo>
                    <a:cubicBezTo>
                      <a:pt x="28" y="496"/>
                      <a:pt x="1" y="529"/>
                      <a:pt x="17" y="644"/>
                    </a:cubicBezTo>
                    <a:cubicBezTo>
                      <a:pt x="28" y="795"/>
                      <a:pt x="238" y="795"/>
                      <a:pt x="365" y="853"/>
                    </a:cubicBezTo>
                    <a:cubicBezTo>
                      <a:pt x="342" y="1051"/>
                      <a:pt x="319" y="1261"/>
                      <a:pt x="296" y="1528"/>
                    </a:cubicBezTo>
                    <a:cubicBezTo>
                      <a:pt x="610" y="1354"/>
                      <a:pt x="586" y="1144"/>
                      <a:pt x="586" y="935"/>
                    </a:cubicBezTo>
                    <a:lnTo>
                      <a:pt x="1005" y="691"/>
                    </a:lnTo>
                    <a:cubicBezTo>
                      <a:pt x="1122" y="667"/>
                      <a:pt x="1180" y="574"/>
                      <a:pt x="1122" y="516"/>
                    </a:cubicBezTo>
                    <a:cubicBezTo>
                      <a:pt x="1074" y="465"/>
                      <a:pt x="1031" y="446"/>
                      <a:pt x="991" y="446"/>
                    </a:cubicBezTo>
                    <a:cubicBezTo>
                      <a:pt x="885" y="446"/>
                      <a:pt x="798" y="578"/>
                      <a:pt x="680" y="586"/>
                    </a:cubicBezTo>
                    <a:lnTo>
                      <a:pt x="598" y="388"/>
                    </a:lnTo>
                    <a:cubicBezTo>
                      <a:pt x="645" y="249"/>
                      <a:pt x="691" y="28"/>
                      <a:pt x="517" y="4"/>
                    </a:cubicBezTo>
                    <a:cubicBezTo>
                      <a:pt x="504" y="2"/>
                      <a:pt x="492"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64"/>
              <p:cNvSpPr/>
              <p:nvPr/>
            </p:nvSpPr>
            <p:spPr>
              <a:xfrm>
                <a:off x="588500" y="1961100"/>
                <a:ext cx="39875" cy="61150"/>
              </a:xfrm>
              <a:custGeom>
                <a:avLst/>
                <a:gdLst/>
                <a:ahLst/>
                <a:cxnLst/>
                <a:rect l="l" t="t" r="r" b="b"/>
                <a:pathLst>
                  <a:path w="1595" h="2446" extrusionOk="0">
                    <a:moveTo>
                      <a:pt x="1292" y="1496"/>
                    </a:moveTo>
                    <a:cubicBezTo>
                      <a:pt x="1385" y="1799"/>
                      <a:pt x="1397" y="1985"/>
                      <a:pt x="1129" y="2171"/>
                    </a:cubicBezTo>
                    <a:cubicBezTo>
                      <a:pt x="1094" y="1938"/>
                      <a:pt x="1152" y="1694"/>
                      <a:pt x="1292" y="1496"/>
                    </a:cubicBezTo>
                    <a:close/>
                    <a:moveTo>
                      <a:pt x="331" y="0"/>
                    </a:moveTo>
                    <a:cubicBezTo>
                      <a:pt x="315" y="0"/>
                      <a:pt x="298" y="2"/>
                      <a:pt x="280" y="7"/>
                    </a:cubicBezTo>
                    <a:cubicBezTo>
                      <a:pt x="117" y="54"/>
                      <a:pt x="106" y="263"/>
                      <a:pt x="71" y="414"/>
                    </a:cubicBezTo>
                    <a:cubicBezTo>
                      <a:pt x="1" y="682"/>
                      <a:pt x="13" y="1019"/>
                      <a:pt x="280" y="1112"/>
                    </a:cubicBezTo>
                    <a:cubicBezTo>
                      <a:pt x="310" y="1122"/>
                      <a:pt x="337" y="1127"/>
                      <a:pt x="361" y="1127"/>
                    </a:cubicBezTo>
                    <a:cubicBezTo>
                      <a:pt x="558" y="1127"/>
                      <a:pt x="561" y="814"/>
                      <a:pt x="676" y="659"/>
                    </a:cubicBezTo>
                    <a:cubicBezTo>
                      <a:pt x="1071" y="961"/>
                      <a:pt x="1234" y="1298"/>
                      <a:pt x="931" y="1740"/>
                    </a:cubicBezTo>
                    <a:cubicBezTo>
                      <a:pt x="897" y="1787"/>
                      <a:pt x="885" y="1857"/>
                      <a:pt x="885" y="1915"/>
                    </a:cubicBezTo>
                    <a:cubicBezTo>
                      <a:pt x="897" y="2101"/>
                      <a:pt x="745" y="2380"/>
                      <a:pt x="1024" y="2438"/>
                    </a:cubicBezTo>
                    <a:cubicBezTo>
                      <a:pt x="1048" y="2443"/>
                      <a:pt x="1070" y="2445"/>
                      <a:pt x="1093" y="2445"/>
                    </a:cubicBezTo>
                    <a:cubicBezTo>
                      <a:pt x="1296" y="2445"/>
                      <a:pt x="1465" y="2264"/>
                      <a:pt x="1560" y="2054"/>
                    </a:cubicBezTo>
                    <a:cubicBezTo>
                      <a:pt x="1594" y="1915"/>
                      <a:pt x="1594" y="1764"/>
                      <a:pt x="1560" y="1624"/>
                    </a:cubicBezTo>
                    <a:cubicBezTo>
                      <a:pt x="1455" y="1043"/>
                      <a:pt x="1013" y="670"/>
                      <a:pt x="652" y="263"/>
                    </a:cubicBezTo>
                    <a:cubicBezTo>
                      <a:pt x="569" y="159"/>
                      <a:pt x="468" y="0"/>
                      <a:pt x="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64"/>
              <p:cNvSpPr/>
              <p:nvPr/>
            </p:nvSpPr>
            <p:spPr>
              <a:xfrm>
                <a:off x="649625" y="1913350"/>
                <a:ext cx="57250" cy="41000"/>
              </a:xfrm>
              <a:custGeom>
                <a:avLst/>
                <a:gdLst/>
                <a:ahLst/>
                <a:cxnLst/>
                <a:rect l="l" t="t" r="r" b="b"/>
                <a:pathLst>
                  <a:path w="2290" h="1640" extrusionOk="0">
                    <a:moveTo>
                      <a:pt x="1272" y="0"/>
                    </a:moveTo>
                    <a:cubicBezTo>
                      <a:pt x="1207" y="0"/>
                      <a:pt x="1150" y="23"/>
                      <a:pt x="1115" y="80"/>
                    </a:cubicBezTo>
                    <a:cubicBezTo>
                      <a:pt x="941" y="382"/>
                      <a:pt x="499" y="208"/>
                      <a:pt x="382" y="556"/>
                    </a:cubicBezTo>
                    <a:cubicBezTo>
                      <a:pt x="372" y="582"/>
                      <a:pt x="357" y="592"/>
                      <a:pt x="338" y="592"/>
                    </a:cubicBezTo>
                    <a:cubicBezTo>
                      <a:pt x="314" y="592"/>
                      <a:pt x="282" y="576"/>
                      <a:pt x="243" y="556"/>
                    </a:cubicBezTo>
                    <a:cubicBezTo>
                      <a:pt x="174" y="521"/>
                      <a:pt x="124" y="505"/>
                      <a:pt x="89" y="505"/>
                    </a:cubicBezTo>
                    <a:cubicBezTo>
                      <a:pt x="0" y="505"/>
                      <a:pt x="13" y="609"/>
                      <a:pt x="80" y="743"/>
                    </a:cubicBezTo>
                    <a:cubicBezTo>
                      <a:pt x="220" y="1010"/>
                      <a:pt x="394" y="1266"/>
                      <a:pt x="603" y="1487"/>
                    </a:cubicBezTo>
                    <a:cubicBezTo>
                      <a:pt x="647" y="1540"/>
                      <a:pt x="685" y="1639"/>
                      <a:pt x="756" y="1639"/>
                    </a:cubicBezTo>
                    <a:cubicBezTo>
                      <a:pt x="778" y="1639"/>
                      <a:pt x="805" y="1629"/>
                      <a:pt x="836" y="1603"/>
                    </a:cubicBezTo>
                    <a:cubicBezTo>
                      <a:pt x="941" y="1510"/>
                      <a:pt x="836" y="1429"/>
                      <a:pt x="789" y="1336"/>
                    </a:cubicBezTo>
                    <a:cubicBezTo>
                      <a:pt x="662" y="1126"/>
                      <a:pt x="371" y="952"/>
                      <a:pt x="720" y="556"/>
                    </a:cubicBezTo>
                    <a:lnTo>
                      <a:pt x="720" y="556"/>
                    </a:lnTo>
                    <a:cubicBezTo>
                      <a:pt x="696" y="847"/>
                      <a:pt x="894" y="882"/>
                      <a:pt x="976" y="1022"/>
                    </a:cubicBezTo>
                    <a:cubicBezTo>
                      <a:pt x="1036" y="1113"/>
                      <a:pt x="1044" y="1328"/>
                      <a:pt x="1161" y="1328"/>
                    </a:cubicBezTo>
                    <a:cubicBezTo>
                      <a:pt x="1178" y="1328"/>
                      <a:pt x="1197" y="1323"/>
                      <a:pt x="1220" y="1313"/>
                    </a:cubicBezTo>
                    <a:cubicBezTo>
                      <a:pt x="1394" y="1231"/>
                      <a:pt x="1220" y="1033"/>
                      <a:pt x="1173" y="894"/>
                    </a:cubicBezTo>
                    <a:cubicBezTo>
                      <a:pt x="1162" y="824"/>
                      <a:pt x="1092" y="777"/>
                      <a:pt x="1057" y="708"/>
                    </a:cubicBezTo>
                    <a:cubicBezTo>
                      <a:pt x="1010" y="556"/>
                      <a:pt x="1069" y="394"/>
                      <a:pt x="1185" y="312"/>
                    </a:cubicBezTo>
                    <a:cubicBezTo>
                      <a:pt x="1223" y="278"/>
                      <a:pt x="1264" y="265"/>
                      <a:pt x="1306" y="265"/>
                    </a:cubicBezTo>
                    <a:cubicBezTo>
                      <a:pt x="1378" y="265"/>
                      <a:pt x="1451" y="307"/>
                      <a:pt x="1511" y="359"/>
                    </a:cubicBezTo>
                    <a:cubicBezTo>
                      <a:pt x="1592" y="429"/>
                      <a:pt x="1673" y="556"/>
                      <a:pt x="1778" y="650"/>
                    </a:cubicBezTo>
                    <a:cubicBezTo>
                      <a:pt x="1886" y="748"/>
                      <a:pt x="1878" y="1029"/>
                      <a:pt x="2014" y="1029"/>
                    </a:cubicBezTo>
                    <a:cubicBezTo>
                      <a:pt x="2038" y="1029"/>
                      <a:pt x="2068" y="1020"/>
                      <a:pt x="2104" y="998"/>
                    </a:cubicBezTo>
                    <a:cubicBezTo>
                      <a:pt x="2290" y="871"/>
                      <a:pt x="2046" y="638"/>
                      <a:pt x="1941" y="475"/>
                    </a:cubicBezTo>
                    <a:cubicBezTo>
                      <a:pt x="1848" y="335"/>
                      <a:pt x="1732" y="219"/>
                      <a:pt x="1604" y="126"/>
                    </a:cubicBezTo>
                    <a:cubicBezTo>
                      <a:pt x="1509" y="61"/>
                      <a:pt x="1379" y="0"/>
                      <a:pt x="1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64"/>
              <p:cNvSpPr/>
              <p:nvPr/>
            </p:nvSpPr>
            <p:spPr>
              <a:xfrm>
                <a:off x="765025" y="1854975"/>
                <a:ext cx="52075" cy="33575"/>
              </a:xfrm>
              <a:custGeom>
                <a:avLst/>
                <a:gdLst/>
                <a:ahLst/>
                <a:cxnLst/>
                <a:rect l="l" t="t" r="r" b="b"/>
                <a:pathLst>
                  <a:path w="2083" h="1343" extrusionOk="0">
                    <a:moveTo>
                      <a:pt x="1125" y="0"/>
                    </a:moveTo>
                    <a:cubicBezTo>
                      <a:pt x="1074" y="0"/>
                      <a:pt x="1018" y="4"/>
                      <a:pt x="954" y="7"/>
                    </a:cubicBezTo>
                    <a:cubicBezTo>
                      <a:pt x="605" y="30"/>
                      <a:pt x="512" y="170"/>
                      <a:pt x="384" y="402"/>
                    </a:cubicBezTo>
                    <a:cubicBezTo>
                      <a:pt x="377" y="415"/>
                      <a:pt x="369" y="420"/>
                      <a:pt x="360" y="420"/>
                    </a:cubicBezTo>
                    <a:cubicBezTo>
                      <a:pt x="329" y="420"/>
                      <a:pt x="293" y="351"/>
                      <a:pt x="256" y="333"/>
                    </a:cubicBezTo>
                    <a:cubicBezTo>
                      <a:pt x="220" y="303"/>
                      <a:pt x="179" y="279"/>
                      <a:pt x="136" y="279"/>
                    </a:cubicBezTo>
                    <a:cubicBezTo>
                      <a:pt x="110" y="279"/>
                      <a:pt x="84" y="288"/>
                      <a:pt x="58" y="309"/>
                    </a:cubicBezTo>
                    <a:cubicBezTo>
                      <a:pt x="0" y="379"/>
                      <a:pt x="47" y="449"/>
                      <a:pt x="82" y="507"/>
                    </a:cubicBezTo>
                    <a:cubicBezTo>
                      <a:pt x="221" y="740"/>
                      <a:pt x="384" y="972"/>
                      <a:pt x="547" y="1193"/>
                    </a:cubicBezTo>
                    <a:cubicBezTo>
                      <a:pt x="593" y="1257"/>
                      <a:pt x="645" y="1343"/>
                      <a:pt x="717" y="1343"/>
                    </a:cubicBezTo>
                    <a:cubicBezTo>
                      <a:pt x="736" y="1343"/>
                      <a:pt x="757" y="1336"/>
                      <a:pt x="780" y="1321"/>
                    </a:cubicBezTo>
                    <a:cubicBezTo>
                      <a:pt x="896" y="1251"/>
                      <a:pt x="803" y="1135"/>
                      <a:pt x="756" y="1065"/>
                    </a:cubicBezTo>
                    <a:cubicBezTo>
                      <a:pt x="617" y="868"/>
                      <a:pt x="477" y="682"/>
                      <a:pt x="721" y="414"/>
                    </a:cubicBezTo>
                    <a:lnTo>
                      <a:pt x="721" y="414"/>
                    </a:lnTo>
                    <a:cubicBezTo>
                      <a:pt x="826" y="623"/>
                      <a:pt x="931" y="809"/>
                      <a:pt x="1035" y="996"/>
                    </a:cubicBezTo>
                    <a:cubicBezTo>
                      <a:pt x="1065" y="1064"/>
                      <a:pt x="1094" y="1183"/>
                      <a:pt x="1180" y="1183"/>
                    </a:cubicBezTo>
                    <a:cubicBezTo>
                      <a:pt x="1196" y="1183"/>
                      <a:pt x="1213" y="1179"/>
                      <a:pt x="1233" y="1170"/>
                    </a:cubicBezTo>
                    <a:cubicBezTo>
                      <a:pt x="1408" y="1089"/>
                      <a:pt x="1291" y="972"/>
                      <a:pt x="1245" y="879"/>
                    </a:cubicBezTo>
                    <a:cubicBezTo>
                      <a:pt x="1140" y="670"/>
                      <a:pt x="1024" y="461"/>
                      <a:pt x="1175" y="228"/>
                    </a:cubicBezTo>
                    <a:lnTo>
                      <a:pt x="1175" y="228"/>
                    </a:lnTo>
                    <a:cubicBezTo>
                      <a:pt x="1338" y="263"/>
                      <a:pt x="1396" y="414"/>
                      <a:pt x="1501" y="519"/>
                    </a:cubicBezTo>
                    <a:cubicBezTo>
                      <a:pt x="1650" y="638"/>
                      <a:pt x="1646" y="995"/>
                      <a:pt x="1794" y="995"/>
                    </a:cubicBezTo>
                    <a:cubicBezTo>
                      <a:pt x="1819" y="995"/>
                      <a:pt x="1849" y="984"/>
                      <a:pt x="1884" y="961"/>
                    </a:cubicBezTo>
                    <a:cubicBezTo>
                      <a:pt x="2082" y="833"/>
                      <a:pt x="1757" y="519"/>
                      <a:pt x="1640" y="298"/>
                    </a:cubicBezTo>
                    <a:cubicBezTo>
                      <a:pt x="1594" y="216"/>
                      <a:pt x="1536" y="158"/>
                      <a:pt x="1466" y="112"/>
                    </a:cubicBezTo>
                    <a:cubicBezTo>
                      <a:pt x="1350" y="21"/>
                      <a:pt x="1252" y="0"/>
                      <a:pt x="1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64"/>
              <p:cNvSpPr/>
              <p:nvPr/>
            </p:nvSpPr>
            <p:spPr>
              <a:xfrm>
                <a:off x="452425" y="1984800"/>
                <a:ext cx="46850" cy="88475"/>
              </a:xfrm>
              <a:custGeom>
                <a:avLst/>
                <a:gdLst/>
                <a:ahLst/>
                <a:cxnLst/>
                <a:rect l="l" t="t" r="r" b="b"/>
                <a:pathLst>
                  <a:path w="1874" h="3539" extrusionOk="0">
                    <a:moveTo>
                      <a:pt x="1577" y="1"/>
                    </a:moveTo>
                    <a:cubicBezTo>
                      <a:pt x="1531" y="1"/>
                      <a:pt x="1479" y="32"/>
                      <a:pt x="1431" y="60"/>
                    </a:cubicBezTo>
                    <a:cubicBezTo>
                      <a:pt x="1001" y="281"/>
                      <a:pt x="570" y="502"/>
                      <a:pt x="140" y="723"/>
                    </a:cubicBezTo>
                    <a:cubicBezTo>
                      <a:pt x="82" y="758"/>
                      <a:pt x="0" y="781"/>
                      <a:pt x="0" y="874"/>
                    </a:cubicBezTo>
                    <a:cubicBezTo>
                      <a:pt x="0" y="990"/>
                      <a:pt x="93" y="979"/>
                      <a:pt x="186" y="990"/>
                    </a:cubicBezTo>
                    <a:cubicBezTo>
                      <a:pt x="407" y="1037"/>
                      <a:pt x="780" y="1735"/>
                      <a:pt x="710" y="1932"/>
                    </a:cubicBezTo>
                    <a:cubicBezTo>
                      <a:pt x="645" y="2102"/>
                      <a:pt x="625" y="2154"/>
                      <a:pt x="725" y="2154"/>
                    </a:cubicBezTo>
                    <a:cubicBezTo>
                      <a:pt x="769" y="2154"/>
                      <a:pt x="835" y="2144"/>
                      <a:pt x="931" y="2130"/>
                    </a:cubicBezTo>
                    <a:cubicBezTo>
                      <a:pt x="1140" y="2549"/>
                      <a:pt x="1350" y="2968"/>
                      <a:pt x="1571" y="3375"/>
                    </a:cubicBezTo>
                    <a:cubicBezTo>
                      <a:pt x="1607" y="3439"/>
                      <a:pt x="1637" y="3539"/>
                      <a:pt x="1710" y="3539"/>
                    </a:cubicBezTo>
                    <a:cubicBezTo>
                      <a:pt x="1730" y="3539"/>
                      <a:pt x="1753" y="3532"/>
                      <a:pt x="1780" y="3514"/>
                    </a:cubicBezTo>
                    <a:cubicBezTo>
                      <a:pt x="1873" y="3456"/>
                      <a:pt x="1803" y="3351"/>
                      <a:pt x="1768" y="3282"/>
                    </a:cubicBezTo>
                    <a:cubicBezTo>
                      <a:pt x="1547" y="2863"/>
                      <a:pt x="1338" y="2456"/>
                      <a:pt x="1117" y="2037"/>
                    </a:cubicBezTo>
                    <a:cubicBezTo>
                      <a:pt x="1198" y="1990"/>
                      <a:pt x="1268" y="1944"/>
                      <a:pt x="1338" y="1897"/>
                    </a:cubicBezTo>
                    <a:cubicBezTo>
                      <a:pt x="1443" y="1816"/>
                      <a:pt x="1687" y="1804"/>
                      <a:pt x="1571" y="1607"/>
                    </a:cubicBezTo>
                    <a:cubicBezTo>
                      <a:pt x="1545" y="1559"/>
                      <a:pt x="1512" y="1541"/>
                      <a:pt x="1477" y="1541"/>
                    </a:cubicBezTo>
                    <a:cubicBezTo>
                      <a:pt x="1399" y="1541"/>
                      <a:pt x="1305" y="1625"/>
                      <a:pt x="1233" y="1665"/>
                    </a:cubicBezTo>
                    <a:cubicBezTo>
                      <a:pt x="1168" y="1705"/>
                      <a:pt x="1113" y="1725"/>
                      <a:pt x="1066" y="1725"/>
                    </a:cubicBezTo>
                    <a:cubicBezTo>
                      <a:pt x="978" y="1725"/>
                      <a:pt x="918" y="1658"/>
                      <a:pt x="873" y="1537"/>
                    </a:cubicBezTo>
                    <a:cubicBezTo>
                      <a:pt x="803" y="1386"/>
                      <a:pt x="733" y="1246"/>
                      <a:pt x="640" y="1106"/>
                    </a:cubicBezTo>
                    <a:cubicBezTo>
                      <a:pt x="501" y="897"/>
                      <a:pt x="547" y="769"/>
                      <a:pt x="780" y="665"/>
                    </a:cubicBezTo>
                    <a:cubicBezTo>
                      <a:pt x="1047" y="548"/>
                      <a:pt x="1303" y="409"/>
                      <a:pt x="1559" y="269"/>
                    </a:cubicBezTo>
                    <a:cubicBezTo>
                      <a:pt x="1640" y="223"/>
                      <a:pt x="1722" y="153"/>
                      <a:pt x="1664" y="60"/>
                    </a:cubicBezTo>
                    <a:cubicBezTo>
                      <a:pt x="1640" y="16"/>
                      <a:pt x="1610" y="1"/>
                      <a:pt x="1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64"/>
              <p:cNvSpPr/>
              <p:nvPr/>
            </p:nvSpPr>
            <p:spPr>
              <a:xfrm>
                <a:off x="799900" y="1808650"/>
                <a:ext cx="37250" cy="38825"/>
              </a:xfrm>
              <a:custGeom>
                <a:avLst/>
                <a:gdLst/>
                <a:ahLst/>
                <a:cxnLst/>
                <a:rect l="l" t="t" r="r" b="b"/>
                <a:pathLst>
                  <a:path w="1490" h="1553" extrusionOk="0">
                    <a:moveTo>
                      <a:pt x="434" y="1"/>
                    </a:moveTo>
                    <a:cubicBezTo>
                      <a:pt x="412" y="1"/>
                      <a:pt x="388" y="7"/>
                      <a:pt x="362" y="22"/>
                    </a:cubicBezTo>
                    <a:cubicBezTo>
                      <a:pt x="199" y="115"/>
                      <a:pt x="315" y="325"/>
                      <a:pt x="396" y="464"/>
                    </a:cubicBezTo>
                    <a:cubicBezTo>
                      <a:pt x="536" y="673"/>
                      <a:pt x="513" y="813"/>
                      <a:pt x="315" y="964"/>
                    </a:cubicBezTo>
                    <a:cubicBezTo>
                      <a:pt x="164" y="1081"/>
                      <a:pt x="1" y="1278"/>
                      <a:pt x="187" y="1453"/>
                    </a:cubicBezTo>
                    <a:cubicBezTo>
                      <a:pt x="260" y="1521"/>
                      <a:pt x="347" y="1552"/>
                      <a:pt x="432" y="1552"/>
                    </a:cubicBezTo>
                    <a:cubicBezTo>
                      <a:pt x="551" y="1552"/>
                      <a:pt x="666" y="1491"/>
                      <a:pt x="734" y="1383"/>
                    </a:cubicBezTo>
                    <a:cubicBezTo>
                      <a:pt x="845" y="1232"/>
                      <a:pt x="962" y="1179"/>
                      <a:pt x="1095" y="1179"/>
                    </a:cubicBezTo>
                    <a:cubicBezTo>
                      <a:pt x="1157" y="1179"/>
                      <a:pt x="1222" y="1190"/>
                      <a:pt x="1292" y="1209"/>
                    </a:cubicBezTo>
                    <a:cubicBezTo>
                      <a:pt x="1316" y="1214"/>
                      <a:pt x="1340" y="1218"/>
                      <a:pt x="1362" y="1218"/>
                    </a:cubicBezTo>
                    <a:cubicBezTo>
                      <a:pt x="1428" y="1218"/>
                      <a:pt x="1481" y="1187"/>
                      <a:pt x="1490" y="1092"/>
                    </a:cubicBezTo>
                    <a:cubicBezTo>
                      <a:pt x="1490" y="1011"/>
                      <a:pt x="1432" y="976"/>
                      <a:pt x="1350" y="964"/>
                    </a:cubicBezTo>
                    <a:cubicBezTo>
                      <a:pt x="1335" y="966"/>
                      <a:pt x="1321" y="966"/>
                      <a:pt x="1306" y="966"/>
                    </a:cubicBezTo>
                    <a:cubicBezTo>
                      <a:pt x="1092" y="966"/>
                      <a:pt x="906" y="810"/>
                      <a:pt x="873" y="592"/>
                    </a:cubicBezTo>
                    <a:cubicBezTo>
                      <a:pt x="815" y="487"/>
                      <a:pt x="769" y="383"/>
                      <a:pt x="699" y="290"/>
                    </a:cubicBezTo>
                    <a:cubicBezTo>
                      <a:pt x="630" y="182"/>
                      <a:pt x="554"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64"/>
              <p:cNvSpPr/>
              <p:nvPr/>
            </p:nvSpPr>
            <p:spPr>
              <a:xfrm>
                <a:off x="546050" y="1978075"/>
                <a:ext cx="45675" cy="33950"/>
              </a:xfrm>
              <a:custGeom>
                <a:avLst/>
                <a:gdLst/>
                <a:ahLst/>
                <a:cxnLst/>
                <a:rect l="l" t="t" r="r" b="b"/>
                <a:pathLst>
                  <a:path w="1827" h="1358" extrusionOk="0">
                    <a:moveTo>
                      <a:pt x="1078" y="1"/>
                    </a:moveTo>
                    <a:cubicBezTo>
                      <a:pt x="1045" y="1"/>
                      <a:pt x="1018" y="14"/>
                      <a:pt x="1013" y="50"/>
                    </a:cubicBezTo>
                    <a:cubicBezTo>
                      <a:pt x="954" y="515"/>
                      <a:pt x="478" y="189"/>
                      <a:pt x="268" y="457"/>
                    </a:cubicBezTo>
                    <a:cubicBezTo>
                      <a:pt x="117" y="643"/>
                      <a:pt x="1" y="550"/>
                      <a:pt x="164" y="829"/>
                    </a:cubicBezTo>
                    <a:cubicBezTo>
                      <a:pt x="245" y="968"/>
                      <a:pt x="338" y="1120"/>
                      <a:pt x="419" y="1248"/>
                    </a:cubicBezTo>
                    <a:cubicBezTo>
                      <a:pt x="461" y="1306"/>
                      <a:pt x="508" y="1358"/>
                      <a:pt x="566" y="1358"/>
                    </a:cubicBezTo>
                    <a:cubicBezTo>
                      <a:pt x="589" y="1358"/>
                      <a:pt x="614" y="1349"/>
                      <a:pt x="640" y="1329"/>
                    </a:cubicBezTo>
                    <a:cubicBezTo>
                      <a:pt x="733" y="1271"/>
                      <a:pt x="675" y="1178"/>
                      <a:pt x="629" y="1108"/>
                    </a:cubicBezTo>
                    <a:cubicBezTo>
                      <a:pt x="512" y="945"/>
                      <a:pt x="361" y="736"/>
                      <a:pt x="571" y="619"/>
                    </a:cubicBezTo>
                    <a:cubicBezTo>
                      <a:pt x="605" y="600"/>
                      <a:pt x="636" y="592"/>
                      <a:pt x="663" y="592"/>
                    </a:cubicBezTo>
                    <a:cubicBezTo>
                      <a:pt x="800" y="592"/>
                      <a:pt x="854" y="807"/>
                      <a:pt x="931" y="934"/>
                    </a:cubicBezTo>
                    <a:cubicBezTo>
                      <a:pt x="960" y="981"/>
                      <a:pt x="996" y="1036"/>
                      <a:pt x="1052" y="1036"/>
                    </a:cubicBezTo>
                    <a:cubicBezTo>
                      <a:pt x="1065" y="1036"/>
                      <a:pt x="1079" y="1033"/>
                      <a:pt x="1094" y="1027"/>
                    </a:cubicBezTo>
                    <a:cubicBezTo>
                      <a:pt x="1164" y="992"/>
                      <a:pt x="1187" y="910"/>
                      <a:pt x="1152" y="840"/>
                    </a:cubicBezTo>
                    <a:cubicBezTo>
                      <a:pt x="1059" y="678"/>
                      <a:pt x="1082" y="480"/>
                      <a:pt x="1187" y="340"/>
                    </a:cubicBezTo>
                    <a:cubicBezTo>
                      <a:pt x="1257" y="398"/>
                      <a:pt x="1315" y="457"/>
                      <a:pt x="1385" y="503"/>
                    </a:cubicBezTo>
                    <a:cubicBezTo>
                      <a:pt x="1467" y="558"/>
                      <a:pt x="1492" y="750"/>
                      <a:pt x="1584" y="750"/>
                    </a:cubicBezTo>
                    <a:cubicBezTo>
                      <a:pt x="1609" y="750"/>
                      <a:pt x="1638" y="736"/>
                      <a:pt x="1676" y="701"/>
                    </a:cubicBezTo>
                    <a:cubicBezTo>
                      <a:pt x="1827" y="573"/>
                      <a:pt x="1617" y="445"/>
                      <a:pt x="1536" y="340"/>
                    </a:cubicBezTo>
                    <a:cubicBezTo>
                      <a:pt x="1431" y="236"/>
                      <a:pt x="1327" y="131"/>
                      <a:pt x="1199" y="50"/>
                    </a:cubicBezTo>
                    <a:cubicBezTo>
                      <a:pt x="1172" y="23"/>
                      <a:pt x="1120" y="1"/>
                      <a:pt x="10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64"/>
              <p:cNvSpPr/>
              <p:nvPr/>
            </p:nvSpPr>
            <p:spPr>
              <a:xfrm>
                <a:off x="833650" y="1784925"/>
                <a:ext cx="41600" cy="39875"/>
              </a:xfrm>
              <a:custGeom>
                <a:avLst/>
                <a:gdLst/>
                <a:ahLst/>
                <a:cxnLst/>
                <a:rect l="l" t="t" r="r" b="b"/>
                <a:pathLst>
                  <a:path w="1664" h="1595" extrusionOk="0">
                    <a:moveTo>
                      <a:pt x="140" y="0"/>
                    </a:moveTo>
                    <a:cubicBezTo>
                      <a:pt x="122" y="0"/>
                      <a:pt x="102" y="5"/>
                      <a:pt x="82" y="17"/>
                    </a:cubicBezTo>
                    <a:cubicBezTo>
                      <a:pt x="0" y="64"/>
                      <a:pt x="47" y="145"/>
                      <a:pt x="82" y="203"/>
                    </a:cubicBezTo>
                    <a:cubicBezTo>
                      <a:pt x="314" y="622"/>
                      <a:pt x="547" y="1041"/>
                      <a:pt x="791" y="1471"/>
                    </a:cubicBezTo>
                    <a:cubicBezTo>
                      <a:pt x="818" y="1526"/>
                      <a:pt x="860" y="1594"/>
                      <a:pt x="926" y="1594"/>
                    </a:cubicBezTo>
                    <a:cubicBezTo>
                      <a:pt x="945" y="1594"/>
                      <a:pt x="966" y="1589"/>
                      <a:pt x="989" y="1576"/>
                    </a:cubicBezTo>
                    <a:cubicBezTo>
                      <a:pt x="1094" y="1529"/>
                      <a:pt x="1047" y="1436"/>
                      <a:pt x="1001" y="1355"/>
                    </a:cubicBezTo>
                    <a:cubicBezTo>
                      <a:pt x="884" y="1122"/>
                      <a:pt x="768" y="901"/>
                      <a:pt x="966" y="669"/>
                    </a:cubicBezTo>
                    <a:lnTo>
                      <a:pt x="966" y="669"/>
                    </a:lnTo>
                    <a:cubicBezTo>
                      <a:pt x="1315" y="832"/>
                      <a:pt x="1315" y="1239"/>
                      <a:pt x="1594" y="1460"/>
                    </a:cubicBezTo>
                    <a:cubicBezTo>
                      <a:pt x="1664" y="1087"/>
                      <a:pt x="1349" y="494"/>
                      <a:pt x="1047" y="413"/>
                    </a:cubicBezTo>
                    <a:cubicBezTo>
                      <a:pt x="1012" y="407"/>
                      <a:pt x="966" y="401"/>
                      <a:pt x="925" y="401"/>
                    </a:cubicBezTo>
                    <a:cubicBezTo>
                      <a:pt x="884" y="401"/>
                      <a:pt x="849" y="407"/>
                      <a:pt x="838" y="424"/>
                    </a:cubicBezTo>
                    <a:cubicBezTo>
                      <a:pt x="760" y="535"/>
                      <a:pt x="701" y="576"/>
                      <a:pt x="652" y="576"/>
                    </a:cubicBezTo>
                    <a:cubicBezTo>
                      <a:pt x="563" y="576"/>
                      <a:pt x="510" y="437"/>
                      <a:pt x="442" y="331"/>
                    </a:cubicBezTo>
                    <a:cubicBezTo>
                      <a:pt x="396" y="250"/>
                      <a:pt x="326" y="169"/>
                      <a:pt x="268" y="87"/>
                    </a:cubicBezTo>
                    <a:cubicBezTo>
                      <a:pt x="233" y="44"/>
                      <a:pt x="192"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64"/>
              <p:cNvSpPr/>
              <p:nvPr/>
            </p:nvSpPr>
            <p:spPr>
              <a:xfrm>
                <a:off x="699600" y="1897575"/>
                <a:ext cx="38100" cy="30125"/>
              </a:xfrm>
              <a:custGeom>
                <a:avLst/>
                <a:gdLst/>
                <a:ahLst/>
                <a:cxnLst/>
                <a:rect l="l" t="t" r="r" b="b"/>
                <a:pathLst>
                  <a:path w="1524" h="1205" extrusionOk="0">
                    <a:moveTo>
                      <a:pt x="479" y="1"/>
                    </a:moveTo>
                    <a:cubicBezTo>
                      <a:pt x="475" y="1"/>
                      <a:pt x="470" y="1"/>
                      <a:pt x="465" y="1"/>
                    </a:cubicBezTo>
                    <a:cubicBezTo>
                      <a:pt x="303" y="1"/>
                      <a:pt x="221" y="164"/>
                      <a:pt x="151" y="292"/>
                    </a:cubicBezTo>
                    <a:cubicBezTo>
                      <a:pt x="0" y="594"/>
                      <a:pt x="93" y="862"/>
                      <a:pt x="314" y="1094"/>
                    </a:cubicBezTo>
                    <a:cubicBezTo>
                      <a:pt x="382" y="1163"/>
                      <a:pt x="453" y="1205"/>
                      <a:pt x="514" y="1205"/>
                    </a:cubicBezTo>
                    <a:cubicBezTo>
                      <a:pt x="589" y="1205"/>
                      <a:pt x="649" y="1143"/>
                      <a:pt x="675" y="990"/>
                    </a:cubicBezTo>
                    <a:cubicBezTo>
                      <a:pt x="703" y="846"/>
                      <a:pt x="740" y="742"/>
                      <a:pt x="875" y="742"/>
                    </a:cubicBezTo>
                    <a:cubicBezTo>
                      <a:pt x="904" y="742"/>
                      <a:pt x="938" y="747"/>
                      <a:pt x="977" y="757"/>
                    </a:cubicBezTo>
                    <a:cubicBezTo>
                      <a:pt x="1117" y="757"/>
                      <a:pt x="1245" y="699"/>
                      <a:pt x="1338" y="606"/>
                    </a:cubicBezTo>
                    <a:cubicBezTo>
                      <a:pt x="1419" y="536"/>
                      <a:pt x="1524" y="466"/>
                      <a:pt x="1419" y="362"/>
                    </a:cubicBezTo>
                    <a:cubicBezTo>
                      <a:pt x="1389" y="323"/>
                      <a:pt x="1363" y="309"/>
                      <a:pt x="1340" y="309"/>
                    </a:cubicBezTo>
                    <a:cubicBezTo>
                      <a:pt x="1293" y="309"/>
                      <a:pt x="1257" y="369"/>
                      <a:pt x="1210" y="408"/>
                    </a:cubicBezTo>
                    <a:cubicBezTo>
                      <a:pt x="1119" y="480"/>
                      <a:pt x="1036" y="516"/>
                      <a:pt x="960" y="516"/>
                    </a:cubicBezTo>
                    <a:cubicBezTo>
                      <a:pt x="853" y="516"/>
                      <a:pt x="762" y="442"/>
                      <a:pt x="686" y="292"/>
                    </a:cubicBezTo>
                    <a:cubicBezTo>
                      <a:pt x="630" y="168"/>
                      <a:pt x="617" y="1"/>
                      <a:pt x="4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64"/>
              <p:cNvSpPr/>
              <p:nvPr/>
            </p:nvSpPr>
            <p:spPr>
              <a:xfrm>
                <a:off x="849625" y="1856750"/>
                <a:ext cx="41025" cy="55500"/>
              </a:xfrm>
              <a:custGeom>
                <a:avLst/>
                <a:gdLst/>
                <a:ahLst/>
                <a:cxnLst/>
                <a:rect l="l" t="t" r="r" b="b"/>
                <a:pathLst>
                  <a:path w="1641" h="2220" extrusionOk="0">
                    <a:moveTo>
                      <a:pt x="837" y="0"/>
                    </a:moveTo>
                    <a:cubicBezTo>
                      <a:pt x="820" y="0"/>
                      <a:pt x="801" y="5"/>
                      <a:pt x="780" y="17"/>
                    </a:cubicBezTo>
                    <a:cubicBezTo>
                      <a:pt x="710" y="52"/>
                      <a:pt x="699" y="145"/>
                      <a:pt x="757" y="203"/>
                    </a:cubicBezTo>
                    <a:cubicBezTo>
                      <a:pt x="978" y="471"/>
                      <a:pt x="769" y="634"/>
                      <a:pt x="606" y="820"/>
                    </a:cubicBezTo>
                    <a:cubicBezTo>
                      <a:pt x="443" y="704"/>
                      <a:pt x="478" y="448"/>
                      <a:pt x="257" y="390"/>
                    </a:cubicBezTo>
                    <a:lnTo>
                      <a:pt x="257" y="390"/>
                    </a:lnTo>
                    <a:cubicBezTo>
                      <a:pt x="1" y="611"/>
                      <a:pt x="199" y="832"/>
                      <a:pt x="280" y="1029"/>
                    </a:cubicBezTo>
                    <a:cubicBezTo>
                      <a:pt x="350" y="1204"/>
                      <a:pt x="466" y="1332"/>
                      <a:pt x="222" y="1494"/>
                    </a:cubicBezTo>
                    <a:cubicBezTo>
                      <a:pt x="36" y="1622"/>
                      <a:pt x="71" y="1867"/>
                      <a:pt x="141" y="2064"/>
                    </a:cubicBezTo>
                    <a:cubicBezTo>
                      <a:pt x="161" y="2147"/>
                      <a:pt x="209" y="2220"/>
                      <a:pt x="292" y="2220"/>
                    </a:cubicBezTo>
                    <a:cubicBezTo>
                      <a:pt x="303" y="2220"/>
                      <a:pt x="314" y="2218"/>
                      <a:pt x="327" y="2216"/>
                    </a:cubicBezTo>
                    <a:cubicBezTo>
                      <a:pt x="501" y="2157"/>
                      <a:pt x="629" y="2018"/>
                      <a:pt x="676" y="1843"/>
                    </a:cubicBezTo>
                    <a:cubicBezTo>
                      <a:pt x="699" y="1774"/>
                      <a:pt x="722" y="1692"/>
                      <a:pt x="734" y="1622"/>
                    </a:cubicBezTo>
                    <a:cubicBezTo>
                      <a:pt x="815" y="1657"/>
                      <a:pt x="873" y="1692"/>
                      <a:pt x="955" y="1715"/>
                    </a:cubicBezTo>
                    <a:cubicBezTo>
                      <a:pt x="1018" y="1737"/>
                      <a:pt x="1094" y="1783"/>
                      <a:pt x="1157" y="1783"/>
                    </a:cubicBezTo>
                    <a:cubicBezTo>
                      <a:pt x="1199" y="1783"/>
                      <a:pt x="1234" y="1764"/>
                      <a:pt x="1257" y="1704"/>
                    </a:cubicBezTo>
                    <a:cubicBezTo>
                      <a:pt x="1327" y="1518"/>
                      <a:pt x="1141" y="1541"/>
                      <a:pt x="1048" y="1494"/>
                    </a:cubicBezTo>
                    <a:cubicBezTo>
                      <a:pt x="862" y="1425"/>
                      <a:pt x="722" y="1285"/>
                      <a:pt x="641" y="1111"/>
                    </a:cubicBezTo>
                    <a:cubicBezTo>
                      <a:pt x="815" y="895"/>
                      <a:pt x="914" y="788"/>
                      <a:pt x="1001" y="788"/>
                    </a:cubicBezTo>
                    <a:cubicBezTo>
                      <a:pt x="1088" y="788"/>
                      <a:pt x="1164" y="895"/>
                      <a:pt x="1292" y="1111"/>
                    </a:cubicBezTo>
                    <a:cubicBezTo>
                      <a:pt x="1327" y="1157"/>
                      <a:pt x="1350" y="1215"/>
                      <a:pt x="1385" y="1262"/>
                    </a:cubicBezTo>
                    <a:cubicBezTo>
                      <a:pt x="1411" y="1305"/>
                      <a:pt x="1449" y="1354"/>
                      <a:pt x="1500" y="1354"/>
                    </a:cubicBezTo>
                    <a:cubicBezTo>
                      <a:pt x="1518" y="1354"/>
                      <a:pt x="1538" y="1347"/>
                      <a:pt x="1560" y="1332"/>
                    </a:cubicBezTo>
                    <a:cubicBezTo>
                      <a:pt x="1641" y="1285"/>
                      <a:pt x="1618" y="1204"/>
                      <a:pt x="1583" y="1146"/>
                    </a:cubicBezTo>
                    <a:cubicBezTo>
                      <a:pt x="1373" y="785"/>
                      <a:pt x="1269" y="378"/>
                      <a:pt x="966" y="75"/>
                    </a:cubicBezTo>
                    <a:cubicBezTo>
                      <a:pt x="923" y="41"/>
                      <a:pt x="887" y="0"/>
                      <a:pt x="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64"/>
              <p:cNvSpPr/>
              <p:nvPr/>
            </p:nvSpPr>
            <p:spPr>
              <a:xfrm>
                <a:off x="879575" y="1847300"/>
                <a:ext cx="32900" cy="28375"/>
              </a:xfrm>
              <a:custGeom>
                <a:avLst/>
                <a:gdLst/>
                <a:ahLst/>
                <a:cxnLst/>
                <a:rect l="l" t="t" r="r" b="b"/>
                <a:pathLst>
                  <a:path w="1316" h="1135" extrusionOk="0">
                    <a:moveTo>
                      <a:pt x="162" y="0"/>
                    </a:moveTo>
                    <a:cubicBezTo>
                      <a:pt x="134" y="0"/>
                      <a:pt x="107" y="12"/>
                      <a:pt x="82" y="46"/>
                    </a:cubicBezTo>
                    <a:cubicBezTo>
                      <a:pt x="1" y="186"/>
                      <a:pt x="59" y="337"/>
                      <a:pt x="82" y="477"/>
                    </a:cubicBezTo>
                    <a:cubicBezTo>
                      <a:pt x="93" y="540"/>
                      <a:pt x="142" y="595"/>
                      <a:pt x="213" y="595"/>
                    </a:cubicBezTo>
                    <a:cubicBezTo>
                      <a:pt x="220" y="595"/>
                      <a:pt x="227" y="594"/>
                      <a:pt x="234" y="593"/>
                    </a:cubicBezTo>
                    <a:cubicBezTo>
                      <a:pt x="271" y="591"/>
                      <a:pt x="302" y="590"/>
                      <a:pt x="328" y="590"/>
                    </a:cubicBezTo>
                    <a:cubicBezTo>
                      <a:pt x="455" y="590"/>
                      <a:pt x="455" y="621"/>
                      <a:pt x="455" y="756"/>
                    </a:cubicBezTo>
                    <a:cubicBezTo>
                      <a:pt x="462" y="1020"/>
                      <a:pt x="477" y="1134"/>
                      <a:pt x="567" y="1134"/>
                    </a:cubicBezTo>
                    <a:cubicBezTo>
                      <a:pt x="628" y="1134"/>
                      <a:pt x="723" y="1082"/>
                      <a:pt x="873" y="989"/>
                    </a:cubicBezTo>
                    <a:cubicBezTo>
                      <a:pt x="1036" y="895"/>
                      <a:pt x="1315" y="768"/>
                      <a:pt x="1222" y="616"/>
                    </a:cubicBezTo>
                    <a:cubicBezTo>
                      <a:pt x="1188" y="557"/>
                      <a:pt x="1154" y="534"/>
                      <a:pt x="1119" y="534"/>
                    </a:cubicBezTo>
                    <a:cubicBezTo>
                      <a:pt x="1015" y="534"/>
                      <a:pt x="901" y="723"/>
                      <a:pt x="741" y="723"/>
                    </a:cubicBezTo>
                    <a:cubicBezTo>
                      <a:pt x="731" y="723"/>
                      <a:pt x="721" y="723"/>
                      <a:pt x="711" y="721"/>
                    </a:cubicBezTo>
                    <a:cubicBezTo>
                      <a:pt x="687" y="419"/>
                      <a:pt x="617" y="139"/>
                      <a:pt x="280" y="35"/>
                    </a:cubicBezTo>
                    <a:cubicBezTo>
                      <a:pt x="240" y="21"/>
                      <a:pt x="200" y="0"/>
                      <a:pt x="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64"/>
              <p:cNvSpPr/>
              <p:nvPr/>
            </p:nvSpPr>
            <p:spPr>
              <a:xfrm>
                <a:off x="813300" y="1828325"/>
                <a:ext cx="65450" cy="35550"/>
              </a:xfrm>
              <a:custGeom>
                <a:avLst/>
                <a:gdLst/>
                <a:ahLst/>
                <a:cxnLst/>
                <a:rect l="l" t="t" r="r" b="b"/>
                <a:pathLst>
                  <a:path w="2618" h="1422" extrusionOk="0">
                    <a:moveTo>
                      <a:pt x="2468" y="1"/>
                    </a:moveTo>
                    <a:cubicBezTo>
                      <a:pt x="2421" y="1"/>
                      <a:pt x="2369" y="40"/>
                      <a:pt x="2326" y="61"/>
                    </a:cubicBezTo>
                    <a:cubicBezTo>
                      <a:pt x="1954" y="247"/>
                      <a:pt x="1594" y="433"/>
                      <a:pt x="1233" y="619"/>
                    </a:cubicBezTo>
                    <a:cubicBezTo>
                      <a:pt x="861" y="805"/>
                      <a:pt x="512" y="1003"/>
                      <a:pt x="140" y="1189"/>
                    </a:cubicBezTo>
                    <a:cubicBezTo>
                      <a:pt x="81" y="1224"/>
                      <a:pt x="0" y="1271"/>
                      <a:pt x="35" y="1352"/>
                    </a:cubicBezTo>
                    <a:cubicBezTo>
                      <a:pt x="56" y="1404"/>
                      <a:pt x="86" y="1421"/>
                      <a:pt x="119" y="1421"/>
                    </a:cubicBezTo>
                    <a:cubicBezTo>
                      <a:pt x="160" y="1421"/>
                      <a:pt x="206" y="1395"/>
                      <a:pt x="244" y="1375"/>
                    </a:cubicBezTo>
                    <a:cubicBezTo>
                      <a:pt x="977" y="1003"/>
                      <a:pt x="1710" y="619"/>
                      <a:pt x="2431" y="247"/>
                    </a:cubicBezTo>
                    <a:cubicBezTo>
                      <a:pt x="2501" y="212"/>
                      <a:pt x="2617" y="166"/>
                      <a:pt x="2547" y="61"/>
                    </a:cubicBezTo>
                    <a:cubicBezTo>
                      <a:pt x="2525" y="16"/>
                      <a:pt x="2497" y="1"/>
                      <a:pt x="2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64"/>
              <p:cNvSpPr/>
              <p:nvPr/>
            </p:nvSpPr>
            <p:spPr>
              <a:xfrm>
                <a:off x="814750" y="1796050"/>
                <a:ext cx="28500" cy="26050"/>
              </a:xfrm>
              <a:custGeom>
                <a:avLst/>
                <a:gdLst/>
                <a:ahLst/>
                <a:cxnLst/>
                <a:rect l="l" t="t" r="r" b="b"/>
                <a:pathLst>
                  <a:path w="1140" h="1042" extrusionOk="0">
                    <a:moveTo>
                      <a:pt x="330" y="0"/>
                    </a:moveTo>
                    <a:cubicBezTo>
                      <a:pt x="310" y="0"/>
                      <a:pt x="285" y="5"/>
                      <a:pt x="256" y="14"/>
                    </a:cubicBezTo>
                    <a:cubicBezTo>
                      <a:pt x="116" y="72"/>
                      <a:pt x="0" y="200"/>
                      <a:pt x="82" y="363"/>
                    </a:cubicBezTo>
                    <a:cubicBezTo>
                      <a:pt x="138" y="456"/>
                      <a:pt x="111" y="692"/>
                      <a:pt x="266" y="692"/>
                    </a:cubicBezTo>
                    <a:cubicBezTo>
                      <a:pt x="305" y="692"/>
                      <a:pt x="354" y="677"/>
                      <a:pt x="419" y="642"/>
                    </a:cubicBezTo>
                    <a:cubicBezTo>
                      <a:pt x="477" y="747"/>
                      <a:pt x="535" y="852"/>
                      <a:pt x="593" y="956"/>
                    </a:cubicBezTo>
                    <a:cubicBezTo>
                      <a:pt x="660" y="1014"/>
                      <a:pt x="755" y="1042"/>
                      <a:pt x="846" y="1042"/>
                    </a:cubicBezTo>
                    <a:cubicBezTo>
                      <a:pt x="977" y="1042"/>
                      <a:pt x="1101" y="985"/>
                      <a:pt x="1128" y="875"/>
                    </a:cubicBezTo>
                    <a:cubicBezTo>
                      <a:pt x="1139" y="821"/>
                      <a:pt x="1120" y="746"/>
                      <a:pt x="1070" y="746"/>
                    </a:cubicBezTo>
                    <a:cubicBezTo>
                      <a:pt x="1066" y="746"/>
                      <a:pt x="1062" y="746"/>
                      <a:pt x="1059" y="747"/>
                    </a:cubicBezTo>
                    <a:cubicBezTo>
                      <a:pt x="1009" y="760"/>
                      <a:pt x="966" y="766"/>
                      <a:pt x="929" y="766"/>
                    </a:cubicBezTo>
                    <a:cubicBezTo>
                      <a:pt x="622" y="766"/>
                      <a:pt x="678" y="380"/>
                      <a:pt x="512" y="235"/>
                    </a:cubicBezTo>
                    <a:cubicBezTo>
                      <a:pt x="442" y="165"/>
                      <a:pt x="458"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64"/>
              <p:cNvSpPr/>
              <p:nvPr/>
            </p:nvSpPr>
            <p:spPr>
              <a:xfrm>
                <a:off x="516100" y="2012525"/>
                <a:ext cx="29975" cy="16275"/>
              </a:xfrm>
              <a:custGeom>
                <a:avLst/>
                <a:gdLst/>
                <a:ahLst/>
                <a:cxnLst/>
                <a:rect l="l" t="t" r="r" b="b"/>
                <a:pathLst>
                  <a:path w="1199" h="651" extrusionOk="0">
                    <a:moveTo>
                      <a:pt x="976" y="1"/>
                    </a:moveTo>
                    <a:cubicBezTo>
                      <a:pt x="857" y="1"/>
                      <a:pt x="686" y="159"/>
                      <a:pt x="559" y="218"/>
                    </a:cubicBezTo>
                    <a:cubicBezTo>
                      <a:pt x="385" y="312"/>
                      <a:pt x="1" y="370"/>
                      <a:pt x="105" y="579"/>
                    </a:cubicBezTo>
                    <a:cubicBezTo>
                      <a:pt x="131" y="631"/>
                      <a:pt x="166" y="651"/>
                      <a:pt x="206" y="651"/>
                    </a:cubicBezTo>
                    <a:cubicBezTo>
                      <a:pt x="329" y="651"/>
                      <a:pt x="506" y="469"/>
                      <a:pt x="664" y="451"/>
                    </a:cubicBezTo>
                    <a:cubicBezTo>
                      <a:pt x="792" y="300"/>
                      <a:pt x="1199" y="312"/>
                      <a:pt x="1082" y="79"/>
                    </a:cubicBezTo>
                    <a:cubicBezTo>
                      <a:pt x="1057" y="22"/>
                      <a:pt x="1020" y="1"/>
                      <a:pt x="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64"/>
              <p:cNvSpPr/>
              <p:nvPr/>
            </p:nvSpPr>
            <p:spPr>
              <a:xfrm>
                <a:off x="731275" y="1875350"/>
                <a:ext cx="30575" cy="16550"/>
              </a:xfrm>
              <a:custGeom>
                <a:avLst/>
                <a:gdLst/>
                <a:ahLst/>
                <a:cxnLst/>
                <a:rect l="l" t="t" r="r" b="b"/>
                <a:pathLst>
                  <a:path w="1223" h="662" extrusionOk="0">
                    <a:moveTo>
                      <a:pt x="999" y="1"/>
                    </a:moveTo>
                    <a:cubicBezTo>
                      <a:pt x="879" y="1"/>
                      <a:pt x="726" y="192"/>
                      <a:pt x="559" y="192"/>
                    </a:cubicBezTo>
                    <a:cubicBezTo>
                      <a:pt x="466" y="378"/>
                      <a:pt x="1" y="332"/>
                      <a:pt x="129" y="588"/>
                    </a:cubicBezTo>
                    <a:cubicBezTo>
                      <a:pt x="156" y="641"/>
                      <a:pt x="194" y="662"/>
                      <a:pt x="240" y="662"/>
                    </a:cubicBezTo>
                    <a:cubicBezTo>
                      <a:pt x="375" y="662"/>
                      <a:pt x="572" y="483"/>
                      <a:pt x="710" y="413"/>
                    </a:cubicBezTo>
                    <a:cubicBezTo>
                      <a:pt x="873" y="332"/>
                      <a:pt x="1222" y="285"/>
                      <a:pt x="1106" y="76"/>
                    </a:cubicBezTo>
                    <a:cubicBezTo>
                      <a:pt x="1074" y="21"/>
                      <a:pt x="1039" y="1"/>
                      <a:pt x="9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64"/>
              <p:cNvSpPr/>
              <p:nvPr/>
            </p:nvSpPr>
            <p:spPr>
              <a:xfrm>
                <a:off x="614400" y="1942200"/>
                <a:ext cx="29375" cy="16850"/>
              </a:xfrm>
              <a:custGeom>
                <a:avLst/>
                <a:gdLst/>
                <a:ahLst/>
                <a:cxnLst/>
                <a:rect l="l" t="t" r="r" b="b"/>
                <a:pathLst>
                  <a:path w="1175" h="674" extrusionOk="0">
                    <a:moveTo>
                      <a:pt x="1001" y="0"/>
                    </a:moveTo>
                    <a:cubicBezTo>
                      <a:pt x="939" y="0"/>
                      <a:pt x="865" y="43"/>
                      <a:pt x="803" y="77"/>
                    </a:cubicBezTo>
                    <a:cubicBezTo>
                      <a:pt x="628" y="159"/>
                      <a:pt x="442" y="252"/>
                      <a:pt x="268" y="356"/>
                    </a:cubicBezTo>
                    <a:cubicBezTo>
                      <a:pt x="163" y="403"/>
                      <a:pt x="0" y="461"/>
                      <a:pt x="70" y="589"/>
                    </a:cubicBezTo>
                    <a:cubicBezTo>
                      <a:pt x="101" y="652"/>
                      <a:pt x="137" y="673"/>
                      <a:pt x="174" y="673"/>
                    </a:cubicBezTo>
                    <a:cubicBezTo>
                      <a:pt x="246" y="673"/>
                      <a:pt x="326" y="589"/>
                      <a:pt x="396" y="566"/>
                    </a:cubicBezTo>
                    <a:cubicBezTo>
                      <a:pt x="489" y="519"/>
                      <a:pt x="582" y="473"/>
                      <a:pt x="663" y="426"/>
                    </a:cubicBezTo>
                    <a:cubicBezTo>
                      <a:pt x="756" y="380"/>
                      <a:pt x="849" y="333"/>
                      <a:pt x="942" y="275"/>
                    </a:cubicBezTo>
                    <a:cubicBezTo>
                      <a:pt x="1024" y="217"/>
                      <a:pt x="1175" y="205"/>
                      <a:pt x="1105" y="77"/>
                    </a:cubicBezTo>
                    <a:cubicBezTo>
                      <a:pt x="1081" y="20"/>
                      <a:pt x="1044" y="0"/>
                      <a:pt x="1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64"/>
              <p:cNvSpPr/>
              <p:nvPr/>
            </p:nvSpPr>
            <p:spPr>
              <a:xfrm>
                <a:off x="508825" y="1999775"/>
                <a:ext cx="27375" cy="15625"/>
              </a:xfrm>
              <a:custGeom>
                <a:avLst/>
                <a:gdLst/>
                <a:ahLst/>
                <a:cxnLst/>
                <a:rect l="l" t="t" r="r" b="b"/>
                <a:pathLst>
                  <a:path w="1095" h="625" extrusionOk="0">
                    <a:moveTo>
                      <a:pt x="857" y="0"/>
                    </a:moveTo>
                    <a:cubicBezTo>
                      <a:pt x="733" y="0"/>
                      <a:pt x="573" y="169"/>
                      <a:pt x="455" y="228"/>
                    </a:cubicBezTo>
                    <a:cubicBezTo>
                      <a:pt x="303" y="298"/>
                      <a:pt x="1" y="345"/>
                      <a:pt x="94" y="531"/>
                    </a:cubicBezTo>
                    <a:cubicBezTo>
                      <a:pt x="132" y="600"/>
                      <a:pt x="171" y="625"/>
                      <a:pt x="212" y="625"/>
                    </a:cubicBezTo>
                    <a:cubicBezTo>
                      <a:pt x="318" y="625"/>
                      <a:pt x="433" y="460"/>
                      <a:pt x="554" y="460"/>
                    </a:cubicBezTo>
                    <a:cubicBezTo>
                      <a:pt x="559" y="460"/>
                      <a:pt x="565" y="460"/>
                      <a:pt x="571" y="461"/>
                    </a:cubicBezTo>
                    <a:cubicBezTo>
                      <a:pt x="699" y="298"/>
                      <a:pt x="1094" y="310"/>
                      <a:pt x="978" y="89"/>
                    </a:cubicBezTo>
                    <a:cubicBezTo>
                      <a:pt x="946" y="25"/>
                      <a:pt x="904" y="0"/>
                      <a:pt x="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64"/>
              <p:cNvSpPr/>
              <p:nvPr/>
            </p:nvSpPr>
            <p:spPr>
              <a:xfrm>
                <a:off x="619925" y="1957325"/>
                <a:ext cx="29375" cy="15950"/>
              </a:xfrm>
              <a:custGeom>
                <a:avLst/>
                <a:gdLst/>
                <a:ahLst/>
                <a:cxnLst/>
                <a:rect l="l" t="t" r="r" b="b"/>
                <a:pathLst>
                  <a:path w="1175" h="638" extrusionOk="0">
                    <a:moveTo>
                      <a:pt x="961" y="1"/>
                    </a:moveTo>
                    <a:cubicBezTo>
                      <a:pt x="837" y="1"/>
                      <a:pt x="664" y="168"/>
                      <a:pt x="535" y="228"/>
                    </a:cubicBezTo>
                    <a:cubicBezTo>
                      <a:pt x="372" y="310"/>
                      <a:pt x="0" y="344"/>
                      <a:pt x="105" y="577"/>
                    </a:cubicBezTo>
                    <a:cubicBezTo>
                      <a:pt x="126" y="620"/>
                      <a:pt x="156" y="637"/>
                      <a:pt x="190" y="637"/>
                    </a:cubicBezTo>
                    <a:cubicBezTo>
                      <a:pt x="304" y="637"/>
                      <a:pt x="477" y="455"/>
                      <a:pt x="628" y="438"/>
                    </a:cubicBezTo>
                    <a:cubicBezTo>
                      <a:pt x="768" y="286"/>
                      <a:pt x="1175" y="275"/>
                      <a:pt x="1070" y="77"/>
                    </a:cubicBezTo>
                    <a:cubicBezTo>
                      <a:pt x="1043" y="22"/>
                      <a:pt x="1005" y="1"/>
                      <a:pt x="9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64"/>
              <p:cNvSpPr/>
              <p:nvPr/>
            </p:nvSpPr>
            <p:spPr>
              <a:xfrm>
                <a:off x="735950" y="1888075"/>
                <a:ext cx="28225" cy="15450"/>
              </a:xfrm>
              <a:custGeom>
                <a:avLst/>
                <a:gdLst/>
                <a:ahLst/>
                <a:cxnLst/>
                <a:rect l="l" t="t" r="r" b="b"/>
                <a:pathLst>
                  <a:path w="1129" h="618" extrusionOk="0">
                    <a:moveTo>
                      <a:pt x="931" y="1"/>
                    </a:moveTo>
                    <a:cubicBezTo>
                      <a:pt x="811" y="1"/>
                      <a:pt x="645" y="158"/>
                      <a:pt x="523" y="218"/>
                    </a:cubicBezTo>
                    <a:cubicBezTo>
                      <a:pt x="361" y="300"/>
                      <a:pt x="0" y="358"/>
                      <a:pt x="93" y="544"/>
                    </a:cubicBezTo>
                    <a:cubicBezTo>
                      <a:pt x="121" y="597"/>
                      <a:pt x="155" y="617"/>
                      <a:pt x="192" y="617"/>
                    </a:cubicBezTo>
                    <a:cubicBezTo>
                      <a:pt x="307" y="617"/>
                      <a:pt x="457" y="427"/>
                      <a:pt x="596" y="427"/>
                    </a:cubicBezTo>
                    <a:cubicBezTo>
                      <a:pt x="599" y="427"/>
                      <a:pt x="602" y="427"/>
                      <a:pt x="605" y="428"/>
                    </a:cubicBezTo>
                    <a:cubicBezTo>
                      <a:pt x="744" y="265"/>
                      <a:pt x="1128" y="265"/>
                      <a:pt x="1035" y="67"/>
                    </a:cubicBezTo>
                    <a:cubicBezTo>
                      <a:pt x="1008" y="19"/>
                      <a:pt x="972" y="1"/>
                      <a:pt x="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64"/>
              <p:cNvSpPr/>
              <p:nvPr/>
            </p:nvSpPr>
            <p:spPr>
              <a:xfrm>
                <a:off x="626300" y="2389025"/>
                <a:ext cx="12550" cy="9625"/>
              </a:xfrm>
              <a:custGeom>
                <a:avLst/>
                <a:gdLst/>
                <a:ahLst/>
                <a:cxnLst/>
                <a:rect l="l" t="t" r="r" b="b"/>
                <a:pathLst>
                  <a:path w="502" h="385" extrusionOk="0">
                    <a:moveTo>
                      <a:pt x="501" y="0"/>
                    </a:moveTo>
                    <a:cubicBezTo>
                      <a:pt x="315" y="93"/>
                      <a:pt x="141" y="221"/>
                      <a:pt x="1" y="384"/>
                    </a:cubicBezTo>
                    <a:cubicBezTo>
                      <a:pt x="187" y="279"/>
                      <a:pt x="350" y="151"/>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64"/>
              <p:cNvSpPr/>
              <p:nvPr/>
            </p:nvSpPr>
            <p:spPr>
              <a:xfrm>
                <a:off x="882200" y="2075900"/>
                <a:ext cx="136400" cy="47350"/>
              </a:xfrm>
              <a:custGeom>
                <a:avLst/>
                <a:gdLst/>
                <a:ahLst/>
                <a:cxnLst/>
                <a:rect l="l" t="t" r="r" b="b"/>
                <a:pathLst>
                  <a:path w="5456" h="1894" extrusionOk="0">
                    <a:moveTo>
                      <a:pt x="1307" y="1"/>
                    </a:moveTo>
                    <a:cubicBezTo>
                      <a:pt x="948" y="1"/>
                      <a:pt x="548" y="122"/>
                      <a:pt x="157" y="122"/>
                    </a:cubicBezTo>
                    <a:cubicBezTo>
                      <a:pt x="105" y="122"/>
                      <a:pt x="52" y="119"/>
                      <a:pt x="1" y="114"/>
                    </a:cubicBezTo>
                    <a:lnTo>
                      <a:pt x="1" y="114"/>
                    </a:lnTo>
                    <a:cubicBezTo>
                      <a:pt x="291" y="568"/>
                      <a:pt x="815" y="429"/>
                      <a:pt x="989" y="894"/>
                    </a:cubicBezTo>
                    <a:cubicBezTo>
                      <a:pt x="1128" y="1268"/>
                      <a:pt x="1317" y="1435"/>
                      <a:pt x="1530" y="1435"/>
                    </a:cubicBezTo>
                    <a:cubicBezTo>
                      <a:pt x="1727" y="1435"/>
                      <a:pt x="1946" y="1291"/>
                      <a:pt x="2164" y="1033"/>
                    </a:cubicBezTo>
                    <a:cubicBezTo>
                      <a:pt x="3156" y="1314"/>
                      <a:pt x="4078" y="1894"/>
                      <a:pt x="5134" y="1894"/>
                    </a:cubicBezTo>
                    <a:cubicBezTo>
                      <a:pt x="5217" y="1894"/>
                      <a:pt x="5301" y="1890"/>
                      <a:pt x="5386" y="1882"/>
                    </a:cubicBezTo>
                    <a:cubicBezTo>
                      <a:pt x="5409" y="1801"/>
                      <a:pt x="5433" y="1720"/>
                      <a:pt x="5456" y="1638"/>
                    </a:cubicBezTo>
                    <a:lnTo>
                      <a:pt x="2269" y="743"/>
                    </a:lnTo>
                    <a:cubicBezTo>
                      <a:pt x="2041" y="144"/>
                      <a:pt x="1698" y="1"/>
                      <a:pt x="1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64"/>
              <p:cNvSpPr/>
              <p:nvPr/>
            </p:nvSpPr>
            <p:spPr>
              <a:xfrm>
                <a:off x="503025" y="2061400"/>
                <a:ext cx="608625" cy="343350"/>
              </a:xfrm>
              <a:custGeom>
                <a:avLst/>
                <a:gdLst/>
                <a:ahLst/>
                <a:cxnLst/>
                <a:rect l="l" t="t" r="r" b="b"/>
                <a:pathLst>
                  <a:path w="24345" h="13734" extrusionOk="0">
                    <a:moveTo>
                      <a:pt x="8980" y="1"/>
                    </a:moveTo>
                    <a:cubicBezTo>
                      <a:pt x="8895" y="1"/>
                      <a:pt x="8805" y="65"/>
                      <a:pt x="8712" y="125"/>
                    </a:cubicBezTo>
                    <a:cubicBezTo>
                      <a:pt x="7968" y="287"/>
                      <a:pt x="7282" y="671"/>
                      <a:pt x="6747" y="1230"/>
                    </a:cubicBezTo>
                    <a:cubicBezTo>
                      <a:pt x="6432" y="1404"/>
                      <a:pt x="6188" y="1672"/>
                      <a:pt x="6049" y="1997"/>
                    </a:cubicBezTo>
                    <a:cubicBezTo>
                      <a:pt x="5804" y="2241"/>
                      <a:pt x="5467" y="2195"/>
                      <a:pt x="5176" y="2311"/>
                    </a:cubicBezTo>
                    <a:cubicBezTo>
                      <a:pt x="4688" y="2532"/>
                      <a:pt x="4385" y="2846"/>
                      <a:pt x="4723" y="3405"/>
                    </a:cubicBezTo>
                    <a:cubicBezTo>
                      <a:pt x="4967" y="3730"/>
                      <a:pt x="4839" y="4044"/>
                      <a:pt x="4723" y="4382"/>
                    </a:cubicBezTo>
                    <a:cubicBezTo>
                      <a:pt x="4455" y="5149"/>
                      <a:pt x="4188" y="5929"/>
                      <a:pt x="4176" y="6754"/>
                    </a:cubicBezTo>
                    <a:cubicBezTo>
                      <a:pt x="3978" y="7127"/>
                      <a:pt x="3978" y="7545"/>
                      <a:pt x="3978" y="7952"/>
                    </a:cubicBezTo>
                    <a:cubicBezTo>
                      <a:pt x="3937" y="8034"/>
                      <a:pt x="3880" y="8088"/>
                      <a:pt x="3821" y="8088"/>
                    </a:cubicBezTo>
                    <a:cubicBezTo>
                      <a:pt x="3780" y="8088"/>
                      <a:pt x="3738" y="8062"/>
                      <a:pt x="3699" y="7999"/>
                    </a:cubicBezTo>
                    <a:cubicBezTo>
                      <a:pt x="2943" y="6661"/>
                      <a:pt x="2187" y="5312"/>
                      <a:pt x="1431" y="3975"/>
                    </a:cubicBezTo>
                    <a:cubicBezTo>
                      <a:pt x="1373" y="3870"/>
                      <a:pt x="1326" y="3754"/>
                      <a:pt x="1477" y="3660"/>
                    </a:cubicBezTo>
                    <a:cubicBezTo>
                      <a:pt x="2268" y="3172"/>
                      <a:pt x="1431" y="3323"/>
                      <a:pt x="1291" y="3207"/>
                    </a:cubicBezTo>
                    <a:cubicBezTo>
                      <a:pt x="850" y="2937"/>
                      <a:pt x="606" y="2787"/>
                      <a:pt x="463" y="2787"/>
                    </a:cubicBezTo>
                    <a:cubicBezTo>
                      <a:pt x="286" y="2787"/>
                      <a:pt x="266" y="3017"/>
                      <a:pt x="221" y="3533"/>
                    </a:cubicBezTo>
                    <a:cubicBezTo>
                      <a:pt x="82" y="3707"/>
                      <a:pt x="0" y="3893"/>
                      <a:pt x="140" y="4102"/>
                    </a:cubicBezTo>
                    <a:cubicBezTo>
                      <a:pt x="163" y="4114"/>
                      <a:pt x="186" y="4120"/>
                      <a:pt x="210" y="4120"/>
                    </a:cubicBezTo>
                    <a:cubicBezTo>
                      <a:pt x="233" y="4120"/>
                      <a:pt x="256" y="4114"/>
                      <a:pt x="279" y="4102"/>
                    </a:cubicBezTo>
                    <a:cubicBezTo>
                      <a:pt x="489" y="3905"/>
                      <a:pt x="442" y="3684"/>
                      <a:pt x="349" y="3451"/>
                    </a:cubicBezTo>
                    <a:cubicBezTo>
                      <a:pt x="451" y="3395"/>
                      <a:pt x="533" y="3372"/>
                      <a:pt x="600" y="3372"/>
                    </a:cubicBezTo>
                    <a:cubicBezTo>
                      <a:pt x="852" y="3372"/>
                      <a:pt x="888" y="3707"/>
                      <a:pt x="989" y="3881"/>
                    </a:cubicBezTo>
                    <a:cubicBezTo>
                      <a:pt x="1722" y="5173"/>
                      <a:pt x="2443" y="6464"/>
                      <a:pt x="3152" y="7755"/>
                    </a:cubicBezTo>
                    <a:cubicBezTo>
                      <a:pt x="3443" y="8301"/>
                      <a:pt x="3850" y="8802"/>
                      <a:pt x="3885" y="9453"/>
                    </a:cubicBezTo>
                    <a:cubicBezTo>
                      <a:pt x="3769" y="9627"/>
                      <a:pt x="3804" y="9802"/>
                      <a:pt x="3839" y="9988"/>
                    </a:cubicBezTo>
                    <a:lnTo>
                      <a:pt x="3827" y="10570"/>
                    </a:lnTo>
                    <a:cubicBezTo>
                      <a:pt x="3769" y="10907"/>
                      <a:pt x="3641" y="11256"/>
                      <a:pt x="4036" y="11558"/>
                    </a:cubicBezTo>
                    <a:cubicBezTo>
                      <a:pt x="4246" y="11244"/>
                      <a:pt x="4176" y="10965"/>
                      <a:pt x="4129" y="10674"/>
                    </a:cubicBezTo>
                    <a:lnTo>
                      <a:pt x="4095" y="10116"/>
                    </a:lnTo>
                    <a:lnTo>
                      <a:pt x="4292" y="9779"/>
                    </a:lnTo>
                    <a:cubicBezTo>
                      <a:pt x="4571" y="10279"/>
                      <a:pt x="4851" y="10767"/>
                      <a:pt x="5106" y="11267"/>
                    </a:cubicBezTo>
                    <a:cubicBezTo>
                      <a:pt x="5421" y="11849"/>
                      <a:pt x="6049" y="12442"/>
                      <a:pt x="5421" y="13117"/>
                    </a:cubicBezTo>
                    <a:cubicBezTo>
                      <a:pt x="5509" y="13079"/>
                      <a:pt x="5590" y="13062"/>
                      <a:pt x="5666" y="13062"/>
                    </a:cubicBezTo>
                    <a:cubicBezTo>
                      <a:pt x="6103" y="13062"/>
                      <a:pt x="6367" y="13605"/>
                      <a:pt x="6723" y="13733"/>
                    </a:cubicBezTo>
                    <a:cubicBezTo>
                      <a:pt x="6735" y="13687"/>
                      <a:pt x="6747" y="13629"/>
                      <a:pt x="6735" y="13582"/>
                    </a:cubicBezTo>
                    <a:cubicBezTo>
                      <a:pt x="6735" y="13559"/>
                      <a:pt x="6723" y="13536"/>
                      <a:pt x="6723" y="13524"/>
                    </a:cubicBezTo>
                    <a:cubicBezTo>
                      <a:pt x="6653" y="13233"/>
                      <a:pt x="6363" y="13012"/>
                      <a:pt x="6444" y="12686"/>
                    </a:cubicBezTo>
                    <a:lnTo>
                      <a:pt x="23414" y="3207"/>
                    </a:lnTo>
                    <a:lnTo>
                      <a:pt x="23414" y="3207"/>
                    </a:lnTo>
                    <a:cubicBezTo>
                      <a:pt x="23775" y="3521"/>
                      <a:pt x="23158" y="3870"/>
                      <a:pt x="23484" y="4230"/>
                    </a:cubicBezTo>
                    <a:cubicBezTo>
                      <a:pt x="23845" y="4021"/>
                      <a:pt x="23868" y="3649"/>
                      <a:pt x="23949" y="3300"/>
                    </a:cubicBezTo>
                    <a:lnTo>
                      <a:pt x="23961" y="3288"/>
                    </a:lnTo>
                    <a:cubicBezTo>
                      <a:pt x="24263" y="3160"/>
                      <a:pt x="24345" y="2776"/>
                      <a:pt x="24136" y="2521"/>
                    </a:cubicBezTo>
                    <a:cubicBezTo>
                      <a:pt x="24087" y="2470"/>
                      <a:pt x="24047" y="2449"/>
                      <a:pt x="24013" y="2449"/>
                    </a:cubicBezTo>
                    <a:cubicBezTo>
                      <a:pt x="23883" y="2449"/>
                      <a:pt x="23834" y="2747"/>
                      <a:pt x="23705" y="2811"/>
                    </a:cubicBezTo>
                    <a:cubicBezTo>
                      <a:pt x="23319" y="2782"/>
                      <a:pt x="22972" y="2505"/>
                      <a:pt x="22486" y="2505"/>
                    </a:cubicBezTo>
                    <a:cubicBezTo>
                      <a:pt x="22387" y="2505"/>
                      <a:pt x="22282" y="2516"/>
                      <a:pt x="22170" y="2544"/>
                    </a:cubicBezTo>
                    <a:lnTo>
                      <a:pt x="23089" y="3079"/>
                    </a:lnTo>
                    <a:lnTo>
                      <a:pt x="22193" y="3579"/>
                    </a:lnTo>
                    <a:lnTo>
                      <a:pt x="6363" y="12454"/>
                    </a:lnTo>
                    <a:cubicBezTo>
                      <a:pt x="6332" y="12454"/>
                      <a:pt x="6306" y="12459"/>
                      <a:pt x="6282" y="12459"/>
                    </a:cubicBezTo>
                    <a:cubicBezTo>
                      <a:pt x="6270" y="12459"/>
                      <a:pt x="6258" y="12458"/>
                      <a:pt x="6246" y="12454"/>
                    </a:cubicBezTo>
                    <a:lnTo>
                      <a:pt x="6363" y="12454"/>
                    </a:lnTo>
                    <a:cubicBezTo>
                      <a:pt x="6060" y="12128"/>
                      <a:pt x="5804" y="11779"/>
                      <a:pt x="5572" y="11407"/>
                    </a:cubicBezTo>
                    <a:cubicBezTo>
                      <a:pt x="5432" y="11163"/>
                      <a:pt x="5293" y="10930"/>
                      <a:pt x="5153" y="10686"/>
                    </a:cubicBezTo>
                    <a:cubicBezTo>
                      <a:pt x="4804" y="10035"/>
                      <a:pt x="4502" y="9360"/>
                      <a:pt x="4141" y="8720"/>
                    </a:cubicBezTo>
                    <a:cubicBezTo>
                      <a:pt x="4164" y="8581"/>
                      <a:pt x="4188" y="8418"/>
                      <a:pt x="4199" y="8267"/>
                    </a:cubicBezTo>
                    <a:lnTo>
                      <a:pt x="4246" y="8046"/>
                    </a:lnTo>
                    <a:cubicBezTo>
                      <a:pt x="4339" y="7627"/>
                      <a:pt x="4490" y="7208"/>
                      <a:pt x="4374" y="6766"/>
                    </a:cubicBezTo>
                    <a:cubicBezTo>
                      <a:pt x="4804" y="5859"/>
                      <a:pt x="4711" y="4765"/>
                      <a:pt x="5409" y="3951"/>
                    </a:cubicBezTo>
                    <a:cubicBezTo>
                      <a:pt x="5513" y="4042"/>
                      <a:pt x="5603" y="4080"/>
                      <a:pt x="5687" y="4080"/>
                    </a:cubicBezTo>
                    <a:cubicBezTo>
                      <a:pt x="5828" y="4080"/>
                      <a:pt x="5954" y="3974"/>
                      <a:pt x="6107" y="3835"/>
                    </a:cubicBezTo>
                    <a:cubicBezTo>
                      <a:pt x="6677" y="3288"/>
                      <a:pt x="6444" y="2672"/>
                      <a:pt x="6328" y="2055"/>
                    </a:cubicBezTo>
                    <a:lnTo>
                      <a:pt x="7212" y="1183"/>
                    </a:lnTo>
                    <a:lnTo>
                      <a:pt x="8445" y="497"/>
                    </a:lnTo>
                    <a:cubicBezTo>
                      <a:pt x="8747" y="497"/>
                      <a:pt x="9038" y="473"/>
                      <a:pt x="9166" y="136"/>
                    </a:cubicBezTo>
                    <a:cubicBezTo>
                      <a:pt x="9106" y="37"/>
                      <a:pt x="9044" y="1"/>
                      <a:pt x="89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64"/>
              <p:cNvSpPr/>
              <p:nvPr/>
            </p:nvSpPr>
            <p:spPr>
              <a:xfrm>
                <a:off x="733025" y="2055025"/>
                <a:ext cx="130300" cy="18650"/>
              </a:xfrm>
              <a:custGeom>
                <a:avLst/>
                <a:gdLst/>
                <a:ahLst/>
                <a:cxnLst/>
                <a:rect l="l" t="t" r="r" b="b"/>
                <a:pathLst>
                  <a:path w="5212" h="746" extrusionOk="0">
                    <a:moveTo>
                      <a:pt x="1394" y="1"/>
                    </a:moveTo>
                    <a:cubicBezTo>
                      <a:pt x="911" y="1"/>
                      <a:pt x="437" y="75"/>
                      <a:pt x="1" y="380"/>
                    </a:cubicBezTo>
                    <a:cubicBezTo>
                      <a:pt x="212" y="434"/>
                      <a:pt x="422" y="453"/>
                      <a:pt x="631" y="453"/>
                    </a:cubicBezTo>
                    <a:cubicBezTo>
                      <a:pt x="1136" y="453"/>
                      <a:pt x="1637" y="341"/>
                      <a:pt x="2138" y="341"/>
                    </a:cubicBezTo>
                    <a:cubicBezTo>
                      <a:pt x="2186" y="341"/>
                      <a:pt x="2233" y="342"/>
                      <a:pt x="2281" y="345"/>
                    </a:cubicBezTo>
                    <a:cubicBezTo>
                      <a:pt x="2503" y="419"/>
                      <a:pt x="2731" y="458"/>
                      <a:pt x="2961" y="458"/>
                    </a:cubicBezTo>
                    <a:cubicBezTo>
                      <a:pt x="3056" y="458"/>
                      <a:pt x="3151" y="451"/>
                      <a:pt x="3246" y="438"/>
                    </a:cubicBezTo>
                    <a:cubicBezTo>
                      <a:pt x="3731" y="566"/>
                      <a:pt x="4217" y="746"/>
                      <a:pt x="4861" y="746"/>
                    </a:cubicBezTo>
                    <a:cubicBezTo>
                      <a:pt x="4973" y="746"/>
                      <a:pt x="5089" y="741"/>
                      <a:pt x="5212" y="728"/>
                    </a:cubicBezTo>
                    <a:cubicBezTo>
                      <a:pt x="4672" y="387"/>
                      <a:pt x="4059" y="192"/>
                      <a:pt x="3423" y="192"/>
                    </a:cubicBezTo>
                    <a:cubicBezTo>
                      <a:pt x="3387" y="192"/>
                      <a:pt x="3351" y="192"/>
                      <a:pt x="3316" y="193"/>
                    </a:cubicBezTo>
                    <a:cubicBezTo>
                      <a:pt x="3113" y="72"/>
                      <a:pt x="2894" y="41"/>
                      <a:pt x="2674" y="41"/>
                    </a:cubicBezTo>
                    <a:cubicBezTo>
                      <a:pt x="2578" y="41"/>
                      <a:pt x="2481" y="47"/>
                      <a:pt x="2385" y="54"/>
                    </a:cubicBezTo>
                    <a:cubicBezTo>
                      <a:pt x="2056" y="35"/>
                      <a:pt x="1723" y="1"/>
                      <a:pt x="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64"/>
              <p:cNvSpPr/>
              <p:nvPr/>
            </p:nvSpPr>
            <p:spPr>
              <a:xfrm>
                <a:off x="732150" y="2064500"/>
                <a:ext cx="900" cy="900"/>
              </a:xfrm>
              <a:custGeom>
                <a:avLst/>
                <a:gdLst/>
                <a:ahLst/>
                <a:cxnLst/>
                <a:rect l="l" t="t" r="r" b="b"/>
                <a:pathLst>
                  <a:path w="36" h="36" extrusionOk="0">
                    <a:moveTo>
                      <a:pt x="1" y="1"/>
                    </a:moveTo>
                    <a:cubicBezTo>
                      <a:pt x="1" y="12"/>
                      <a:pt x="1" y="12"/>
                      <a:pt x="1" y="24"/>
                    </a:cubicBezTo>
                    <a:lnTo>
                      <a:pt x="36" y="1"/>
                    </a:lnTo>
                    <a:close/>
                    <a:moveTo>
                      <a:pt x="1" y="24"/>
                    </a:moveTo>
                    <a:lnTo>
                      <a:pt x="12" y="35"/>
                    </a:lnTo>
                    <a:cubicBezTo>
                      <a:pt x="12" y="35"/>
                      <a:pt x="12" y="24"/>
                      <a:pt x="1" y="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 name="Title 4">
            <a:extLst>
              <a:ext uri="{FF2B5EF4-FFF2-40B4-BE49-F238E27FC236}">
                <a16:creationId xmlns:a16="http://schemas.microsoft.com/office/drawing/2014/main" xmlns="" id="{42A5DB8D-3FF2-EBB6-138B-3A84298A2106}"/>
              </a:ext>
            </a:extLst>
          </p:cNvPr>
          <p:cNvSpPr>
            <a:spLocks noGrp="1"/>
          </p:cNvSpPr>
          <p:nvPr>
            <p:ph type="title" idx="2"/>
          </p:nvPr>
        </p:nvSpPr>
        <p:spPr>
          <a:xfrm>
            <a:off x="4354698" y="2068546"/>
            <a:ext cx="3273423" cy="915900"/>
          </a:xfrm>
        </p:spPr>
        <p:txBody>
          <a:bodyPr/>
          <a:lstStyle/>
          <a:p>
            <a:pPr algn="ctr"/>
            <a:r>
              <a:rPr lang="en-US" sz="4000" dirty="0">
                <a:latin typeface="+mj-lt"/>
              </a:rPr>
              <a:t>LUYỆN TẬP</a:t>
            </a:r>
          </a:p>
        </p:txBody>
      </p:sp>
    </p:spTree>
  </p:cSld>
  <p:clrMapOvr>
    <a:masterClrMapping/>
  </p:clrMapOvr>
  <p:transition spd="med">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xmlns="" id="{AB2DE36C-DBAA-1404-21AE-4A0B75DB68FC}"/>
              </a:ext>
            </a:extLst>
          </p:cNvPr>
          <p:cNvSpPr>
            <a:spLocks noGrp="1"/>
          </p:cNvSpPr>
          <p:nvPr>
            <p:ph type="title"/>
          </p:nvPr>
        </p:nvSpPr>
        <p:spPr>
          <a:xfrm>
            <a:off x="2199950" y="100361"/>
            <a:ext cx="4744099" cy="994786"/>
          </a:xfrm>
          <a:solidFill>
            <a:schemeClr val="bg1"/>
          </a:solidFill>
        </p:spPr>
        <p:txBody>
          <a:bodyPr/>
          <a:lstStyle/>
          <a:p>
            <a:r>
              <a:rPr lang="en-US" sz="3000" b="1" dirty="0">
                <a:latin typeface="+mj-lt"/>
              </a:rPr>
              <a:t>BÀI TẬP TRẮC NGHIỆM</a:t>
            </a:r>
          </a:p>
        </p:txBody>
      </p:sp>
      <p:sp>
        <p:nvSpPr>
          <p:cNvPr id="6" name="TextBox 5">
            <a:extLst>
              <a:ext uri="{FF2B5EF4-FFF2-40B4-BE49-F238E27FC236}">
                <a16:creationId xmlns:a16="http://schemas.microsoft.com/office/drawing/2014/main" xmlns="" id="{03028E74-923C-ECA9-1748-D3A76635A786}"/>
              </a:ext>
            </a:extLst>
          </p:cNvPr>
          <p:cNvSpPr txBox="1"/>
          <p:nvPr/>
        </p:nvSpPr>
        <p:spPr>
          <a:xfrm>
            <a:off x="729658" y="1095147"/>
            <a:ext cx="7694343" cy="3690177"/>
          </a:xfrm>
          <a:prstGeom prst="rect">
            <a:avLst/>
          </a:prstGeom>
          <a:noFill/>
        </p:spPr>
        <p:txBody>
          <a:bodyPr wrap="square">
            <a:spAutoFit/>
          </a:bodyPr>
          <a:lstStyle/>
          <a:p>
            <a:pPr>
              <a:lnSpc>
                <a:spcPct val="200000"/>
              </a:lnSpc>
            </a:pPr>
            <a:r>
              <a:rPr lang="fr-FR" sz="2000" b="1" dirty="0" err="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Câu</a:t>
            </a:r>
            <a:r>
              <a:rPr lang="fr-FR" sz="20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1.</a:t>
            </a:r>
            <a:r>
              <a:rPr lang="fr-FR" sz="20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err="1"/>
              <a:t>Nếu</a:t>
            </a:r>
            <a:r>
              <a:rPr lang="fr-FR" sz="2000" dirty="0"/>
              <a:t> </a:t>
            </a:r>
            <a:r>
              <a:rPr lang="fr-FR" sz="2000" dirty="0" err="1"/>
              <a:t>một</a:t>
            </a:r>
            <a:r>
              <a:rPr lang="fr-FR" sz="2000" dirty="0"/>
              <a:t> </a:t>
            </a:r>
            <a:r>
              <a:rPr lang="fr-FR" sz="2000" dirty="0" err="1"/>
              <a:t>đường</a:t>
            </a:r>
            <a:r>
              <a:rPr lang="fr-FR" sz="2000" dirty="0"/>
              <a:t> </a:t>
            </a:r>
            <a:r>
              <a:rPr lang="fr-FR" sz="2000" dirty="0" err="1"/>
              <a:t>thẳng</a:t>
            </a:r>
            <a:r>
              <a:rPr lang="fr-FR" sz="2000" dirty="0"/>
              <a:t> </a:t>
            </a:r>
            <a:r>
              <a:rPr lang="fr-FR" sz="2000" dirty="0" err="1"/>
              <a:t>đi</a:t>
            </a:r>
            <a:r>
              <a:rPr lang="fr-FR" sz="2000" dirty="0"/>
              <a:t> qua </a:t>
            </a:r>
            <a:r>
              <a:rPr lang="fr-FR" sz="2000" dirty="0" err="1"/>
              <a:t>một</a:t>
            </a:r>
            <a:r>
              <a:rPr lang="fr-FR" sz="2000" dirty="0"/>
              <a:t> </a:t>
            </a:r>
            <a:r>
              <a:rPr lang="fr-FR" sz="2000" dirty="0" err="1"/>
              <a:t>điểm</a:t>
            </a:r>
            <a:r>
              <a:rPr lang="fr-FR" sz="2000" dirty="0"/>
              <a:t> </a:t>
            </a:r>
            <a:r>
              <a:rPr lang="fr-FR" sz="2000" dirty="0" err="1"/>
              <a:t>của</a:t>
            </a:r>
            <a:r>
              <a:rPr lang="fr-FR" sz="2000" dirty="0"/>
              <a:t> </a:t>
            </a:r>
            <a:r>
              <a:rPr lang="fr-FR" sz="2000" dirty="0" err="1"/>
              <a:t>đường</a:t>
            </a:r>
            <a:r>
              <a:rPr lang="fr-FR" sz="2000" dirty="0"/>
              <a:t> </a:t>
            </a:r>
            <a:r>
              <a:rPr lang="fr-FR" sz="2000" dirty="0" err="1"/>
              <a:t>tròn</a:t>
            </a:r>
            <a:r>
              <a:rPr lang="fr-FR" sz="2000" dirty="0"/>
              <a:t> </a:t>
            </a:r>
            <a:r>
              <a:rPr lang="fr-FR" sz="2000" dirty="0" err="1"/>
              <a:t>và</a:t>
            </a:r>
            <a:r>
              <a:rPr lang="fr-FR" sz="2000" dirty="0"/>
              <a:t> </a:t>
            </a:r>
            <a:r>
              <a:rPr lang="fr-FR" sz="2000" dirty="0" err="1"/>
              <a:t>vuông</a:t>
            </a:r>
            <a:r>
              <a:rPr lang="fr-FR" sz="2000" dirty="0"/>
              <a:t> </a:t>
            </a:r>
            <a:r>
              <a:rPr lang="fr-FR" sz="2000" dirty="0" err="1"/>
              <a:t>góc</a:t>
            </a:r>
            <a:r>
              <a:rPr lang="fr-FR" sz="2000" dirty="0"/>
              <a:t> </a:t>
            </a:r>
            <a:r>
              <a:rPr lang="fr-FR" sz="2000" dirty="0" err="1"/>
              <a:t>với</a:t>
            </a:r>
            <a:r>
              <a:rPr lang="fr-FR" sz="2000" dirty="0"/>
              <a:t> </a:t>
            </a:r>
            <a:r>
              <a:rPr lang="fr-FR" sz="2000" dirty="0" err="1"/>
              <a:t>bán</a:t>
            </a:r>
            <a:r>
              <a:rPr lang="fr-FR" sz="2000" dirty="0"/>
              <a:t> </a:t>
            </a:r>
            <a:r>
              <a:rPr lang="fr-FR" sz="2000" dirty="0" err="1"/>
              <a:t>kính</a:t>
            </a:r>
            <a:r>
              <a:rPr lang="fr-FR" sz="2000" dirty="0"/>
              <a:t> </a:t>
            </a:r>
            <a:r>
              <a:rPr lang="fr-FR" sz="2000" dirty="0" err="1"/>
              <a:t>đi</a:t>
            </a:r>
            <a:r>
              <a:rPr lang="fr-FR" sz="2000" dirty="0"/>
              <a:t> qua </a:t>
            </a:r>
            <a:r>
              <a:rPr lang="fr-FR" sz="2000" dirty="0" err="1"/>
              <a:t>điểm</a:t>
            </a:r>
            <a:r>
              <a:rPr lang="fr-FR" sz="2000" dirty="0"/>
              <a:t> </a:t>
            </a:r>
            <a:r>
              <a:rPr lang="fr-FR" sz="2000" dirty="0" err="1"/>
              <a:t>đó</a:t>
            </a:r>
            <a:r>
              <a:rPr lang="fr-FR" sz="2000" dirty="0"/>
              <a:t>, </a:t>
            </a:r>
            <a:r>
              <a:rPr lang="fr-FR" sz="2000" dirty="0" err="1"/>
              <a:t>thì</a:t>
            </a:r>
            <a:r>
              <a:rPr lang="fr-FR" sz="2000" dirty="0"/>
              <a:t> </a:t>
            </a:r>
            <a:r>
              <a:rPr lang="fr-FR" sz="2000" dirty="0" err="1"/>
              <a:t>đường</a:t>
            </a:r>
            <a:r>
              <a:rPr lang="fr-FR" sz="2000" dirty="0"/>
              <a:t> </a:t>
            </a:r>
            <a:r>
              <a:rPr lang="fr-FR" sz="2000" dirty="0" err="1"/>
              <a:t>thẳng</a:t>
            </a:r>
            <a:r>
              <a:rPr lang="fr-FR" sz="2000" dirty="0"/>
              <a:t> </a:t>
            </a:r>
            <a:r>
              <a:rPr lang="fr-FR" sz="2000" dirty="0" err="1"/>
              <a:t>ấy</a:t>
            </a:r>
            <a:r>
              <a:rPr lang="fr-FR" sz="2000" dirty="0"/>
              <a:t> là:</a:t>
            </a:r>
            <a:endParaRPr lang="en-US" sz="2000" dirty="0"/>
          </a:p>
          <a:p>
            <a:pPr>
              <a:lnSpc>
                <a:spcPct val="200000"/>
              </a:lnSpc>
            </a:pPr>
            <a:r>
              <a:rPr lang="fr-FR" sz="2000" dirty="0"/>
              <a:t>A. </a:t>
            </a:r>
            <a:r>
              <a:rPr lang="fr-FR" sz="2000" dirty="0" err="1"/>
              <a:t>tiếp</a:t>
            </a:r>
            <a:r>
              <a:rPr lang="fr-FR" sz="2000" dirty="0"/>
              <a:t> </a:t>
            </a:r>
            <a:r>
              <a:rPr lang="fr-FR" sz="2000" dirty="0" err="1"/>
              <a:t>tuyến</a:t>
            </a:r>
            <a:r>
              <a:rPr lang="fr-FR" sz="2000" dirty="0"/>
              <a:t> </a:t>
            </a:r>
            <a:r>
              <a:rPr lang="fr-FR" sz="2000" dirty="0" err="1"/>
              <a:t>của</a:t>
            </a:r>
            <a:r>
              <a:rPr lang="fr-FR" sz="2000" dirty="0"/>
              <a:t> </a:t>
            </a:r>
            <a:r>
              <a:rPr lang="fr-FR" sz="2000" dirty="0" err="1"/>
              <a:t>đường</a:t>
            </a:r>
            <a:r>
              <a:rPr lang="fr-FR" sz="2000" dirty="0"/>
              <a:t> </a:t>
            </a:r>
            <a:r>
              <a:rPr lang="fr-FR" sz="2000" dirty="0" err="1"/>
              <a:t>tròn</a:t>
            </a:r>
            <a:endParaRPr lang="en-US" sz="2000" dirty="0"/>
          </a:p>
          <a:p>
            <a:pPr>
              <a:lnSpc>
                <a:spcPct val="200000"/>
              </a:lnSpc>
            </a:pPr>
            <a:r>
              <a:rPr lang="fr-FR" sz="2000" dirty="0"/>
              <a:t>B. </a:t>
            </a:r>
            <a:r>
              <a:rPr lang="fr-FR" sz="2000" dirty="0" err="1"/>
              <a:t>đường</a:t>
            </a:r>
            <a:r>
              <a:rPr lang="fr-FR" sz="2000" dirty="0"/>
              <a:t> </a:t>
            </a:r>
            <a:r>
              <a:rPr lang="fr-FR" sz="2000" dirty="0" err="1"/>
              <a:t>kính</a:t>
            </a:r>
            <a:r>
              <a:rPr lang="fr-FR" sz="2000" dirty="0"/>
              <a:t> </a:t>
            </a:r>
            <a:r>
              <a:rPr lang="fr-FR" sz="2000" dirty="0" err="1"/>
              <a:t>của</a:t>
            </a:r>
            <a:r>
              <a:rPr lang="fr-FR" sz="2000" dirty="0"/>
              <a:t> </a:t>
            </a:r>
            <a:r>
              <a:rPr lang="fr-FR" sz="2000" dirty="0" err="1"/>
              <a:t>đường</a:t>
            </a:r>
            <a:r>
              <a:rPr lang="fr-FR" sz="2000" dirty="0"/>
              <a:t> </a:t>
            </a:r>
            <a:r>
              <a:rPr lang="fr-FR" sz="2000" dirty="0" err="1"/>
              <a:t>tròn</a:t>
            </a:r>
            <a:endParaRPr lang="en-US" sz="2000" dirty="0"/>
          </a:p>
          <a:p>
            <a:pPr>
              <a:lnSpc>
                <a:spcPct val="200000"/>
              </a:lnSpc>
            </a:pPr>
            <a:r>
              <a:rPr lang="fr-FR" sz="2000" dirty="0"/>
              <a:t>C. </a:t>
            </a:r>
            <a:r>
              <a:rPr lang="fr-FR" sz="2000" dirty="0" err="1"/>
              <a:t>trung</a:t>
            </a:r>
            <a:r>
              <a:rPr lang="fr-FR" sz="2000" dirty="0"/>
              <a:t> </a:t>
            </a:r>
            <a:r>
              <a:rPr lang="fr-FR" sz="2000" dirty="0" err="1"/>
              <a:t>trực</a:t>
            </a:r>
            <a:r>
              <a:rPr lang="fr-FR" sz="2000" dirty="0"/>
              <a:t> </a:t>
            </a:r>
            <a:r>
              <a:rPr lang="fr-FR" sz="2000" dirty="0" err="1"/>
              <a:t>của</a:t>
            </a:r>
            <a:r>
              <a:rPr lang="fr-FR" sz="2000" dirty="0"/>
              <a:t> </a:t>
            </a:r>
            <a:r>
              <a:rPr lang="fr-FR" sz="2000" dirty="0" err="1"/>
              <a:t>bán</a:t>
            </a:r>
            <a:r>
              <a:rPr lang="fr-FR" sz="2000" dirty="0"/>
              <a:t> </a:t>
            </a:r>
            <a:r>
              <a:rPr lang="fr-FR" sz="2000" dirty="0" err="1"/>
              <a:t>kính</a:t>
            </a:r>
            <a:r>
              <a:rPr lang="fr-FR" sz="2000" dirty="0"/>
              <a:t> </a:t>
            </a:r>
            <a:r>
              <a:rPr lang="fr-FR" sz="2000" dirty="0" err="1"/>
              <a:t>đường</a:t>
            </a:r>
            <a:r>
              <a:rPr lang="fr-FR" sz="2000" dirty="0"/>
              <a:t> </a:t>
            </a:r>
            <a:r>
              <a:rPr lang="fr-FR" sz="2000" dirty="0" err="1"/>
              <a:t>tròn</a:t>
            </a:r>
            <a:endParaRPr lang="en-US" sz="2000" dirty="0"/>
          </a:p>
          <a:p>
            <a:pPr>
              <a:lnSpc>
                <a:spcPct val="200000"/>
              </a:lnSpc>
            </a:pPr>
            <a:r>
              <a:rPr lang="fr-FR" sz="2000" dirty="0"/>
              <a:t>D. </a:t>
            </a:r>
            <a:r>
              <a:rPr lang="fr-FR" sz="2000" dirty="0" err="1"/>
              <a:t>đường</a:t>
            </a:r>
            <a:r>
              <a:rPr lang="fr-FR" sz="2000" dirty="0"/>
              <a:t> </a:t>
            </a:r>
            <a:r>
              <a:rPr lang="fr-FR" sz="2000" dirty="0" err="1"/>
              <a:t>thẳng</a:t>
            </a:r>
            <a:r>
              <a:rPr lang="fr-FR" sz="2000" dirty="0"/>
              <a:t> </a:t>
            </a:r>
            <a:r>
              <a:rPr lang="fr-FR" sz="2000" dirty="0" err="1"/>
              <a:t>cắt</a:t>
            </a:r>
            <a:r>
              <a:rPr lang="fr-FR" sz="2000" dirty="0"/>
              <a:t> </a:t>
            </a:r>
            <a:r>
              <a:rPr lang="fr-FR" sz="2000" dirty="0" err="1"/>
              <a:t>đường</a:t>
            </a:r>
            <a:r>
              <a:rPr lang="fr-FR" sz="2000" dirty="0"/>
              <a:t> </a:t>
            </a:r>
            <a:r>
              <a:rPr lang="fr-FR" sz="2000" dirty="0" err="1"/>
              <a:t>tròn</a:t>
            </a:r>
            <a:r>
              <a:rPr lang="fr-FR" sz="2000" dirty="0"/>
              <a:t> </a:t>
            </a:r>
            <a:r>
              <a:rPr lang="fr-FR" sz="2000" dirty="0" err="1"/>
              <a:t>tại</a:t>
            </a:r>
            <a:r>
              <a:rPr lang="fr-FR" sz="2000" dirty="0"/>
              <a:t> </a:t>
            </a:r>
            <a:r>
              <a:rPr lang="fr-FR" sz="2000" dirty="0" err="1"/>
              <a:t>hai</a:t>
            </a:r>
            <a:r>
              <a:rPr lang="fr-FR" sz="2000" dirty="0"/>
              <a:t> </a:t>
            </a:r>
            <a:r>
              <a:rPr lang="fr-FR" sz="2000" dirty="0" err="1"/>
              <a:t>điểm</a:t>
            </a:r>
            <a:endParaRPr lang="en-US" sz="2000" dirty="0"/>
          </a:p>
        </p:txBody>
      </p:sp>
      <p:sp>
        <p:nvSpPr>
          <p:cNvPr id="7" name="Oval 6">
            <a:extLst>
              <a:ext uri="{FF2B5EF4-FFF2-40B4-BE49-F238E27FC236}">
                <a16:creationId xmlns:a16="http://schemas.microsoft.com/office/drawing/2014/main" xmlns="" id="{DDCBFAB4-F613-2B21-D6A7-EE50E3B8CA37}"/>
              </a:ext>
            </a:extLst>
          </p:cNvPr>
          <p:cNvSpPr/>
          <p:nvPr/>
        </p:nvSpPr>
        <p:spPr>
          <a:xfrm>
            <a:off x="591013" y="2527639"/>
            <a:ext cx="506635" cy="41259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9158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EE433DCC-7934-0EBB-D1A7-3318AC253509}"/>
              </a:ext>
            </a:extLst>
          </p:cNvPr>
          <p:cNvSpPr txBox="1"/>
          <p:nvPr/>
        </p:nvSpPr>
        <p:spPr>
          <a:xfrm>
            <a:off x="708102" y="129671"/>
            <a:ext cx="7727796" cy="4884158"/>
          </a:xfrm>
          <a:prstGeom prst="rect">
            <a:avLst/>
          </a:prstGeom>
          <a:noFill/>
        </p:spPr>
        <p:txBody>
          <a:bodyPr wrap="square">
            <a:spAutoFit/>
          </a:bodyPr>
          <a:lstStyle/>
          <a:p>
            <a:pPr>
              <a:lnSpc>
                <a:spcPct val="250000"/>
              </a:lnSpc>
              <a:spcBef>
                <a:spcPts val="300"/>
              </a:spcBef>
              <a:spcAft>
                <a:spcPts val="300"/>
              </a:spcAft>
            </a:pPr>
            <a:r>
              <a:rPr lang="fr-FR" sz="2000" b="1" dirty="0" err="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Câu</a:t>
            </a:r>
            <a:r>
              <a:rPr lang="fr-FR" sz="20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2</a:t>
            </a:r>
            <a:r>
              <a:rPr lang="fr-FR" sz="20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a:latin typeface="Arial" panose="020B0604020202020204" pitchFamily="34" charset="0"/>
                <a:ea typeface="Calibri" panose="020F0502020204030204" pitchFamily="34" charset="0"/>
                <a:cs typeface="Times New Roman" panose="02020603050405020304" pitchFamily="18" charset="0"/>
              </a:rPr>
              <a:t>Cho (O; 5cm).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thẳng</a:t>
            </a:r>
            <a:r>
              <a:rPr lang="fr-FR" sz="2000" dirty="0">
                <a:latin typeface="Arial" panose="020B0604020202020204" pitchFamily="34" charset="0"/>
                <a:ea typeface="Calibri" panose="020F0502020204030204" pitchFamily="34" charset="0"/>
                <a:cs typeface="Times New Roman" panose="02020603050405020304" pitchFamily="18" charset="0"/>
              </a:rPr>
              <a:t> d là </a:t>
            </a:r>
            <a:r>
              <a:rPr lang="fr-FR" sz="2000" dirty="0" err="1">
                <a:latin typeface="Arial" panose="020B0604020202020204" pitchFamily="34" charset="0"/>
                <a:ea typeface="Calibri" panose="020F0502020204030204" pitchFamily="34" charset="0"/>
                <a:cs typeface="Times New Roman" panose="02020603050405020304" pitchFamily="18" charset="0"/>
              </a:rPr>
              <a:t>tiếp</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tuyến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của</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tròn</a:t>
            </a:r>
            <a:r>
              <a:rPr lang="fr-FR" sz="2000" dirty="0">
                <a:latin typeface="Arial" panose="020B0604020202020204" pitchFamily="34" charset="0"/>
                <a:ea typeface="Calibri" panose="020F0502020204030204" pitchFamily="34" charset="0"/>
                <a:cs typeface="Times New Roman" panose="02020603050405020304" pitchFamily="18" charset="0"/>
              </a:rPr>
              <a:t> (O; 5cm), khi </a:t>
            </a:r>
            <a:r>
              <a:rPr lang="fr-FR" sz="2000" dirty="0" err="1">
                <a:latin typeface="Arial" panose="020B0604020202020204" pitchFamily="34" charset="0"/>
                <a:ea typeface="Calibri" panose="020F0502020204030204" pitchFamily="34" charset="0"/>
                <a:cs typeface="Times New Roman" panose="02020603050405020304" pitchFamily="18" charset="0"/>
              </a:rPr>
              <a:t>đó</a:t>
            </a:r>
            <a:r>
              <a:rPr lang="fr-F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250000"/>
              </a:lnSpc>
              <a:spcBef>
                <a:spcPts val="300"/>
              </a:spcBef>
              <a:spcAft>
                <a:spcPts val="300"/>
              </a:spcAft>
            </a:pPr>
            <a:r>
              <a:rPr lang="fr-FR" sz="2000" dirty="0">
                <a:latin typeface="Arial" panose="020B0604020202020204" pitchFamily="34" charset="0"/>
                <a:ea typeface="Calibri" panose="020F0502020204030204" pitchFamily="34" charset="0"/>
                <a:cs typeface="Times New Roman" panose="02020603050405020304" pitchFamily="18" charset="0"/>
              </a:rPr>
              <a:t>A. </a:t>
            </a:r>
            <a:r>
              <a:rPr lang="fr-FR" sz="2000" dirty="0" err="1">
                <a:latin typeface="Arial" panose="020B0604020202020204" pitchFamily="34" charset="0"/>
                <a:ea typeface="Calibri" panose="020F0502020204030204" pitchFamily="34" charset="0"/>
                <a:cs typeface="Times New Roman" panose="02020603050405020304" pitchFamily="18" charset="0"/>
              </a:rPr>
              <a:t>Khoảng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cách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từ</a:t>
            </a:r>
            <a:r>
              <a:rPr lang="fr-FR" sz="2000" dirty="0">
                <a:latin typeface="Arial" panose="020B0604020202020204" pitchFamily="34" charset="0"/>
                <a:ea typeface="Calibri" panose="020F0502020204030204" pitchFamily="34" charset="0"/>
                <a:cs typeface="Times New Roman" panose="02020603050405020304" pitchFamily="18" charset="0"/>
              </a:rPr>
              <a:t> O </a:t>
            </a:r>
            <a:r>
              <a:rPr lang="fr-FR" sz="2000" dirty="0" err="1">
                <a:latin typeface="Arial" panose="020B0604020202020204" pitchFamily="34" charset="0"/>
                <a:ea typeface="Calibri" panose="020F0502020204030204" pitchFamily="34" charset="0"/>
                <a:cs typeface="Times New Roman" panose="02020603050405020304" pitchFamily="18" charset="0"/>
              </a:rPr>
              <a:t>đến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thẳng</a:t>
            </a:r>
            <a:r>
              <a:rPr lang="fr-FR" sz="2000" dirty="0">
                <a:latin typeface="Arial" panose="020B0604020202020204" pitchFamily="34" charset="0"/>
                <a:ea typeface="Calibri" panose="020F0502020204030204" pitchFamily="34" charset="0"/>
                <a:cs typeface="Times New Roman" panose="02020603050405020304" pitchFamily="18" charset="0"/>
              </a:rPr>
              <a:t> d </a:t>
            </a:r>
            <a:r>
              <a:rPr lang="fr-FR" sz="2000" dirty="0" err="1">
                <a:latin typeface="Arial" panose="020B0604020202020204" pitchFamily="34" charset="0"/>
                <a:ea typeface="Calibri" panose="020F0502020204030204" pitchFamily="34" charset="0"/>
                <a:cs typeface="Times New Roman" panose="02020603050405020304" pitchFamily="18" charset="0"/>
              </a:rPr>
              <a:t>bằng</a:t>
            </a:r>
            <a:r>
              <a:rPr lang="fr-FR" sz="2000" dirty="0">
                <a:latin typeface="Arial" panose="020B0604020202020204" pitchFamily="34" charset="0"/>
                <a:ea typeface="Calibri" panose="020F0502020204030204" pitchFamily="34" charset="0"/>
                <a:cs typeface="Times New Roman" panose="02020603050405020304" pitchFamily="18" charset="0"/>
              </a:rPr>
              <a:t> 6cm</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250000"/>
              </a:lnSpc>
              <a:spcBef>
                <a:spcPts val="300"/>
              </a:spcBef>
              <a:spcAft>
                <a:spcPts val="300"/>
              </a:spcAft>
            </a:pPr>
            <a:r>
              <a:rPr lang="fr-FR" sz="2000" dirty="0">
                <a:latin typeface="Arial" panose="020B0604020202020204" pitchFamily="34" charset="0"/>
                <a:ea typeface="Calibri" panose="020F0502020204030204" pitchFamily="34" charset="0"/>
                <a:cs typeface="Times New Roman" panose="02020603050405020304" pitchFamily="18" charset="0"/>
              </a:rPr>
              <a:t>B. </a:t>
            </a:r>
            <a:r>
              <a:rPr lang="fr-FR" sz="2000" dirty="0" err="1">
                <a:latin typeface="Arial" panose="020B0604020202020204" pitchFamily="34" charset="0"/>
                <a:ea typeface="Calibri" panose="020F0502020204030204" pitchFamily="34" charset="0"/>
                <a:cs typeface="Times New Roman" panose="02020603050405020304" pitchFamily="18" charset="0"/>
              </a:rPr>
              <a:t>Khoảng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cách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từ</a:t>
            </a:r>
            <a:r>
              <a:rPr lang="fr-FR" sz="2000" dirty="0">
                <a:latin typeface="Arial" panose="020B0604020202020204" pitchFamily="34" charset="0"/>
                <a:ea typeface="Calibri" panose="020F0502020204030204" pitchFamily="34" charset="0"/>
                <a:cs typeface="Times New Roman" panose="02020603050405020304" pitchFamily="18" charset="0"/>
              </a:rPr>
              <a:t> O </a:t>
            </a:r>
            <a:r>
              <a:rPr lang="fr-FR" sz="2000" dirty="0" err="1">
                <a:latin typeface="Arial" panose="020B0604020202020204" pitchFamily="34" charset="0"/>
                <a:ea typeface="Calibri" panose="020F0502020204030204" pitchFamily="34" charset="0"/>
                <a:cs typeface="Times New Roman" panose="02020603050405020304" pitchFamily="18" charset="0"/>
              </a:rPr>
              <a:t>đến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thẳng</a:t>
            </a:r>
            <a:r>
              <a:rPr lang="fr-FR" sz="2000" dirty="0">
                <a:latin typeface="Arial" panose="020B0604020202020204" pitchFamily="34" charset="0"/>
                <a:ea typeface="Calibri" panose="020F0502020204030204" pitchFamily="34" charset="0"/>
                <a:cs typeface="Times New Roman" panose="02020603050405020304" pitchFamily="18" charset="0"/>
              </a:rPr>
              <a:t> d </a:t>
            </a:r>
            <a:r>
              <a:rPr lang="fr-FR" sz="2000" dirty="0" err="1">
                <a:latin typeface="Arial" panose="020B0604020202020204" pitchFamily="34" charset="0"/>
                <a:ea typeface="Calibri" panose="020F0502020204030204" pitchFamily="34" charset="0"/>
                <a:cs typeface="Times New Roman" panose="02020603050405020304" pitchFamily="18" charset="0"/>
              </a:rPr>
              <a:t>bằng</a:t>
            </a:r>
            <a:r>
              <a:rPr lang="fr-FR" sz="2000" dirty="0">
                <a:latin typeface="Arial" panose="020B0604020202020204" pitchFamily="34" charset="0"/>
                <a:ea typeface="Calibri" panose="020F0502020204030204" pitchFamily="34" charset="0"/>
                <a:cs typeface="Times New Roman" panose="02020603050405020304" pitchFamily="18" charset="0"/>
              </a:rPr>
              <a:t> 5cm</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250000"/>
              </a:lnSpc>
              <a:spcBef>
                <a:spcPts val="300"/>
              </a:spcBef>
              <a:spcAft>
                <a:spcPts val="300"/>
              </a:spcAft>
            </a:pPr>
            <a:r>
              <a:rPr lang="fr-FR" sz="2000" dirty="0">
                <a:latin typeface="Arial" panose="020B0604020202020204" pitchFamily="34" charset="0"/>
                <a:ea typeface="Calibri" panose="020F0502020204030204" pitchFamily="34" charset="0"/>
                <a:cs typeface="Times New Roman" panose="02020603050405020304" pitchFamily="18" charset="0"/>
              </a:rPr>
              <a:t>C. </a:t>
            </a:r>
            <a:r>
              <a:rPr lang="fr-FR" sz="2000" dirty="0" err="1">
                <a:latin typeface="Arial" panose="020B0604020202020204" pitchFamily="34" charset="0"/>
                <a:ea typeface="Calibri" panose="020F0502020204030204" pitchFamily="34" charset="0"/>
                <a:cs typeface="Times New Roman" panose="02020603050405020304" pitchFamily="18" charset="0"/>
              </a:rPr>
              <a:t>Khoảng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cách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từ</a:t>
            </a:r>
            <a:r>
              <a:rPr lang="fr-FR" sz="2000" dirty="0">
                <a:latin typeface="Arial" panose="020B0604020202020204" pitchFamily="34" charset="0"/>
                <a:ea typeface="Calibri" panose="020F0502020204030204" pitchFamily="34" charset="0"/>
                <a:cs typeface="Times New Roman" panose="02020603050405020304" pitchFamily="18" charset="0"/>
              </a:rPr>
              <a:t> O </a:t>
            </a:r>
            <a:r>
              <a:rPr lang="fr-FR" sz="2000" dirty="0" err="1">
                <a:latin typeface="Arial" panose="020B0604020202020204" pitchFamily="34" charset="0"/>
                <a:ea typeface="Calibri" panose="020F0502020204030204" pitchFamily="34" charset="0"/>
                <a:cs typeface="Times New Roman" panose="02020603050405020304" pitchFamily="18" charset="0"/>
              </a:rPr>
              <a:t>đến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thẳng</a:t>
            </a:r>
            <a:r>
              <a:rPr lang="fr-FR" sz="2000" dirty="0">
                <a:latin typeface="Arial" panose="020B0604020202020204" pitchFamily="34" charset="0"/>
                <a:ea typeface="Calibri" panose="020F0502020204030204" pitchFamily="34" charset="0"/>
                <a:cs typeface="Times New Roman" panose="02020603050405020304" pitchFamily="18" charset="0"/>
              </a:rPr>
              <a:t> d </a:t>
            </a:r>
            <a:r>
              <a:rPr lang="fr-FR" sz="2000" dirty="0" err="1">
                <a:latin typeface="Arial" panose="020B0604020202020204" pitchFamily="34" charset="0"/>
                <a:ea typeface="Calibri" panose="020F0502020204030204" pitchFamily="34" charset="0"/>
                <a:cs typeface="Times New Roman" panose="02020603050405020304" pitchFamily="18" charset="0"/>
              </a:rPr>
              <a:t>nhỏ</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hơn</a:t>
            </a:r>
            <a:r>
              <a:rPr lang="fr-FR" sz="2000" dirty="0">
                <a:latin typeface="Arial" panose="020B0604020202020204" pitchFamily="34" charset="0"/>
                <a:ea typeface="Calibri" panose="020F0502020204030204" pitchFamily="34" charset="0"/>
                <a:cs typeface="Times New Roman" panose="02020603050405020304" pitchFamily="18" charset="0"/>
              </a:rPr>
              <a:t> 5cm</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250000"/>
              </a:lnSpc>
              <a:spcBef>
                <a:spcPts val="300"/>
              </a:spcBef>
              <a:spcAft>
                <a:spcPts val="300"/>
              </a:spcAft>
            </a:pPr>
            <a:r>
              <a:rPr lang="fr-FR" sz="2000" dirty="0">
                <a:latin typeface="Arial" panose="020B0604020202020204" pitchFamily="34" charset="0"/>
                <a:ea typeface="Calibri" panose="020F0502020204030204" pitchFamily="34" charset="0"/>
                <a:cs typeface="Times New Roman" panose="02020603050405020304" pitchFamily="18" charset="0"/>
              </a:rPr>
              <a:t>D. </a:t>
            </a:r>
            <a:r>
              <a:rPr lang="fr-FR" sz="2000" dirty="0" err="1">
                <a:latin typeface="Arial" panose="020B0604020202020204" pitchFamily="34" charset="0"/>
                <a:ea typeface="Calibri" panose="020F0502020204030204" pitchFamily="34" charset="0"/>
                <a:cs typeface="Times New Roman" panose="02020603050405020304" pitchFamily="18" charset="0"/>
              </a:rPr>
              <a:t>Khoảng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cách</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từ</a:t>
            </a:r>
            <a:r>
              <a:rPr lang="fr-FR" sz="2000" dirty="0">
                <a:latin typeface="Arial" panose="020B0604020202020204" pitchFamily="34" charset="0"/>
                <a:ea typeface="Calibri" panose="020F0502020204030204" pitchFamily="34" charset="0"/>
                <a:cs typeface="Times New Roman" panose="02020603050405020304" pitchFamily="18" charset="0"/>
              </a:rPr>
              <a:t> O </a:t>
            </a:r>
            <a:r>
              <a:rPr lang="fr-FR" sz="2000" dirty="0" err="1">
                <a:latin typeface="Arial" panose="020B0604020202020204" pitchFamily="34" charset="0"/>
                <a:ea typeface="Calibri" panose="020F0502020204030204" pitchFamily="34" charset="0"/>
                <a:cs typeface="Times New Roman" panose="02020603050405020304" pitchFamily="18" charset="0"/>
              </a:rPr>
              <a:t>đến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thẳng</a:t>
            </a:r>
            <a:r>
              <a:rPr lang="fr-FR" sz="2000" dirty="0">
                <a:latin typeface="Arial" panose="020B0604020202020204" pitchFamily="34" charset="0"/>
                <a:ea typeface="Calibri" panose="020F0502020204030204" pitchFamily="34" charset="0"/>
                <a:cs typeface="Times New Roman" panose="02020603050405020304" pitchFamily="18" charset="0"/>
              </a:rPr>
              <a:t> d </a:t>
            </a:r>
            <a:r>
              <a:rPr lang="fr-FR" sz="2000" dirty="0" err="1">
                <a:latin typeface="Arial" panose="020B0604020202020204" pitchFamily="34" charset="0"/>
                <a:ea typeface="Calibri" panose="020F0502020204030204" pitchFamily="34" charset="0"/>
                <a:cs typeface="Times New Roman" panose="02020603050405020304" pitchFamily="18" charset="0"/>
              </a:rPr>
              <a:t>lớn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hơn</a:t>
            </a:r>
            <a:r>
              <a:rPr lang="fr-FR" sz="2000" dirty="0">
                <a:latin typeface="Arial" panose="020B0604020202020204" pitchFamily="34" charset="0"/>
                <a:ea typeface="Calibri" panose="020F0502020204030204" pitchFamily="34" charset="0"/>
                <a:cs typeface="Times New Roman" panose="02020603050405020304" pitchFamily="18" charset="0"/>
              </a:rPr>
              <a:t> 5cm</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xmlns="" id="{B6B0C655-2558-D1A0-890F-D86D6901E41B}"/>
              </a:ext>
            </a:extLst>
          </p:cNvPr>
          <p:cNvSpPr/>
          <p:nvPr/>
        </p:nvSpPr>
        <p:spPr>
          <a:xfrm>
            <a:off x="563883" y="2910467"/>
            <a:ext cx="506635" cy="41259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08261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xmlns="" id="{A837CE21-B2FC-55B9-B9D2-31E245EF52DB}"/>
                  </a:ext>
                </a:extLst>
              </p:cNvPr>
              <p:cNvSpPr txBox="1"/>
              <p:nvPr/>
            </p:nvSpPr>
            <p:spPr>
              <a:xfrm>
                <a:off x="401444" y="687516"/>
                <a:ext cx="8341112" cy="3768468"/>
              </a:xfrm>
              <a:prstGeom prst="rect">
                <a:avLst/>
              </a:prstGeom>
              <a:noFill/>
            </p:spPr>
            <p:txBody>
              <a:bodyPr wrap="square">
                <a:spAutoFit/>
              </a:bodyPr>
              <a:lstStyle/>
              <a:p>
                <a:pPr>
                  <a:lnSpc>
                    <a:spcPct val="300000"/>
                  </a:lnSpc>
                  <a:spcBef>
                    <a:spcPts val="300"/>
                  </a:spcBef>
                  <a:spcAft>
                    <a:spcPts val="300"/>
                  </a:spcAft>
                </a:pPr>
                <a:r>
                  <a:rPr lang="fr-FR" sz="2000" b="1" dirty="0" err="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Câu</a:t>
                </a:r>
                <a:r>
                  <a:rPr lang="fr-FR" sz="20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3.</a:t>
                </a:r>
                <a:r>
                  <a:rPr lang="fr-FR" sz="20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fr-FR" sz="2000" dirty="0">
                    <a:latin typeface="Arial" panose="020B0604020202020204" pitchFamily="34" charset="0"/>
                    <a:ea typeface="Calibri" panose="020F0502020204030204" pitchFamily="34" charset="0"/>
                    <a:cs typeface="Times New Roman" panose="02020603050405020304" pitchFamily="18" charset="0"/>
                  </a:rPr>
                  <a:t>Cho (O; R).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thẳng</a:t>
                </a:r>
                <a:r>
                  <a:rPr lang="fr-FR" sz="2000" dirty="0">
                    <a:latin typeface="Arial" panose="020B0604020202020204" pitchFamily="34" charset="0"/>
                    <a:ea typeface="Calibri" panose="020F0502020204030204" pitchFamily="34" charset="0"/>
                    <a:cs typeface="Times New Roman" panose="02020603050405020304" pitchFamily="18" charset="0"/>
                  </a:rPr>
                  <a:t> d là </a:t>
                </a:r>
                <a:r>
                  <a:rPr lang="fr-FR" sz="2000" dirty="0" err="1">
                    <a:latin typeface="Arial" panose="020B0604020202020204" pitchFamily="34" charset="0"/>
                    <a:ea typeface="Calibri" panose="020F0502020204030204" pitchFamily="34" charset="0"/>
                    <a:cs typeface="Times New Roman" panose="02020603050405020304" pitchFamily="18" charset="0"/>
                  </a:rPr>
                  <a:t>tiếp</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tuyến</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của</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đường</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tròn</a:t>
                </a:r>
                <a:r>
                  <a:rPr lang="fr-FR" sz="2000" dirty="0">
                    <a:latin typeface="Arial" panose="020B0604020202020204" pitchFamily="34" charset="0"/>
                    <a:ea typeface="Calibri" panose="020F0502020204030204" pitchFamily="34" charset="0"/>
                    <a:cs typeface="Times New Roman" panose="02020603050405020304" pitchFamily="18" charset="0"/>
                  </a:rPr>
                  <a:t> (O; R) </a:t>
                </a:r>
                <a:r>
                  <a:rPr lang="fr-FR" sz="2000" dirty="0" err="1">
                    <a:latin typeface="Arial" panose="020B0604020202020204" pitchFamily="34" charset="0"/>
                    <a:ea typeface="Calibri" panose="020F0502020204030204" pitchFamily="34" charset="0"/>
                    <a:cs typeface="Times New Roman" panose="02020603050405020304" pitchFamily="18" charset="0"/>
                  </a:rPr>
                  <a:t>tại</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tiếp</a:t>
                </a:r>
                <a:r>
                  <a:rPr lang="fr-FR" sz="2000" dirty="0">
                    <a:latin typeface="Arial" panose="020B0604020202020204" pitchFamily="34" charset="0"/>
                    <a:ea typeface="Calibri" panose="020F0502020204030204" pitchFamily="34" charset="0"/>
                    <a:cs typeface="Times New Roman" panose="02020603050405020304" pitchFamily="18" charset="0"/>
                  </a:rPr>
                  <a:t> </a:t>
                </a:r>
                <a:r>
                  <a:rPr lang="fr-FR" sz="2000" dirty="0" err="1">
                    <a:latin typeface="Arial" panose="020B0604020202020204" pitchFamily="34" charset="0"/>
                    <a:ea typeface="Calibri" panose="020F0502020204030204" pitchFamily="34" charset="0"/>
                    <a:cs typeface="Times New Roman" panose="02020603050405020304" pitchFamily="18" charset="0"/>
                  </a:rPr>
                  <a:t>điểm</a:t>
                </a:r>
                <a:r>
                  <a:rPr lang="fr-FR" sz="2000" dirty="0">
                    <a:latin typeface="Arial" panose="020B0604020202020204" pitchFamily="34" charset="0"/>
                    <a:ea typeface="Calibri" panose="020F0502020204030204" pitchFamily="34" charset="0"/>
                    <a:cs typeface="Times New Roman" panose="02020603050405020304" pitchFamily="18" charset="0"/>
                  </a:rPr>
                  <a:t> A khi:</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30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A. d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 OA				</a:t>
                </a:r>
                <a:r>
                  <a:rPr lang="pt-BR" sz="2000" dirty="0">
                    <a:latin typeface="Arial" panose="020B0604020202020204" pitchFamily="34" charset="0"/>
                    <a:ea typeface="Calibri" panose="020F0502020204030204" pitchFamily="34" charset="0"/>
                    <a:cs typeface="Times New Roman" panose="02020603050405020304" pitchFamily="18" charset="0"/>
                  </a:rPr>
                  <a:t>B. A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 (O; R)</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30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C. d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 OA tại A và A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m:t>
                    </m:r>
                  </m:oMath>
                </a14:m>
                <a:r>
                  <a:rPr lang="pt-BR" sz="2000" dirty="0">
                    <a:latin typeface="Arial" panose="020B0604020202020204" pitchFamily="34" charset="0"/>
                    <a:ea typeface="Times New Roman" panose="02020603050405020304" pitchFamily="18" charset="0"/>
                    <a:cs typeface="Times New Roman" panose="02020603050405020304" pitchFamily="18" charset="0"/>
                  </a:rPr>
                  <a:t> (O; R)</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pt-BR" sz="2000" dirty="0">
                    <a:latin typeface="Arial" panose="020B0604020202020204" pitchFamily="34" charset="0"/>
                    <a:ea typeface="Times New Roman" panose="02020603050405020304" pitchFamily="18" charset="0"/>
                  </a:rPr>
                  <a:t>D. d // OA</a:t>
                </a:r>
                <a:endParaRPr lang="en-US" sz="1800" dirty="0">
                  <a:latin typeface="Times New Roman" panose="02020603050405020304" pitchFamily="18" charset="0"/>
                  <a:ea typeface="Times New Roman" panose="02020603050405020304" pitchFamily="18" charset="0"/>
                </a:endParaRPr>
              </a:p>
            </p:txBody>
          </p:sp>
        </mc:Choice>
        <mc:Fallback xmlns="">
          <p:sp>
            <p:nvSpPr>
              <p:cNvPr id="23" name="TextBox 22">
                <a:extLst>
                  <a:ext uri="{FF2B5EF4-FFF2-40B4-BE49-F238E27FC236}">
                    <a16:creationId xmlns:a16="http://schemas.microsoft.com/office/drawing/2014/main" id="{A837CE21-B2FC-55B9-B9D2-31E245EF52DB}"/>
                  </a:ext>
                </a:extLst>
              </p:cNvPr>
              <p:cNvSpPr txBox="1">
                <a:spLocks noRot="1" noChangeAspect="1" noMove="1" noResize="1" noEditPoints="1" noAdjustHandles="1" noChangeArrowheads="1" noChangeShapeType="1" noTextEdit="1"/>
              </p:cNvSpPr>
              <p:nvPr/>
            </p:nvSpPr>
            <p:spPr>
              <a:xfrm>
                <a:off x="401444" y="687516"/>
                <a:ext cx="8341112" cy="3768468"/>
              </a:xfrm>
              <a:prstGeom prst="rect">
                <a:avLst/>
              </a:prstGeom>
              <a:blipFill>
                <a:blip r:embed="rId2"/>
                <a:stretch>
                  <a:fillRect l="-804" b="-2104"/>
                </a:stretch>
              </a:blipFill>
            </p:spPr>
            <p:txBody>
              <a:bodyPr/>
              <a:lstStyle/>
              <a:p>
                <a:r>
                  <a:rPr lang="en-US">
                    <a:noFill/>
                  </a:rPr>
                  <a:t> </a:t>
                </a:r>
              </a:p>
            </p:txBody>
          </p:sp>
        </mc:Fallback>
      </mc:AlternateContent>
      <p:sp>
        <p:nvSpPr>
          <p:cNvPr id="24" name="Oval 23">
            <a:extLst>
              <a:ext uri="{FF2B5EF4-FFF2-40B4-BE49-F238E27FC236}">
                <a16:creationId xmlns:a16="http://schemas.microsoft.com/office/drawing/2014/main" xmlns="" id="{0B0E7DC7-A3B0-A58C-EE43-3C7D547ABF3C}"/>
              </a:ext>
            </a:extLst>
          </p:cNvPr>
          <p:cNvSpPr/>
          <p:nvPr/>
        </p:nvSpPr>
        <p:spPr>
          <a:xfrm>
            <a:off x="273951" y="4043388"/>
            <a:ext cx="506635" cy="41259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40608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heel(1)">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xmlns="" id="{CA7D6E18-1CAD-320B-6038-8DE8006E5741}"/>
              </a:ext>
            </a:extLst>
          </p:cNvPr>
          <p:cNvSpPr txBox="1"/>
          <p:nvPr/>
        </p:nvSpPr>
        <p:spPr>
          <a:xfrm>
            <a:off x="535259" y="319242"/>
            <a:ext cx="8073481" cy="4505016"/>
          </a:xfrm>
          <a:prstGeom prst="rect">
            <a:avLst/>
          </a:prstGeom>
          <a:noFill/>
        </p:spPr>
        <p:txBody>
          <a:bodyPr wrap="square">
            <a:spAutoFit/>
          </a:bodyPr>
          <a:lstStyle/>
          <a:p>
            <a:pPr algn="just">
              <a:lnSpc>
                <a:spcPct val="150000"/>
              </a:lnSpc>
              <a:spcBef>
                <a:spcPts val="300"/>
              </a:spcBef>
              <a:spcAft>
                <a:spcPts val="300"/>
              </a:spcAft>
            </a:pPr>
            <a:r>
              <a:rPr lang="fr-FR" sz="1800" b="1" dirty="0" err="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Câu</a:t>
            </a:r>
            <a:r>
              <a:rPr lang="fr-FR" sz="18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4.</a:t>
            </a:r>
            <a:r>
              <a:rPr lang="fr-FR" sz="18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pt-BR" sz="1800" dirty="0">
                <a:latin typeface="Arial" panose="020B0604020202020204" pitchFamily="34" charset="0"/>
                <a:ea typeface="Calibri" panose="020F0502020204030204" pitchFamily="34" charset="0"/>
                <a:cs typeface="Times New Roman" panose="02020603050405020304" pitchFamily="18" charset="0"/>
              </a:rPr>
              <a:t>Theo tính chất hai tiếp tuyến của một đường tròn cắt nhau tại một điểm thì:</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pt-BR" sz="1800" dirty="0">
                <a:latin typeface="Arial" panose="020B0604020202020204" pitchFamily="34" charset="0"/>
                <a:ea typeface="Calibri" panose="020F0502020204030204" pitchFamily="34" charset="0"/>
                <a:cs typeface="Times New Roman" panose="02020603050405020304" pitchFamily="18" charset="0"/>
              </a:rPr>
              <a:t>A. Tia kẻ từ tâm đường tròn đi qua điểm đó là tia phân giác của góc tạo bởi tiếp tuyến và bán kính của đường tròn</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pt-BR" sz="1800" dirty="0">
                <a:latin typeface="Arial" panose="020B0604020202020204" pitchFamily="34" charset="0"/>
                <a:ea typeface="Calibri" panose="020F0502020204030204" pitchFamily="34" charset="0"/>
                <a:cs typeface="Times New Roman" panose="02020603050405020304" pitchFamily="18" charset="0"/>
              </a:rPr>
              <a:t>B. Đường thẳng kẻ từ tâm đường tròn đi qua điểm đó là tiếp tuyến của đường tròn</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pt-BR" sz="1800" dirty="0">
                <a:latin typeface="Arial" panose="020B0604020202020204" pitchFamily="34" charset="0"/>
                <a:ea typeface="Calibri" panose="020F0502020204030204" pitchFamily="34" charset="0"/>
                <a:cs typeface="Times New Roman" panose="02020603050405020304" pitchFamily="18" charset="0"/>
              </a:rPr>
              <a:t>C. Đường thẳng kẻ từ tâm đường tròn đi qua hai tiếp điểm là đường phân giác của góc tạo bởi hai bán kính đi qua hai tiếp điểm đó.</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marR="30480" algn="just">
              <a:lnSpc>
                <a:spcPct val="150000"/>
              </a:lnSpc>
              <a:spcBef>
                <a:spcPts val="300"/>
              </a:spcBef>
              <a:spcAft>
                <a:spcPts val="300"/>
              </a:spcAft>
            </a:pPr>
            <a:r>
              <a:rPr lang="pt-BR" sz="1800" dirty="0">
                <a:latin typeface="Arial" panose="020B0604020202020204" pitchFamily="34" charset="0"/>
                <a:ea typeface="Times New Roman" panose="02020603050405020304" pitchFamily="18" charset="0"/>
              </a:rPr>
              <a:t>D. Tia kẻ từ tâm đường tròn đi qua điểm đó là tia phân giác của góc tạo bởi hai bán kính đi qua các tiếp điểm</a:t>
            </a:r>
            <a:endParaRPr lang="en-US" sz="1800" dirty="0">
              <a:latin typeface="Times New Roman" panose="02020603050405020304" pitchFamily="18" charset="0"/>
              <a:ea typeface="Times New Roman" panose="02020603050405020304" pitchFamily="18" charset="0"/>
            </a:endParaRPr>
          </a:p>
        </p:txBody>
      </p:sp>
      <p:sp>
        <p:nvSpPr>
          <p:cNvPr id="24" name="Oval 23">
            <a:extLst>
              <a:ext uri="{FF2B5EF4-FFF2-40B4-BE49-F238E27FC236}">
                <a16:creationId xmlns:a16="http://schemas.microsoft.com/office/drawing/2014/main" xmlns="" id="{07F686EC-246B-8360-9383-CDC08B5CA877}"/>
              </a:ext>
            </a:extLst>
          </p:cNvPr>
          <p:cNvSpPr/>
          <p:nvPr/>
        </p:nvSpPr>
        <p:spPr>
          <a:xfrm>
            <a:off x="393451" y="3980985"/>
            <a:ext cx="506635" cy="41259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2471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heel(1)">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0A1D4478-922D-025C-1CCE-3A0BA2C205B3}"/>
              </a:ext>
            </a:extLst>
          </p:cNvPr>
          <p:cNvSpPr txBox="1"/>
          <p:nvPr/>
        </p:nvSpPr>
        <p:spPr>
          <a:xfrm>
            <a:off x="812831" y="198055"/>
            <a:ext cx="7518337" cy="4747390"/>
          </a:xfrm>
          <a:prstGeom prst="rect">
            <a:avLst/>
          </a:prstGeom>
          <a:noFill/>
        </p:spPr>
        <p:txBody>
          <a:bodyPr wrap="square">
            <a:spAutoFit/>
          </a:bodyPr>
          <a:lstStyle/>
          <a:p>
            <a:pPr algn="just">
              <a:lnSpc>
                <a:spcPct val="200000"/>
              </a:lnSpc>
              <a:spcBef>
                <a:spcPts val="300"/>
              </a:spcBef>
              <a:spcAft>
                <a:spcPts val="300"/>
              </a:spcAft>
            </a:pPr>
            <a:r>
              <a:rPr lang="fr-FR" sz="1800" b="1" dirty="0" err="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Câu</a:t>
            </a:r>
            <a:r>
              <a:rPr lang="fr-FR" sz="18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5.</a:t>
            </a:r>
            <a:r>
              <a:rPr lang="fr-FR" sz="18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vi-VN" sz="1800" dirty="0">
                <a:latin typeface="Arial" panose="020B0604020202020204" pitchFamily="34" charset="0"/>
                <a:ea typeface="Calibri" panose="020F0502020204030204" pitchFamily="34" charset="0"/>
                <a:cs typeface="Times New Roman" panose="02020603050405020304" pitchFamily="18" charset="0"/>
              </a:rPr>
              <a:t>“Cho hai tiếp tuyến của một đường tròn cắt nhau tại một điểm. Tia nối từ điểm đó tới tâm là tia phân giác của góc tạo bởi… Tia nối từ tâm tới điểm đó là tia phân giác của góc tạo bởi…”. Hai cụm từ thích hợp vào chỗ trống lần lượt là:</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vi-VN" sz="1800" dirty="0">
                <a:latin typeface="Arial" panose="020B0604020202020204" pitchFamily="34" charset="0"/>
                <a:ea typeface="Calibri" panose="020F0502020204030204" pitchFamily="34" charset="0"/>
                <a:cs typeface="Times New Roman" panose="02020603050405020304" pitchFamily="18" charset="0"/>
              </a:rPr>
              <a:t>A. hai tiếp tuyến; hai bán kính đi qua tiếp điểm</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vi-VN" sz="1800" dirty="0">
                <a:latin typeface="Arial" panose="020B0604020202020204" pitchFamily="34" charset="0"/>
                <a:ea typeface="Calibri" panose="020F0502020204030204" pitchFamily="34" charset="0"/>
                <a:cs typeface="Times New Roman" panose="02020603050405020304" pitchFamily="18" charset="0"/>
              </a:rPr>
              <a:t>B. hai bán kính đi qua tiếp điểm; hai tiếp tuyến</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vi-VN" sz="1800" dirty="0">
                <a:latin typeface="Arial" panose="020B0604020202020204" pitchFamily="34" charset="0"/>
                <a:ea typeface="Calibri" panose="020F0502020204030204" pitchFamily="34" charset="0"/>
                <a:cs typeface="Times New Roman" panose="02020603050405020304" pitchFamily="18" charset="0"/>
              </a:rPr>
              <a:t>C. hai tiếp tuyến; hai dây cung</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en-US" sz="1800" dirty="0">
                <a:latin typeface="Arial" panose="020B0604020202020204" pitchFamily="34" charset="0"/>
                <a:ea typeface="Calibri" panose="020F0502020204030204" pitchFamily="34" charset="0"/>
                <a:cs typeface="Times New Roman" panose="02020603050405020304" pitchFamily="18" charset="0"/>
              </a:rPr>
              <a:t>D. </a:t>
            </a:r>
            <a:r>
              <a:rPr lang="en-US" sz="1800" dirty="0" err="1">
                <a:latin typeface="Arial" panose="020B0604020202020204" pitchFamily="34" charset="0"/>
                <a:ea typeface="Calibri" panose="020F0502020204030204" pitchFamily="34" charset="0"/>
                <a:cs typeface="Times New Roman" panose="02020603050405020304" pitchFamily="18" charset="0"/>
              </a:rPr>
              <a:t>hai</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dây</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cung</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hai</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bán</a:t>
            </a:r>
            <a:r>
              <a:rPr lang="en-US" sz="1800" dirty="0">
                <a:latin typeface="Arial" panose="020B0604020202020204" pitchFamily="34"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Calibri" panose="020F0502020204030204" pitchFamily="34" charset="0"/>
                <a:cs typeface="Times New Roman" panose="02020603050405020304" pitchFamily="18" charset="0"/>
              </a:rPr>
              <a:t>kính</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Oval 6">
            <a:extLst>
              <a:ext uri="{FF2B5EF4-FFF2-40B4-BE49-F238E27FC236}">
                <a16:creationId xmlns:a16="http://schemas.microsoft.com/office/drawing/2014/main" xmlns="" id="{5603F1F4-141B-FC51-B673-D2ACC082756E}"/>
              </a:ext>
            </a:extLst>
          </p:cNvPr>
          <p:cNvSpPr/>
          <p:nvPr/>
        </p:nvSpPr>
        <p:spPr>
          <a:xfrm>
            <a:off x="653092" y="2687444"/>
            <a:ext cx="506635" cy="41259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39891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70"/>
        <p:cNvGrpSpPr/>
        <p:nvPr/>
      </p:nvGrpSpPr>
      <p:grpSpPr>
        <a:xfrm>
          <a:off x="0" y="0"/>
          <a:ext cx="0" cy="0"/>
          <a:chOff x="0" y="0"/>
          <a:chExt cx="0" cy="0"/>
        </a:xfrm>
      </p:grpSpPr>
      <p:sp>
        <p:nvSpPr>
          <p:cNvPr id="8" name="Google Shape;1025;p38">
            <a:extLst>
              <a:ext uri="{FF2B5EF4-FFF2-40B4-BE49-F238E27FC236}">
                <a16:creationId xmlns:a16="http://schemas.microsoft.com/office/drawing/2014/main" xmlns="" id="{36D63F29-808E-F71F-8C07-1C0C311EDD9B}"/>
              </a:ext>
            </a:extLst>
          </p:cNvPr>
          <p:cNvSpPr txBox="1">
            <a:spLocks noGrp="1"/>
          </p:cNvSpPr>
          <p:nvPr>
            <p:ph type="ctrTitle"/>
          </p:nvPr>
        </p:nvSpPr>
        <p:spPr>
          <a:xfrm>
            <a:off x="1322400" y="1405161"/>
            <a:ext cx="6499200" cy="2586000"/>
          </a:xfrm>
          <a:prstGeom prst="rect">
            <a:avLst/>
          </a:prstGeom>
        </p:spPr>
        <p:txBody>
          <a:bodyPr spcFirstLastPara="1" wrap="square" lIns="90000" tIns="91425" rIns="90000" bIns="91425" anchor="ctr" anchorCtr="0">
            <a:noAutofit/>
          </a:bodyPr>
          <a:lstStyle/>
          <a:p>
            <a:pPr lvl="0">
              <a:lnSpc>
                <a:spcPct val="150000"/>
              </a:lnSpc>
            </a:pPr>
            <a:r>
              <a:rPr lang="en-US" sz="4300" b="1" smtClean="0">
                <a:latin typeface="+mn-lt"/>
              </a:rPr>
              <a:t>TIẾT 19</a:t>
            </a:r>
            <a:endParaRPr lang="en-US" sz="4300" b="1" dirty="0">
              <a:latin typeface="+mn-lt"/>
            </a:endParaRPr>
          </a:p>
        </p:txBody>
      </p:sp>
    </p:spTree>
    <p:extLst>
      <p:ext uri="{BB962C8B-B14F-4D97-AF65-F5344CB8AC3E}">
        <p14:creationId xmlns:p14="http://schemas.microsoft.com/office/powerpoint/2010/main" val="427408455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40"/>
        <p:cNvGrpSpPr/>
        <p:nvPr/>
      </p:nvGrpSpPr>
      <p:grpSpPr>
        <a:xfrm>
          <a:off x="0" y="0"/>
          <a:ext cx="0" cy="0"/>
          <a:chOff x="0" y="0"/>
          <a:chExt cx="0" cy="0"/>
        </a:xfrm>
      </p:grpSpPr>
      <p:sp>
        <p:nvSpPr>
          <p:cNvPr id="4" name="Rectangle 3">
            <a:extLst>
              <a:ext uri="{FF2B5EF4-FFF2-40B4-BE49-F238E27FC236}">
                <a16:creationId xmlns:a16="http://schemas.microsoft.com/office/drawing/2014/main" xmlns="" id="{0B1FA059-DAED-2854-0DCC-4C3F011CE1CD}"/>
              </a:ext>
            </a:extLst>
          </p:cNvPr>
          <p:cNvSpPr/>
          <p:nvPr/>
        </p:nvSpPr>
        <p:spPr>
          <a:xfrm>
            <a:off x="3297440" y="113545"/>
            <a:ext cx="2549120"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Bài </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1</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a:t>
            </a:r>
            <a:r>
              <a:rPr lang="en-US" sz="2000" b="1" dirty="0">
                <a:solidFill>
                  <a:srgbClr val="1F497D"/>
                </a:solidFill>
                <a:latin typeface="Arial" panose="020B0604020202020204" pitchFamily="34" charset="0"/>
                <a:ea typeface="+mn-ea"/>
                <a:cs typeface="Arial" panose="020B0604020202020204" pitchFamily="34" charset="0"/>
              </a:rPr>
              <a:t>109</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endParaRPr lang="en-US" sz="2000" dirty="0">
              <a:solidFill>
                <a:prstClr val="black"/>
              </a:solidFill>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AB7A9481-20BA-C8F4-8304-EC54D27DEED3}"/>
                  </a:ext>
                </a:extLst>
              </p:cNvPr>
              <p:cNvSpPr txBox="1"/>
              <p:nvPr/>
            </p:nvSpPr>
            <p:spPr>
              <a:xfrm>
                <a:off x="506315" y="610541"/>
                <a:ext cx="5861032" cy="4300216"/>
              </a:xfrm>
              <a:prstGeom prst="rect">
                <a:avLst/>
              </a:prstGeom>
              <a:noFill/>
            </p:spPr>
            <p:txBody>
              <a:bodyPr wrap="square">
                <a:spAutoFit/>
              </a:bodyPr>
              <a:lstStyle/>
              <a:p>
                <a:pPr algn="just">
                  <a:lnSpc>
                    <a:spcPct val="150000"/>
                  </a:lnSpc>
                  <a:spcAft>
                    <a:spcPts val="800"/>
                  </a:spcAft>
                </a:pPr>
                <a:r>
                  <a:rPr lang="pt-BR" sz="2000" kern="100">
                    <a:latin typeface="Arial" panose="020B0604020202020204" pitchFamily="34" charset="0"/>
                    <a:ea typeface="Times New Roman" panose="02020603050405020304" pitchFamily="18" charset="0"/>
                    <a:cs typeface="Times New Roman" panose="02020603050405020304" pitchFamily="18" charset="0"/>
                  </a:rPr>
                  <a:t>Ròng rọc là một loại máy cơ đơn giản có rãnh và có thể quay quanh một trục, được sử dụng rộng rãi trong công việc nâng lên và hạ xuống vật nặng trong cuộc sống. Trong Hình 41a, có một sợi dây không dãn vắt qua ròng rọc.</a:t>
                </a:r>
                <a:endParaRPr lang="en-US" sz="1600" kern="1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a:latin typeface="Arial" panose="020B0604020202020204" pitchFamily="34" charset="0"/>
                    <a:ea typeface="Times New Roman" panose="02020603050405020304" pitchFamily="18" charset="0"/>
                    <a:cs typeface="Times New Roman" panose="02020603050405020304" pitchFamily="18" charset="0"/>
                  </a:rPr>
                  <a:t>Giả sử ròng rọc được minh họa bởi đường tròn </a:t>
                </a:r>
                <a14:m>
                  <m:oMath xmlns:m="http://schemas.openxmlformats.org/officeDocument/2006/math">
                    <m:d>
                      <m:dPr>
                        <m:ctrlPr>
                          <a:rPr lang="en-US" sz="2000" i="1" kern="100">
                            <a:latin typeface="Cambria Math"/>
                            <a:ea typeface="Times New Roman" panose="02020603050405020304" pitchFamily="18" charset="0"/>
                            <a:cs typeface="Arial" panose="020B0604020202020204" pitchFamily="34" charset="0"/>
                          </a:rPr>
                        </m:ctrlPr>
                      </m:dPr>
                      <m:e>
                        <m:r>
                          <a:rPr lang="pt-BR" sz="2000" i="1" kern="100">
                            <a:latin typeface="Cambria Math" panose="02040503050406030204" pitchFamily="18" charset="0"/>
                            <a:ea typeface="Times New Roman" panose="02020603050405020304" pitchFamily="18" charset="0"/>
                            <a:cs typeface="Arial" panose="020B0604020202020204" pitchFamily="34" charset="0"/>
                          </a:rPr>
                          <m:t>𝑂</m:t>
                        </m:r>
                      </m:e>
                    </m:d>
                  </m:oMath>
                </a14:m>
                <a:r>
                  <a:rPr lang="pt-BR" sz="2000" kern="100">
                    <a:latin typeface="Arial" panose="020B0604020202020204" pitchFamily="34" charset="0"/>
                    <a:ea typeface="Times New Roman" panose="02020603050405020304" pitchFamily="18" charset="0"/>
                    <a:cs typeface="Times New Roman" panose="02020603050405020304" pitchFamily="18" charset="0"/>
                  </a:rPr>
                  <a:t>, sợi dây vắt qua ròng rọc được minh họa bởi nửa đường tròn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𝑀𝑡𝑁</m:t>
                    </m:r>
                  </m:oMath>
                </a14:m>
                <a:r>
                  <a:rPr lang="pt-BR" sz="2000" kern="100">
                    <a:latin typeface="Arial" panose="020B0604020202020204" pitchFamily="34" charset="0"/>
                    <a:ea typeface="Times New Roman" panose="02020603050405020304" pitchFamily="18" charset="0"/>
                    <a:cs typeface="Times New Roman" panose="02020603050405020304" pitchFamily="18" charset="0"/>
                  </a:rPr>
                  <a:t> và hai tiếp tuyến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𝑀𝑎</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r>
                      <a:rPr lang="pt-BR" sz="2000" i="1" kern="100">
                        <a:latin typeface="Cambria Math" panose="02040503050406030204" pitchFamily="18" charset="0"/>
                        <a:ea typeface="Times New Roman" panose="02020603050405020304" pitchFamily="18" charset="0"/>
                        <a:cs typeface="Arial" panose="020B0604020202020204" pitchFamily="34" charset="0"/>
                      </a:rPr>
                      <m:t>𝑁𝑏</m:t>
                    </m:r>
                  </m:oMath>
                </a14:m>
                <a:r>
                  <a:rPr lang="pt-BR" sz="2000" kern="100">
                    <a:latin typeface="Arial" panose="020B0604020202020204" pitchFamily="34" charset="0"/>
                    <a:ea typeface="Times New Roman" panose="02020603050405020304" pitchFamily="18" charset="0"/>
                    <a:cs typeface="Times New Roman" panose="02020603050405020304" pitchFamily="18" charset="0"/>
                  </a:rPr>
                  <a:t> của đường tròn </a:t>
                </a:r>
                <a14:m>
                  <m:oMath xmlns:m="http://schemas.openxmlformats.org/officeDocument/2006/math">
                    <m:d>
                      <m:dPr>
                        <m:ctrlPr>
                          <a:rPr lang="en-US" sz="2000" i="1" kern="100">
                            <a:latin typeface="Cambria Math"/>
                            <a:ea typeface="Times New Roman" panose="02020603050405020304" pitchFamily="18" charset="0"/>
                            <a:cs typeface="Arial" panose="020B0604020202020204" pitchFamily="34" charset="0"/>
                          </a:rPr>
                        </m:ctrlPr>
                      </m:dPr>
                      <m:e>
                        <m:r>
                          <a:rPr lang="pt-BR" sz="2000" i="1" kern="100">
                            <a:latin typeface="Cambria Math" panose="02040503050406030204" pitchFamily="18" charset="0"/>
                            <a:ea typeface="Times New Roman" panose="02020603050405020304" pitchFamily="18" charset="0"/>
                            <a:cs typeface="Arial" panose="020B0604020202020204" pitchFamily="34" charset="0"/>
                          </a:rPr>
                          <m:t>𝑂</m:t>
                        </m:r>
                      </m:e>
                    </m:d>
                  </m:oMath>
                </a14:m>
                <a:r>
                  <a:rPr lang="pt-BR" sz="2000" kern="100">
                    <a:latin typeface="Arial" panose="020B0604020202020204" pitchFamily="34" charset="0"/>
                    <a:ea typeface="Times New Roman" panose="02020603050405020304" pitchFamily="18" charset="0"/>
                    <a:cs typeface="Times New Roman" panose="02020603050405020304" pitchFamily="18" charset="0"/>
                  </a:rPr>
                  <a:t> (Hình 41b). Chứng minh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𝑀𝑎</m:t>
                    </m:r>
                  </m:oMath>
                </a14:m>
                <a:r>
                  <a:rPr lang="pt-BR" sz="2000" kern="100">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𝑁𝑏</m:t>
                    </m:r>
                  </m:oMath>
                </a14:m>
                <a:r>
                  <a:rPr lang="pt-BR" sz="2000" kern="100">
                    <a:latin typeface="Arial" panose="020B0604020202020204" pitchFamily="34" charset="0"/>
                    <a:ea typeface="Times New Roman" panose="02020603050405020304" pitchFamily="18" charset="0"/>
                    <a:cs typeface="Times New Roman" panose="02020603050405020304" pitchFamily="18" charset="0"/>
                  </a:rPr>
                  <a:t>.</a:t>
                </a:r>
                <a:endParaRPr lang="en-US" sz="1600" kern="10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AB7A9481-20BA-C8F4-8304-EC54D27DEED3}"/>
                  </a:ext>
                </a:extLst>
              </p:cNvPr>
              <p:cNvSpPr txBox="1">
                <a:spLocks noRot="1" noChangeAspect="1" noMove="1" noResize="1" noEditPoints="1" noAdjustHandles="1" noChangeArrowheads="1" noChangeShapeType="1" noTextEdit="1"/>
              </p:cNvSpPr>
              <p:nvPr/>
            </p:nvSpPr>
            <p:spPr>
              <a:xfrm>
                <a:off x="506315" y="610541"/>
                <a:ext cx="5861032" cy="4300216"/>
              </a:xfrm>
              <a:prstGeom prst="rect">
                <a:avLst/>
              </a:prstGeom>
              <a:blipFill>
                <a:blip r:embed="rId3"/>
                <a:stretch>
                  <a:fillRect l="-1040" r="-1040" b="-1416"/>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xmlns="" id="{075667DE-1E2D-120D-CCCE-28B65681E0EA}"/>
              </a:ext>
            </a:extLst>
          </p:cNvPr>
          <p:cNvPicPr>
            <a:picLocks noChangeAspect="1"/>
          </p:cNvPicPr>
          <p:nvPr/>
        </p:nvPicPr>
        <p:blipFill>
          <a:blip r:embed="rId4"/>
          <a:stretch>
            <a:fillRect/>
          </a:stretch>
        </p:blipFill>
        <p:spPr>
          <a:xfrm>
            <a:off x="6380427" y="1378336"/>
            <a:ext cx="2257258" cy="2386828"/>
          </a:xfrm>
          <a:prstGeom prst="rect">
            <a:avLst/>
          </a:prstGeom>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40"/>
        <p:cNvGrpSpPr/>
        <p:nvPr/>
      </p:nvGrpSpPr>
      <p:grpSpPr>
        <a:xfrm>
          <a:off x="0" y="0"/>
          <a:ext cx="0" cy="0"/>
          <a:chOff x="0" y="0"/>
          <a:chExt cx="0" cy="0"/>
        </a:xfrm>
      </p:grpSpPr>
      <p:sp>
        <p:nvSpPr>
          <p:cNvPr id="4" name="Rectangle 3">
            <a:extLst>
              <a:ext uri="{FF2B5EF4-FFF2-40B4-BE49-F238E27FC236}">
                <a16:creationId xmlns:a16="http://schemas.microsoft.com/office/drawing/2014/main" xmlns="" id="{0B1FA059-DAED-2854-0DCC-4C3F011CE1CD}"/>
              </a:ext>
            </a:extLst>
          </p:cNvPr>
          <p:cNvSpPr/>
          <p:nvPr/>
        </p:nvSpPr>
        <p:spPr>
          <a:xfrm>
            <a:off x="4229343" y="378700"/>
            <a:ext cx="685313" cy="496996"/>
          </a:xfrm>
          <a:prstGeom prst="rect">
            <a:avLst/>
          </a:prstGeom>
        </p:spPr>
        <p:txBody>
          <a:bodyPr wrap="square">
            <a:spAutoFit/>
          </a:bodyPr>
          <a:lstStyle/>
          <a:p>
            <a:pPr lvl="0" algn="just">
              <a:lnSpc>
                <a:spcPct val="150000"/>
              </a:lnSpc>
              <a:spcBef>
                <a:spcPts val="600"/>
              </a:spcBef>
              <a:spcAft>
                <a:spcPts val="600"/>
              </a:spcAft>
              <a:defRPr/>
            </a:pPr>
            <a:r>
              <a:rPr lang="en-US" sz="2000" b="1" u="sng" kern="1200" dirty="0" err="1">
                <a:solidFill>
                  <a:srgbClr val="C00000"/>
                </a:solidFill>
                <a:latin typeface="Arial" panose="020B0604020202020204" pitchFamily="34" charset="0"/>
                <a:ea typeface="+mn-ea"/>
                <a:cs typeface="Arial" panose="020B0604020202020204" pitchFamily="34" charset="0"/>
              </a:rPr>
              <a:t>Giải</a:t>
            </a:r>
            <a:endParaRPr lang="en-US" sz="2000" u="sng" dirty="0">
              <a:solidFill>
                <a:srgbClr val="C00000"/>
              </a:solidFill>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xmlns="" id="{D3DF93C2-1504-49B7-1B57-9D7B474C6FC4}"/>
                  </a:ext>
                </a:extLst>
              </p:cNvPr>
              <p:cNvSpPr txBox="1"/>
              <p:nvPr/>
            </p:nvSpPr>
            <p:spPr>
              <a:xfrm>
                <a:off x="639356" y="1133972"/>
                <a:ext cx="4943768" cy="3229859"/>
              </a:xfrm>
              <a:prstGeom prst="rect">
                <a:avLst/>
              </a:prstGeom>
              <a:noFill/>
            </p:spPr>
            <p:txBody>
              <a:bodyPr wrap="square">
                <a:spAutoFit/>
              </a:bodyPr>
              <a:lstStyle/>
              <a:p>
                <a:pPr algn="just">
                  <a:lnSpc>
                    <a:spcPct val="200000"/>
                  </a:lnSpc>
                  <a:spcBef>
                    <a:spcPts val="300"/>
                  </a:spcBef>
                  <a:spcAft>
                    <a:spcPts val="300"/>
                  </a:spcAft>
                </a:pPr>
                <a:r>
                  <a:rPr lang="en-US" sz="2000" dirty="0">
                    <a:latin typeface="Arial" panose="020B0604020202020204" pitchFamily="34" charset="0"/>
                    <a:ea typeface="Calibri" panose="020F0502020204030204" pitchFamily="34" charset="0"/>
                    <a:cs typeface="Times New Roman" panose="02020603050405020304" pitchFamily="18" charset="0"/>
                  </a:rPr>
                  <a:t>Do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𝑀𝑎</m:t>
                    </m:r>
                  </m:oMath>
                </a14:m>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là</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tiếp</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tuyến</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của</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đường</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tròn</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d>
                      <m:dPr>
                        <m:ctrlPr>
                          <a:rPr lang="en-US" sz="2000" i="1">
                            <a:latin typeface="Cambria Math"/>
                            <a:ea typeface="Calibri" panose="020F0502020204030204" pitchFamily="34" charset="0"/>
                            <a:cs typeface="Arial" panose="020B0604020202020204" pitchFamily="34" charset="0"/>
                          </a:rPr>
                        </m:ctrlPr>
                      </m:dPr>
                      <m:e>
                        <m:r>
                          <a:rPr lang="en-US" sz="2000" i="1">
                            <a:latin typeface="Cambria Math" panose="02040503050406030204" pitchFamily="18" charset="0"/>
                            <a:ea typeface="Calibri" panose="020F0502020204030204" pitchFamily="34" charset="0"/>
                            <a:cs typeface="Arial" panose="020B0604020202020204" pitchFamily="34" charset="0"/>
                          </a:rPr>
                          <m:t>𝑂</m:t>
                        </m:r>
                      </m:e>
                    </m:d>
                  </m:oMath>
                </a14:m>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nên</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𝑀𝑎</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𝑂𝑀</m:t>
                    </m:r>
                  </m:oMath>
                </a14:m>
                <a:r>
                  <a:rPr lang="en-US" sz="2000" dirty="0">
                    <a:latin typeface="Arial" panose="020B0604020202020204" pitchFamily="34" charset="0"/>
                    <a:ea typeface="Calibri" panose="020F0502020204030204" pitchFamily="34" charset="0"/>
                    <a:cs typeface="Times New Roman" panose="02020603050405020304" pitchFamily="18" charset="0"/>
                  </a:rPr>
                  <a:t> hay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𝑀𝑎</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𝑀𝑁</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en-US" sz="2000" dirty="0">
                    <a:latin typeface="Arial" panose="020B0604020202020204" pitchFamily="34" charset="0"/>
                    <a:ea typeface="Calibri" panose="020F0502020204030204" pitchFamily="34" charset="0"/>
                    <a:cs typeface="Times New Roman" panose="02020603050405020304" pitchFamily="18" charset="0"/>
                  </a:rPr>
                  <a:t>Do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𝑁𝑏</m:t>
                    </m:r>
                  </m:oMath>
                </a14:m>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là</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tiếp</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tuyến</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của</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đường</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tròn</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d>
                      <m:dPr>
                        <m:ctrlPr>
                          <a:rPr lang="en-US" sz="2000" i="1">
                            <a:latin typeface="Cambria Math"/>
                            <a:ea typeface="Calibri" panose="020F0502020204030204" pitchFamily="34" charset="0"/>
                            <a:cs typeface="Arial" panose="020B0604020202020204" pitchFamily="34" charset="0"/>
                          </a:rPr>
                        </m:ctrlPr>
                      </m:dPr>
                      <m:e>
                        <m:r>
                          <a:rPr lang="en-US" sz="2000" i="1">
                            <a:latin typeface="Cambria Math" panose="02040503050406030204" pitchFamily="18" charset="0"/>
                            <a:ea typeface="Calibri" panose="020F0502020204030204" pitchFamily="34" charset="0"/>
                            <a:cs typeface="Arial" panose="020B0604020202020204" pitchFamily="34" charset="0"/>
                          </a:rPr>
                          <m:t>𝑂</m:t>
                        </m:r>
                      </m:e>
                    </m:d>
                  </m:oMath>
                </a14:m>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nên</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𝑁𝑏</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𝑂𝑁</m:t>
                    </m:r>
                  </m:oMath>
                </a14:m>
                <a:r>
                  <a:rPr lang="en-US" sz="2000" dirty="0">
                    <a:latin typeface="Arial" panose="020B0604020202020204" pitchFamily="34" charset="0"/>
                    <a:ea typeface="Calibri" panose="020F0502020204030204" pitchFamily="34" charset="0"/>
                    <a:cs typeface="Times New Roman" panose="02020603050405020304" pitchFamily="18" charset="0"/>
                  </a:rPr>
                  <a:t> hay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𝑁𝑏</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𝑀𝑁</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en-US" sz="2000" dirty="0" err="1">
                    <a:latin typeface="Arial" panose="020B0604020202020204" pitchFamily="34" charset="0"/>
                    <a:ea typeface="Calibri" panose="020F0502020204030204" pitchFamily="34" charset="0"/>
                    <a:cs typeface="Times New Roman" panose="02020603050405020304" pitchFamily="18" charset="0"/>
                  </a:rPr>
                  <a:t>Từ</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đó</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suy</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ra</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𝑀𝑎</m:t>
                    </m:r>
                  </m:oMath>
                </a14:m>
                <a:r>
                  <a:rPr lang="en-US" sz="2000" dirty="0">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𝑁𝑏</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D3DF93C2-1504-49B7-1B57-9D7B474C6FC4}"/>
                  </a:ext>
                </a:extLst>
              </p:cNvPr>
              <p:cNvSpPr txBox="1">
                <a:spLocks noRot="1" noChangeAspect="1" noMove="1" noResize="1" noEditPoints="1" noAdjustHandles="1" noChangeArrowheads="1" noChangeShapeType="1" noTextEdit="1"/>
              </p:cNvSpPr>
              <p:nvPr/>
            </p:nvSpPr>
            <p:spPr>
              <a:xfrm>
                <a:off x="639356" y="1133972"/>
                <a:ext cx="4943768" cy="3229859"/>
              </a:xfrm>
              <a:prstGeom prst="rect">
                <a:avLst/>
              </a:prstGeom>
              <a:blipFill>
                <a:blip r:embed="rId3"/>
                <a:stretch>
                  <a:fillRect l="-1356" b="-2453"/>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xmlns="" id="{8BE5FB9A-471E-8D8D-2466-82BD8251F18F}"/>
              </a:ext>
            </a:extLst>
          </p:cNvPr>
          <p:cNvPicPr>
            <a:picLocks noChangeAspect="1"/>
          </p:cNvPicPr>
          <p:nvPr/>
        </p:nvPicPr>
        <p:blipFill>
          <a:blip r:embed="rId4"/>
          <a:stretch>
            <a:fillRect/>
          </a:stretch>
        </p:blipFill>
        <p:spPr>
          <a:xfrm>
            <a:off x="5681217" y="1256153"/>
            <a:ext cx="2823427" cy="2985496"/>
          </a:xfrm>
          <a:prstGeom prst="rect">
            <a:avLst/>
          </a:prstGeom>
        </p:spPr>
      </p:pic>
    </p:spTree>
    <p:extLst>
      <p:ext uri="{BB962C8B-B14F-4D97-AF65-F5344CB8AC3E}">
        <p14:creationId xmlns:p14="http://schemas.microsoft.com/office/powerpoint/2010/main" val="19284628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20"/>
        <p:cNvGrpSpPr/>
        <p:nvPr/>
      </p:nvGrpSpPr>
      <p:grpSpPr>
        <a:xfrm>
          <a:off x="0" y="0"/>
          <a:ext cx="0" cy="0"/>
          <a:chOff x="0" y="0"/>
          <a:chExt cx="0" cy="0"/>
        </a:xfrm>
      </p:grpSpPr>
      <p:cxnSp>
        <p:nvCxnSpPr>
          <p:cNvPr id="40" name="Google Shape;679;p54">
            <a:extLst>
              <a:ext uri="{FF2B5EF4-FFF2-40B4-BE49-F238E27FC236}">
                <a16:creationId xmlns:a16="http://schemas.microsoft.com/office/drawing/2014/main" xmlns="" id="{3BA505DD-C765-15E8-AAE5-1E608ACE7A4B}"/>
              </a:ext>
            </a:extLst>
          </p:cNvPr>
          <p:cNvCxnSpPr/>
          <p:nvPr/>
        </p:nvCxnSpPr>
        <p:spPr>
          <a:xfrm rot="10800000">
            <a:off x="2396226" y="2595230"/>
            <a:ext cx="900" cy="339900"/>
          </a:xfrm>
          <a:prstGeom prst="straightConnector1">
            <a:avLst/>
          </a:prstGeom>
          <a:noFill/>
          <a:ln w="9525" cap="flat" cmpd="sng">
            <a:solidFill>
              <a:srgbClr val="00487E"/>
            </a:solidFill>
            <a:prstDash val="solid"/>
            <a:round/>
            <a:headEnd type="triangle" w="med" len="med"/>
            <a:tailEnd type="none" w="med" len="med"/>
          </a:ln>
        </p:spPr>
      </p:cxnSp>
      <p:cxnSp>
        <p:nvCxnSpPr>
          <p:cNvPr id="41" name="Google Shape;687;p54">
            <a:extLst>
              <a:ext uri="{FF2B5EF4-FFF2-40B4-BE49-F238E27FC236}">
                <a16:creationId xmlns:a16="http://schemas.microsoft.com/office/drawing/2014/main" xmlns="" id="{C50A53C3-DDC0-4CE9-789B-E971E5EB2C89}"/>
              </a:ext>
            </a:extLst>
          </p:cNvPr>
          <p:cNvCxnSpPr/>
          <p:nvPr/>
        </p:nvCxnSpPr>
        <p:spPr>
          <a:xfrm rot="10800000">
            <a:off x="6847026" y="2588171"/>
            <a:ext cx="0" cy="339900"/>
          </a:xfrm>
          <a:prstGeom prst="straightConnector1">
            <a:avLst/>
          </a:prstGeom>
          <a:noFill/>
          <a:ln w="9525" cap="flat" cmpd="sng">
            <a:solidFill>
              <a:srgbClr val="00487E"/>
            </a:solidFill>
            <a:prstDash val="solid"/>
            <a:round/>
            <a:headEnd type="triangle" w="med" len="med"/>
            <a:tailEnd type="none" w="med" len="med"/>
          </a:ln>
        </p:spPr>
      </p:cxnSp>
      <p:sp>
        <p:nvSpPr>
          <p:cNvPr id="42" name="Google Shape;680;p54">
            <a:extLst>
              <a:ext uri="{FF2B5EF4-FFF2-40B4-BE49-F238E27FC236}">
                <a16:creationId xmlns:a16="http://schemas.microsoft.com/office/drawing/2014/main" xmlns="" id="{4A65CD7E-A0CD-6709-C588-E401FDF0AE7F}"/>
              </a:ext>
            </a:extLst>
          </p:cNvPr>
          <p:cNvSpPr txBox="1">
            <a:spLocks/>
          </p:cNvSpPr>
          <p:nvPr/>
        </p:nvSpPr>
        <p:spPr>
          <a:xfrm>
            <a:off x="2034902" y="1893552"/>
            <a:ext cx="734700" cy="44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300"/>
              <a:buFont typeface="Orbitron Medium"/>
              <a:buNone/>
              <a:defRPr sz="3300" b="0" i="0" u="none" strike="noStrike" cap="none">
                <a:solidFill>
                  <a:schemeClr val="dk1"/>
                </a:solidFill>
                <a:latin typeface="Orbitron Medium"/>
                <a:ea typeface="Orbitron Medium"/>
                <a:cs typeface="Orbitron Medium"/>
                <a:sym typeface="Orbitron Medium"/>
              </a:defRPr>
            </a:lvl1pPr>
            <a:lvl2pPr marR="0" lvl="1"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2pPr>
            <a:lvl3pPr marR="0" lvl="2"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3pPr>
            <a:lvl4pPr marR="0" lvl="3"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4pPr>
            <a:lvl5pPr marR="0" lvl="4"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5pPr>
            <a:lvl6pPr marR="0" lvl="5"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6pPr>
            <a:lvl7pPr marR="0" lvl="6"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7pPr>
            <a:lvl8pPr marR="0" lvl="7"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8pPr>
            <a:lvl9pPr marR="0" lvl="8"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9pPr>
          </a:lstStyle>
          <a:p>
            <a:pPr algn="ctr">
              <a:buClr>
                <a:srgbClr val="1B2020"/>
              </a:buClr>
            </a:pPr>
            <a:r>
              <a:rPr lang="en" sz="4000" b="1">
                <a:solidFill>
                  <a:srgbClr val="00487E"/>
                </a:solidFill>
                <a:latin typeface="Arial"/>
                <a:ea typeface="Orbitron"/>
                <a:cs typeface="Orbitron"/>
                <a:sym typeface="Orbitron"/>
              </a:rPr>
              <a:t>I</a:t>
            </a:r>
          </a:p>
        </p:txBody>
      </p:sp>
      <p:sp>
        <p:nvSpPr>
          <p:cNvPr id="43" name="Google Shape;688;p54">
            <a:extLst>
              <a:ext uri="{FF2B5EF4-FFF2-40B4-BE49-F238E27FC236}">
                <a16:creationId xmlns:a16="http://schemas.microsoft.com/office/drawing/2014/main" xmlns="" id="{FD55AC63-FA91-9EBE-99FB-F8B2C30C346F}"/>
              </a:ext>
            </a:extLst>
          </p:cNvPr>
          <p:cNvSpPr txBox="1">
            <a:spLocks/>
          </p:cNvSpPr>
          <p:nvPr/>
        </p:nvSpPr>
        <p:spPr>
          <a:xfrm>
            <a:off x="6471724" y="1886493"/>
            <a:ext cx="734700" cy="44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300"/>
              <a:buFont typeface="Orbitron Medium"/>
              <a:buNone/>
              <a:defRPr sz="3300" b="0" i="0" u="none" strike="noStrike" cap="none">
                <a:solidFill>
                  <a:schemeClr val="dk1"/>
                </a:solidFill>
                <a:latin typeface="Orbitron Medium"/>
                <a:ea typeface="Orbitron Medium"/>
                <a:cs typeface="Orbitron Medium"/>
                <a:sym typeface="Orbitron Medium"/>
              </a:defRPr>
            </a:lvl1pPr>
            <a:lvl2pPr marR="0" lvl="1"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2pPr>
            <a:lvl3pPr marR="0" lvl="2"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3pPr>
            <a:lvl4pPr marR="0" lvl="3"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4pPr>
            <a:lvl5pPr marR="0" lvl="4"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5pPr>
            <a:lvl6pPr marR="0" lvl="5"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6pPr>
            <a:lvl7pPr marR="0" lvl="6"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7pPr>
            <a:lvl8pPr marR="0" lvl="7"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8pPr>
            <a:lvl9pPr marR="0" lvl="8"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9pPr>
          </a:lstStyle>
          <a:p>
            <a:pPr algn="ctr">
              <a:buClr>
                <a:srgbClr val="1B2020"/>
              </a:buClr>
            </a:pPr>
            <a:r>
              <a:rPr lang="en" sz="4000" b="1">
                <a:solidFill>
                  <a:srgbClr val="00487E"/>
                </a:solidFill>
                <a:latin typeface="Arial"/>
                <a:ea typeface="Orbitron"/>
                <a:cs typeface="Orbitron"/>
                <a:sym typeface="Orbitron"/>
              </a:rPr>
              <a:t>II</a:t>
            </a:r>
          </a:p>
        </p:txBody>
      </p:sp>
      <p:sp>
        <p:nvSpPr>
          <p:cNvPr id="47" name="Rectangle 46">
            <a:extLst>
              <a:ext uri="{FF2B5EF4-FFF2-40B4-BE49-F238E27FC236}">
                <a16:creationId xmlns:a16="http://schemas.microsoft.com/office/drawing/2014/main" xmlns="" id="{1EF6C6EC-64E0-F423-ED57-39AA7CDB8A6E}"/>
              </a:ext>
            </a:extLst>
          </p:cNvPr>
          <p:cNvSpPr/>
          <p:nvPr/>
        </p:nvSpPr>
        <p:spPr>
          <a:xfrm>
            <a:off x="1095002" y="3179608"/>
            <a:ext cx="2693102" cy="958660"/>
          </a:xfrm>
          <a:prstGeom prst="rect">
            <a:avLst/>
          </a:prstGeom>
        </p:spPr>
        <p:txBody>
          <a:bodyPr wrap="square">
            <a:spAutoFit/>
          </a:bodyPr>
          <a:lstStyle/>
          <a:p>
            <a:pPr algn="ctr">
              <a:lnSpc>
                <a:spcPct val="150000"/>
              </a:lnSpc>
            </a:pPr>
            <a:r>
              <a:rPr lang="en-US" sz="2000" dirty="0" err="1">
                <a:solidFill>
                  <a:srgbClr val="00487E"/>
                </a:solidFill>
                <a:ea typeface="Calibri" panose="020F0502020204030204" pitchFamily="34" charset="0"/>
                <a:cs typeface="Times New Roman" panose="02020603050405020304" pitchFamily="18" charset="0"/>
              </a:rPr>
              <a:t>Nhận</a:t>
            </a:r>
            <a:r>
              <a:rPr lang="en-US" sz="2000" dirty="0">
                <a:solidFill>
                  <a:srgbClr val="00487E"/>
                </a:solidFill>
                <a:ea typeface="Calibri" panose="020F0502020204030204" pitchFamily="34" charset="0"/>
                <a:cs typeface="Times New Roman" panose="02020603050405020304" pitchFamily="18" charset="0"/>
              </a:rPr>
              <a:t> </a:t>
            </a:r>
            <a:r>
              <a:rPr lang="en-US" sz="2000" dirty="0" err="1">
                <a:solidFill>
                  <a:srgbClr val="00487E"/>
                </a:solidFill>
                <a:ea typeface="Calibri" panose="020F0502020204030204" pitchFamily="34" charset="0"/>
                <a:cs typeface="Times New Roman" panose="02020603050405020304" pitchFamily="18" charset="0"/>
              </a:rPr>
              <a:t>biết</a:t>
            </a:r>
            <a:r>
              <a:rPr lang="en-US" sz="2000" dirty="0">
                <a:solidFill>
                  <a:srgbClr val="00487E"/>
                </a:solidFill>
                <a:ea typeface="Calibri" panose="020F0502020204030204" pitchFamily="34" charset="0"/>
                <a:cs typeface="Times New Roman" panose="02020603050405020304" pitchFamily="18" charset="0"/>
              </a:rPr>
              <a:t> </a:t>
            </a:r>
            <a:r>
              <a:rPr lang="en-US" sz="2000" dirty="0" err="1">
                <a:solidFill>
                  <a:srgbClr val="00487E"/>
                </a:solidFill>
                <a:ea typeface="Calibri" panose="020F0502020204030204" pitchFamily="34" charset="0"/>
                <a:cs typeface="Times New Roman" panose="02020603050405020304" pitchFamily="18" charset="0"/>
              </a:rPr>
              <a:t>tiếp</a:t>
            </a:r>
            <a:r>
              <a:rPr lang="en-US" sz="2000" dirty="0">
                <a:solidFill>
                  <a:srgbClr val="00487E"/>
                </a:solidFill>
                <a:ea typeface="Calibri" panose="020F0502020204030204" pitchFamily="34" charset="0"/>
                <a:cs typeface="Times New Roman" panose="02020603050405020304" pitchFamily="18" charset="0"/>
              </a:rPr>
              <a:t> </a:t>
            </a:r>
            <a:r>
              <a:rPr lang="en-US" sz="2000" dirty="0" err="1">
                <a:solidFill>
                  <a:srgbClr val="00487E"/>
                </a:solidFill>
                <a:ea typeface="Calibri" panose="020F0502020204030204" pitchFamily="34" charset="0"/>
                <a:cs typeface="Times New Roman" panose="02020603050405020304" pitchFamily="18" charset="0"/>
              </a:rPr>
              <a:t>tuyến</a:t>
            </a:r>
            <a:r>
              <a:rPr lang="en-US" sz="2000" dirty="0">
                <a:solidFill>
                  <a:srgbClr val="00487E"/>
                </a:solidFill>
                <a:ea typeface="Calibri" panose="020F0502020204030204" pitchFamily="34" charset="0"/>
                <a:cs typeface="Times New Roman" panose="02020603050405020304" pitchFamily="18" charset="0"/>
              </a:rPr>
              <a:t> </a:t>
            </a:r>
            <a:r>
              <a:rPr lang="en-US" sz="2000" dirty="0" err="1">
                <a:solidFill>
                  <a:srgbClr val="00487E"/>
                </a:solidFill>
                <a:ea typeface="Calibri" panose="020F0502020204030204" pitchFamily="34" charset="0"/>
                <a:cs typeface="Times New Roman" panose="02020603050405020304" pitchFamily="18" charset="0"/>
              </a:rPr>
              <a:t>của</a:t>
            </a:r>
            <a:r>
              <a:rPr lang="en-US" sz="2000" dirty="0">
                <a:solidFill>
                  <a:srgbClr val="00487E"/>
                </a:solidFill>
                <a:ea typeface="Calibri" panose="020F0502020204030204" pitchFamily="34" charset="0"/>
                <a:cs typeface="Times New Roman" panose="02020603050405020304" pitchFamily="18" charset="0"/>
              </a:rPr>
              <a:t> </a:t>
            </a:r>
            <a:r>
              <a:rPr lang="en-US" sz="2000" dirty="0" err="1">
                <a:solidFill>
                  <a:srgbClr val="00487E"/>
                </a:solidFill>
                <a:ea typeface="Calibri" panose="020F0502020204030204" pitchFamily="34" charset="0"/>
                <a:cs typeface="Times New Roman" panose="02020603050405020304" pitchFamily="18" charset="0"/>
              </a:rPr>
              <a:t>đường</a:t>
            </a:r>
            <a:r>
              <a:rPr lang="en-US" sz="2000" dirty="0">
                <a:solidFill>
                  <a:srgbClr val="00487E"/>
                </a:solidFill>
                <a:ea typeface="Calibri" panose="020F0502020204030204" pitchFamily="34" charset="0"/>
                <a:cs typeface="Times New Roman" panose="02020603050405020304" pitchFamily="18" charset="0"/>
              </a:rPr>
              <a:t> </a:t>
            </a:r>
            <a:r>
              <a:rPr lang="en-US" sz="2000" dirty="0" err="1">
                <a:solidFill>
                  <a:srgbClr val="00487E"/>
                </a:solidFill>
                <a:ea typeface="Calibri" panose="020F0502020204030204" pitchFamily="34" charset="0"/>
                <a:cs typeface="Times New Roman" panose="02020603050405020304" pitchFamily="18" charset="0"/>
              </a:rPr>
              <a:t>tròn</a:t>
            </a:r>
            <a:endParaRPr lang="en-US" sz="2000" dirty="0">
              <a:solidFill>
                <a:srgbClr val="00487E"/>
              </a:solidFill>
            </a:endParaRPr>
          </a:p>
        </p:txBody>
      </p:sp>
      <p:sp>
        <p:nvSpPr>
          <p:cNvPr id="48" name="Rectangle 47">
            <a:extLst>
              <a:ext uri="{FF2B5EF4-FFF2-40B4-BE49-F238E27FC236}">
                <a16:creationId xmlns:a16="http://schemas.microsoft.com/office/drawing/2014/main" xmlns="" id="{5D4F094D-6409-89D7-5606-5928373AA958}"/>
              </a:ext>
            </a:extLst>
          </p:cNvPr>
          <p:cNvSpPr/>
          <p:nvPr/>
        </p:nvSpPr>
        <p:spPr>
          <a:xfrm>
            <a:off x="5645054" y="3182149"/>
            <a:ext cx="2403944" cy="958660"/>
          </a:xfrm>
          <a:prstGeom prst="rect">
            <a:avLst/>
          </a:prstGeom>
        </p:spPr>
        <p:txBody>
          <a:bodyPr wrap="square">
            <a:spAutoFit/>
          </a:bodyPr>
          <a:lstStyle/>
          <a:p>
            <a:pPr lvl="0" algn="ctr">
              <a:lnSpc>
                <a:spcPct val="150000"/>
              </a:lnSpc>
              <a:buClr>
                <a:srgbClr val="014040"/>
              </a:buClr>
              <a:buSzPts val="4600"/>
            </a:pPr>
            <a:r>
              <a:rPr lang="en-US" sz="2000" dirty="0" err="1">
                <a:solidFill>
                  <a:srgbClr val="00487E"/>
                </a:solidFill>
                <a:ea typeface="+mn-ea"/>
                <a:sym typeface="DM Sans SemiBold"/>
              </a:rPr>
              <a:t>Tính</a:t>
            </a:r>
            <a:r>
              <a:rPr lang="en-US" sz="2000" dirty="0">
                <a:solidFill>
                  <a:srgbClr val="00487E"/>
                </a:solidFill>
                <a:ea typeface="+mn-ea"/>
                <a:sym typeface="DM Sans SemiBold"/>
              </a:rPr>
              <a:t> </a:t>
            </a:r>
            <a:r>
              <a:rPr lang="en-US" sz="2000" dirty="0" err="1">
                <a:solidFill>
                  <a:srgbClr val="00487E"/>
                </a:solidFill>
                <a:ea typeface="+mn-ea"/>
                <a:sym typeface="DM Sans SemiBold"/>
              </a:rPr>
              <a:t>chất</a:t>
            </a:r>
            <a:r>
              <a:rPr lang="en-US" sz="2000" dirty="0">
                <a:solidFill>
                  <a:srgbClr val="00487E"/>
                </a:solidFill>
                <a:ea typeface="+mn-ea"/>
                <a:sym typeface="DM Sans SemiBold"/>
              </a:rPr>
              <a:t> </a:t>
            </a:r>
            <a:r>
              <a:rPr lang="en-US" sz="2000" dirty="0" err="1">
                <a:solidFill>
                  <a:srgbClr val="00487E"/>
                </a:solidFill>
                <a:ea typeface="+mn-ea"/>
                <a:sym typeface="DM Sans SemiBold"/>
              </a:rPr>
              <a:t>của</a:t>
            </a:r>
            <a:r>
              <a:rPr lang="en-US" sz="2000" dirty="0">
                <a:solidFill>
                  <a:srgbClr val="00487E"/>
                </a:solidFill>
                <a:ea typeface="+mn-ea"/>
                <a:sym typeface="DM Sans SemiBold"/>
              </a:rPr>
              <a:t> </a:t>
            </a:r>
            <a:r>
              <a:rPr lang="en-US" sz="2000" dirty="0" err="1">
                <a:solidFill>
                  <a:srgbClr val="00487E"/>
                </a:solidFill>
                <a:ea typeface="+mn-ea"/>
                <a:sym typeface="DM Sans SemiBold"/>
              </a:rPr>
              <a:t>hai</a:t>
            </a:r>
            <a:r>
              <a:rPr lang="en-US" sz="2000" dirty="0">
                <a:solidFill>
                  <a:srgbClr val="00487E"/>
                </a:solidFill>
                <a:ea typeface="+mn-ea"/>
                <a:sym typeface="DM Sans SemiBold"/>
              </a:rPr>
              <a:t> </a:t>
            </a:r>
            <a:r>
              <a:rPr lang="en-US" sz="2000" dirty="0" err="1">
                <a:solidFill>
                  <a:srgbClr val="00487E"/>
                </a:solidFill>
                <a:ea typeface="+mn-ea"/>
                <a:sym typeface="DM Sans SemiBold"/>
              </a:rPr>
              <a:t>tiếp</a:t>
            </a:r>
            <a:r>
              <a:rPr lang="en-US" sz="2000" dirty="0">
                <a:solidFill>
                  <a:srgbClr val="00487E"/>
                </a:solidFill>
                <a:ea typeface="+mn-ea"/>
                <a:sym typeface="DM Sans SemiBold"/>
              </a:rPr>
              <a:t> </a:t>
            </a:r>
            <a:r>
              <a:rPr lang="en-US" sz="2000" dirty="0" err="1">
                <a:solidFill>
                  <a:srgbClr val="00487E"/>
                </a:solidFill>
                <a:ea typeface="+mn-ea"/>
                <a:sym typeface="DM Sans SemiBold"/>
              </a:rPr>
              <a:t>tuyến</a:t>
            </a:r>
            <a:r>
              <a:rPr lang="en-US" sz="2000" dirty="0">
                <a:solidFill>
                  <a:srgbClr val="00487E"/>
                </a:solidFill>
                <a:ea typeface="+mn-ea"/>
                <a:sym typeface="DM Sans SemiBold"/>
              </a:rPr>
              <a:t> </a:t>
            </a:r>
            <a:r>
              <a:rPr lang="en-US" sz="2000" dirty="0" err="1">
                <a:solidFill>
                  <a:srgbClr val="00487E"/>
                </a:solidFill>
                <a:ea typeface="+mn-ea"/>
                <a:sym typeface="DM Sans SemiBold"/>
              </a:rPr>
              <a:t>cắt</a:t>
            </a:r>
            <a:r>
              <a:rPr lang="en-US" sz="2000" dirty="0">
                <a:solidFill>
                  <a:srgbClr val="00487E"/>
                </a:solidFill>
                <a:ea typeface="+mn-ea"/>
                <a:sym typeface="DM Sans SemiBold"/>
              </a:rPr>
              <a:t> </a:t>
            </a:r>
            <a:r>
              <a:rPr lang="en-US" sz="2000" dirty="0" err="1">
                <a:solidFill>
                  <a:srgbClr val="00487E"/>
                </a:solidFill>
                <a:ea typeface="+mn-ea"/>
                <a:sym typeface="DM Sans SemiBold"/>
              </a:rPr>
              <a:t>nhau</a:t>
            </a:r>
            <a:endParaRPr lang="en-US" sz="2000" dirty="0">
              <a:solidFill>
                <a:srgbClr val="00487E"/>
              </a:solidFill>
              <a:ea typeface="+mn-ea"/>
              <a:sym typeface="DM Sans SemiBold"/>
            </a:endParaRPr>
          </a:p>
        </p:txBody>
      </p:sp>
      <p:sp>
        <p:nvSpPr>
          <p:cNvPr id="49" name="Google Shape;911;p39">
            <a:extLst>
              <a:ext uri="{FF2B5EF4-FFF2-40B4-BE49-F238E27FC236}">
                <a16:creationId xmlns:a16="http://schemas.microsoft.com/office/drawing/2014/main" xmlns="" id="{F910A077-EB89-DD0D-7CCF-A590AD0ABBB1}"/>
              </a:ext>
            </a:extLst>
          </p:cNvPr>
          <p:cNvSpPr txBox="1">
            <a:spLocks/>
          </p:cNvSpPr>
          <p:nvPr/>
        </p:nvSpPr>
        <p:spPr>
          <a:xfrm>
            <a:off x="1998139" y="719256"/>
            <a:ext cx="5147721" cy="523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300"/>
              <a:buFont typeface="Orbitron Medium"/>
              <a:buNone/>
              <a:defRPr sz="3300" b="0" i="0" u="none" strike="noStrike" cap="none">
                <a:solidFill>
                  <a:schemeClr val="dk1"/>
                </a:solidFill>
                <a:latin typeface="Orbitron Medium"/>
                <a:ea typeface="Orbitron Medium"/>
                <a:cs typeface="Orbitron Medium"/>
                <a:sym typeface="Orbitron Medium"/>
              </a:defRPr>
            </a:lvl1pPr>
            <a:lvl2pPr marR="0" lvl="1"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2pPr>
            <a:lvl3pPr marR="0" lvl="2"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3pPr>
            <a:lvl4pPr marR="0" lvl="3"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4pPr>
            <a:lvl5pPr marR="0" lvl="4"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5pPr>
            <a:lvl6pPr marR="0" lvl="5"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6pPr>
            <a:lvl7pPr marR="0" lvl="6"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7pPr>
            <a:lvl8pPr marR="0" lvl="7"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8pPr>
            <a:lvl9pPr marR="0" lvl="8" algn="l" rtl="0">
              <a:lnSpc>
                <a:spcPct val="100000"/>
              </a:lnSpc>
              <a:spcBef>
                <a:spcPts val="0"/>
              </a:spcBef>
              <a:spcAft>
                <a:spcPts val="0"/>
              </a:spcAft>
              <a:buClr>
                <a:schemeClr val="dk1"/>
              </a:buClr>
              <a:buSzPts val="3500"/>
              <a:buFont typeface="Orbitron"/>
              <a:buNone/>
              <a:defRPr sz="3500" b="1" i="0" u="none" strike="noStrike" cap="none">
                <a:solidFill>
                  <a:schemeClr val="dk1"/>
                </a:solidFill>
                <a:latin typeface="Orbitron"/>
                <a:ea typeface="Orbitron"/>
                <a:cs typeface="Orbitron"/>
                <a:sym typeface="Orbitron"/>
              </a:defRPr>
            </a:lvl9pPr>
          </a:lstStyle>
          <a:p>
            <a:pPr marL="0" marR="0" lvl="0" indent="0" algn="ctr" defTabSz="914400" rtl="0" eaLnBrk="1" fontAlgn="auto" latinLnBrk="0" hangingPunct="1">
              <a:lnSpc>
                <a:spcPct val="100000"/>
              </a:lnSpc>
              <a:spcBef>
                <a:spcPts val="0"/>
              </a:spcBef>
              <a:spcAft>
                <a:spcPts val="0"/>
              </a:spcAft>
              <a:buClr>
                <a:srgbClr val="1B2020"/>
              </a:buClr>
              <a:buSzPts val="3300"/>
              <a:buFont typeface="Orbitron Medium"/>
              <a:buNone/>
              <a:tabLst/>
              <a:defRPr/>
            </a:pPr>
            <a:r>
              <a:rPr kumimoji="0" lang="en-US" sz="3400" b="1" i="0" u="none" strike="noStrike" kern="0" cap="none" spc="0" normalizeH="0" baseline="0" noProof="0" dirty="0">
                <a:ln>
                  <a:noFill/>
                </a:ln>
                <a:solidFill>
                  <a:srgbClr val="C00000"/>
                </a:solidFill>
                <a:effectLst/>
                <a:uLnTx/>
                <a:uFillTx/>
                <a:latin typeface="Arial"/>
                <a:cs typeface="Orbitron Medium"/>
                <a:sym typeface="Orbitron Medium"/>
              </a:rPr>
              <a:t>NỘI DUNG BÀI HỌC</a:t>
            </a:r>
          </a:p>
        </p:txBody>
      </p:sp>
      <p:pic>
        <p:nvPicPr>
          <p:cNvPr id="51" name="Picture 15">
            <a:extLst>
              <a:ext uri="{FF2B5EF4-FFF2-40B4-BE49-F238E27FC236}">
                <a16:creationId xmlns:a16="http://schemas.microsoft.com/office/drawing/2014/main" xmlns="" id="{EF25455F-2826-2EAB-9A63-941999FD97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035107" y="2037749"/>
            <a:ext cx="1171111" cy="1100844"/>
          </a:xfrm>
          <a:prstGeom prst="rect">
            <a:avLst/>
          </a:prstGeom>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par>
                                <p:cTn id="8" presetID="16" presetClass="entr" presetSubtype="21"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barn(inVertical)">
                                      <p:cBhvr>
                                        <p:cTn id="10" dur="500"/>
                                        <p:tgtEl>
                                          <p:spTgt spid="5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500"/>
                                        <p:tgtEl>
                                          <p:spTgt spid="42"/>
                                        </p:tgtEl>
                                      </p:cBhvr>
                                    </p:animEffect>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up)">
                                      <p:cBhvr>
                                        <p:cTn id="19" dur="500"/>
                                        <p:tgtEl>
                                          <p:spTgt spid="40"/>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up)">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up)">
                                      <p:cBhvr>
                                        <p:cTn id="27" dur="500"/>
                                        <p:tgtEl>
                                          <p:spTgt spid="43"/>
                                        </p:tgtEl>
                                      </p:cBhvr>
                                    </p:animEffect>
                                  </p:childTnLst>
                                </p:cTn>
                              </p:par>
                            </p:childTnLst>
                          </p:cTn>
                        </p:par>
                        <p:par>
                          <p:cTn id="28" fill="hold">
                            <p:stCondLst>
                              <p:cond delay="500"/>
                            </p:stCondLst>
                            <p:childTnLst>
                              <p:par>
                                <p:cTn id="29" presetID="22" presetClass="entr" presetSubtype="1"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up)">
                                      <p:cBhvr>
                                        <p:cTn id="31" dur="500"/>
                                        <p:tgtEl>
                                          <p:spTgt spid="41"/>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7" grpId="0"/>
      <p:bldP spid="48" grpId="0"/>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48"/>
        <p:cNvGrpSpPr/>
        <p:nvPr/>
      </p:nvGrpSpPr>
      <p:grpSpPr>
        <a:xfrm>
          <a:off x="0" y="0"/>
          <a:ext cx="0" cy="0"/>
          <a:chOff x="0" y="0"/>
          <a:chExt cx="0" cy="0"/>
        </a:xfrm>
      </p:grpSpPr>
      <p:sp>
        <p:nvSpPr>
          <p:cNvPr id="4" name="Rectangle 3">
            <a:extLst>
              <a:ext uri="{FF2B5EF4-FFF2-40B4-BE49-F238E27FC236}">
                <a16:creationId xmlns:a16="http://schemas.microsoft.com/office/drawing/2014/main" xmlns="" id="{310BB5D4-7F21-526E-5B8C-13F55B0D4BA2}"/>
              </a:ext>
            </a:extLst>
          </p:cNvPr>
          <p:cNvSpPr/>
          <p:nvPr/>
        </p:nvSpPr>
        <p:spPr>
          <a:xfrm>
            <a:off x="1106475" y="193284"/>
            <a:ext cx="2590196"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Bài </a:t>
            </a:r>
            <a:r>
              <a:rPr lang="en-US" sz="2000" b="1" kern="1200" dirty="0">
                <a:solidFill>
                  <a:srgbClr val="1F497D"/>
                </a:solidFill>
                <a:latin typeface="Arial" panose="020B0604020202020204" pitchFamily="34" charset="0"/>
                <a:ea typeface="+mn-ea"/>
                <a:cs typeface="Arial" panose="020B0604020202020204" pitchFamily="34" charset="0"/>
              </a:rPr>
              <a:t>2</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a:t>
            </a:r>
            <a:r>
              <a:rPr lang="en-US" sz="2000" b="1" dirty="0">
                <a:solidFill>
                  <a:srgbClr val="1F497D"/>
                </a:solidFill>
                <a:latin typeface="Arial" panose="020B0604020202020204" pitchFamily="34" charset="0"/>
                <a:ea typeface="+mn-ea"/>
                <a:cs typeface="Arial" panose="020B0604020202020204" pitchFamily="34" charset="0"/>
              </a:rPr>
              <a:t>110</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endParaRPr lang="en-US" sz="2000" dirty="0">
              <a:solidFill>
                <a:prstClr val="black"/>
              </a:solidFill>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A01B56B0-06C1-EA43-0DD9-9278F806A28B}"/>
                  </a:ext>
                </a:extLst>
              </p:cNvPr>
              <p:cNvSpPr txBox="1"/>
              <p:nvPr/>
            </p:nvSpPr>
            <p:spPr>
              <a:xfrm>
                <a:off x="1009227" y="193284"/>
                <a:ext cx="7125546" cy="2079544"/>
              </a:xfrm>
              <a:prstGeom prst="rect">
                <a:avLst/>
              </a:prstGeom>
              <a:noFill/>
            </p:spPr>
            <p:txBody>
              <a:bodyPr wrap="square">
                <a:spAutoFit/>
              </a:bodyPr>
              <a:lstStyle/>
              <a:p>
                <a:pPr algn="just">
                  <a:lnSpc>
                    <a:spcPct val="150000"/>
                  </a:lnSpc>
                  <a:spcAft>
                    <a:spcPts val="800"/>
                  </a:spcAft>
                </a:pPr>
                <a:r>
                  <a:rPr lang="pt-BR" sz="2000" dirty="0">
                    <a:latin typeface="Arial" panose="020B0604020202020204" pitchFamily="34" charset="0"/>
                    <a:ea typeface="Times New Roman" panose="02020603050405020304" pitchFamily="18" charset="0"/>
                  </a:rPr>
                  <a:t>			Cho đường tròn </a:t>
                </a:r>
                <a14:m>
                  <m:oMath xmlns:m="http://schemas.openxmlformats.org/officeDocument/2006/math">
                    <m:d>
                      <m:dPr>
                        <m:ctrlPr>
                          <a:rPr lang="en-US" sz="2000" i="1">
                            <a:latin typeface="Cambria Math"/>
                            <a:ea typeface="Times New Roman" panose="02020603050405020304" pitchFamily="18" charset="0"/>
                            <a:cs typeface="Arial" panose="020B0604020202020204" pitchFamily="34" charset="0"/>
                          </a:rPr>
                        </m:ctrlPr>
                      </m:dPr>
                      <m:e>
                        <m:r>
                          <a:rPr lang="pt-BR" sz="2000" i="1">
                            <a:latin typeface="Cambria Math" panose="02040503050406030204" pitchFamily="18" charset="0"/>
                            <a:ea typeface="Times New Roman" panose="02020603050405020304" pitchFamily="18" charset="0"/>
                            <a:cs typeface="Arial" panose="020B0604020202020204" pitchFamily="34" charset="0"/>
                          </a:rPr>
                          <m:t>𝑂</m:t>
                        </m:r>
                      </m:e>
                    </m:d>
                  </m:oMath>
                </a14:m>
                <a:r>
                  <a:rPr lang="pt-BR" sz="2000" dirty="0">
                    <a:latin typeface="Arial" panose="020B0604020202020204" pitchFamily="34" charset="0"/>
                    <a:ea typeface="Times New Roman" panose="02020603050405020304" pitchFamily="18" charset="0"/>
                  </a:rPr>
                  <a:t> và dây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𝐴𝐵</m:t>
                    </m:r>
                  </m:oMath>
                </a14:m>
                <a:r>
                  <a:rPr lang="pt-BR" sz="2000" dirty="0">
                    <a:latin typeface="Arial" panose="020B0604020202020204" pitchFamily="34" charset="0"/>
                    <a:ea typeface="Times New Roman" panose="02020603050405020304" pitchFamily="18" charset="0"/>
                  </a:rPr>
                  <a:t>. Điểm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𝑀</m:t>
                    </m:r>
                  </m:oMath>
                </a14:m>
                <a:r>
                  <a:rPr lang="pt-BR" sz="2000" dirty="0">
                    <a:latin typeface="Arial" panose="020B0604020202020204" pitchFamily="34" charset="0"/>
                    <a:ea typeface="Times New Roman" panose="02020603050405020304" pitchFamily="18" charset="0"/>
                  </a:rPr>
                  <a:t> nằm ngoài đường tròn </a:t>
                </a:r>
                <a14:m>
                  <m:oMath xmlns:m="http://schemas.openxmlformats.org/officeDocument/2006/math">
                    <m:d>
                      <m:dPr>
                        <m:ctrlPr>
                          <a:rPr lang="en-US" sz="2000" i="1">
                            <a:latin typeface="Cambria Math"/>
                            <a:ea typeface="Times New Roman" panose="02020603050405020304" pitchFamily="18" charset="0"/>
                            <a:cs typeface="Arial" panose="020B0604020202020204" pitchFamily="34" charset="0"/>
                          </a:rPr>
                        </m:ctrlPr>
                      </m:dPr>
                      <m:e>
                        <m:r>
                          <a:rPr lang="pt-BR" sz="2000" i="1">
                            <a:latin typeface="Cambria Math" panose="02040503050406030204" pitchFamily="18" charset="0"/>
                            <a:ea typeface="Times New Roman" panose="02020603050405020304" pitchFamily="18" charset="0"/>
                            <a:cs typeface="Arial" panose="020B0604020202020204" pitchFamily="34" charset="0"/>
                          </a:rPr>
                          <m:t>𝑂</m:t>
                        </m:r>
                      </m:e>
                    </m:d>
                  </m:oMath>
                </a14:m>
                <a:r>
                  <a:rPr lang="pt-BR" sz="2000" dirty="0">
                    <a:latin typeface="Arial" panose="020B0604020202020204" pitchFamily="34" charset="0"/>
                    <a:ea typeface="Times New Roman" panose="02020603050405020304" pitchFamily="18" charset="0"/>
                  </a:rPr>
                  <a:t> thỏa mãn điểm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𝐵</m:t>
                    </m:r>
                  </m:oMath>
                </a14:m>
                <a:r>
                  <a:rPr lang="pt-BR" sz="2000" dirty="0">
                    <a:latin typeface="Arial" panose="020B0604020202020204" pitchFamily="34" charset="0"/>
                    <a:ea typeface="Times New Roman" panose="02020603050405020304" pitchFamily="18" charset="0"/>
                  </a:rPr>
                  <a:t> nằm trong góc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𝑀𝐴𝑂</m:t>
                    </m:r>
                  </m:oMath>
                </a14:m>
                <a:r>
                  <a:rPr lang="pt-BR" sz="2000" dirty="0">
                    <a:latin typeface="Arial" panose="020B0604020202020204" pitchFamily="34" charset="0"/>
                    <a:ea typeface="Times New Roman" panose="02020603050405020304" pitchFamily="18" charset="0"/>
                  </a:rPr>
                  <a:t> và </a:t>
                </a:r>
                <a14:m>
                  <m:oMath xmlns:m="http://schemas.openxmlformats.org/officeDocument/2006/math">
                    <m:acc>
                      <m:accPr>
                        <m:chr m:val="̂"/>
                        <m:ctrlPr>
                          <a:rPr lang="en-US" sz="2000" i="1">
                            <a:latin typeface="Cambria Math"/>
                            <a:ea typeface="Times New Roman" panose="02020603050405020304" pitchFamily="18" charset="0"/>
                            <a:cs typeface="Arial" panose="020B0604020202020204" pitchFamily="34" charset="0"/>
                          </a:rPr>
                        </m:ctrlPr>
                      </m:accPr>
                      <m:e>
                        <m:r>
                          <a:rPr lang="pt-BR" sz="2000" i="1">
                            <a:latin typeface="Cambria Math" panose="02040503050406030204" pitchFamily="18" charset="0"/>
                            <a:ea typeface="Times New Roman" panose="02020603050405020304" pitchFamily="18" charset="0"/>
                            <a:cs typeface="Arial" panose="020B0604020202020204" pitchFamily="34" charset="0"/>
                          </a:rPr>
                          <m:t>𝑀𝐴𝐵</m:t>
                        </m:r>
                      </m:e>
                    </m:acc>
                    <m:r>
                      <a:rPr lang="pt-BR"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a:ea typeface="Times New Roman" panose="02020603050405020304" pitchFamily="18" charset="0"/>
                            <a:cs typeface="Arial" panose="020B0604020202020204" pitchFamily="34" charset="0"/>
                          </a:rPr>
                        </m:ctrlPr>
                      </m:fPr>
                      <m:num>
                        <m:r>
                          <a:rPr lang="pt-BR" sz="2000" i="1">
                            <a:latin typeface="Cambria Math" panose="02040503050406030204" pitchFamily="18" charset="0"/>
                            <a:ea typeface="Times New Roman" panose="02020603050405020304" pitchFamily="18" charset="0"/>
                            <a:cs typeface="Arial" panose="020B0604020202020204" pitchFamily="34" charset="0"/>
                          </a:rPr>
                          <m:t>1</m:t>
                        </m:r>
                      </m:num>
                      <m:den>
                        <m:r>
                          <a:rPr lang="pt-BR" sz="2000" i="1">
                            <a:latin typeface="Cambria Math" panose="02040503050406030204" pitchFamily="18" charset="0"/>
                            <a:ea typeface="Times New Roman" panose="02020603050405020304" pitchFamily="18" charset="0"/>
                            <a:cs typeface="Arial" panose="020B0604020202020204" pitchFamily="34" charset="0"/>
                          </a:rPr>
                          <m:t>2</m:t>
                        </m:r>
                      </m:den>
                    </m:f>
                    <m:acc>
                      <m:accPr>
                        <m:chr m:val="̂"/>
                        <m:ctrlPr>
                          <a:rPr lang="en-US" sz="2000" i="1">
                            <a:latin typeface="Cambria Math"/>
                            <a:ea typeface="Times New Roman" panose="02020603050405020304" pitchFamily="18" charset="0"/>
                            <a:cs typeface="Arial" panose="020B0604020202020204" pitchFamily="34" charset="0"/>
                          </a:rPr>
                        </m:ctrlPr>
                      </m:accPr>
                      <m:e>
                        <m:r>
                          <a:rPr lang="pt-BR" sz="2000" i="1">
                            <a:latin typeface="Cambria Math" panose="02040503050406030204" pitchFamily="18" charset="0"/>
                            <a:ea typeface="Times New Roman" panose="02020603050405020304" pitchFamily="18" charset="0"/>
                            <a:cs typeface="Arial" panose="020B0604020202020204" pitchFamily="34" charset="0"/>
                          </a:rPr>
                          <m:t>𝐴𝑂𝐵</m:t>
                        </m:r>
                      </m:e>
                    </m:acc>
                  </m:oMath>
                </a14:m>
                <a:r>
                  <a:rPr lang="pt-BR" sz="2000" dirty="0">
                    <a:latin typeface="Arial" panose="020B0604020202020204" pitchFamily="34" charset="0"/>
                    <a:ea typeface="Times New Roman" panose="02020603050405020304" pitchFamily="18" charset="0"/>
                  </a:rPr>
                  <a:t>. Chứng minh đường thẳng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𝑀𝐴</m:t>
                    </m:r>
                  </m:oMath>
                </a14:m>
                <a:r>
                  <a:rPr lang="pt-BR" sz="2000" dirty="0">
                    <a:latin typeface="Arial" panose="020B0604020202020204" pitchFamily="34" charset="0"/>
                    <a:ea typeface="Times New Roman" panose="02020603050405020304" pitchFamily="18" charset="0"/>
                  </a:rPr>
                  <a:t> là tiếp tuyến của đường tròn </a:t>
                </a:r>
                <a14:m>
                  <m:oMath xmlns:m="http://schemas.openxmlformats.org/officeDocument/2006/math">
                    <m:d>
                      <m:dPr>
                        <m:ctrlPr>
                          <a:rPr lang="en-US" sz="2000" i="1">
                            <a:latin typeface="Cambria Math"/>
                            <a:ea typeface="Times New Roman" panose="02020603050405020304" pitchFamily="18" charset="0"/>
                            <a:cs typeface="Arial" panose="020B0604020202020204" pitchFamily="34" charset="0"/>
                          </a:rPr>
                        </m:ctrlPr>
                      </m:dPr>
                      <m:e>
                        <m:r>
                          <a:rPr lang="pt-BR" sz="2000" i="1">
                            <a:latin typeface="Cambria Math" panose="02040503050406030204" pitchFamily="18" charset="0"/>
                            <a:ea typeface="Times New Roman" panose="02020603050405020304" pitchFamily="18" charset="0"/>
                            <a:cs typeface="Arial" panose="020B0604020202020204" pitchFamily="34" charset="0"/>
                          </a:rPr>
                          <m:t>𝑂</m:t>
                        </m:r>
                      </m:e>
                    </m:d>
                  </m:oMath>
                </a14:m>
                <a:r>
                  <a:rPr lang="pt-BR" sz="2000" dirty="0">
                    <a:latin typeface="Arial" panose="020B0604020202020204" pitchFamily="34" charset="0"/>
                    <a:ea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A01B56B0-06C1-EA43-0DD9-9278F806A28B}"/>
                  </a:ext>
                </a:extLst>
              </p:cNvPr>
              <p:cNvSpPr txBox="1">
                <a:spLocks noRot="1" noChangeAspect="1" noMove="1" noResize="1" noEditPoints="1" noAdjustHandles="1" noChangeArrowheads="1" noChangeShapeType="1" noTextEdit="1"/>
              </p:cNvSpPr>
              <p:nvPr/>
            </p:nvSpPr>
            <p:spPr>
              <a:xfrm>
                <a:off x="1009227" y="193284"/>
                <a:ext cx="7125546" cy="2079544"/>
              </a:xfrm>
              <a:prstGeom prst="rect">
                <a:avLst/>
              </a:prstGeom>
              <a:blipFill>
                <a:blip r:embed="rId3"/>
                <a:stretch>
                  <a:fillRect l="-942" r="-942" b="-4106"/>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xmlns="" id="{721EEA4D-5458-4FDB-391E-BD0BDAD6D970}"/>
              </a:ext>
            </a:extLst>
          </p:cNvPr>
          <p:cNvSpPr/>
          <p:nvPr/>
        </p:nvSpPr>
        <p:spPr>
          <a:xfrm>
            <a:off x="421162" y="2373677"/>
            <a:ext cx="685313" cy="496996"/>
          </a:xfrm>
          <a:prstGeom prst="rect">
            <a:avLst/>
          </a:prstGeom>
        </p:spPr>
        <p:txBody>
          <a:bodyPr wrap="square">
            <a:spAutoFit/>
          </a:bodyPr>
          <a:lstStyle/>
          <a:p>
            <a:pPr lvl="0" algn="just">
              <a:lnSpc>
                <a:spcPct val="150000"/>
              </a:lnSpc>
              <a:spcBef>
                <a:spcPts val="600"/>
              </a:spcBef>
              <a:spcAft>
                <a:spcPts val="600"/>
              </a:spcAft>
              <a:defRPr/>
            </a:pPr>
            <a:r>
              <a:rPr lang="en-US" sz="2000" b="1" u="sng" kern="1200" dirty="0" err="1">
                <a:solidFill>
                  <a:srgbClr val="C00000"/>
                </a:solidFill>
                <a:latin typeface="Arial" panose="020B0604020202020204" pitchFamily="34" charset="0"/>
                <a:ea typeface="+mn-ea"/>
                <a:cs typeface="Arial" panose="020B0604020202020204" pitchFamily="34" charset="0"/>
              </a:rPr>
              <a:t>Giải</a:t>
            </a:r>
            <a:endParaRPr lang="en-US" sz="2000" u="sng" dirty="0">
              <a:solidFill>
                <a:srgbClr val="C00000"/>
              </a:solidFill>
              <a:cs typeface="Arial" panose="020B0604020202020204" pitchFamily="34"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xmlns="" id="{343F4E9F-E770-1859-E77D-994DB48E299C}"/>
                  </a:ext>
                </a:extLst>
              </p:cNvPr>
              <p:cNvSpPr txBox="1"/>
              <p:nvPr/>
            </p:nvSpPr>
            <p:spPr>
              <a:xfrm>
                <a:off x="763818" y="3148499"/>
                <a:ext cx="2905377" cy="1569789"/>
              </a:xfrm>
              <a:prstGeom prst="rect">
                <a:avLst/>
              </a:prstGeom>
              <a:noFill/>
            </p:spPr>
            <p:txBody>
              <a:bodyPr wrap="square">
                <a:spAutoFit/>
              </a:bodyPr>
              <a:lstStyle/>
              <a:p>
                <a:pPr algn="just">
                  <a:lnSpc>
                    <a:spcPct val="15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Ta có: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𝑂𝐴</m:t>
                    </m:r>
                    <m:r>
                      <a:rPr lang="pt-BR"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𝑂𝐵</m:t>
                    </m:r>
                    <m:r>
                      <a:rPr lang="pt-BR"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𝑅</m:t>
                    </m:r>
                  </m:oMath>
                </a14:m>
                <a:r>
                  <a:rPr lang="pt-BR" sz="2000" dirty="0">
                    <a:latin typeface="Arial" panose="020B0604020202020204" pitchFamily="34" charset="0"/>
                    <a:ea typeface="Calibri" panose="020F0502020204030204" pitchFamily="34" charset="0"/>
                    <a:cs typeface="Times New Roman" panose="02020603050405020304" pitchFamily="18" charset="0"/>
                  </a:rPr>
                  <a:t> nên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𝑂𝐴𝐵</m:t>
                    </m:r>
                  </m:oMath>
                </a14:m>
                <a:r>
                  <a:rPr lang="pt-BR" sz="2000" dirty="0">
                    <a:latin typeface="Arial" panose="020B0604020202020204" pitchFamily="34" charset="0"/>
                    <a:ea typeface="Calibri" panose="020F0502020204030204" pitchFamily="34" charset="0"/>
                    <a:cs typeface="Times New Roman" panose="02020603050405020304" pitchFamily="18" charset="0"/>
                  </a:rPr>
                  <a:t> cân tại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𝑂</m:t>
                    </m:r>
                  </m:oMath>
                </a14:m>
                <a:r>
                  <a:rPr lang="pt-BR" sz="2000" dirty="0">
                    <a:latin typeface="Arial" panose="020B0604020202020204" pitchFamily="34" charset="0"/>
                    <a:ea typeface="Calibri" panose="020F0502020204030204" pitchFamily="34" charset="0"/>
                    <a:cs typeface="Times New Roman" panose="02020603050405020304" pitchFamily="18" charset="0"/>
                  </a:rPr>
                  <a:t> </a:t>
                </a:r>
              </a:p>
              <a:p>
                <a:pPr algn="just">
                  <a:lnSpc>
                    <a:spcPct val="150000"/>
                  </a:lnSpc>
                  <a:spcBef>
                    <a:spcPts val="300"/>
                  </a:spcBef>
                  <a:spcAft>
                    <a:spcPts val="300"/>
                  </a:spcAft>
                </a:pPr>
                <a:r>
                  <a:rPr lang="en-US" sz="2000">
                    <a:ea typeface="Calibri" panose="020F0502020204030204" pitchFamily="34" charset="0"/>
                    <a:cs typeface="Arial" panose="020B0604020202020204" pitchFamily="34" charset="0"/>
                  </a:rPr>
                  <a:t>Suy ra </a:t>
                </a:r>
                <a14:m>
                  <m:oMath xmlns:m="http://schemas.openxmlformats.org/officeDocument/2006/math">
                    <m:acc>
                      <m:accPr>
                        <m:chr m:val="̂"/>
                        <m:ctrlPr>
                          <a:rPr lang="en-US" sz="2000" i="1">
                            <a:latin typeface="Cambria Math"/>
                            <a:ea typeface="Calibri" panose="020F0502020204030204" pitchFamily="34" charset="0"/>
                            <a:cs typeface="Arial" panose="020B0604020202020204" pitchFamily="34" charset="0"/>
                          </a:rPr>
                        </m:ctrlPr>
                      </m:accPr>
                      <m:e>
                        <m:r>
                          <a:rPr lang="en-US" sz="2000" i="1">
                            <a:latin typeface="Cambria Math" panose="02040503050406030204" pitchFamily="18" charset="0"/>
                            <a:ea typeface="Calibri" panose="020F0502020204030204" pitchFamily="34" charset="0"/>
                            <a:cs typeface="Arial" panose="020B0604020202020204" pitchFamily="34" charset="0"/>
                          </a:rPr>
                          <m:t>𝑂𝐴𝐵</m:t>
                        </m:r>
                      </m:e>
                    </m:acc>
                    <m:r>
                      <a:rPr lang="pt-BR" sz="20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2000" i="1">
                            <a:latin typeface="Cambria Math"/>
                            <a:ea typeface="Calibri" panose="020F0502020204030204" pitchFamily="34" charset="0"/>
                            <a:cs typeface="Arial" panose="020B0604020202020204" pitchFamily="34" charset="0"/>
                          </a:rPr>
                        </m:ctrlPr>
                      </m:accPr>
                      <m:e>
                        <m:r>
                          <a:rPr lang="en-US" sz="2000" i="1">
                            <a:latin typeface="Cambria Math" panose="02040503050406030204" pitchFamily="18" charset="0"/>
                            <a:ea typeface="Calibri" panose="020F0502020204030204" pitchFamily="34" charset="0"/>
                            <a:cs typeface="Arial" panose="020B0604020202020204" pitchFamily="34" charset="0"/>
                          </a:rPr>
                          <m:t>𝑂𝐵𝐴</m:t>
                        </m:r>
                      </m:e>
                    </m:acc>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343F4E9F-E770-1859-E77D-994DB48E299C}"/>
                  </a:ext>
                </a:extLst>
              </p:cNvPr>
              <p:cNvSpPr txBox="1">
                <a:spLocks noRot="1" noChangeAspect="1" noMove="1" noResize="1" noEditPoints="1" noAdjustHandles="1" noChangeArrowheads="1" noChangeShapeType="1" noTextEdit="1"/>
              </p:cNvSpPr>
              <p:nvPr/>
            </p:nvSpPr>
            <p:spPr>
              <a:xfrm>
                <a:off x="763818" y="3148499"/>
                <a:ext cx="2905377" cy="1569789"/>
              </a:xfrm>
              <a:prstGeom prst="rect">
                <a:avLst/>
              </a:prstGeom>
              <a:blipFill>
                <a:blip r:embed="rId4"/>
                <a:stretch>
                  <a:fillRect l="-2096" r="-27044" b="-2326"/>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xmlns="" id="{76E39C7B-6C48-99CD-4EF5-CB10535E68AE}"/>
              </a:ext>
            </a:extLst>
          </p:cNvPr>
          <p:cNvPicPr>
            <a:picLocks noChangeAspect="1"/>
          </p:cNvPicPr>
          <p:nvPr/>
        </p:nvPicPr>
        <p:blipFill>
          <a:blip r:embed="rId5"/>
          <a:stretch>
            <a:fillRect/>
          </a:stretch>
        </p:blipFill>
        <p:spPr>
          <a:xfrm>
            <a:off x="3942080" y="2888138"/>
            <a:ext cx="4438102" cy="1770390"/>
          </a:xfrm>
          <a:prstGeom prst="rect">
            <a:avLst/>
          </a:prstGeom>
        </p:spPr>
      </p:pic>
    </p:spTree>
  </p:cSld>
  <p:clrMapOvr>
    <a:masterClrMapping/>
  </p:clrMapOvr>
  <mc:AlternateContent xmlns:mc="http://schemas.openxmlformats.org/markup-compatibility/2006">
    <mc:Choice xmlns:p15="http://schemas.microsoft.com/office/powerpoint/2012/main" xmlns="" Requires="p15">
      <p:transition spd="med">
        <p15:prstTrans prst="peelOff"/>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48"/>
        <p:cNvGrpSpPr/>
        <p:nvPr/>
      </p:nvGrpSpPr>
      <p:grpSpPr>
        <a:xfrm>
          <a:off x="0" y="0"/>
          <a:ext cx="0" cy="0"/>
          <a:chOff x="0" y="0"/>
          <a:chExt cx="0" cy="0"/>
        </a:xfrm>
      </p:grpSpPr>
      <p:sp>
        <p:nvSpPr>
          <p:cNvPr id="7" name="Rectangle 6">
            <a:extLst>
              <a:ext uri="{FF2B5EF4-FFF2-40B4-BE49-F238E27FC236}">
                <a16:creationId xmlns:a16="http://schemas.microsoft.com/office/drawing/2014/main" xmlns="" id="{721EEA4D-5458-4FDB-391E-BD0BDAD6D970}"/>
              </a:ext>
            </a:extLst>
          </p:cNvPr>
          <p:cNvSpPr/>
          <p:nvPr/>
        </p:nvSpPr>
        <p:spPr>
          <a:xfrm>
            <a:off x="4229341" y="316288"/>
            <a:ext cx="685313" cy="496996"/>
          </a:xfrm>
          <a:prstGeom prst="rect">
            <a:avLst/>
          </a:prstGeom>
        </p:spPr>
        <p:txBody>
          <a:bodyPr wrap="square">
            <a:spAutoFit/>
          </a:bodyPr>
          <a:lstStyle/>
          <a:p>
            <a:pPr lvl="0" algn="just">
              <a:lnSpc>
                <a:spcPct val="150000"/>
              </a:lnSpc>
              <a:spcBef>
                <a:spcPts val="600"/>
              </a:spcBef>
              <a:spcAft>
                <a:spcPts val="600"/>
              </a:spcAft>
              <a:defRPr/>
            </a:pPr>
            <a:r>
              <a:rPr lang="en-US" sz="2000" b="1" u="sng" kern="1200" dirty="0" err="1">
                <a:solidFill>
                  <a:srgbClr val="C00000"/>
                </a:solidFill>
                <a:latin typeface="Arial" panose="020B0604020202020204" pitchFamily="34" charset="0"/>
                <a:ea typeface="+mn-ea"/>
                <a:cs typeface="Arial" panose="020B0604020202020204" pitchFamily="34" charset="0"/>
              </a:rPr>
              <a:t>Giải</a:t>
            </a:r>
            <a:endParaRPr lang="en-US" sz="2000" u="sng" dirty="0">
              <a:solidFill>
                <a:srgbClr val="C00000"/>
              </a:solidFill>
              <a:cs typeface="Arial" panose="020B0604020202020204" pitchFamily="34" charset="0"/>
            </a:endParaRPr>
          </a:p>
        </p:txBody>
      </p:sp>
      <p:pic>
        <p:nvPicPr>
          <p:cNvPr id="3" name="Picture 2">
            <a:extLst>
              <a:ext uri="{FF2B5EF4-FFF2-40B4-BE49-F238E27FC236}">
                <a16:creationId xmlns:a16="http://schemas.microsoft.com/office/drawing/2014/main" xmlns="" id="{76E39C7B-6C48-99CD-4EF5-CB10535E68AE}"/>
              </a:ext>
            </a:extLst>
          </p:cNvPr>
          <p:cNvPicPr>
            <a:picLocks noChangeAspect="1"/>
          </p:cNvPicPr>
          <p:nvPr/>
        </p:nvPicPr>
        <p:blipFill>
          <a:blip r:embed="rId3"/>
          <a:stretch>
            <a:fillRect/>
          </a:stretch>
        </p:blipFill>
        <p:spPr>
          <a:xfrm>
            <a:off x="4229343" y="2687416"/>
            <a:ext cx="4438102" cy="177039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xmlns="" id="{267157A0-958A-C844-427D-2A1CD36D75F2}"/>
                  </a:ext>
                </a:extLst>
              </p:cNvPr>
              <p:cNvSpPr txBox="1"/>
              <p:nvPr/>
            </p:nvSpPr>
            <p:spPr>
              <a:xfrm>
                <a:off x="622366" y="817379"/>
                <a:ext cx="7899265" cy="4197175"/>
              </a:xfrm>
              <a:prstGeom prst="rect">
                <a:avLst/>
              </a:prstGeom>
              <a:noFill/>
            </p:spPr>
            <p:txBody>
              <a:bodyPr wrap="square">
                <a:spAutoFit/>
              </a:bodyPr>
              <a:lstStyle/>
              <a:p>
                <a:pPr algn="just">
                  <a:lnSpc>
                    <a:spcPct val="15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Xét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𝑂𝐴𝐵</m:t>
                    </m:r>
                  </m:oMath>
                </a14:m>
                <a:r>
                  <a:rPr lang="pt-BR" sz="2000" dirty="0">
                    <a:latin typeface="Arial" panose="020B0604020202020204" pitchFamily="34" charset="0"/>
                    <a:ea typeface="Calibri" panose="020F0502020204030204" pitchFamily="34" charset="0"/>
                    <a:cs typeface="Times New Roman" panose="02020603050405020304" pitchFamily="18" charset="0"/>
                  </a:rPr>
                  <a:t> cân tại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𝑂</m:t>
                    </m:r>
                  </m:oMath>
                </a14:m>
                <a:r>
                  <a:rPr lang="pt-BR" sz="2000" dirty="0">
                    <a:latin typeface="Arial" panose="020B0604020202020204" pitchFamily="34" charset="0"/>
                    <a:ea typeface="Calibri" panose="020F0502020204030204" pitchFamily="34" charset="0"/>
                    <a:cs typeface="Times New Roman" panose="02020603050405020304" pitchFamily="18" charset="0"/>
                  </a:rPr>
                  <a:t> có:</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 xmlns:m="http://schemas.openxmlformats.org/officeDocument/2006/math">
                    <m:acc>
                      <m:accPr>
                        <m:chr m:val="̂"/>
                        <m:ctrlPr>
                          <a:rPr lang="en-US" sz="2000" i="1">
                            <a:latin typeface="Cambria Math"/>
                            <a:ea typeface="Calibri" panose="020F0502020204030204" pitchFamily="34" charset="0"/>
                            <a:cs typeface="Arial" panose="020B0604020202020204" pitchFamily="34" charset="0"/>
                          </a:rPr>
                        </m:ctrlPr>
                      </m:accPr>
                      <m:e>
                        <m:r>
                          <a:rPr lang="en-US" sz="2000" i="1">
                            <a:latin typeface="Cambria Math" panose="02040503050406030204" pitchFamily="18" charset="0"/>
                            <a:ea typeface="Calibri" panose="020F0502020204030204" pitchFamily="34" charset="0"/>
                            <a:cs typeface="Arial" panose="020B0604020202020204" pitchFamily="34" charset="0"/>
                          </a:rPr>
                          <m:t>𝑂𝐴𝐵</m:t>
                        </m:r>
                      </m:e>
                    </m:acc>
                    <m:r>
                      <a:rPr lang="pt-BR" sz="20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2000" i="1">
                            <a:latin typeface="Cambria Math"/>
                            <a:ea typeface="Calibri" panose="020F0502020204030204" pitchFamily="34" charset="0"/>
                            <a:cs typeface="Arial" panose="020B0604020202020204" pitchFamily="34" charset="0"/>
                          </a:rPr>
                        </m:ctrlPr>
                      </m:accPr>
                      <m:e>
                        <m:r>
                          <a:rPr lang="en-US" sz="2000" i="1">
                            <a:latin typeface="Cambria Math" panose="02040503050406030204" pitchFamily="18" charset="0"/>
                            <a:ea typeface="Calibri" panose="020F0502020204030204" pitchFamily="34" charset="0"/>
                            <a:cs typeface="Arial" panose="020B0604020202020204" pitchFamily="34" charset="0"/>
                          </a:rPr>
                          <m:t>𝑂𝐵𝐴</m:t>
                        </m:r>
                      </m:e>
                    </m:acc>
                    <m:r>
                      <a:rPr lang="pt-BR" sz="20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2000" i="1">
                            <a:latin typeface="Cambria Math"/>
                            <a:ea typeface="Calibri" panose="020F0502020204030204" pitchFamily="34" charset="0"/>
                            <a:cs typeface="Arial" panose="020B0604020202020204" pitchFamily="34" charset="0"/>
                          </a:rPr>
                        </m:ctrlPr>
                      </m:accPr>
                      <m:e>
                        <m:r>
                          <a:rPr lang="en-US" sz="2000" i="1">
                            <a:latin typeface="Cambria Math" panose="02040503050406030204" pitchFamily="18" charset="0"/>
                            <a:ea typeface="Calibri" panose="020F0502020204030204" pitchFamily="34" charset="0"/>
                            <a:cs typeface="Arial" panose="020B0604020202020204" pitchFamily="34" charset="0"/>
                          </a:rPr>
                          <m:t>𝐴𝑂𝐵</m:t>
                        </m:r>
                      </m:e>
                    </m:acc>
                    <m:r>
                      <a:rPr lang="pt-BR" sz="2000" i="1">
                        <a:latin typeface="Cambria Math" panose="02040503050406030204" pitchFamily="18" charset="0"/>
                        <a:ea typeface="Calibri" panose="020F0502020204030204" pitchFamily="34" charset="0"/>
                        <a:cs typeface="Arial" panose="020B0604020202020204" pitchFamily="34" charset="0"/>
                      </a:rPr>
                      <m:t>=</m:t>
                    </m:r>
                    <m:sSup>
                      <m:sSupPr>
                        <m:ctrlPr>
                          <a:rPr lang="en-US" sz="2000" i="1">
                            <a:latin typeface="Cambria Math"/>
                            <a:ea typeface="Calibri" panose="020F0502020204030204" pitchFamily="34" charset="0"/>
                            <a:cs typeface="Arial" panose="020B0604020202020204" pitchFamily="34" charset="0"/>
                          </a:rPr>
                        </m:ctrlPr>
                      </m:sSupPr>
                      <m:e>
                        <m:r>
                          <a:rPr lang="pt-BR" sz="2000" i="1">
                            <a:latin typeface="Cambria Math" panose="02040503050406030204" pitchFamily="18" charset="0"/>
                            <a:ea typeface="Calibri" panose="020F0502020204030204" pitchFamily="34" charset="0"/>
                            <a:cs typeface="Arial" panose="020B0604020202020204" pitchFamily="34" charset="0"/>
                          </a:rPr>
                          <m:t>180</m:t>
                        </m:r>
                      </m:e>
                      <m:sup>
                        <m:r>
                          <a:rPr lang="en-US" sz="2000" i="1">
                            <a:latin typeface="Cambria Math" panose="02040503050406030204" pitchFamily="18" charset="0"/>
                            <a:ea typeface="Calibri" panose="020F0502020204030204" pitchFamily="34" charset="0"/>
                            <a:cs typeface="Arial" panose="020B0604020202020204" pitchFamily="34" charset="0"/>
                          </a:rPr>
                          <m:t>𝑜</m:t>
                        </m:r>
                      </m:sup>
                    </m:sSup>
                  </m:oMath>
                </a14:m>
                <a:r>
                  <a:rPr lang="en-US" sz="2000">
                    <a:ea typeface="Calibri" panose="020F0502020204030204" pitchFamily="34" charset="0"/>
                    <a:cs typeface="Arial" panose="020B0604020202020204" pitchFamily="34" charset="0"/>
                  </a:rPr>
                  <a:t> suy ra </a:t>
                </a:r>
                <a14:m>
                  <m:oMath xmlns:m="http://schemas.openxmlformats.org/officeDocument/2006/math">
                    <m:acc>
                      <m:accPr>
                        <m:chr m:val="̂"/>
                        <m:ctrlPr>
                          <a:rPr lang="en-US" sz="2000" i="1">
                            <a:latin typeface="Cambria Math"/>
                            <a:ea typeface="Calibri" panose="020F0502020204030204" pitchFamily="34" charset="0"/>
                            <a:cs typeface="Arial" panose="020B0604020202020204" pitchFamily="34" charset="0"/>
                          </a:rPr>
                        </m:ctrlPr>
                      </m:accPr>
                      <m:e>
                        <m:r>
                          <a:rPr lang="en-US" sz="2000" i="1">
                            <a:latin typeface="Cambria Math" panose="02040503050406030204" pitchFamily="18" charset="0"/>
                            <a:ea typeface="Calibri" panose="020F0502020204030204" pitchFamily="34" charset="0"/>
                            <a:cs typeface="Arial" panose="020B0604020202020204" pitchFamily="34" charset="0"/>
                          </a:rPr>
                          <m:t>𝑂𝐴𝐵</m:t>
                        </m:r>
                      </m:e>
                    </m:acc>
                    <m:r>
                      <a:rPr lang="pt-BR" sz="20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2000" i="1">
                            <a:latin typeface="Cambria Math"/>
                            <a:ea typeface="Calibri" panose="020F0502020204030204" pitchFamily="34" charset="0"/>
                            <a:cs typeface="Arial" panose="020B0604020202020204" pitchFamily="34" charset="0"/>
                          </a:rPr>
                        </m:ctrlPr>
                      </m:accPr>
                      <m:e>
                        <m:r>
                          <a:rPr lang="en-US" sz="2000" i="1">
                            <a:latin typeface="Cambria Math" panose="02040503050406030204" pitchFamily="18" charset="0"/>
                            <a:ea typeface="Calibri" panose="020F0502020204030204" pitchFamily="34" charset="0"/>
                            <a:cs typeface="Arial" panose="020B0604020202020204" pitchFamily="34" charset="0"/>
                          </a:rPr>
                          <m:t>𝑂𝐴𝐵</m:t>
                        </m:r>
                      </m:e>
                    </m:acc>
                    <m:r>
                      <a:rPr lang="pt-BR" sz="20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2000" i="1">
                            <a:latin typeface="Cambria Math"/>
                            <a:ea typeface="Calibri" panose="020F0502020204030204" pitchFamily="34" charset="0"/>
                            <a:cs typeface="Arial" panose="020B0604020202020204" pitchFamily="34" charset="0"/>
                          </a:rPr>
                        </m:ctrlPr>
                      </m:accPr>
                      <m:e>
                        <m:r>
                          <a:rPr lang="en-US" sz="2000" i="1">
                            <a:latin typeface="Cambria Math" panose="02040503050406030204" pitchFamily="18" charset="0"/>
                            <a:ea typeface="Calibri" panose="020F0502020204030204" pitchFamily="34" charset="0"/>
                            <a:cs typeface="Arial" panose="020B0604020202020204" pitchFamily="34" charset="0"/>
                          </a:rPr>
                          <m:t>𝐴𝑂𝐵</m:t>
                        </m:r>
                      </m:e>
                    </m:acc>
                    <m:r>
                      <a:rPr lang="pt-BR" sz="2000" i="1">
                        <a:latin typeface="Cambria Math" panose="02040503050406030204" pitchFamily="18" charset="0"/>
                        <a:ea typeface="Calibri" panose="020F0502020204030204" pitchFamily="34" charset="0"/>
                        <a:cs typeface="Arial" panose="020B0604020202020204" pitchFamily="34" charset="0"/>
                      </a:rPr>
                      <m:t>=</m:t>
                    </m:r>
                    <m:sSup>
                      <m:sSupPr>
                        <m:ctrlPr>
                          <a:rPr lang="en-US" sz="2000" i="1">
                            <a:latin typeface="Cambria Math"/>
                            <a:ea typeface="Calibri" panose="020F0502020204030204" pitchFamily="34" charset="0"/>
                            <a:cs typeface="Arial" panose="020B0604020202020204" pitchFamily="34" charset="0"/>
                          </a:rPr>
                        </m:ctrlPr>
                      </m:sSupPr>
                      <m:e>
                        <m:r>
                          <a:rPr lang="pt-BR" sz="2000" i="1">
                            <a:latin typeface="Cambria Math" panose="02040503050406030204" pitchFamily="18" charset="0"/>
                            <a:ea typeface="Calibri" panose="020F0502020204030204" pitchFamily="34" charset="0"/>
                            <a:cs typeface="Arial" panose="020B0604020202020204" pitchFamily="34" charset="0"/>
                          </a:rPr>
                          <m:t>180</m:t>
                        </m:r>
                      </m:e>
                      <m:sup>
                        <m:r>
                          <a:rPr lang="en-US" sz="2000" i="1">
                            <a:latin typeface="Cambria Math" panose="02040503050406030204" pitchFamily="18" charset="0"/>
                            <a:ea typeface="Calibri" panose="020F0502020204030204" pitchFamily="34" charset="0"/>
                            <a:cs typeface="Arial" panose="020B0604020202020204" pitchFamily="34" charset="0"/>
                          </a:rPr>
                          <m:t>𝑜</m:t>
                        </m:r>
                      </m:sup>
                    </m:sSup>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2000">
                    <a:ea typeface="Calibri" panose="020F0502020204030204" pitchFamily="34" charset="0"/>
                    <a:cs typeface="Arial" panose="020B0604020202020204" pitchFamily="34" charset="0"/>
                  </a:rPr>
                  <a:t>Suy ra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2</m:t>
                    </m:r>
                    <m:acc>
                      <m:accPr>
                        <m:chr m:val="̂"/>
                        <m:ctrlPr>
                          <a:rPr lang="en-US" sz="2000" i="1">
                            <a:latin typeface="Cambria Math"/>
                            <a:ea typeface="Calibri" panose="020F0502020204030204" pitchFamily="34" charset="0"/>
                            <a:cs typeface="Arial" panose="020B0604020202020204" pitchFamily="34" charset="0"/>
                          </a:rPr>
                        </m:ctrlPr>
                      </m:accPr>
                      <m:e>
                        <m:r>
                          <a:rPr lang="en-US" sz="2000" i="1">
                            <a:latin typeface="Cambria Math" panose="02040503050406030204" pitchFamily="18" charset="0"/>
                            <a:ea typeface="Calibri" panose="020F0502020204030204" pitchFamily="34" charset="0"/>
                            <a:cs typeface="Arial" panose="020B0604020202020204" pitchFamily="34" charset="0"/>
                          </a:rPr>
                          <m:t>𝑂𝐴𝐵</m:t>
                        </m:r>
                      </m:e>
                    </m:acc>
                    <m:r>
                      <a:rPr lang="pt-BR" sz="2000" i="1">
                        <a:latin typeface="Cambria Math" panose="02040503050406030204" pitchFamily="18" charset="0"/>
                        <a:ea typeface="Calibri" panose="020F0502020204030204" pitchFamily="34" charset="0"/>
                        <a:cs typeface="Arial" panose="020B0604020202020204" pitchFamily="34" charset="0"/>
                      </a:rPr>
                      <m:t>=</m:t>
                    </m:r>
                    <m:sSup>
                      <m:sSupPr>
                        <m:ctrlPr>
                          <a:rPr lang="en-US" sz="2000" i="1">
                            <a:latin typeface="Cambria Math"/>
                            <a:ea typeface="Calibri" panose="020F0502020204030204" pitchFamily="34" charset="0"/>
                            <a:cs typeface="Arial" panose="020B0604020202020204" pitchFamily="34" charset="0"/>
                          </a:rPr>
                        </m:ctrlPr>
                      </m:sSupPr>
                      <m:e>
                        <m:r>
                          <a:rPr lang="pt-BR" sz="2000" i="1">
                            <a:latin typeface="Cambria Math" panose="02040503050406030204" pitchFamily="18" charset="0"/>
                            <a:ea typeface="Calibri" panose="020F0502020204030204" pitchFamily="34" charset="0"/>
                            <a:cs typeface="Arial" panose="020B0604020202020204" pitchFamily="34" charset="0"/>
                          </a:rPr>
                          <m:t>180</m:t>
                        </m:r>
                      </m:e>
                      <m:sup>
                        <m:r>
                          <a:rPr lang="en-US" sz="2000" i="1">
                            <a:latin typeface="Cambria Math" panose="02040503050406030204" pitchFamily="18" charset="0"/>
                            <a:ea typeface="Calibri" panose="020F0502020204030204" pitchFamily="34" charset="0"/>
                            <a:cs typeface="Arial" panose="020B0604020202020204" pitchFamily="34" charset="0"/>
                          </a:rPr>
                          <m:t>𝑜</m:t>
                        </m:r>
                      </m:sup>
                    </m:sSup>
                    <m:r>
                      <a:rPr lang="pt-BR" sz="20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2000" i="1">
                            <a:latin typeface="Cambria Math"/>
                            <a:ea typeface="Calibri" panose="020F0502020204030204" pitchFamily="34" charset="0"/>
                            <a:cs typeface="Arial" panose="020B0604020202020204" pitchFamily="34" charset="0"/>
                          </a:rPr>
                        </m:ctrlPr>
                      </m:accPr>
                      <m:e>
                        <m:r>
                          <a:rPr lang="en-US" sz="2000" i="1">
                            <a:latin typeface="Cambria Math" panose="02040503050406030204" pitchFamily="18" charset="0"/>
                            <a:ea typeface="Calibri" panose="020F0502020204030204" pitchFamily="34" charset="0"/>
                            <a:cs typeface="Arial" panose="020B0604020202020204" pitchFamily="34" charset="0"/>
                          </a:rPr>
                          <m:t>𝐴𝑂𝐵</m:t>
                        </m:r>
                      </m:e>
                    </m:acc>
                  </m:oMath>
                </a14:m>
                <a:r>
                  <a:rPr lang="en-US" sz="2000">
                    <a:ea typeface="Calibri" panose="020F0502020204030204" pitchFamily="34" charset="0"/>
                    <a:cs typeface="Arial" panose="020B0604020202020204" pitchFamily="34" charset="0"/>
                  </a:rPr>
                  <a:t> suy ra </a:t>
                </a:r>
                <a14:m>
                  <m:oMath xmlns:m="http://schemas.openxmlformats.org/officeDocument/2006/math">
                    <m:acc>
                      <m:accPr>
                        <m:chr m:val="̂"/>
                        <m:ctrlPr>
                          <a:rPr lang="en-US" sz="2000" i="1">
                            <a:latin typeface="Cambria Math"/>
                            <a:ea typeface="Calibri" panose="020F0502020204030204" pitchFamily="34" charset="0"/>
                            <a:cs typeface="Arial" panose="020B0604020202020204" pitchFamily="34" charset="0"/>
                          </a:rPr>
                        </m:ctrlPr>
                      </m:accPr>
                      <m:e>
                        <m:r>
                          <a:rPr lang="en-US" sz="2000" i="1">
                            <a:latin typeface="Cambria Math" panose="02040503050406030204" pitchFamily="18" charset="0"/>
                            <a:ea typeface="Calibri" panose="020F0502020204030204" pitchFamily="34" charset="0"/>
                            <a:cs typeface="Arial" panose="020B0604020202020204" pitchFamily="34" charset="0"/>
                          </a:rPr>
                          <m:t>𝑂𝐴𝐵</m:t>
                        </m:r>
                      </m:e>
                    </m:acc>
                    <m:r>
                      <a:rPr lang="pt-BR" sz="2000" i="1">
                        <a:latin typeface="Cambria Math" panose="02040503050406030204" pitchFamily="18" charset="0"/>
                        <a:ea typeface="Calibri" panose="020F0502020204030204" pitchFamily="34" charset="0"/>
                        <a:cs typeface="Arial" panose="020B0604020202020204" pitchFamily="34" charset="0"/>
                      </a:rPr>
                      <m:t>=</m:t>
                    </m:r>
                    <m:sSup>
                      <m:sSupPr>
                        <m:ctrlPr>
                          <a:rPr lang="en-US" sz="2000" i="1">
                            <a:latin typeface="Cambria Math"/>
                            <a:ea typeface="Calibri" panose="020F0502020204030204" pitchFamily="34" charset="0"/>
                            <a:cs typeface="Arial" panose="020B0604020202020204" pitchFamily="34" charset="0"/>
                          </a:rPr>
                        </m:ctrlPr>
                      </m:sSupPr>
                      <m:e>
                        <m:r>
                          <a:rPr lang="pt-BR" sz="2000" i="1">
                            <a:latin typeface="Cambria Math" panose="02040503050406030204" pitchFamily="18" charset="0"/>
                            <a:ea typeface="Calibri" panose="020F0502020204030204" pitchFamily="34" charset="0"/>
                            <a:cs typeface="Arial" panose="020B0604020202020204" pitchFamily="34" charset="0"/>
                          </a:rPr>
                          <m:t>90</m:t>
                        </m:r>
                      </m:e>
                      <m:sup>
                        <m:r>
                          <a:rPr lang="en-US" sz="2000" i="1">
                            <a:latin typeface="Cambria Math" panose="02040503050406030204" pitchFamily="18" charset="0"/>
                            <a:ea typeface="Calibri" panose="020F0502020204030204" pitchFamily="34" charset="0"/>
                            <a:cs typeface="Arial" panose="020B0604020202020204" pitchFamily="34" charset="0"/>
                          </a:rPr>
                          <m:t>𝑜</m:t>
                        </m:r>
                      </m:sup>
                    </m:sSup>
                    <m:r>
                      <a:rPr lang="pt-B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pt-BR" sz="2000" i="1">
                            <a:latin typeface="Cambria Math" panose="02040503050406030204" pitchFamily="18" charset="0"/>
                            <a:ea typeface="Calibri" panose="020F0502020204030204" pitchFamily="34" charset="0"/>
                            <a:cs typeface="Arial" panose="020B0604020202020204" pitchFamily="34" charset="0"/>
                          </a:rPr>
                          <m:t>1</m:t>
                        </m:r>
                      </m:num>
                      <m:den>
                        <m:r>
                          <a:rPr lang="pt-BR" sz="2000" i="1">
                            <a:latin typeface="Cambria Math" panose="02040503050406030204" pitchFamily="18" charset="0"/>
                            <a:ea typeface="Calibri" panose="020F0502020204030204" pitchFamily="34" charset="0"/>
                            <a:cs typeface="Arial" panose="020B0604020202020204" pitchFamily="34" charset="0"/>
                          </a:rPr>
                          <m:t>2</m:t>
                        </m:r>
                      </m:den>
                    </m:f>
                    <m:acc>
                      <m:accPr>
                        <m:chr m:val="̂"/>
                        <m:ctrlPr>
                          <a:rPr lang="en-US" sz="2000" i="1">
                            <a:latin typeface="Cambria Math"/>
                            <a:ea typeface="Calibri" panose="020F0502020204030204" pitchFamily="34" charset="0"/>
                            <a:cs typeface="Arial" panose="020B0604020202020204" pitchFamily="34" charset="0"/>
                          </a:rPr>
                        </m:ctrlPr>
                      </m:accPr>
                      <m:e>
                        <m:r>
                          <a:rPr lang="en-US" sz="2000" i="1">
                            <a:latin typeface="Cambria Math" panose="02040503050406030204" pitchFamily="18" charset="0"/>
                            <a:ea typeface="Calibri" panose="020F0502020204030204" pitchFamily="34" charset="0"/>
                            <a:cs typeface="Arial" panose="020B0604020202020204" pitchFamily="34" charset="0"/>
                          </a:rPr>
                          <m:t>𝐴𝑂𝐵</m:t>
                        </m:r>
                      </m:e>
                    </m:acc>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Ta có:</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latin typeface="Cambria Math"/>
                            <a:ea typeface="Calibri" panose="020F0502020204030204" pitchFamily="34" charset="0"/>
                            <a:cs typeface="Arial" panose="020B0604020202020204" pitchFamily="34" charset="0"/>
                          </a:rPr>
                        </m:ctrlPr>
                      </m:accPr>
                      <m:e>
                        <m:r>
                          <a:rPr lang="en-US" sz="2000" i="1">
                            <a:latin typeface="Cambria Math" panose="02040503050406030204" pitchFamily="18" charset="0"/>
                            <a:ea typeface="Calibri" panose="020F0502020204030204" pitchFamily="34" charset="0"/>
                            <a:cs typeface="Arial" panose="020B0604020202020204" pitchFamily="34" charset="0"/>
                          </a:rPr>
                          <m:t>𝑂𝐴𝑀</m:t>
                        </m:r>
                      </m:e>
                    </m:acc>
                    <m:r>
                      <a:rPr lang="pt-BR" sz="20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2000" i="1">
                            <a:latin typeface="Cambria Math"/>
                            <a:ea typeface="Calibri" panose="020F0502020204030204" pitchFamily="34" charset="0"/>
                            <a:cs typeface="Arial" panose="020B0604020202020204" pitchFamily="34" charset="0"/>
                          </a:rPr>
                        </m:ctrlPr>
                      </m:accPr>
                      <m:e>
                        <m:r>
                          <a:rPr lang="en-US" sz="2000" i="1">
                            <a:latin typeface="Cambria Math" panose="02040503050406030204" pitchFamily="18" charset="0"/>
                            <a:ea typeface="Calibri" panose="020F0502020204030204" pitchFamily="34" charset="0"/>
                            <a:cs typeface="Arial" panose="020B0604020202020204" pitchFamily="34" charset="0"/>
                          </a:rPr>
                          <m:t>𝑂𝐴𝐵</m:t>
                        </m:r>
                      </m:e>
                    </m:acc>
                    <m:r>
                      <a:rPr lang="pt-BR" sz="20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2000" i="1">
                            <a:latin typeface="Cambria Math"/>
                            <a:ea typeface="Calibri" panose="020F0502020204030204" pitchFamily="34" charset="0"/>
                            <a:cs typeface="Arial" panose="020B0604020202020204" pitchFamily="34" charset="0"/>
                          </a:rPr>
                        </m:ctrlPr>
                      </m:accPr>
                      <m:e>
                        <m:r>
                          <a:rPr lang="en-US" sz="2000" i="1">
                            <a:latin typeface="Cambria Math" panose="02040503050406030204" pitchFamily="18" charset="0"/>
                            <a:ea typeface="Calibri" panose="020F0502020204030204" pitchFamily="34" charset="0"/>
                            <a:cs typeface="Arial" panose="020B0604020202020204" pitchFamily="34" charset="0"/>
                          </a:rPr>
                          <m:t>𝐵𝐴𝑀</m:t>
                        </m:r>
                      </m:e>
                    </m:acc>
                  </m:oMath>
                </a14:m>
                <a:r>
                  <a:rPr lang="en-US" sz="2000" i="1" dirty="0">
                    <a:latin typeface="Cambria Math" panose="02040503050406030204" pitchFamily="18" charset="0"/>
                    <a:ea typeface="Calibri" panose="020F0502020204030204" pitchFamily="34" charset="0"/>
                    <a:cs typeface="Arial" panose="020B0604020202020204" pitchFamily="34" charset="0"/>
                  </a:rPr>
                  <a:t> </a:t>
                </a:r>
              </a:p>
              <a:p>
                <a:pPr algn="just">
                  <a:lnSpc>
                    <a:spcPct val="150000"/>
                  </a:lnSpc>
                  <a:spcBef>
                    <a:spcPts val="300"/>
                  </a:spcBef>
                  <a:spcAft>
                    <a:spcPts val="300"/>
                  </a:spcAft>
                </a:pP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m:t>
                    </m:r>
                    <m:sSup>
                      <m:sSupPr>
                        <m:ctrlPr>
                          <a:rPr lang="en-US" sz="2000" i="1">
                            <a:latin typeface="Cambria Math"/>
                            <a:ea typeface="Calibri" panose="020F0502020204030204" pitchFamily="34" charset="0"/>
                            <a:cs typeface="Arial" panose="020B0604020202020204" pitchFamily="34" charset="0"/>
                          </a:rPr>
                        </m:ctrlPr>
                      </m:sSupPr>
                      <m:e>
                        <m:r>
                          <a:rPr lang="pt-BR" sz="2000" i="1">
                            <a:latin typeface="Cambria Math" panose="02040503050406030204" pitchFamily="18" charset="0"/>
                            <a:ea typeface="Calibri" panose="020F0502020204030204" pitchFamily="34" charset="0"/>
                            <a:cs typeface="Arial" panose="020B0604020202020204" pitchFamily="34" charset="0"/>
                          </a:rPr>
                          <m:t>90</m:t>
                        </m:r>
                      </m:e>
                      <m:sup>
                        <m:r>
                          <a:rPr lang="en-US" sz="2000" i="1">
                            <a:latin typeface="Cambria Math" panose="02040503050406030204" pitchFamily="18" charset="0"/>
                            <a:ea typeface="Calibri" panose="020F0502020204030204" pitchFamily="34" charset="0"/>
                            <a:cs typeface="Arial" panose="020B0604020202020204" pitchFamily="34" charset="0"/>
                          </a:rPr>
                          <m:t>𝑜</m:t>
                        </m:r>
                      </m:sup>
                    </m:sSup>
                    <m:r>
                      <a:rPr lang="pt-B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pt-BR" sz="2000" i="1">
                            <a:latin typeface="Cambria Math" panose="02040503050406030204" pitchFamily="18" charset="0"/>
                            <a:ea typeface="Calibri" panose="020F0502020204030204" pitchFamily="34" charset="0"/>
                            <a:cs typeface="Arial" panose="020B0604020202020204" pitchFamily="34" charset="0"/>
                          </a:rPr>
                          <m:t>1</m:t>
                        </m:r>
                      </m:num>
                      <m:den>
                        <m:r>
                          <a:rPr lang="pt-BR" sz="2000" i="1">
                            <a:latin typeface="Cambria Math" panose="02040503050406030204" pitchFamily="18" charset="0"/>
                            <a:ea typeface="Calibri" panose="020F0502020204030204" pitchFamily="34" charset="0"/>
                            <a:cs typeface="Arial" panose="020B0604020202020204" pitchFamily="34" charset="0"/>
                          </a:rPr>
                          <m:t>2</m:t>
                        </m:r>
                      </m:den>
                    </m:f>
                    <m:acc>
                      <m:accPr>
                        <m:chr m:val="̂"/>
                        <m:ctrlPr>
                          <a:rPr lang="en-US" sz="2000" i="1">
                            <a:latin typeface="Cambria Math"/>
                            <a:ea typeface="Calibri" panose="020F0502020204030204" pitchFamily="34" charset="0"/>
                            <a:cs typeface="Arial" panose="020B0604020202020204" pitchFamily="34" charset="0"/>
                          </a:rPr>
                        </m:ctrlPr>
                      </m:accPr>
                      <m:e>
                        <m:r>
                          <a:rPr lang="en-US" sz="2000" i="1">
                            <a:latin typeface="Cambria Math" panose="02040503050406030204" pitchFamily="18" charset="0"/>
                            <a:ea typeface="Calibri" panose="020F0502020204030204" pitchFamily="34" charset="0"/>
                            <a:cs typeface="Arial" panose="020B0604020202020204" pitchFamily="34" charset="0"/>
                          </a:rPr>
                          <m:t>𝐴𝑂𝐵</m:t>
                        </m:r>
                      </m:e>
                    </m:acc>
                    <m:r>
                      <a:rPr lang="pt-B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pt-BR" sz="2000" i="1">
                            <a:latin typeface="Cambria Math" panose="02040503050406030204" pitchFamily="18" charset="0"/>
                            <a:ea typeface="Calibri" panose="020F0502020204030204" pitchFamily="34" charset="0"/>
                            <a:cs typeface="Arial" panose="020B0604020202020204" pitchFamily="34" charset="0"/>
                          </a:rPr>
                          <m:t>1</m:t>
                        </m:r>
                      </m:num>
                      <m:den>
                        <m:r>
                          <a:rPr lang="pt-BR" sz="2000" i="1">
                            <a:latin typeface="Cambria Math" panose="02040503050406030204" pitchFamily="18" charset="0"/>
                            <a:ea typeface="Calibri" panose="020F0502020204030204" pitchFamily="34" charset="0"/>
                            <a:cs typeface="Arial" panose="020B0604020202020204" pitchFamily="34" charset="0"/>
                          </a:rPr>
                          <m:t>2</m:t>
                        </m:r>
                      </m:den>
                    </m:f>
                    <m:acc>
                      <m:accPr>
                        <m:chr m:val="̂"/>
                        <m:ctrlPr>
                          <a:rPr lang="en-US" sz="2000" i="1">
                            <a:latin typeface="Cambria Math"/>
                            <a:ea typeface="Calibri" panose="020F0502020204030204" pitchFamily="34" charset="0"/>
                            <a:cs typeface="Arial" panose="020B0604020202020204" pitchFamily="34" charset="0"/>
                          </a:rPr>
                        </m:ctrlPr>
                      </m:accPr>
                      <m:e>
                        <m:r>
                          <a:rPr lang="en-US" sz="2000" i="1">
                            <a:latin typeface="Cambria Math" panose="02040503050406030204" pitchFamily="18" charset="0"/>
                            <a:ea typeface="Calibri" panose="020F0502020204030204" pitchFamily="34" charset="0"/>
                            <a:cs typeface="Arial" panose="020B0604020202020204" pitchFamily="34" charset="0"/>
                          </a:rPr>
                          <m:t>𝐴𝑂𝐵</m:t>
                        </m:r>
                      </m:e>
                    </m:acc>
                    <m:r>
                      <a:rPr lang="pt-BR" sz="2000" i="1">
                        <a:latin typeface="Cambria Math" panose="02040503050406030204" pitchFamily="18" charset="0"/>
                        <a:ea typeface="Calibri" panose="020F0502020204030204" pitchFamily="34" charset="0"/>
                        <a:cs typeface="Arial" panose="020B0604020202020204" pitchFamily="34" charset="0"/>
                      </a:rPr>
                      <m:t>=</m:t>
                    </m:r>
                    <m:sSup>
                      <m:sSupPr>
                        <m:ctrlPr>
                          <a:rPr lang="en-US" sz="2000" i="1">
                            <a:latin typeface="Cambria Math"/>
                            <a:ea typeface="Calibri" panose="020F0502020204030204" pitchFamily="34" charset="0"/>
                            <a:cs typeface="Arial" panose="020B0604020202020204" pitchFamily="34" charset="0"/>
                          </a:rPr>
                        </m:ctrlPr>
                      </m:sSupPr>
                      <m:e>
                        <m:r>
                          <a:rPr lang="pt-BR" sz="2000" i="1">
                            <a:latin typeface="Cambria Math" panose="02040503050406030204" pitchFamily="18" charset="0"/>
                            <a:ea typeface="Calibri" panose="020F0502020204030204" pitchFamily="34" charset="0"/>
                            <a:cs typeface="Arial" panose="020B0604020202020204" pitchFamily="34" charset="0"/>
                          </a:rPr>
                          <m:t>90</m:t>
                        </m:r>
                      </m:e>
                      <m:sup>
                        <m:r>
                          <a:rPr lang="en-US" sz="2000" i="1">
                            <a:latin typeface="Cambria Math" panose="02040503050406030204" pitchFamily="18" charset="0"/>
                            <a:ea typeface="Calibri" panose="020F0502020204030204" pitchFamily="34" charset="0"/>
                            <a:cs typeface="Arial" panose="020B0604020202020204" pitchFamily="34" charset="0"/>
                          </a:rPr>
                          <m:t>𝑜</m:t>
                        </m:r>
                      </m:sup>
                    </m:sSup>
                  </m:oMath>
                </a14:m>
                <a:r>
                  <a:rPr lang="en-US" sz="2000" dirty="0">
                    <a:latin typeface="Arial" panose="020B0604020202020204" pitchFamily="34" charset="0"/>
                    <a:ea typeface="Calibri" panose="020F0502020204030204" pitchFamily="34" charset="0"/>
                    <a:cs typeface="Times New Roman" panose="02020603050405020304" pitchFamily="18" charset="0"/>
                  </a:rPr>
                  <a:t>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2000">
                    <a:ea typeface="Calibri" panose="020F0502020204030204" pitchFamily="34" charset="0"/>
                    <a:cs typeface="Arial" panose="020B0604020202020204" pitchFamily="34" charset="0"/>
                  </a:rPr>
                  <a:t>Suy ra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𝑂𝐴</m:t>
                    </m:r>
                    <m:r>
                      <a:rPr lang="pt-BR"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𝐴𝑀</m:t>
                    </m:r>
                  </m:oMath>
                </a14:m>
                <a:r>
                  <a:rPr lang="pt-BR"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Vậy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𝑀𝐴</m:t>
                    </m:r>
                  </m:oMath>
                </a14:m>
                <a:r>
                  <a:rPr lang="pt-BR" sz="2000" dirty="0">
                    <a:latin typeface="Arial" panose="020B0604020202020204" pitchFamily="34" charset="0"/>
                    <a:ea typeface="Calibri" panose="020F0502020204030204" pitchFamily="34" charset="0"/>
                    <a:cs typeface="Times New Roman" panose="02020603050405020304" pitchFamily="18" charset="0"/>
                  </a:rPr>
                  <a:t> là tiếp tuyến của đường tròn </a:t>
                </a:r>
                <a14:m>
                  <m:oMath xmlns:m="http://schemas.openxmlformats.org/officeDocument/2006/math">
                    <m:d>
                      <m:dPr>
                        <m:ctrlPr>
                          <a:rPr lang="en-US" sz="2000" i="1">
                            <a:latin typeface="Cambria Math"/>
                            <a:ea typeface="Calibri" panose="020F0502020204030204" pitchFamily="34" charset="0"/>
                            <a:cs typeface="Arial" panose="020B0604020202020204" pitchFamily="34" charset="0"/>
                          </a:rPr>
                        </m:ctrlPr>
                      </m:dPr>
                      <m:e>
                        <m:r>
                          <a:rPr lang="en-US" sz="2000" i="1">
                            <a:latin typeface="Cambria Math" panose="02040503050406030204" pitchFamily="18" charset="0"/>
                            <a:ea typeface="Calibri" panose="020F0502020204030204" pitchFamily="34" charset="0"/>
                            <a:cs typeface="Arial" panose="020B0604020202020204" pitchFamily="34" charset="0"/>
                          </a:rPr>
                          <m:t>𝑂</m:t>
                        </m:r>
                      </m:e>
                    </m:d>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267157A0-958A-C844-427D-2A1CD36D75F2}"/>
                  </a:ext>
                </a:extLst>
              </p:cNvPr>
              <p:cNvSpPr txBox="1">
                <a:spLocks noRot="1" noChangeAspect="1" noMove="1" noResize="1" noEditPoints="1" noAdjustHandles="1" noChangeArrowheads="1" noChangeShapeType="1" noTextEdit="1"/>
              </p:cNvSpPr>
              <p:nvPr/>
            </p:nvSpPr>
            <p:spPr>
              <a:xfrm>
                <a:off x="622366" y="817379"/>
                <a:ext cx="7899265" cy="4197175"/>
              </a:xfrm>
              <a:prstGeom prst="rect">
                <a:avLst/>
              </a:prstGeom>
              <a:blipFill>
                <a:blip r:embed="rId4"/>
                <a:stretch>
                  <a:fillRect l="-772" b="-290"/>
                </a:stretch>
              </a:blipFill>
            </p:spPr>
            <p:txBody>
              <a:bodyPr/>
              <a:lstStyle/>
              <a:p>
                <a:r>
                  <a:rPr lang="en-US">
                    <a:noFill/>
                  </a:rPr>
                  <a:t> </a:t>
                </a:r>
              </a:p>
            </p:txBody>
          </p:sp>
        </mc:Fallback>
      </mc:AlternateContent>
    </p:spTree>
    <p:extLst>
      <p:ext uri="{BB962C8B-B14F-4D97-AF65-F5344CB8AC3E}">
        <p14:creationId xmlns:p14="http://schemas.microsoft.com/office/powerpoint/2010/main" val="267940641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67"/>
        <p:cNvGrpSpPr/>
        <p:nvPr/>
      </p:nvGrpSpPr>
      <p:grpSpPr>
        <a:xfrm>
          <a:off x="0" y="0"/>
          <a:ext cx="0" cy="0"/>
          <a:chOff x="0" y="0"/>
          <a:chExt cx="0" cy="0"/>
        </a:xfrm>
      </p:grpSpPr>
      <p:sp>
        <p:nvSpPr>
          <p:cNvPr id="6" name="Rectangle 5">
            <a:extLst>
              <a:ext uri="{FF2B5EF4-FFF2-40B4-BE49-F238E27FC236}">
                <a16:creationId xmlns:a16="http://schemas.microsoft.com/office/drawing/2014/main" xmlns="" id="{EFA9A255-7C31-A07D-F29A-6A061981DD4C}"/>
              </a:ext>
            </a:extLst>
          </p:cNvPr>
          <p:cNvSpPr/>
          <p:nvPr/>
        </p:nvSpPr>
        <p:spPr>
          <a:xfrm>
            <a:off x="651422" y="3755941"/>
            <a:ext cx="685313" cy="496996"/>
          </a:xfrm>
          <a:prstGeom prst="rect">
            <a:avLst/>
          </a:prstGeom>
        </p:spPr>
        <p:txBody>
          <a:bodyPr wrap="square">
            <a:spAutoFit/>
          </a:bodyPr>
          <a:lstStyle/>
          <a:p>
            <a:pPr lvl="0" algn="just">
              <a:lnSpc>
                <a:spcPct val="150000"/>
              </a:lnSpc>
              <a:spcBef>
                <a:spcPts val="600"/>
              </a:spcBef>
              <a:spcAft>
                <a:spcPts val="600"/>
              </a:spcAft>
              <a:defRPr/>
            </a:pPr>
            <a:r>
              <a:rPr lang="en-US" sz="2000" b="1" u="sng" kern="1200" dirty="0" err="1">
                <a:solidFill>
                  <a:srgbClr val="C00000"/>
                </a:solidFill>
                <a:latin typeface="Arial" panose="020B0604020202020204" pitchFamily="34" charset="0"/>
                <a:ea typeface="+mn-ea"/>
                <a:cs typeface="Arial" panose="020B0604020202020204" pitchFamily="34" charset="0"/>
              </a:rPr>
              <a:t>Giải</a:t>
            </a:r>
            <a:endParaRPr lang="en-US" sz="2000" u="sng" dirty="0">
              <a:solidFill>
                <a:srgbClr val="C00000"/>
              </a:solidFill>
              <a:cs typeface="Arial" panose="020B0604020202020204" pitchFamily="34"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xmlns="" id="{DDC9E483-2474-F774-CF27-074789223F4D}"/>
                  </a:ext>
                </a:extLst>
              </p:cNvPr>
              <p:cNvSpPr txBox="1"/>
              <p:nvPr/>
            </p:nvSpPr>
            <p:spPr>
              <a:xfrm>
                <a:off x="1828799" y="3630652"/>
                <a:ext cx="6580426" cy="1244571"/>
              </a:xfrm>
              <a:prstGeom prst="rect">
                <a:avLst/>
              </a:prstGeom>
              <a:noFill/>
            </p:spPr>
            <p:txBody>
              <a:bodyPr wrap="square">
                <a:spAutoFit/>
              </a:bodyPr>
              <a:lstStyle/>
              <a:p>
                <a:pPr algn="just">
                  <a:lnSpc>
                    <a:spcPct val="200000"/>
                  </a:lnSpc>
                  <a:spcBef>
                    <a:spcPts val="300"/>
                  </a:spcBef>
                  <a:spcAft>
                    <a:spcPts val="300"/>
                  </a:spcAft>
                </a:pPr>
                <a:r>
                  <a:rPr lang="en-US" sz="2000" dirty="0">
                    <a:latin typeface="Arial" panose="020B0604020202020204" pitchFamily="34" charset="0"/>
                    <a:ea typeface="Calibri" panose="020F0502020204030204" pitchFamily="34" charset="0"/>
                    <a:cs typeface="Times New Roman" panose="02020603050405020304" pitchFamily="18" charset="0"/>
                  </a:rPr>
                  <a:t>Do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𝑀𝐴</m:t>
                    </m:r>
                    <m:r>
                      <a:rPr lang="en-US" sz="2000" i="1">
                        <a:latin typeface="Cambria Math" panose="02040503050406030204" pitchFamily="18" charset="0"/>
                        <a:ea typeface="Calibri" panose="020F0502020204030204" pitchFamily="34" charset="0"/>
                        <a:cs typeface="Arial" panose="020B0604020202020204" pitchFamily="34" charset="0"/>
                      </a:rPr>
                      <m:t>, </m:t>
                    </m:r>
                    <m:r>
                      <a:rPr lang="en-US" sz="2000" i="1">
                        <a:latin typeface="Cambria Math" panose="02040503050406030204" pitchFamily="18" charset="0"/>
                        <a:ea typeface="Calibri" panose="020F0502020204030204" pitchFamily="34" charset="0"/>
                        <a:cs typeface="Arial" panose="020B0604020202020204" pitchFamily="34" charset="0"/>
                      </a:rPr>
                      <m:t>𝑀𝐵</m:t>
                    </m:r>
                  </m:oMath>
                </a14:m>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là</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tiếp</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tuyến</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của</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đường</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tròn</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d>
                      <m:dPr>
                        <m:ctrlPr>
                          <a:rPr lang="en-US" sz="2000" i="1">
                            <a:latin typeface="Cambria Math"/>
                            <a:ea typeface="Calibri" panose="020F0502020204030204" pitchFamily="34" charset="0"/>
                            <a:cs typeface="Arial" panose="020B0604020202020204" pitchFamily="34" charset="0"/>
                          </a:rPr>
                        </m:ctrlPr>
                      </m:dPr>
                      <m:e>
                        <m:r>
                          <a:rPr lang="en-US" sz="2000" i="1">
                            <a:latin typeface="Cambria Math" panose="02040503050406030204" pitchFamily="18" charset="0"/>
                            <a:ea typeface="Calibri" panose="020F0502020204030204" pitchFamily="34" charset="0"/>
                            <a:cs typeface="Arial" panose="020B0604020202020204" pitchFamily="34" charset="0"/>
                          </a:rPr>
                          <m:t>𝑂</m:t>
                        </m:r>
                      </m:e>
                    </m:d>
                  </m:oMath>
                </a14:m>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nên</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𝑀𝑂</m:t>
                    </m:r>
                  </m:oMath>
                </a14:m>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là</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tia</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phân</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giác</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của</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latin typeface="Cambria Math"/>
                            <a:ea typeface="Calibri" panose="020F0502020204030204" pitchFamily="34" charset="0"/>
                            <a:cs typeface="Arial" panose="020B0604020202020204" pitchFamily="34" charset="0"/>
                          </a:rPr>
                        </m:ctrlPr>
                      </m:accPr>
                      <m:e>
                        <m:r>
                          <a:rPr lang="en-US" sz="2000" i="1">
                            <a:latin typeface="Cambria Math" panose="02040503050406030204" pitchFamily="18" charset="0"/>
                            <a:ea typeface="Calibri" panose="020F0502020204030204" pitchFamily="34" charset="0"/>
                            <a:cs typeface="Arial" panose="020B0604020202020204" pitchFamily="34" charset="0"/>
                          </a:rPr>
                          <m:t>𝐴𝑀𝐵</m:t>
                        </m:r>
                      </m:e>
                    </m:acc>
                  </m:oMath>
                </a14:m>
                <a:r>
                  <a:rPr lang="en-US" sz="2000" dirty="0">
                    <a:latin typeface="Arial" panose="020B0604020202020204" pitchFamily="34" charset="0"/>
                    <a:ea typeface="Calibri" panose="020F0502020204030204" pitchFamily="34" charset="0"/>
                    <a:cs typeface="Times New Roman" panose="02020603050405020304" pitchFamily="18" charset="0"/>
                  </a:rPr>
                  <a:t> hay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𝑀𝐼</m:t>
                    </m:r>
                  </m:oMath>
                </a14:m>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là</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tia</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phân</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giác</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của</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latin typeface="Cambria Math"/>
                            <a:ea typeface="Calibri" panose="020F0502020204030204" pitchFamily="34" charset="0"/>
                            <a:cs typeface="Arial" panose="020B0604020202020204" pitchFamily="34" charset="0"/>
                          </a:rPr>
                        </m:ctrlPr>
                      </m:accPr>
                      <m:e>
                        <m:r>
                          <a:rPr lang="en-US" sz="2000" i="1">
                            <a:latin typeface="Cambria Math" panose="02040503050406030204" pitchFamily="18" charset="0"/>
                            <a:ea typeface="Calibri" panose="020F0502020204030204" pitchFamily="34" charset="0"/>
                            <a:cs typeface="Arial" panose="020B0604020202020204" pitchFamily="34" charset="0"/>
                          </a:rPr>
                          <m:t>𝐴𝑀𝐵</m:t>
                        </m:r>
                      </m:e>
                    </m:acc>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DDC9E483-2474-F774-CF27-074789223F4D}"/>
                  </a:ext>
                </a:extLst>
              </p:cNvPr>
              <p:cNvSpPr txBox="1">
                <a:spLocks noRot="1" noChangeAspect="1" noMove="1" noResize="1" noEditPoints="1" noAdjustHandles="1" noChangeArrowheads="1" noChangeShapeType="1" noTextEdit="1"/>
              </p:cNvSpPr>
              <p:nvPr/>
            </p:nvSpPr>
            <p:spPr>
              <a:xfrm>
                <a:off x="1828799" y="3630652"/>
                <a:ext cx="6580426" cy="1244571"/>
              </a:xfrm>
              <a:prstGeom prst="rect">
                <a:avLst/>
              </a:prstGeom>
              <a:blipFill>
                <a:blip r:embed="rId3"/>
                <a:stretch>
                  <a:fillRect l="-927" r="-18721" b="-8333"/>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xmlns="" id="{668760D4-01BA-39A8-7A87-1C0E17CB069C}"/>
              </a:ext>
            </a:extLst>
          </p:cNvPr>
          <p:cNvSpPr/>
          <p:nvPr/>
        </p:nvSpPr>
        <p:spPr>
          <a:xfrm>
            <a:off x="180745" y="365302"/>
            <a:ext cx="2560129"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Bài </a:t>
            </a:r>
            <a:r>
              <a:rPr lang="en-US" sz="2000" b="1" kern="1200" noProof="0" dirty="0">
                <a:solidFill>
                  <a:srgbClr val="1F497D"/>
                </a:solidFill>
                <a:latin typeface="Arial" panose="020B0604020202020204" pitchFamily="34" charset="0"/>
                <a:ea typeface="+mn-ea"/>
                <a:cs typeface="Arial" panose="020B0604020202020204" pitchFamily="34" charset="0"/>
              </a:rPr>
              <a:t>3</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a:t>
            </a:r>
            <a:r>
              <a:rPr lang="en-US" sz="2000" b="1" dirty="0">
                <a:solidFill>
                  <a:srgbClr val="1F497D"/>
                </a:solidFill>
                <a:latin typeface="Arial" panose="020B0604020202020204" pitchFamily="34" charset="0"/>
                <a:ea typeface="+mn-ea"/>
                <a:cs typeface="Arial" panose="020B0604020202020204" pitchFamily="34" charset="0"/>
              </a:rPr>
              <a:t>110</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endParaRPr lang="en-US" sz="2000" dirty="0">
              <a:solidFill>
                <a:prstClr val="black"/>
              </a:solidFill>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AA217533-4A57-0735-251C-9D1E429406E4}"/>
                  </a:ext>
                </a:extLst>
              </p:cNvPr>
              <p:cNvSpPr txBox="1"/>
              <p:nvPr/>
            </p:nvSpPr>
            <p:spPr>
              <a:xfrm>
                <a:off x="247651" y="268277"/>
                <a:ext cx="6152542" cy="3081934"/>
              </a:xfrm>
              <a:prstGeom prst="rect">
                <a:avLst/>
              </a:prstGeom>
              <a:noFill/>
            </p:spPr>
            <p:txBody>
              <a:bodyPr wrap="square">
                <a:spAutoFit/>
              </a:bodyPr>
              <a:lstStyle/>
              <a:p>
                <a:pPr algn="just">
                  <a:lnSpc>
                    <a:spcPct val="200000"/>
                  </a:lnSpc>
                  <a:spcAft>
                    <a:spcPts val="800"/>
                  </a:spcAft>
                </a:pPr>
                <a:r>
                  <a:rPr lang="pt-BR" sz="2000" dirty="0">
                    <a:latin typeface="Arial" panose="020B0604020202020204" pitchFamily="34" charset="0"/>
                    <a:ea typeface="Times New Roman" panose="02020603050405020304" pitchFamily="18" charset="0"/>
                  </a:rPr>
                  <a:t>		        Cho đường tròn </a:t>
                </a:r>
                <a14:m>
                  <m:oMath xmlns:m="http://schemas.openxmlformats.org/officeDocument/2006/math">
                    <m:d>
                      <m:dPr>
                        <m:ctrlPr>
                          <a:rPr lang="en-US" sz="2000" i="1">
                            <a:latin typeface="Cambria Math"/>
                            <a:ea typeface="Times New Roman" panose="02020603050405020304" pitchFamily="18" charset="0"/>
                            <a:cs typeface="Arial" panose="020B0604020202020204" pitchFamily="34" charset="0"/>
                          </a:rPr>
                        </m:ctrlPr>
                      </m:dPr>
                      <m:e>
                        <m:r>
                          <a:rPr lang="pt-BR" sz="2000" i="1">
                            <a:latin typeface="Cambria Math" panose="02040503050406030204" pitchFamily="18" charset="0"/>
                            <a:ea typeface="Times New Roman" panose="02020603050405020304" pitchFamily="18" charset="0"/>
                            <a:cs typeface="Arial" panose="020B0604020202020204" pitchFamily="34" charset="0"/>
                          </a:rPr>
                          <m:t>𝑂</m:t>
                        </m:r>
                      </m:e>
                    </m:d>
                  </m:oMath>
                </a14:m>
                <a:r>
                  <a:rPr lang="pt-BR" sz="2000" dirty="0">
                    <a:latin typeface="Arial" panose="020B0604020202020204" pitchFamily="34" charset="0"/>
                    <a:ea typeface="Times New Roman" panose="02020603050405020304" pitchFamily="18" charset="0"/>
                  </a:rPr>
                  <a:t> và điểm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𝑀</m:t>
                    </m:r>
                  </m:oMath>
                </a14:m>
                <a:r>
                  <a:rPr lang="pt-BR" sz="2000" dirty="0">
                    <a:latin typeface="Arial" panose="020B0604020202020204" pitchFamily="34" charset="0"/>
                    <a:ea typeface="Times New Roman" panose="02020603050405020304" pitchFamily="18" charset="0"/>
                  </a:rPr>
                  <a:t> nằm ngoài đường tròn. Hai đường thẳng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𝑐</m:t>
                    </m:r>
                    <m:r>
                      <a:rPr lang="pt-BR" sz="2000" i="1">
                        <a:latin typeface="Cambria Math" panose="02040503050406030204" pitchFamily="18" charset="0"/>
                        <a:ea typeface="Times New Roman" panose="02020603050405020304" pitchFamily="18" charset="0"/>
                        <a:cs typeface="Arial" panose="020B0604020202020204" pitchFamily="34" charset="0"/>
                      </a:rPr>
                      <m:t>, </m:t>
                    </m:r>
                    <m:r>
                      <a:rPr lang="pt-BR" sz="2000" i="1">
                        <a:latin typeface="Cambria Math" panose="02040503050406030204" pitchFamily="18" charset="0"/>
                        <a:ea typeface="Times New Roman" panose="02020603050405020304" pitchFamily="18" charset="0"/>
                        <a:cs typeface="Arial" panose="020B0604020202020204" pitchFamily="34" charset="0"/>
                      </a:rPr>
                      <m:t>𝑑</m:t>
                    </m:r>
                  </m:oMath>
                </a14:m>
                <a:r>
                  <a:rPr lang="pt-BR" sz="2000" dirty="0">
                    <a:latin typeface="Arial" panose="020B0604020202020204" pitchFamily="34" charset="0"/>
                    <a:ea typeface="Times New Roman" panose="02020603050405020304" pitchFamily="18" charset="0"/>
                  </a:rPr>
                  <a:t> đi qua điểm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𝑀</m:t>
                    </m:r>
                  </m:oMath>
                </a14:m>
                <a:r>
                  <a:rPr lang="pt-BR" sz="2000" dirty="0">
                    <a:latin typeface="Arial" panose="020B0604020202020204" pitchFamily="34" charset="0"/>
                    <a:ea typeface="Times New Roman" panose="02020603050405020304" pitchFamily="18" charset="0"/>
                  </a:rPr>
                  <a:t> lần lượt tiếp xúc với </a:t>
                </a:r>
                <a14:m>
                  <m:oMath xmlns:m="http://schemas.openxmlformats.org/officeDocument/2006/math">
                    <m:d>
                      <m:dPr>
                        <m:ctrlPr>
                          <a:rPr lang="en-US" sz="2000" i="1">
                            <a:latin typeface="Cambria Math"/>
                            <a:ea typeface="Times New Roman" panose="02020603050405020304" pitchFamily="18" charset="0"/>
                            <a:cs typeface="Arial" panose="020B0604020202020204" pitchFamily="34" charset="0"/>
                          </a:rPr>
                        </m:ctrlPr>
                      </m:dPr>
                      <m:e>
                        <m:r>
                          <a:rPr lang="pt-BR" sz="2000" i="1">
                            <a:latin typeface="Cambria Math" panose="02040503050406030204" pitchFamily="18" charset="0"/>
                            <a:ea typeface="Times New Roman" panose="02020603050405020304" pitchFamily="18" charset="0"/>
                            <a:cs typeface="Arial" panose="020B0604020202020204" pitchFamily="34" charset="0"/>
                          </a:rPr>
                          <m:t>𝑂</m:t>
                        </m:r>
                      </m:e>
                    </m:d>
                  </m:oMath>
                </a14:m>
                <a:r>
                  <a:rPr lang="pt-BR" sz="2000" dirty="0">
                    <a:latin typeface="Arial" panose="020B0604020202020204" pitchFamily="34" charset="0"/>
                    <a:ea typeface="Times New Roman" panose="02020603050405020304" pitchFamily="18" charset="0"/>
                  </a:rPr>
                  <a:t> tại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m:t>
                    </m:r>
                    <m:r>
                      <a:rPr lang="pt-BR" sz="2000" i="1">
                        <a:latin typeface="Cambria Math" panose="02040503050406030204" pitchFamily="18" charset="0"/>
                        <a:ea typeface="Times New Roman" panose="02020603050405020304" pitchFamily="18" charset="0"/>
                        <a:cs typeface="Arial" panose="020B0604020202020204" pitchFamily="34" charset="0"/>
                      </a:rPr>
                      <m:t>, </m:t>
                    </m:r>
                    <m:r>
                      <a:rPr lang="pt-BR" sz="2000" i="1">
                        <a:latin typeface="Cambria Math" panose="02040503050406030204" pitchFamily="18" charset="0"/>
                        <a:ea typeface="Times New Roman" panose="02020603050405020304" pitchFamily="18" charset="0"/>
                        <a:cs typeface="Arial" panose="020B0604020202020204" pitchFamily="34" charset="0"/>
                      </a:rPr>
                      <m:t>𝐵</m:t>
                    </m:r>
                  </m:oMath>
                </a14:m>
                <a:r>
                  <a:rPr lang="pt-BR" sz="2000" dirty="0">
                    <a:latin typeface="Arial" panose="020B0604020202020204" pitchFamily="34" charset="0"/>
                    <a:ea typeface="Times New Roman" panose="02020603050405020304" pitchFamily="18" charset="0"/>
                  </a:rPr>
                  <a:t>. Tia phân giác của góc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𝑀𝐴𝐵</m:t>
                    </m:r>
                  </m:oMath>
                </a14:m>
                <a:r>
                  <a:rPr lang="pt-BR" sz="2000" dirty="0">
                    <a:latin typeface="Arial" panose="020B0604020202020204" pitchFamily="34" charset="0"/>
                    <a:ea typeface="Times New Roman" panose="02020603050405020304" pitchFamily="18" charset="0"/>
                  </a:rPr>
                  <a:t> cắt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𝑀𝑂</m:t>
                    </m:r>
                  </m:oMath>
                </a14:m>
                <a:r>
                  <a:rPr lang="pt-BR" sz="2000" dirty="0">
                    <a:latin typeface="Arial" panose="020B0604020202020204" pitchFamily="34" charset="0"/>
                    <a:ea typeface="Times New Roman" panose="02020603050405020304" pitchFamily="18" charset="0"/>
                  </a:rPr>
                  <a:t> tại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𝐼</m:t>
                    </m:r>
                  </m:oMath>
                </a14:m>
                <a:r>
                  <a:rPr lang="pt-BR" sz="2000" dirty="0">
                    <a:latin typeface="Arial" panose="020B0604020202020204" pitchFamily="34" charset="0"/>
                    <a:ea typeface="Times New Roman" panose="02020603050405020304" pitchFamily="18" charset="0"/>
                  </a:rPr>
                  <a:t>. Chứng minh điểm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𝐼</m:t>
                    </m:r>
                  </m:oMath>
                </a14:m>
                <a:r>
                  <a:rPr lang="pt-BR" sz="2000" dirty="0">
                    <a:latin typeface="Arial" panose="020B0604020202020204" pitchFamily="34" charset="0"/>
                    <a:ea typeface="Times New Roman" panose="02020603050405020304" pitchFamily="18" charset="0"/>
                  </a:rPr>
                  <a:t> cách đều ba đường thẳng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𝑀𝐴</m:t>
                    </m:r>
                    <m:r>
                      <a:rPr lang="pt-BR" sz="2000" i="1">
                        <a:latin typeface="Cambria Math" panose="02040503050406030204" pitchFamily="18" charset="0"/>
                        <a:ea typeface="Times New Roman" panose="02020603050405020304" pitchFamily="18" charset="0"/>
                        <a:cs typeface="Arial" panose="020B0604020202020204" pitchFamily="34" charset="0"/>
                      </a:rPr>
                      <m:t>, </m:t>
                    </m:r>
                    <m:r>
                      <a:rPr lang="pt-BR" sz="2000" i="1">
                        <a:latin typeface="Cambria Math" panose="02040503050406030204" pitchFamily="18" charset="0"/>
                        <a:ea typeface="Times New Roman" panose="02020603050405020304" pitchFamily="18" charset="0"/>
                        <a:cs typeface="Arial" panose="020B0604020202020204" pitchFamily="34" charset="0"/>
                      </a:rPr>
                      <m:t>𝑀𝐵</m:t>
                    </m:r>
                  </m:oMath>
                </a14:m>
                <a:r>
                  <a:rPr lang="pt-BR" sz="2000" dirty="0">
                    <a:latin typeface="Arial" panose="020B0604020202020204" pitchFamily="34" charset="0"/>
                    <a:ea typeface="Times New Roman" panose="02020603050405020304" pitchFamily="18" charset="0"/>
                  </a:rPr>
                  <a:t> và </a:t>
                </a:r>
                <a14:m>
                  <m:oMath xmlns:m="http://schemas.openxmlformats.org/officeDocument/2006/math">
                    <m:r>
                      <a:rPr lang="pt-BR" sz="2000" i="1">
                        <a:latin typeface="Cambria Math" panose="02040503050406030204" pitchFamily="18" charset="0"/>
                        <a:ea typeface="Times New Roman" panose="02020603050405020304" pitchFamily="18" charset="0"/>
                        <a:cs typeface="Arial" panose="020B0604020202020204" pitchFamily="34" charset="0"/>
                      </a:rPr>
                      <m:t>𝐴𝐵</m:t>
                    </m:r>
                  </m:oMath>
                </a14:m>
                <a:r>
                  <a:rPr lang="pt-BR" sz="2000" dirty="0">
                    <a:latin typeface="Arial" panose="020B0604020202020204" pitchFamily="34" charset="0"/>
                    <a:ea typeface="Times New Roman" panose="02020603050405020304" pitchFamily="18" charset="0"/>
                  </a:rPr>
                  <a:t>.</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AA217533-4A57-0735-251C-9D1E429406E4}"/>
                  </a:ext>
                </a:extLst>
              </p:cNvPr>
              <p:cNvSpPr txBox="1">
                <a:spLocks noRot="1" noChangeAspect="1" noMove="1" noResize="1" noEditPoints="1" noAdjustHandles="1" noChangeArrowheads="1" noChangeShapeType="1" noTextEdit="1"/>
              </p:cNvSpPr>
              <p:nvPr/>
            </p:nvSpPr>
            <p:spPr>
              <a:xfrm>
                <a:off x="247651" y="268277"/>
                <a:ext cx="6152542" cy="3081934"/>
              </a:xfrm>
              <a:prstGeom prst="rect">
                <a:avLst/>
              </a:prstGeom>
              <a:blipFill>
                <a:blip r:embed="rId4"/>
                <a:stretch>
                  <a:fillRect l="-1090" r="-991" b="-2372"/>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xmlns="" id="{B72FDB34-AF62-7D5D-D322-B699E40A8BA0}"/>
              </a:ext>
            </a:extLst>
          </p:cNvPr>
          <p:cNvSpPr/>
          <p:nvPr/>
        </p:nvSpPr>
        <p:spPr>
          <a:xfrm>
            <a:off x="6590371" y="-1"/>
            <a:ext cx="2553629" cy="12473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333BFF4D-A089-145E-B803-9DF079131DDD}"/>
              </a:ext>
            </a:extLst>
          </p:cNvPr>
          <p:cNvPicPr>
            <a:picLocks noChangeAspect="1"/>
          </p:cNvPicPr>
          <p:nvPr/>
        </p:nvPicPr>
        <p:blipFill>
          <a:blip r:embed="rId5"/>
          <a:stretch>
            <a:fillRect/>
          </a:stretch>
        </p:blipFill>
        <p:spPr>
          <a:xfrm>
            <a:off x="6400193" y="463929"/>
            <a:ext cx="2560129" cy="2400121"/>
          </a:xfrm>
          <a:prstGeom prst="rect">
            <a:avLst/>
          </a:prstGeom>
        </p:spPr>
      </p:pic>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4"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67"/>
        <p:cNvGrpSpPr/>
        <p:nvPr/>
      </p:nvGrpSpPr>
      <p:grpSpPr>
        <a:xfrm>
          <a:off x="0" y="0"/>
          <a:ext cx="0" cy="0"/>
          <a:chOff x="0" y="0"/>
          <a:chExt cx="0" cy="0"/>
        </a:xfrm>
      </p:grpSpPr>
      <p:sp>
        <p:nvSpPr>
          <p:cNvPr id="6" name="Rectangle 5">
            <a:extLst>
              <a:ext uri="{FF2B5EF4-FFF2-40B4-BE49-F238E27FC236}">
                <a16:creationId xmlns:a16="http://schemas.microsoft.com/office/drawing/2014/main" xmlns="" id="{EFA9A255-7C31-A07D-F29A-6A061981DD4C}"/>
              </a:ext>
            </a:extLst>
          </p:cNvPr>
          <p:cNvSpPr/>
          <p:nvPr/>
        </p:nvSpPr>
        <p:spPr>
          <a:xfrm>
            <a:off x="796995" y="353895"/>
            <a:ext cx="685313" cy="496996"/>
          </a:xfrm>
          <a:prstGeom prst="rect">
            <a:avLst/>
          </a:prstGeom>
        </p:spPr>
        <p:txBody>
          <a:bodyPr wrap="square">
            <a:spAutoFit/>
          </a:bodyPr>
          <a:lstStyle/>
          <a:p>
            <a:pPr lvl="0" algn="just">
              <a:lnSpc>
                <a:spcPct val="150000"/>
              </a:lnSpc>
              <a:spcBef>
                <a:spcPts val="600"/>
              </a:spcBef>
              <a:spcAft>
                <a:spcPts val="600"/>
              </a:spcAft>
              <a:defRPr/>
            </a:pPr>
            <a:r>
              <a:rPr lang="en-US" sz="2000" b="1" u="sng" kern="1200" dirty="0" err="1">
                <a:solidFill>
                  <a:srgbClr val="C00000"/>
                </a:solidFill>
                <a:latin typeface="Arial" panose="020B0604020202020204" pitchFamily="34" charset="0"/>
                <a:ea typeface="+mn-ea"/>
                <a:cs typeface="Arial" panose="020B0604020202020204" pitchFamily="34" charset="0"/>
              </a:rPr>
              <a:t>Giải</a:t>
            </a:r>
            <a:endParaRPr lang="en-US" sz="2000" u="sng" dirty="0">
              <a:solidFill>
                <a:srgbClr val="C00000"/>
              </a:solidFill>
              <a:cs typeface="Arial" panose="020B0604020202020204" pitchFamily="34"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xmlns="" id="{DDC9E483-2474-F774-CF27-074789223F4D}"/>
                  </a:ext>
                </a:extLst>
              </p:cNvPr>
              <p:cNvSpPr txBox="1"/>
              <p:nvPr/>
            </p:nvSpPr>
            <p:spPr>
              <a:xfrm>
                <a:off x="796994" y="1126342"/>
                <a:ext cx="6565913" cy="3519169"/>
              </a:xfrm>
              <a:prstGeom prst="rect">
                <a:avLst/>
              </a:prstGeom>
              <a:noFill/>
            </p:spPr>
            <p:txBody>
              <a:bodyPr wrap="square">
                <a:spAutoFit/>
              </a:bodyPr>
              <a:lstStyle/>
              <a:p>
                <a:pPr algn="just">
                  <a:lnSpc>
                    <a:spcPct val="200000"/>
                  </a:lnSpc>
                  <a:spcBef>
                    <a:spcPts val="300"/>
                  </a:spcBef>
                  <a:spcAft>
                    <a:spcPts val="300"/>
                  </a:spcAft>
                </a:pPr>
                <a:r>
                  <a:rPr lang="en-US" sz="2000" dirty="0">
                    <a:latin typeface="Arial" panose="020B0604020202020204" pitchFamily="34" charset="0"/>
                    <a:ea typeface="Calibri" panose="020F0502020204030204" pitchFamily="34" charset="0"/>
                    <a:cs typeface="Times New Roman" panose="02020603050405020304" pitchFamily="18" charset="0"/>
                  </a:rPr>
                  <a:t>Xét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𝐴𝑀𝐵</m:t>
                    </m:r>
                  </m:oMath>
                </a14:m>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có</a:t>
                </a:r>
                <a:r>
                  <a:rPr lang="en-US" sz="2000" dirty="0">
                    <a:latin typeface="Arial" panose="020B0604020202020204" pitchFamily="34" charset="0"/>
                    <a:ea typeface="Calibri" panose="020F0502020204030204" pitchFamily="34" charset="0"/>
                    <a:cs typeface="Times New Roman" panose="02020603050405020304" pitchFamily="18" charset="0"/>
                  </a:rPr>
                  <a:t>:</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14:m>
                  <m:oMath xmlns:m="http://schemas.openxmlformats.org/officeDocument/2006/math">
                    <m:r>
                      <a:rPr lang="en-US" sz="2000" b="0" i="1" smtClean="0">
                        <a:latin typeface="Cambria Math" panose="02040503050406030204" pitchFamily="18" charset="0"/>
                        <a:ea typeface="Calibri" panose="020F0502020204030204" pitchFamily="34" charset="0"/>
                        <a:cs typeface="Arial" panose="020B0604020202020204" pitchFamily="34" charset="0"/>
                      </a:rPr>
                      <m:t>𝐴</m:t>
                    </m:r>
                    <m:r>
                      <a:rPr lang="en-US" sz="2000" i="1">
                        <a:latin typeface="Cambria Math" panose="02040503050406030204" pitchFamily="18" charset="0"/>
                        <a:ea typeface="Calibri" panose="020F0502020204030204" pitchFamily="34" charset="0"/>
                        <a:cs typeface="Arial" panose="020B0604020202020204" pitchFamily="34" charset="0"/>
                      </a:rPr>
                      <m:t>𝐼</m:t>
                    </m:r>
                  </m:oMath>
                </a14:m>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là</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tia</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phân</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giác</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của</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góc</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latin typeface="Cambria Math"/>
                            <a:ea typeface="Calibri" panose="020F0502020204030204" pitchFamily="34" charset="0"/>
                            <a:cs typeface="Arial" panose="020B0604020202020204" pitchFamily="34" charset="0"/>
                          </a:rPr>
                        </m:ctrlPr>
                      </m:accPr>
                      <m:e>
                        <m:r>
                          <a:rPr lang="en-US" sz="2000" i="1">
                            <a:latin typeface="Cambria Math" panose="02040503050406030204" pitchFamily="18" charset="0"/>
                            <a:ea typeface="Calibri" panose="020F0502020204030204" pitchFamily="34" charset="0"/>
                            <a:cs typeface="Arial" panose="020B0604020202020204" pitchFamily="34" charset="0"/>
                          </a:rPr>
                          <m:t>𝑀𝐴𝐵</m:t>
                        </m:r>
                      </m:e>
                    </m:acc>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𝑀𝐼</m:t>
                    </m:r>
                  </m:oMath>
                </a14:m>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là</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tia</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phân</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giác</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của</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góc</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latin typeface="Cambria Math"/>
                            <a:ea typeface="Calibri" panose="020F0502020204030204" pitchFamily="34" charset="0"/>
                            <a:cs typeface="Arial" panose="020B0604020202020204" pitchFamily="34" charset="0"/>
                          </a:rPr>
                        </m:ctrlPr>
                      </m:accPr>
                      <m:e>
                        <m:r>
                          <a:rPr lang="en-US" sz="2000" i="1">
                            <a:latin typeface="Cambria Math" panose="02040503050406030204" pitchFamily="18" charset="0"/>
                            <a:ea typeface="Calibri" panose="020F0502020204030204" pitchFamily="34" charset="0"/>
                            <a:cs typeface="Arial" panose="020B0604020202020204" pitchFamily="34" charset="0"/>
                          </a:rPr>
                          <m:t>𝐴𝑀𝐵</m:t>
                        </m:r>
                      </m:e>
                    </m:acc>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en-US" sz="2000">
                    <a:ea typeface="Calibri" panose="020F0502020204030204" pitchFamily="34" charset="0"/>
                    <a:cs typeface="Arial" panose="020B0604020202020204" pitchFamily="34" charset="0"/>
                  </a:rPr>
                  <a:t>Suy ra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𝐼</m:t>
                    </m:r>
                  </m:oMath>
                </a14:m>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là</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giao</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điểm</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của</a:t>
                </a:r>
                <a:r>
                  <a:rPr lang="en-US" sz="2000" dirty="0">
                    <a:latin typeface="Arial" panose="020B0604020202020204" pitchFamily="34" charset="0"/>
                    <a:ea typeface="Calibri" panose="020F0502020204030204" pitchFamily="34" charset="0"/>
                    <a:cs typeface="Times New Roman" panose="02020603050405020304" pitchFamily="18" charset="0"/>
                  </a:rPr>
                  <a:t> 3 </a:t>
                </a:r>
                <a:r>
                  <a:rPr lang="en-US" sz="2000" dirty="0" err="1">
                    <a:latin typeface="Arial" panose="020B0604020202020204" pitchFamily="34" charset="0"/>
                    <a:ea typeface="Calibri" panose="020F0502020204030204" pitchFamily="34" charset="0"/>
                    <a:cs typeface="Times New Roman" panose="02020603050405020304" pitchFamily="18" charset="0"/>
                  </a:rPr>
                  <a:t>đường</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phân</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giác</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của</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𝐴𝑀𝐵</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en-US" sz="2000" dirty="0" err="1">
                    <a:latin typeface="Arial" panose="020B0604020202020204" pitchFamily="34" charset="0"/>
                    <a:ea typeface="Calibri" panose="020F0502020204030204" pitchFamily="34" charset="0"/>
                    <a:cs typeface="Times New Roman" panose="02020603050405020304" pitchFamily="18" charset="0"/>
                  </a:rPr>
                  <a:t>Vậy</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𝐼</m:t>
                    </m:r>
                  </m:oMath>
                </a14:m>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cách</a:t>
                </a:r>
                <a:r>
                  <a:rPr lang="en-US" sz="2000" dirty="0">
                    <a:latin typeface="Arial" panose="020B0604020202020204" pitchFamily="34" charset="0"/>
                    <a:ea typeface="Calibri" panose="020F0502020204030204" pitchFamily="34" charset="0"/>
                    <a:cs typeface="Times New Roman" panose="02020603050405020304" pitchFamily="18" charset="0"/>
                  </a:rPr>
                  <a:t> </a:t>
                </a:r>
                <a:r>
                  <a:rPr lang="en-US" sz="2000" dirty="0" err="1">
                    <a:latin typeface="Arial" panose="020B0604020202020204" pitchFamily="34" charset="0"/>
                    <a:ea typeface="Calibri" panose="020F0502020204030204" pitchFamily="34" charset="0"/>
                    <a:cs typeface="Times New Roman" panose="02020603050405020304" pitchFamily="18" charset="0"/>
                  </a:rPr>
                  <a:t>đều</a:t>
                </a:r>
                <a:r>
                  <a:rPr lang="en-US" sz="2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𝑀𝐴</m:t>
                    </m:r>
                    <m:r>
                      <a:rPr lang="en-US" sz="2000" i="1">
                        <a:latin typeface="Cambria Math" panose="02040503050406030204" pitchFamily="18" charset="0"/>
                        <a:ea typeface="Calibri" panose="020F0502020204030204" pitchFamily="34" charset="0"/>
                        <a:cs typeface="Arial" panose="020B0604020202020204" pitchFamily="34" charset="0"/>
                      </a:rPr>
                      <m:t>, </m:t>
                    </m:r>
                    <m:r>
                      <a:rPr lang="en-US" sz="2000" i="1">
                        <a:latin typeface="Cambria Math" panose="02040503050406030204" pitchFamily="18" charset="0"/>
                        <a:ea typeface="Calibri" panose="020F0502020204030204" pitchFamily="34" charset="0"/>
                        <a:cs typeface="Arial" panose="020B0604020202020204" pitchFamily="34" charset="0"/>
                      </a:rPr>
                      <m:t>𝑀𝐵</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𝐴𝐵</m:t>
                    </m:r>
                  </m:oMath>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DDC9E483-2474-F774-CF27-074789223F4D}"/>
                  </a:ext>
                </a:extLst>
              </p:cNvPr>
              <p:cNvSpPr txBox="1">
                <a:spLocks noRot="1" noChangeAspect="1" noMove="1" noResize="1" noEditPoints="1" noAdjustHandles="1" noChangeArrowheads="1" noChangeShapeType="1" noTextEdit="1"/>
              </p:cNvSpPr>
              <p:nvPr/>
            </p:nvSpPr>
            <p:spPr>
              <a:xfrm>
                <a:off x="796994" y="1126342"/>
                <a:ext cx="6565913" cy="3519169"/>
              </a:xfrm>
              <a:prstGeom prst="rect">
                <a:avLst/>
              </a:prstGeom>
              <a:blipFill>
                <a:blip r:embed="rId3"/>
                <a:stretch>
                  <a:fillRect l="-1021"/>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xmlns="" id="{07EE371C-B4F1-D9A6-F687-3738FCF9A6E7}"/>
              </a:ext>
            </a:extLst>
          </p:cNvPr>
          <p:cNvSpPr/>
          <p:nvPr/>
        </p:nvSpPr>
        <p:spPr>
          <a:xfrm>
            <a:off x="6590371" y="-1"/>
            <a:ext cx="2553629" cy="12473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xmlns="" id="{29FBF431-0768-CC15-F424-6E62656B5D60}"/>
              </a:ext>
            </a:extLst>
          </p:cNvPr>
          <p:cNvPicPr>
            <a:picLocks noChangeAspect="1"/>
          </p:cNvPicPr>
          <p:nvPr/>
        </p:nvPicPr>
        <p:blipFill>
          <a:blip r:embed="rId4"/>
          <a:stretch>
            <a:fillRect/>
          </a:stretch>
        </p:blipFill>
        <p:spPr>
          <a:xfrm>
            <a:off x="5786876" y="686953"/>
            <a:ext cx="2560129" cy="2400121"/>
          </a:xfrm>
          <a:prstGeom prst="rect">
            <a:avLst/>
          </a:prstGeom>
        </p:spPr>
      </p:pic>
    </p:spTree>
    <p:extLst>
      <p:ext uri="{BB962C8B-B14F-4D97-AF65-F5344CB8AC3E}">
        <p14:creationId xmlns:p14="http://schemas.microsoft.com/office/powerpoint/2010/main" val="3744651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96"/>
        <p:cNvGrpSpPr/>
        <p:nvPr/>
      </p:nvGrpSpPr>
      <p:grpSpPr>
        <a:xfrm>
          <a:off x="0" y="0"/>
          <a:ext cx="0" cy="0"/>
          <a:chOff x="0" y="0"/>
          <a:chExt cx="0" cy="0"/>
        </a:xfrm>
      </p:grpSpPr>
      <p:grpSp>
        <p:nvGrpSpPr>
          <p:cNvPr id="4500" name="Google Shape;4500;p64"/>
          <p:cNvGrpSpPr/>
          <p:nvPr/>
        </p:nvGrpSpPr>
        <p:grpSpPr>
          <a:xfrm rot="-3242616">
            <a:off x="1599567" y="-695155"/>
            <a:ext cx="2579186" cy="2096144"/>
            <a:chOff x="1301200" y="3574375"/>
            <a:chExt cx="1103000" cy="896425"/>
          </a:xfrm>
        </p:grpSpPr>
        <p:sp>
          <p:nvSpPr>
            <p:cNvPr id="4501" name="Google Shape;4501;p64"/>
            <p:cNvSpPr/>
            <p:nvPr/>
          </p:nvSpPr>
          <p:spPr>
            <a:xfrm>
              <a:off x="1301200" y="3574375"/>
              <a:ext cx="1103000" cy="896425"/>
            </a:xfrm>
            <a:custGeom>
              <a:avLst/>
              <a:gdLst/>
              <a:ahLst/>
              <a:cxnLst/>
              <a:rect l="l" t="t" r="r" b="b"/>
              <a:pathLst>
                <a:path w="44120" h="35857" extrusionOk="0">
                  <a:moveTo>
                    <a:pt x="34240" y="12647"/>
                  </a:moveTo>
                  <a:cubicBezTo>
                    <a:pt x="34582" y="12647"/>
                    <a:pt x="34915" y="12890"/>
                    <a:pt x="34977" y="13279"/>
                  </a:cubicBezTo>
                  <a:lnTo>
                    <a:pt x="36873" y="26725"/>
                  </a:lnTo>
                  <a:cubicBezTo>
                    <a:pt x="36931" y="27144"/>
                    <a:pt x="36617" y="27528"/>
                    <a:pt x="36187" y="27551"/>
                  </a:cubicBezTo>
                  <a:lnTo>
                    <a:pt x="18391" y="28575"/>
                  </a:lnTo>
                  <a:cubicBezTo>
                    <a:pt x="18377" y="28575"/>
                    <a:pt x="18364" y="28576"/>
                    <a:pt x="18350" y="28576"/>
                  </a:cubicBezTo>
                  <a:cubicBezTo>
                    <a:pt x="17691" y="28576"/>
                    <a:pt x="17354" y="27751"/>
                    <a:pt x="17856" y="27295"/>
                  </a:cubicBezTo>
                  <a:lnTo>
                    <a:pt x="33756" y="12837"/>
                  </a:lnTo>
                  <a:cubicBezTo>
                    <a:pt x="33899" y="12706"/>
                    <a:pt x="34070" y="12647"/>
                    <a:pt x="34240" y="12647"/>
                  </a:cubicBezTo>
                  <a:close/>
                  <a:moveTo>
                    <a:pt x="38803" y="0"/>
                  </a:moveTo>
                  <a:cubicBezTo>
                    <a:pt x="38630" y="0"/>
                    <a:pt x="38452" y="61"/>
                    <a:pt x="38304" y="194"/>
                  </a:cubicBezTo>
                  <a:lnTo>
                    <a:pt x="502" y="34576"/>
                  </a:lnTo>
                  <a:cubicBezTo>
                    <a:pt x="0" y="35032"/>
                    <a:pt x="336" y="35857"/>
                    <a:pt x="996" y="35857"/>
                  </a:cubicBezTo>
                  <a:cubicBezTo>
                    <a:pt x="1009" y="35857"/>
                    <a:pt x="1023" y="35857"/>
                    <a:pt x="1037" y="35856"/>
                  </a:cubicBezTo>
                  <a:lnTo>
                    <a:pt x="43364" y="33448"/>
                  </a:lnTo>
                  <a:cubicBezTo>
                    <a:pt x="43794" y="33425"/>
                    <a:pt x="44120" y="33029"/>
                    <a:pt x="44062" y="32611"/>
                  </a:cubicBezTo>
                  <a:lnTo>
                    <a:pt x="39525" y="624"/>
                  </a:lnTo>
                  <a:cubicBezTo>
                    <a:pt x="39471" y="238"/>
                    <a:pt x="39145" y="0"/>
                    <a:pt x="38803" y="0"/>
                  </a:cubicBezTo>
                  <a:close/>
                </a:path>
              </a:pathLst>
            </a:custGeom>
            <a:solidFill>
              <a:schemeClr val="accent2"/>
            </a:solidFill>
            <a:ln>
              <a:noFill/>
            </a:ln>
            <a:effectLst>
              <a:outerShdw dist="38100" dir="5400000" algn="bl" rotWithShape="0">
                <a:schemeClr val="dk1">
                  <a:alpha val="2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64"/>
            <p:cNvSpPr/>
            <p:nvPr/>
          </p:nvSpPr>
          <p:spPr>
            <a:xfrm>
              <a:off x="1345725" y="4420900"/>
              <a:ext cx="25900" cy="28075"/>
            </a:xfrm>
            <a:custGeom>
              <a:avLst/>
              <a:gdLst/>
              <a:ahLst/>
              <a:cxnLst/>
              <a:rect l="l" t="t" r="r" b="b"/>
              <a:pathLst>
                <a:path w="1036" h="1123" extrusionOk="0">
                  <a:moveTo>
                    <a:pt x="41" y="0"/>
                  </a:moveTo>
                  <a:cubicBezTo>
                    <a:pt x="29" y="0"/>
                    <a:pt x="18" y="6"/>
                    <a:pt x="12" y="17"/>
                  </a:cubicBezTo>
                  <a:cubicBezTo>
                    <a:pt x="0" y="29"/>
                    <a:pt x="0" y="52"/>
                    <a:pt x="12" y="76"/>
                  </a:cubicBezTo>
                  <a:lnTo>
                    <a:pt x="954" y="1111"/>
                  </a:lnTo>
                  <a:cubicBezTo>
                    <a:pt x="966" y="1122"/>
                    <a:pt x="977" y="1122"/>
                    <a:pt x="989" y="1122"/>
                  </a:cubicBezTo>
                  <a:cubicBezTo>
                    <a:pt x="1001" y="1122"/>
                    <a:pt x="1012" y="1122"/>
                    <a:pt x="1012" y="1111"/>
                  </a:cubicBezTo>
                  <a:cubicBezTo>
                    <a:pt x="1035" y="1099"/>
                    <a:pt x="1035" y="1064"/>
                    <a:pt x="1012" y="1053"/>
                  </a:cubicBezTo>
                  <a:lnTo>
                    <a:pt x="70" y="17"/>
                  </a:lnTo>
                  <a:cubicBezTo>
                    <a:pt x="64" y="6"/>
                    <a:pt x="53"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64"/>
            <p:cNvSpPr/>
            <p:nvPr/>
          </p:nvSpPr>
          <p:spPr>
            <a:xfrm>
              <a:off x="1357625" y="4409875"/>
              <a:ext cx="16025" cy="16425"/>
            </a:xfrm>
            <a:custGeom>
              <a:avLst/>
              <a:gdLst/>
              <a:ahLst/>
              <a:cxnLst/>
              <a:rect l="l" t="t" r="r" b="b"/>
              <a:pathLst>
                <a:path w="641" h="657" extrusionOk="0">
                  <a:moveTo>
                    <a:pt x="65" y="1"/>
                  </a:moveTo>
                  <a:cubicBezTo>
                    <a:pt x="32" y="1"/>
                    <a:pt x="1" y="45"/>
                    <a:pt x="36" y="63"/>
                  </a:cubicBezTo>
                  <a:lnTo>
                    <a:pt x="559" y="645"/>
                  </a:lnTo>
                  <a:cubicBezTo>
                    <a:pt x="571" y="656"/>
                    <a:pt x="583" y="656"/>
                    <a:pt x="594" y="656"/>
                  </a:cubicBezTo>
                  <a:cubicBezTo>
                    <a:pt x="606" y="656"/>
                    <a:pt x="606" y="656"/>
                    <a:pt x="618" y="645"/>
                  </a:cubicBezTo>
                  <a:cubicBezTo>
                    <a:pt x="641" y="633"/>
                    <a:pt x="641" y="610"/>
                    <a:pt x="618" y="598"/>
                  </a:cubicBezTo>
                  <a:lnTo>
                    <a:pt x="94" y="16"/>
                  </a:lnTo>
                  <a:cubicBezTo>
                    <a:pt x="86" y="5"/>
                    <a:pt x="75" y="1"/>
                    <a:pt x="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64"/>
            <p:cNvSpPr/>
            <p:nvPr/>
          </p:nvSpPr>
          <p:spPr>
            <a:xfrm>
              <a:off x="1370150" y="4398500"/>
              <a:ext cx="15725" cy="16750"/>
            </a:xfrm>
            <a:custGeom>
              <a:avLst/>
              <a:gdLst/>
              <a:ahLst/>
              <a:cxnLst/>
              <a:rect l="l" t="t" r="r" b="b"/>
              <a:pathLst>
                <a:path w="629" h="670" extrusionOk="0">
                  <a:moveTo>
                    <a:pt x="48" y="0"/>
                  </a:moveTo>
                  <a:cubicBezTo>
                    <a:pt x="38" y="0"/>
                    <a:pt x="29" y="6"/>
                    <a:pt x="24" y="18"/>
                  </a:cubicBezTo>
                  <a:cubicBezTo>
                    <a:pt x="0" y="29"/>
                    <a:pt x="0" y="53"/>
                    <a:pt x="24" y="76"/>
                  </a:cubicBezTo>
                  <a:lnTo>
                    <a:pt x="547" y="658"/>
                  </a:lnTo>
                  <a:cubicBezTo>
                    <a:pt x="559" y="658"/>
                    <a:pt x="570" y="669"/>
                    <a:pt x="582" y="669"/>
                  </a:cubicBezTo>
                  <a:cubicBezTo>
                    <a:pt x="593" y="669"/>
                    <a:pt x="605" y="658"/>
                    <a:pt x="605" y="658"/>
                  </a:cubicBezTo>
                  <a:cubicBezTo>
                    <a:pt x="628" y="634"/>
                    <a:pt x="628" y="611"/>
                    <a:pt x="605" y="599"/>
                  </a:cubicBezTo>
                  <a:lnTo>
                    <a:pt x="82" y="18"/>
                  </a:lnTo>
                  <a:cubicBezTo>
                    <a:pt x="70" y="6"/>
                    <a:pt x="58"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64"/>
            <p:cNvSpPr/>
            <p:nvPr/>
          </p:nvSpPr>
          <p:spPr>
            <a:xfrm>
              <a:off x="1382650" y="4387375"/>
              <a:ext cx="15425" cy="16525"/>
            </a:xfrm>
            <a:custGeom>
              <a:avLst/>
              <a:gdLst/>
              <a:ahLst/>
              <a:cxnLst/>
              <a:rect l="l" t="t" r="r" b="b"/>
              <a:pathLst>
                <a:path w="617" h="661" extrusionOk="0">
                  <a:moveTo>
                    <a:pt x="41" y="0"/>
                  </a:moveTo>
                  <a:cubicBezTo>
                    <a:pt x="29" y="0"/>
                    <a:pt x="18" y="3"/>
                    <a:pt x="12" y="9"/>
                  </a:cubicBezTo>
                  <a:cubicBezTo>
                    <a:pt x="0" y="32"/>
                    <a:pt x="0" y="56"/>
                    <a:pt x="12" y="67"/>
                  </a:cubicBezTo>
                  <a:lnTo>
                    <a:pt x="547" y="649"/>
                  </a:lnTo>
                  <a:cubicBezTo>
                    <a:pt x="547" y="661"/>
                    <a:pt x="559" y="661"/>
                    <a:pt x="570" y="661"/>
                  </a:cubicBezTo>
                  <a:cubicBezTo>
                    <a:pt x="582" y="661"/>
                    <a:pt x="594" y="661"/>
                    <a:pt x="605" y="649"/>
                  </a:cubicBezTo>
                  <a:cubicBezTo>
                    <a:pt x="617" y="637"/>
                    <a:pt x="617" y="614"/>
                    <a:pt x="605" y="591"/>
                  </a:cubicBezTo>
                  <a:lnTo>
                    <a:pt x="70" y="9"/>
                  </a:lnTo>
                  <a:cubicBezTo>
                    <a:pt x="64" y="3"/>
                    <a:pt x="53"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64"/>
            <p:cNvSpPr/>
            <p:nvPr/>
          </p:nvSpPr>
          <p:spPr>
            <a:xfrm>
              <a:off x="1394850" y="4376100"/>
              <a:ext cx="15450" cy="16750"/>
            </a:xfrm>
            <a:custGeom>
              <a:avLst/>
              <a:gdLst/>
              <a:ahLst/>
              <a:cxnLst/>
              <a:rect l="l" t="t" r="r" b="b"/>
              <a:pathLst>
                <a:path w="618" h="670" extrusionOk="0">
                  <a:moveTo>
                    <a:pt x="49" y="1"/>
                  </a:moveTo>
                  <a:cubicBezTo>
                    <a:pt x="39" y="1"/>
                    <a:pt x="30" y="7"/>
                    <a:pt x="24" y="18"/>
                  </a:cubicBezTo>
                  <a:cubicBezTo>
                    <a:pt x="1" y="30"/>
                    <a:pt x="1" y="53"/>
                    <a:pt x="24" y="76"/>
                  </a:cubicBezTo>
                  <a:lnTo>
                    <a:pt x="548" y="658"/>
                  </a:lnTo>
                  <a:cubicBezTo>
                    <a:pt x="559" y="658"/>
                    <a:pt x="571" y="670"/>
                    <a:pt x="583" y="670"/>
                  </a:cubicBezTo>
                  <a:cubicBezTo>
                    <a:pt x="583" y="670"/>
                    <a:pt x="594" y="658"/>
                    <a:pt x="606" y="658"/>
                  </a:cubicBezTo>
                  <a:cubicBezTo>
                    <a:pt x="617" y="635"/>
                    <a:pt x="617" y="611"/>
                    <a:pt x="606" y="600"/>
                  </a:cubicBezTo>
                  <a:lnTo>
                    <a:pt x="82" y="18"/>
                  </a:lnTo>
                  <a:cubicBezTo>
                    <a:pt x="71" y="7"/>
                    <a:pt x="59"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64"/>
            <p:cNvSpPr/>
            <p:nvPr/>
          </p:nvSpPr>
          <p:spPr>
            <a:xfrm>
              <a:off x="1406500" y="4365575"/>
              <a:ext cx="25900" cy="27850"/>
            </a:xfrm>
            <a:custGeom>
              <a:avLst/>
              <a:gdLst/>
              <a:ahLst/>
              <a:cxnLst/>
              <a:rect l="l" t="t" r="r" b="b"/>
              <a:pathLst>
                <a:path w="1036" h="1114" extrusionOk="0">
                  <a:moveTo>
                    <a:pt x="48" y="0"/>
                  </a:moveTo>
                  <a:cubicBezTo>
                    <a:pt x="38" y="0"/>
                    <a:pt x="29" y="3"/>
                    <a:pt x="23" y="9"/>
                  </a:cubicBezTo>
                  <a:cubicBezTo>
                    <a:pt x="0" y="20"/>
                    <a:pt x="0" y="55"/>
                    <a:pt x="23" y="67"/>
                  </a:cubicBezTo>
                  <a:lnTo>
                    <a:pt x="966" y="1102"/>
                  </a:lnTo>
                  <a:cubicBezTo>
                    <a:pt x="977" y="1114"/>
                    <a:pt x="989" y="1114"/>
                    <a:pt x="1001" y="1114"/>
                  </a:cubicBezTo>
                  <a:cubicBezTo>
                    <a:pt x="1001" y="1114"/>
                    <a:pt x="1012" y="1114"/>
                    <a:pt x="1024" y="1102"/>
                  </a:cubicBezTo>
                  <a:cubicBezTo>
                    <a:pt x="1035" y="1091"/>
                    <a:pt x="1035" y="1067"/>
                    <a:pt x="1024" y="1044"/>
                  </a:cubicBezTo>
                  <a:lnTo>
                    <a:pt x="82" y="9"/>
                  </a:lnTo>
                  <a:cubicBezTo>
                    <a:pt x="70" y="3"/>
                    <a:pt x="58"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64"/>
            <p:cNvSpPr/>
            <p:nvPr/>
          </p:nvSpPr>
          <p:spPr>
            <a:xfrm>
              <a:off x="1419000" y="4354300"/>
              <a:ext cx="15425" cy="16750"/>
            </a:xfrm>
            <a:custGeom>
              <a:avLst/>
              <a:gdLst/>
              <a:ahLst/>
              <a:cxnLst/>
              <a:rect l="l" t="t" r="r" b="b"/>
              <a:pathLst>
                <a:path w="617" h="670" extrusionOk="0">
                  <a:moveTo>
                    <a:pt x="41" y="0"/>
                  </a:moveTo>
                  <a:cubicBezTo>
                    <a:pt x="29" y="0"/>
                    <a:pt x="18" y="6"/>
                    <a:pt x="12" y="18"/>
                  </a:cubicBezTo>
                  <a:cubicBezTo>
                    <a:pt x="0" y="29"/>
                    <a:pt x="0" y="53"/>
                    <a:pt x="12" y="76"/>
                  </a:cubicBezTo>
                  <a:lnTo>
                    <a:pt x="547" y="658"/>
                  </a:lnTo>
                  <a:cubicBezTo>
                    <a:pt x="547" y="658"/>
                    <a:pt x="559" y="669"/>
                    <a:pt x="570" y="669"/>
                  </a:cubicBezTo>
                  <a:cubicBezTo>
                    <a:pt x="582" y="669"/>
                    <a:pt x="594" y="658"/>
                    <a:pt x="605" y="658"/>
                  </a:cubicBezTo>
                  <a:cubicBezTo>
                    <a:pt x="617" y="634"/>
                    <a:pt x="617" y="611"/>
                    <a:pt x="605" y="599"/>
                  </a:cubicBezTo>
                  <a:lnTo>
                    <a:pt x="70" y="18"/>
                  </a:lnTo>
                  <a:cubicBezTo>
                    <a:pt x="64" y="6"/>
                    <a:pt x="53"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64"/>
            <p:cNvSpPr/>
            <p:nvPr/>
          </p:nvSpPr>
          <p:spPr>
            <a:xfrm>
              <a:off x="1431025" y="4343225"/>
              <a:ext cx="15625" cy="16475"/>
            </a:xfrm>
            <a:custGeom>
              <a:avLst/>
              <a:gdLst/>
              <a:ahLst/>
              <a:cxnLst/>
              <a:rect l="l" t="t" r="r" b="b"/>
              <a:pathLst>
                <a:path w="625" h="659" extrusionOk="0">
                  <a:moveTo>
                    <a:pt x="64" y="1"/>
                  </a:moveTo>
                  <a:cubicBezTo>
                    <a:pt x="28" y="1"/>
                    <a:pt x="1" y="37"/>
                    <a:pt x="20" y="65"/>
                  </a:cubicBezTo>
                  <a:lnTo>
                    <a:pt x="555" y="647"/>
                  </a:lnTo>
                  <a:cubicBezTo>
                    <a:pt x="566" y="659"/>
                    <a:pt x="578" y="659"/>
                    <a:pt x="589" y="659"/>
                  </a:cubicBezTo>
                  <a:cubicBezTo>
                    <a:pt x="589" y="659"/>
                    <a:pt x="601" y="659"/>
                    <a:pt x="613" y="647"/>
                  </a:cubicBezTo>
                  <a:cubicBezTo>
                    <a:pt x="624" y="635"/>
                    <a:pt x="624" y="612"/>
                    <a:pt x="613" y="589"/>
                  </a:cubicBezTo>
                  <a:lnTo>
                    <a:pt x="89" y="7"/>
                  </a:lnTo>
                  <a:cubicBezTo>
                    <a:pt x="81" y="3"/>
                    <a:pt x="72" y="1"/>
                    <a:pt x="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64"/>
            <p:cNvSpPr/>
            <p:nvPr/>
          </p:nvSpPr>
          <p:spPr>
            <a:xfrm>
              <a:off x="1443425" y="4331900"/>
              <a:ext cx="15725" cy="16750"/>
            </a:xfrm>
            <a:custGeom>
              <a:avLst/>
              <a:gdLst/>
              <a:ahLst/>
              <a:cxnLst/>
              <a:rect l="l" t="t" r="r" b="b"/>
              <a:pathLst>
                <a:path w="629" h="670" extrusionOk="0">
                  <a:moveTo>
                    <a:pt x="48" y="1"/>
                  </a:moveTo>
                  <a:cubicBezTo>
                    <a:pt x="38" y="1"/>
                    <a:pt x="29" y="7"/>
                    <a:pt x="24" y="18"/>
                  </a:cubicBezTo>
                  <a:cubicBezTo>
                    <a:pt x="0" y="30"/>
                    <a:pt x="0" y="53"/>
                    <a:pt x="24" y="76"/>
                  </a:cubicBezTo>
                  <a:lnTo>
                    <a:pt x="547" y="658"/>
                  </a:lnTo>
                  <a:cubicBezTo>
                    <a:pt x="559" y="658"/>
                    <a:pt x="570" y="670"/>
                    <a:pt x="582" y="670"/>
                  </a:cubicBezTo>
                  <a:cubicBezTo>
                    <a:pt x="594" y="670"/>
                    <a:pt x="605" y="658"/>
                    <a:pt x="605" y="658"/>
                  </a:cubicBezTo>
                  <a:cubicBezTo>
                    <a:pt x="628" y="635"/>
                    <a:pt x="628" y="611"/>
                    <a:pt x="605" y="600"/>
                  </a:cubicBezTo>
                  <a:lnTo>
                    <a:pt x="82" y="18"/>
                  </a:lnTo>
                  <a:cubicBezTo>
                    <a:pt x="70" y="7"/>
                    <a:pt x="59"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64"/>
            <p:cNvSpPr/>
            <p:nvPr/>
          </p:nvSpPr>
          <p:spPr>
            <a:xfrm>
              <a:off x="1455750" y="4320850"/>
              <a:ext cx="15625" cy="16450"/>
            </a:xfrm>
            <a:custGeom>
              <a:avLst/>
              <a:gdLst/>
              <a:ahLst/>
              <a:cxnLst/>
              <a:rect l="l" t="t" r="r" b="b"/>
              <a:pathLst>
                <a:path w="625" h="658" extrusionOk="0">
                  <a:moveTo>
                    <a:pt x="57" y="0"/>
                  </a:moveTo>
                  <a:cubicBezTo>
                    <a:pt x="27" y="0"/>
                    <a:pt x="0" y="36"/>
                    <a:pt x="19" y="65"/>
                  </a:cubicBezTo>
                  <a:lnTo>
                    <a:pt x="554" y="646"/>
                  </a:lnTo>
                  <a:cubicBezTo>
                    <a:pt x="554" y="658"/>
                    <a:pt x="566" y="658"/>
                    <a:pt x="577" y="658"/>
                  </a:cubicBezTo>
                  <a:cubicBezTo>
                    <a:pt x="589" y="658"/>
                    <a:pt x="601" y="658"/>
                    <a:pt x="612" y="646"/>
                  </a:cubicBezTo>
                  <a:cubicBezTo>
                    <a:pt x="624" y="635"/>
                    <a:pt x="624" y="611"/>
                    <a:pt x="612" y="588"/>
                  </a:cubicBezTo>
                  <a:lnTo>
                    <a:pt x="77" y="7"/>
                  </a:lnTo>
                  <a:cubicBezTo>
                    <a:pt x="71" y="2"/>
                    <a:pt x="64" y="0"/>
                    <a:pt x="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64"/>
            <p:cNvSpPr/>
            <p:nvPr/>
          </p:nvSpPr>
          <p:spPr>
            <a:xfrm>
              <a:off x="1467550" y="4310025"/>
              <a:ext cx="25900" cy="28150"/>
            </a:xfrm>
            <a:custGeom>
              <a:avLst/>
              <a:gdLst/>
              <a:ahLst/>
              <a:cxnLst/>
              <a:rect l="l" t="t" r="r" b="b"/>
              <a:pathLst>
                <a:path w="1036" h="1126" extrusionOk="0">
                  <a:moveTo>
                    <a:pt x="46" y="1"/>
                  </a:moveTo>
                  <a:cubicBezTo>
                    <a:pt x="36" y="1"/>
                    <a:pt x="24" y="3"/>
                    <a:pt x="12" y="9"/>
                  </a:cubicBezTo>
                  <a:cubicBezTo>
                    <a:pt x="1" y="33"/>
                    <a:pt x="1" y="56"/>
                    <a:pt x="12" y="67"/>
                  </a:cubicBezTo>
                  <a:lnTo>
                    <a:pt x="966" y="1114"/>
                  </a:lnTo>
                  <a:cubicBezTo>
                    <a:pt x="966" y="1114"/>
                    <a:pt x="978" y="1126"/>
                    <a:pt x="989" y="1126"/>
                  </a:cubicBezTo>
                  <a:cubicBezTo>
                    <a:pt x="1001" y="1126"/>
                    <a:pt x="1013" y="1114"/>
                    <a:pt x="1024" y="1114"/>
                  </a:cubicBezTo>
                  <a:cubicBezTo>
                    <a:pt x="1036" y="1091"/>
                    <a:pt x="1036" y="1068"/>
                    <a:pt x="1024" y="1056"/>
                  </a:cubicBezTo>
                  <a:lnTo>
                    <a:pt x="71" y="9"/>
                  </a:lnTo>
                  <a:cubicBezTo>
                    <a:pt x="65" y="3"/>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64"/>
            <p:cNvSpPr/>
            <p:nvPr/>
          </p:nvSpPr>
          <p:spPr>
            <a:xfrm>
              <a:off x="1479775" y="4298975"/>
              <a:ext cx="15725" cy="16525"/>
            </a:xfrm>
            <a:custGeom>
              <a:avLst/>
              <a:gdLst/>
              <a:ahLst/>
              <a:cxnLst/>
              <a:rect l="l" t="t" r="r" b="b"/>
              <a:pathLst>
                <a:path w="629" h="661" extrusionOk="0">
                  <a:moveTo>
                    <a:pt x="48" y="1"/>
                  </a:moveTo>
                  <a:cubicBezTo>
                    <a:pt x="38" y="1"/>
                    <a:pt x="29" y="3"/>
                    <a:pt x="24" y="9"/>
                  </a:cubicBezTo>
                  <a:cubicBezTo>
                    <a:pt x="0" y="21"/>
                    <a:pt x="0" y="56"/>
                    <a:pt x="24" y="67"/>
                  </a:cubicBezTo>
                  <a:lnTo>
                    <a:pt x="547" y="649"/>
                  </a:lnTo>
                  <a:cubicBezTo>
                    <a:pt x="559" y="661"/>
                    <a:pt x="570" y="661"/>
                    <a:pt x="582" y="661"/>
                  </a:cubicBezTo>
                  <a:cubicBezTo>
                    <a:pt x="594" y="661"/>
                    <a:pt x="605" y="661"/>
                    <a:pt x="605" y="649"/>
                  </a:cubicBezTo>
                  <a:cubicBezTo>
                    <a:pt x="628" y="637"/>
                    <a:pt x="628" y="602"/>
                    <a:pt x="605" y="591"/>
                  </a:cubicBezTo>
                  <a:lnTo>
                    <a:pt x="82" y="9"/>
                  </a:lnTo>
                  <a:cubicBezTo>
                    <a:pt x="70" y="3"/>
                    <a:pt x="58"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64"/>
            <p:cNvSpPr/>
            <p:nvPr/>
          </p:nvSpPr>
          <p:spPr>
            <a:xfrm>
              <a:off x="1492275" y="4287700"/>
              <a:ext cx="15425" cy="16750"/>
            </a:xfrm>
            <a:custGeom>
              <a:avLst/>
              <a:gdLst/>
              <a:ahLst/>
              <a:cxnLst/>
              <a:rect l="l" t="t" r="r" b="b"/>
              <a:pathLst>
                <a:path w="617" h="670" extrusionOk="0">
                  <a:moveTo>
                    <a:pt x="41" y="1"/>
                  </a:moveTo>
                  <a:cubicBezTo>
                    <a:pt x="30" y="1"/>
                    <a:pt x="18" y="7"/>
                    <a:pt x="12" y="18"/>
                  </a:cubicBezTo>
                  <a:cubicBezTo>
                    <a:pt x="0" y="30"/>
                    <a:pt x="0" y="53"/>
                    <a:pt x="12" y="65"/>
                  </a:cubicBezTo>
                  <a:lnTo>
                    <a:pt x="547" y="646"/>
                  </a:lnTo>
                  <a:cubicBezTo>
                    <a:pt x="547" y="658"/>
                    <a:pt x="559" y="670"/>
                    <a:pt x="570" y="670"/>
                  </a:cubicBezTo>
                  <a:cubicBezTo>
                    <a:pt x="582" y="658"/>
                    <a:pt x="594" y="658"/>
                    <a:pt x="594" y="646"/>
                  </a:cubicBezTo>
                  <a:cubicBezTo>
                    <a:pt x="617" y="635"/>
                    <a:pt x="617" y="611"/>
                    <a:pt x="594" y="600"/>
                  </a:cubicBezTo>
                  <a:lnTo>
                    <a:pt x="70" y="18"/>
                  </a:lnTo>
                  <a:cubicBezTo>
                    <a:pt x="64" y="7"/>
                    <a:pt x="53" y="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64"/>
            <p:cNvSpPr/>
            <p:nvPr/>
          </p:nvSpPr>
          <p:spPr>
            <a:xfrm>
              <a:off x="1504475" y="4276575"/>
              <a:ext cx="15450" cy="16525"/>
            </a:xfrm>
            <a:custGeom>
              <a:avLst/>
              <a:gdLst/>
              <a:ahLst/>
              <a:cxnLst/>
              <a:rect l="l" t="t" r="r" b="b"/>
              <a:pathLst>
                <a:path w="618" h="661" extrusionOk="0">
                  <a:moveTo>
                    <a:pt x="46" y="1"/>
                  </a:moveTo>
                  <a:cubicBezTo>
                    <a:pt x="36" y="1"/>
                    <a:pt x="24" y="4"/>
                    <a:pt x="13" y="10"/>
                  </a:cubicBezTo>
                  <a:cubicBezTo>
                    <a:pt x="1" y="21"/>
                    <a:pt x="1" y="56"/>
                    <a:pt x="13" y="68"/>
                  </a:cubicBezTo>
                  <a:lnTo>
                    <a:pt x="548" y="649"/>
                  </a:lnTo>
                  <a:cubicBezTo>
                    <a:pt x="559" y="661"/>
                    <a:pt x="571" y="661"/>
                    <a:pt x="583" y="661"/>
                  </a:cubicBezTo>
                  <a:cubicBezTo>
                    <a:pt x="583" y="661"/>
                    <a:pt x="594" y="649"/>
                    <a:pt x="606" y="649"/>
                  </a:cubicBezTo>
                  <a:cubicBezTo>
                    <a:pt x="617" y="626"/>
                    <a:pt x="617" y="603"/>
                    <a:pt x="606" y="591"/>
                  </a:cubicBezTo>
                  <a:lnTo>
                    <a:pt x="71" y="10"/>
                  </a:lnTo>
                  <a:cubicBezTo>
                    <a:pt x="65" y="4"/>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64"/>
            <p:cNvSpPr/>
            <p:nvPr/>
          </p:nvSpPr>
          <p:spPr>
            <a:xfrm>
              <a:off x="1516700" y="4265250"/>
              <a:ext cx="15725" cy="16800"/>
            </a:xfrm>
            <a:custGeom>
              <a:avLst/>
              <a:gdLst/>
              <a:ahLst/>
              <a:cxnLst/>
              <a:rect l="l" t="t" r="r" b="b"/>
              <a:pathLst>
                <a:path w="629" h="672" extrusionOk="0">
                  <a:moveTo>
                    <a:pt x="48" y="0"/>
                  </a:moveTo>
                  <a:cubicBezTo>
                    <a:pt x="38" y="0"/>
                    <a:pt x="30" y="3"/>
                    <a:pt x="24" y="9"/>
                  </a:cubicBezTo>
                  <a:cubicBezTo>
                    <a:pt x="1" y="32"/>
                    <a:pt x="1" y="56"/>
                    <a:pt x="24" y="67"/>
                  </a:cubicBezTo>
                  <a:lnTo>
                    <a:pt x="547" y="649"/>
                  </a:lnTo>
                  <a:cubicBezTo>
                    <a:pt x="559" y="660"/>
                    <a:pt x="570" y="660"/>
                    <a:pt x="582" y="672"/>
                  </a:cubicBezTo>
                  <a:lnTo>
                    <a:pt x="582" y="660"/>
                  </a:lnTo>
                  <a:cubicBezTo>
                    <a:pt x="617" y="660"/>
                    <a:pt x="629" y="625"/>
                    <a:pt x="605" y="591"/>
                  </a:cubicBezTo>
                  <a:lnTo>
                    <a:pt x="82" y="9"/>
                  </a:lnTo>
                  <a:cubicBezTo>
                    <a:pt x="70" y="3"/>
                    <a:pt x="59"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64"/>
            <p:cNvSpPr/>
            <p:nvPr/>
          </p:nvSpPr>
          <p:spPr>
            <a:xfrm>
              <a:off x="1528450" y="4254800"/>
              <a:ext cx="26075" cy="27850"/>
            </a:xfrm>
            <a:custGeom>
              <a:avLst/>
              <a:gdLst/>
              <a:ahLst/>
              <a:cxnLst/>
              <a:rect l="l" t="t" r="r" b="b"/>
              <a:pathLst>
                <a:path w="1043" h="1114" extrusionOk="0">
                  <a:moveTo>
                    <a:pt x="53" y="1"/>
                  </a:moveTo>
                  <a:cubicBezTo>
                    <a:pt x="25" y="1"/>
                    <a:pt x="1" y="30"/>
                    <a:pt x="19" y="66"/>
                  </a:cubicBezTo>
                  <a:lnTo>
                    <a:pt x="961" y="1102"/>
                  </a:lnTo>
                  <a:cubicBezTo>
                    <a:pt x="973" y="1113"/>
                    <a:pt x="984" y="1113"/>
                    <a:pt x="996" y="1113"/>
                  </a:cubicBezTo>
                  <a:cubicBezTo>
                    <a:pt x="1008" y="1113"/>
                    <a:pt x="1019" y="1113"/>
                    <a:pt x="1019" y="1102"/>
                  </a:cubicBezTo>
                  <a:cubicBezTo>
                    <a:pt x="1043" y="1090"/>
                    <a:pt x="1043" y="1067"/>
                    <a:pt x="1019" y="1043"/>
                  </a:cubicBezTo>
                  <a:lnTo>
                    <a:pt x="77" y="8"/>
                  </a:lnTo>
                  <a:cubicBezTo>
                    <a:pt x="70" y="3"/>
                    <a:pt x="61" y="1"/>
                    <a:pt x="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64"/>
            <p:cNvSpPr/>
            <p:nvPr/>
          </p:nvSpPr>
          <p:spPr>
            <a:xfrm>
              <a:off x="1540825" y="4243425"/>
              <a:ext cx="15450" cy="16525"/>
            </a:xfrm>
            <a:custGeom>
              <a:avLst/>
              <a:gdLst/>
              <a:ahLst/>
              <a:cxnLst/>
              <a:rect l="l" t="t" r="r" b="b"/>
              <a:pathLst>
                <a:path w="618" h="661" extrusionOk="0">
                  <a:moveTo>
                    <a:pt x="46" y="1"/>
                  </a:moveTo>
                  <a:cubicBezTo>
                    <a:pt x="36" y="1"/>
                    <a:pt x="24" y="4"/>
                    <a:pt x="13" y="10"/>
                  </a:cubicBezTo>
                  <a:cubicBezTo>
                    <a:pt x="1" y="21"/>
                    <a:pt x="1" y="56"/>
                    <a:pt x="13" y="68"/>
                  </a:cubicBezTo>
                  <a:lnTo>
                    <a:pt x="548" y="649"/>
                  </a:lnTo>
                  <a:cubicBezTo>
                    <a:pt x="559" y="661"/>
                    <a:pt x="559" y="661"/>
                    <a:pt x="571" y="661"/>
                  </a:cubicBezTo>
                  <a:cubicBezTo>
                    <a:pt x="583" y="661"/>
                    <a:pt x="594" y="661"/>
                    <a:pt x="606" y="649"/>
                  </a:cubicBezTo>
                  <a:cubicBezTo>
                    <a:pt x="617" y="638"/>
                    <a:pt x="617" y="603"/>
                    <a:pt x="606" y="591"/>
                  </a:cubicBezTo>
                  <a:lnTo>
                    <a:pt x="71" y="10"/>
                  </a:lnTo>
                  <a:cubicBezTo>
                    <a:pt x="65" y="4"/>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64"/>
            <p:cNvSpPr/>
            <p:nvPr/>
          </p:nvSpPr>
          <p:spPr>
            <a:xfrm>
              <a:off x="1553050" y="4232450"/>
              <a:ext cx="15425" cy="16400"/>
            </a:xfrm>
            <a:custGeom>
              <a:avLst/>
              <a:gdLst/>
              <a:ahLst/>
              <a:cxnLst/>
              <a:rect l="l" t="t" r="r" b="b"/>
              <a:pathLst>
                <a:path w="617" h="656" extrusionOk="0">
                  <a:moveTo>
                    <a:pt x="46" y="1"/>
                  </a:moveTo>
                  <a:cubicBezTo>
                    <a:pt x="35" y="1"/>
                    <a:pt x="24" y="7"/>
                    <a:pt x="12" y="18"/>
                  </a:cubicBezTo>
                  <a:cubicBezTo>
                    <a:pt x="0" y="30"/>
                    <a:pt x="0" y="53"/>
                    <a:pt x="12" y="65"/>
                  </a:cubicBezTo>
                  <a:lnTo>
                    <a:pt x="547" y="646"/>
                  </a:lnTo>
                  <a:cubicBezTo>
                    <a:pt x="553" y="652"/>
                    <a:pt x="559" y="655"/>
                    <a:pt x="565" y="655"/>
                  </a:cubicBezTo>
                  <a:cubicBezTo>
                    <a:pt x="570" y="655"/>
                    <a:pt x="576" y="652"/>
                    <a:pt x="582" y="646"/>
                  </a:cubicBezTo>
                  <a:cubicBezTo>
                    <a:pt x="582" y="652"/>
                    <a:pt x="585" y="655"/>
                    <a:pt x="589" y="655"/>
                  </a:cubicBezTo>
                  <a:cubicBezTo>
                    <a:pt x="594" y="655"/>
                    <a:pt x="599" y="652"/>
                    <a:pt x="605" y="646"/>
                  </a:cubicBezTo>
                  <a:cubicBezTo>
                    <a:pt x="617" y="635"/>
                    <a:pt x="617" y="611"/>
                    <a:pt x="605" y="600"/>
                  </a:cubicBezTo>
                  <a:lnTo>
                    <a:pt x="70" y="18"/>
                  </a:lnTo>
                  <a:cubicBezTo>
                    <a:pt x="64" y="7"/>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64"/>
            <p:cNvSpPr/>
            <p:nvPr/>
          </p:nvSpPr>
          <p:spPr>
            <a:xfrm>
              <a:off x="1565550" y="4221125"/>
              <a:ext cx="15450" cy="16750"/>
            </a:xfrm>
            <a:custGeom>
              <a:avLst/>
              <a:gdLst/>
              <a:ahLst/>
              <a:cxnLst/>
              <a:rect l="l" t="t" r="r" b="b"/>
              <a:pathLst>
                <a:path w="618" h="670" extrusionOk="0">
                  <a:moveTo>
                    <a:pt x="41" y="0"/>
                  </a:moveTo>
                  <a:cubicBezTo>
                    <a:pt x="30" y="0"/>
                    <a:pt x="18" y="6"/>
                    <a:pt x="12" y="18"/>
                  </a:cubicBezTo>
                  <a:cubicBezTo>
                    <a:pt x="1" y="29"/>
                    <a:pt x="1" y="53"/>
                    <a:pt x="12" y="76"/>
                  </a:cubicBezTo>
                  <a:lnTo>
                    <a:pt x="547" y="657"/>
                  </a:lnTo>
                  <a:cubicBezTo>
                    <a:pt x="547" y="657"/>
                    <a:pt x="559" y="669"/>
                    <a:pt x="571" y="669"/>
                  </a:cubicBezTo>
                  <a:cubicBezTo>
                    <a:pt x="582" y="669"/>
                    <a:pt x="594" y="657"/>
                    <a:pt x="605" y="657"/>
                  </a:cubicBezTo>
                  <a:cubicBezTo>
                    <a:pt x="617" y="634"/>
                    <a:pt x="617" y="611"/>
                    <a:pt x="605" y="599"/>
                  </a:cubicBezTo>
                  <a:lnTo>
                    <a:pt x="70" y="18"/>
                  </a:lnTo>
                  <a:cubicBezTo>
                    <a:pt x="65" y="6"/>
                    <a:pt x="53"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64"/>
            <p:cNvSpPr/>
            <p:nvPr/>
          </p:nvSpPr>
          <p:spPr>
            <a:xfrm>
              <a:off x="1577775" y="4209775"/>
              <a:ext cx="15425" cy="16750"/>
            </a:xfrm>
            <a:custGeom>
              <a:avLst/>
              <a:gdLst/>
              <a:ahLst/>
              <a:cxnLst/>
              <a:rect l="l" t="t" r="r" b="b"/>
              <a:pathLst>
                <a:path w="617" h="670" extrusionOk="0">
                  <a:moveTo>
                    <a:pt x="45" y="1"/>
                  </a:moveTo>
                  <a:cubicBezTo>
                    <a:pt x="35" y="1"/>
                    <a:pt x="23" y="6"/>
                    <a:pt x="12" y="18"/>
                  </a:cubicBezTo>
                  <a:cubicBezTo>
                    <a:pt x="0" y="30"/>
                    <a:pt x="0" y="53"/>
                    <a:pt x="12" y="76"/>
                  </a:cubicBezTo>
                  <a:lnTo>
                    <a:pt x="547" y="658"/>
                  </a:lnTo>
                  <a:cubicBezTo>
                    <a:pt x="547" y="669"/>
                    <a:pt x="558" y="669"/>
                    <a:pt x="570" y="669"/>
                  </a:cubicBezTo>
                  <a:cubicBezTo>
                    <a:pt x="582" y="669"/>
                    <a:pt x="593" y="658"/>
                    <a:pt x="605" y="658"/>
                  </a:cubicBezTo>
                  <a:cubicBezTo>
                    <a:pt x="617" y="635"/>
                    <a:pt x="617" y="611"/>
                    <a:pt x="605" y="600"/>
                  </a:cubicBezTo>
                  <a:lnTo>
                    <a:pt x="70" y="18"/>
                  </a:lnTo>
                  <a:cubicBezTo>
                    <a:pt x="64" y="6"/>
                    <a:pt x="55" y="1"/>
                    <a:pt x="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64"/>
            <p:cNvSpPr/>
            <p:nvPr/>
          </p:nvSpPr>
          <p:spPr>
            <a:xfrm>
              <a:off x="1589400" y="4199225"/>
              <a:ext cx="25900" cy="28175"/>
            </a:xfrm>
            <a:custGeom>
              <a:avLst/>
              <a:gdLst/>
              <a:ahLst/>
              <a:cxnLst/>
              <a:rect l="l" t="t" r="r" b="b"/>
              <a:pathLst>
                <a:path w="1036" h="1127" extrusionOk="0">
                  <a:moveTo>
                    <a:pt x="48" y="1"/>
                  </a:moveTo>
                  <a:cubicBezTo>
                    <a:pt x="38" y="1"/>
                    <a:pt x="29" y="4"/>
                    <a:pt x="24" y="10"/>
                  </a:cubicBezTo>
                  <a:cubicBezTo>
                    <a:pt x="0" y="21"/>
                    <a:pt x="0" y="56"/>
                    <a:pt x="24" y="68"/>
                  </a:cubicBezTo>
                  <a:lnTo>
                    <a:pt x="966" y="1103"/>
                  </a:lnTo>
                  <a:cubicBezTo>
                    <a:pt x="977" y="1115"/>
                    <a:pt x="977" y="1115"/>
                    <a:pt x="989" y="1126"/>
                  </a:cubicBezTo>
                  <a:cubicBezTo>
                    <a:pt x="1001" y="1115"/>
                    <a:pt x="1012" y="1115"/>
                    <a:pt x="1024" y="1103"/>
                  </a:cubicBezTo>
                  <a:cubicBezTo>
                    <a:pt x="1036" y="1091"/>
                    <a:pt x="1036" y="1068"/>
                    <a:pt x="1024" y="1057"/>
                  </a:cubicBezTo>
                  <a:lnTo>
                    <a:pt x="82" y="10"/>
                  </a:lnTo>
                  <a:cubicBezTo>
                    <a:pt x="70" y="4"/>
                    <a:pt x="59"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64"/>
            <p:cNvSpPr/>
            <p:nvPr/>
          </p:nvSpPr>
          <p:spPr>
            <a:xfrm>
              <a:off x="1601900" y="4187975"/>
              <a:ext cx="15725" cy="16750"/>
            </a:xfrm>
            <a:custGeom>
              <a:avLst/>
              <a:gdLst/>
              <a:ahLst/>
              <a:cxnLst/>
              <a:rect l="l" t="t" r="r" b="b"/>
              <a:pathLst>
                <a:path w="629" h="670" extrusionOk="0">
                  <a:moveTo>
                    <a:pt x="37" y="0"/>
                  </a:moveTo>
                  <a:cubicBezTo>
                    <a:pt x="27" y="0"/>
                    <a:pt x="18" y="6"/>
                    <a:pt x="12" y="18"/>
                  </a:cubicBezTo>
                  <a:cubicBezTo>
                    <a:pt x="1" y="29"/>
                    <a:pt x="1" y="53"/>
                    <a:pt x="12" y="76"/>
                  </a:cubicBezTo>
                  <a:lnTo>
                    <a:pt x="547" y="657"/>
                  </a:lnTo>
                  <a:cubicBezTo>
                    <a:pt x="547" y="657"/>
                    <a:pt x="559" y="669"/>
                    <a:pt x="570" y="669"/>
                  </a:cubicBezTo>
                  <a:cubicBezTo>
                    <a:pt x="605" y="669"/>
                    <a:pt x="629" y="623"/>
                    <a:pt x="594" y="599"/>
                  </a:cubicBezTo>
                  <a:lnTo>
                    <a:pt x="70" y="18"/>
                  </a:lnTo>
                  <a:cubicBezTo>
                    <a:pt x="59" y="6"/>
                    <a:pt x="47" y="0"/>
                    <a:pt x="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64"/>
            <p:cNvSpPr/>
            <p:nvPr/>
          </p:nvSpPr>
          <p:spPr>
            <a:xfrm>
              <a:off x="1614125" y="4176850"/>
              <a:ext cx="15425" cy="16525"/>
            </a:xfrm>
            <a:custGeom>
              <a:avLst/>
              <a:gdLst/>
              <a:ahLst/>
              <a:cxnLst/>
              <a:rect l="l" t="t" r="r" b="b"/>
              <a:pathLst>
                <a:path w="617" h="661" extrusionOk="0">
                  <a:moveTo>
                    <a:pt x="45" y="0"/>
                  </a:moveTo>
                  <a:cubicBezTo>
                    <a:pt x="35" y="0"/>
                    <a:pt x="23" y="3"/>
                    <a:pt x="12" y="9"/>
                  </a:cubicBezTo>
                  <a:cubicBezTo>
                    <a:pt x="0" y="21"/>
                    <a:pt x="0" y="56"/>
                    <a:pt x="12" y="67"/>
                  </a:cubicBezTo>
                  <a:lnTo>
                    <a:pt x="547" y="649"/>
                  </a:lnTo>
                  <a:cubicBezTo>
                    <a:pt x="547" y="660"/>
                    <a:pt x="558" y="660"/>
                    <a:pt x="570" y="660"/>
                  </a:cubicBezTo>
                  <a:cubicBezTo>
                    <a:pt x="582" y="660"/>
                    <a:pt x="593" y="660"/>
                    <a:pt x="605" y="649"/>
                  </a:cubicBezTo>
                  <a:cubicBezTo>
                    <a:pt x="617" y="637"/>
                    <a:pt x="617" y="602"/>
                    <a:pt x="605" y="591"/>
                  </a:cubicBezTo>
                  <a:lnTo>
                    <a:pt x="70" y="9"/>
                  </a:lnTo>
                  <a:cubicBezTo>
                    <a:pt x="64" y="3"/>
                    <a:pt x="55" y="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64"/>
            <p:cNvSpPr/>
            <p:nvPr/>
          </p:nvSpPr>
          <p:spPr>
            <a:xfrm>
              <a:off x="1626325" y="4165575"/>
              <a:ext cx="15450" cy="16750"/>
            </a:xfrm>
            <a:custGeom>
              <a:avLst/>
              <a:gdLst/>
              <a:ahLst/>
              <a:cxnLst/>
              <a:rect l="l" t="t" r="r" b="b"/>
              <a:pathLst>
                <a:path w="618" h="670" extrusionOk="0">
                  <a:moveTo>
                    <a:pt x="47" y="1"/>
                  </a:moveTo>
                  <a:cubicBezTo>
                    <a:pt x="38" y="1"/>
                    <a:pt x="30" y="6"/>
                    <a:pt x="24" y="18"/>
                  </a:cubicBezTo>
                  <a:cubicBezTo>
                    <a:pt x="1" y="30"/>
                    <a:pt x="1" y="53"/>
                    <a:pt x="24" y="76"/>
                  </a:cubicBezTo>
                  <a:lnTo>
                    <a:pt x="547" y="658"/>
                  </a:lnTo>
                  <a:cubicBezTo>
                    <a:pt x="559" y="658"/>
                    <a:pt x="571" y="669"/>
                    <a:pt x="582" y="669"/>
                  </a:cubicBezTo>
                  <a:cubicBezTo>
                    <a:pt x="594" y="669"/>
                    <a:pt x="594" y="658"/>
                    <a:pt x="605" y="658"/>
                  </a:cubicBezTo>
                  <a:cubicBezTo>
                    <a:pt x="617" y="635"/>
                    <a:pt x="617" y="611"/>
                    <a:pt x="605" y="600"/>
                  </a:cubicBezTo>
                  <a:lnTo>
                    <a:pt x="70" y="18"/>
                  </a:lnTo>
                  <a:cubicBezTo>
                    <a:pt x="65" y="6"/>
                    <a:pt x="56"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64"/>
            <p:cNvSpPr/>
            <p:nvPr/>
          </p:nvSpPr>
          <p:spPr>
            <a:xfrm>
              <a:off x="1638550" y="4154450"/>
              <a:ext cx="15725" cy="16525"/>
            </a:xfrm>
            <a:custGeom>
              <a:avLst/>
              <a:gdLst/>
              <a:ahLst/>
              <a:cxnLst/>
              <a:rect l="l" t="t" r="r" b="b"/>
              <a:pathLst>
                <a:path w="629" h="661" extrusionOk="0">
                  <a:moveTo>
                    <a:pt x="48" y="1"/>
                  </a:moveTo>
                  <a:cubicBezTo>
                    <a:pt x="38" y="1"/>
                    <a:pt x="29" y="4"/>
                    <a:pt x="23" y="9"/>
                  </a:cubicBezTo>
                  <a:cubicBezTo>
                    <a:pt x="0" y="33"/>
                    <a:pt x="0" y="56"/>
                    <a:pt x="23" y="68"/>
                  </a:cubicBezTo>
                  <a:lnTo>
                    <a:pt x="547" y="649"/>
                  </a:lnTo>
                  <a:cubicBezTo>
                    <a:pt x="558" y="661"/>
                    <a:pt x="570" y="661"/>
                    <a:pt x="582" y="661"/>
                  </a:cubicBezTo>
                  <a:cubicBezTo>
                    <a:pt x="593" y="661"/>
                    <a:pt x="605" y="661"/>
                    <a:pt x="605" y="649"/>
                  </a:cubicBezTo>
                  <a:cubicBezTo>
                    <a:pt x="628" y="638"/>
                    <a:pt x="628" y="614"/>
                    <a:pt x="605" y="591"/>
                  </a:cubicBezTo>
                  <a:lnTo>
                    <a:pt x="82" y="9"/>
                  </a:lnTo>
                  <a:cubicBezTo>
                    <a:pt x="70" y="4"/>
                    <a:pt x="58"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64"/>
            <p:cNvSpPr/>
            <p:nvPr/>
          </p:nvSpPr>
          <p:spPr>
            <a:xfrm>
              <a:off x="1650450" y="4143775"/>
              <a:ext cx="26200" cy="28075"/>
            </a:xfrm>
            <a:custGeom>
              <a:avLst/>
              <a:gdLst/>
              <a:ahLst/>
              <a:cxnLst/>
              <a:rect l="l" t="t" r="r" b="b"/>
              <a:pathLst>
                <a:path w="1048" h="1123" extrusionOk="0">
                  <a:moveTo>
                    <a:pt x="46" y="0"/>
                  </a:moveTo>
                  <a:cubicBezTo>
                    <a:pt x="36" y="0"/>
                    <a:pt x="24" y="6"/>
                    <a:pt x="13" y="18"/>
                  </a:cubicBezTo>
                  <a:cubicBezTo>
                    <a:pt x="1" y="29"/>
                    <a:pt x="1" y="53"/>
                    <a:pt x="13" y="64"/>
                  </a:cubicBezTo>
                  <a:lnTo>
                    <a:pt x="966" y="1111"/>
                  </a:lnTo>
                  <a:cubicBezTo>
                    <a:pt x="966" y="1111"/>
                    <a:pt x="978" y="1123"/>
                    <a:pt x="990" y="1123"/>
                  </a:cubicBezTo>
                  <a:cubicBezTo>
                    <a:pt x="1025" y="1123"/>
                    <a:pt x="1048" y="1076"/>
                    <a:pt x="1025" y="1053"/>
                  </a:cubicBezTo>
                  <a:lnTo>
                    <a:pt x="71" y="18"/>
                  </a:lnTo>
                  <a:cubicBezTo>
                    <a:pt x="65" y="6"/>
                    <a:pt x="56"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64"/>
            <p:cNvSpPr/>
            <p:nvPr/>
          </p:nvSpPr>
          <p:spPr>
            <a:xfrm>
              <a:off x="1662675" y="4132650"/>
              <a:ext cx="15700" cy="16525"/>
            </a:xfrm>
            <a:custGeom>
              <a:avLst/>
              <a:gdLst/>
              <a:ahLst/>
              <a:cxnLst/>
              <a:rect l="l" t="t" r="r" b="b"/>
              <a:pathLst>
                <a:path w="628" h="661" extrusionOk="0">
                  <a:moveTo>
                    <a:pt x="47" y="0"/>
                  </a:moveTo>
                  <a:cubicBezTo>
                    <a:pt x="38" y="0"/>
                    <a:pt x="30" y="3"/>
                    <a:pt x="24" y="9"/>
                  </a:cubicBezTo>
                  <a:cubicBezTo>
                    <a:pt x="1" y="21"/>
                    <a:pt x="1" y="56"/>
                    <a:pt x="24" y="67"/>
                  </a:cubicBezTo>
                  <a:lnTo>
                    <a:pt x="547" y="649"/>
                  </a:lnTo>
                  <a:cubicBezTo>
                    <a:pt x="556" y="658"/>
                    <a:pt x="565" y="660"/>
                    <a:pt x="574" y="660"/>
                  </a:cubicBezTo>
                  <a:lnTo>
                    <a:pt x="574" y="660"/>
                  </a:lnTo>
                  <a:cubicBezTo>
                    <a:pt x="607" y="657"/>
                    <a:pt x="628" y="613"/>
                    <a:pt x="605" y="591"/>
                  </a:cubicBezTo>
                  <a:lnTo>
                    <a:pt x="70" y="9"/>
                  </a:lnTo>
                  <a:cubicBezTo>
                    <a:pt x="64" y="3"/>
                    <a:pt x="56" y="0"/>
                    <a:pt x="47" y="0"/>
                  </a:cubicBezTo>
                  <a:close/>
                  <a:moveTo>
                    <a:pt x="574" y="660"/>
                  </a:moveTo>
                  <a:cubicBezTo>
                    <a:pt x="573" y="660"/>
                    <a:pt x="572" y="660"/>
                    <a:pt x="570" y="660"/>
                  </a:cubicBezTo>
                  <a:lnTo>
                    <a:pt x="582" y="660"/>
                  </a:lnTo>
                  <a:cubicBezTo>
                    <a:pt x="579" y="660"/>
                    <a:pt x="577" y="660"/>
                    <a:pt x="574" y="66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64"/>
            <p:cNvSpPr/>
            <p:nvPr/>
          </p:nvSpPr>
          <p:spPr>
            <a:xfrm>
              <a:off x="1674900" y="4121375"/>
              <a:ext cx="15725" cy="16750"/>
            </a:xfrm>
            <a:custGeom>
              <a:avLst/>
              <a:gdLst/>
              <a:ahLst/>
              <a:cxnLst/>
              <a:rect l="l" t="t" r="r" b="b"/>
              <a:pathLst>
                <a:path w="629" h="670" extrusionOk="0">
                  <a:moveTo>
                    <a:pt x="48" y="1"/>
                  </a:moveTo>
                  <a:cubicBezTo>
                    <a:pt x="38" y="1"/>
                    <a:pt x="29" y="6"/>
                    <a:pt x="23" y="18"/>
                  </a:cubicBezTo>
                  <a:cubicBezTo>
                    <a:pt x="0" y="30"/>
                    <a:pt x="0" y="53"/>
                    <a:pt x="23" y="76"/>
                  </a:cubicBezTo>
                  <a:lnTo>
                    <a:pt x="547" y="658"/>
                  </a:lnTo>
                  <a:cubicBezTo>
                    <a:pt x="558" y="658"/>
                    <a:pt x="570" y="669"/>
                    <a:pt x="582" y="669"/>
                  </a:cubicBezTo>
                  <a:cubicBezTo>
                    <a:pt x="593" y="669"/>
                    <a:pt x="605" y="658"/>
                    <a:pt x="605" y="646"/>
                  </a:cubicBezTo>
                  <a:cubicBezTo>
                    <a:pt x="628" y="635"/>
                    <a:pt x="628" y="611"/>
                    <a:pt x="605" y="600"/>
                  </a:cubicBezTo>
                  <a:lnTo>
                    <a:pt x="81" y="18"/>
                  </a:lnTo>
                  <a:cubicBezTo>
                    <a:pt x="70" y="6"/>
                    <a:pt x="58"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64"/>
            <p:cNvSpPr/>
            <p:nvPr/>
          </p:nvSpPr>
          <p:spPr>
            <a:xfrm>
              <a:off x="1687400" y="4110250"/>
              <a:ext cx="15425" cy="16525"/>
            </a:xfrm>
            <a:custGeom>
              <a:avLst/>
              <a:gdLst/>
              <a:ahLst/>
              <a:cxnLst/>
              <a:rect l="l" t="t" r="r" b="b"/>
              <a:pathLst>
                <a:path w="617" h="661" extrusionOk="0">
                  <a:moveTo>
                    <a:pt x="41" y="1"/>
                  </a:moveTo>
                  <a:cubicBezTo>
                    <a:pt x="29" y="1"/>
                    <a:pt x="18" y="4"/>
                    <a:pt x="12" y="9"/>
                  </a:cubicBezTo>
                  <a:cubicBezTo>
                    <a:pt x="0" y="21"/>
                    <a:pt x="0" y="56"/>
                    <a:pt x="12" y="68"/>
                  </a:cubicBezTo>
                  <a:lnTo>
                    <a:pt x="547" y="649"/>
                  </a:lnTo>
                  <a:cubicBezTo>
                    <a:pt x="547" y="661"/>
                    <a:pt x="558" y="661"/>
                    <a:pt x="570" y="661"/>
                  </a:cubicBezTo>
                  <a:cubicBezTo>
                    <a:pt x="582" y="661"/>
                    <a:pt x="593" y="661"/>
                    <a:pt x="605" y="649"/>
                  </a:cubicBezTo>
                  <a:cubicBezTo>
                    <a:pt x="617" y="638"/>
                    <a:pt x="617" y="603"/>
                    <a:pt x="605" y="591"/>
                  </a:cubicBezTo>
                  <a:lnTo>
                    <a:pt x="70" y="9"/>
                  </a:lnTo>
                  <a:cubicBezTo>
                    <a:pt x="64" y="4"/>
                    <a:pt x="53" y="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64"/>
            <p:cNvSpPr/>
            <p:nvPr/>
          </p:nvSpPr>
          <p:spPr>
            <a:xfrm>
              <a:off x="1699275" y="4099150"/>
              <a:ext cx="16050" cy="16575"/>
            </a:xfrm>
            <a:custGeom>
              <a:avLst/>
              <a:gdLst/>
              <a:ahLst/>
              <a:cxnLst/>
              <a:rect l="l" t="t" r="r" b="b"/>
              <a:pathLst>
                <a:path w="642" h="663" extrusionOk="0">
                  <a:moveTo>
                    <a:pt x="69" y="1"/>
                  </a:moveTo>
                  <a:cubicBezTo>
                    <a:pt x="35" y="1"/>
                    <a:pt x="1" y="42"/>
                    <a:pt x="37" y="70"/>
                  </a:cubicBezTo>
                  <a:lnTo>
                    <a:pt x="560" y="651"/>
                  </a:lnTo>
                  <a:cubicBezTo>
                    <a:pt x="572" y="651"/>
                    <a:pt x="584" y="663"/>
                    <a:pt x="595" y="663"/>
                  </a:cubicBezTo>
                  <a:cubicBezTo>
                    <a:pt x="607" y="663"/>
                    <a:pt x="607" y="651"/>
                    <a:pt x="619" y="651"/>
                  </a:cubicBezTo>
                  <a:cubicBezTo>
                    <a:pt x="642" y="640"/>
                    <a:pt x="642" y="605"/>
                    <a:pt x="619" y="593"/>
                  </a:cubicBezTo>
                  <a:lnTo>
                    <a:pt x="95" y="11"/>
                  </a:lnTo>
                  <a:cubicBezTo>
                    <a:pt x="88" y="4"/>
                    <a:pt x="78" y="1"/>
                    <a:pt x="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64"/>
            <p:cNvSpPr/>
            <p:nvPr/>
          </p:nvSpPr>
          <p:spPr>
            <a:xfrm>
              <a:off x="1711225" y="4088225"/>
              <a:ext cx="25925" cy="28100"/>
            </a:xfrm>
            <a:custGeom>
              <a:avLst/>
              <a:gdLst/>
              <a:ahLst/>
              <a:cxnLst/>
              <a:rect l="l" t="t" r="r" b="b"/>
              <a:pathLst>
                <a:path w="1037" h="1124" extrusionOk="0">
                  <a:moveTo>
                    <a:pt x="49" y="1"/>
                  </a:moveTo>
                  <a:cubicBezTo>
                    <a:pt x="39" y="1"/>
                    <a:pt x="30" y="6"/>
                    <a:pt x="24" y="18"/>
                  </a:cubicBezTo>
                  <a:cubicBezTo>
                    <a:pt x="1" y="30"/>
                    <a:pt x="1" y="53"/>
                    <a:pt x="24" y="76"/>
                  </a:cubicBezTo>
                  <a:lnTo>
                    <a:pt x="966" y="1111"/>
                  </a:lnTo>
                  <a:cubicBezTo>
                    <a:pt x="978" y="1123"/>
                    <a:pt x="990" y="1123"/>
                    <a:pt x="1001" y="1123"/>
                  </a:cubicBezTo>
                  <a:cubicBezTo>
                    <a:pt x="1001" y="1123"/>
                    <a:pt x="1013" y="1123"/>
                    <a:pt x="1025" y="1111"/>
                  </a:cubicBezTo>
                  <a:cubicBezTo>
                    <a:pt x="1036" y="1100"/>
                    <a:pt x="1036" y="1077"/>
                    <a:pt x="1025" y="1053"/>
                  </a:cubicBezTo>
                  <a:lnTo>
                    <a:pt x="82" y="18"/>
                  </a:lnTo>
                  <a:cubicBezTo>
                    <a:pt x="71" y="6"/>
                    <a:pt x="59"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64"/>
            <p:cNvSpPr/>
            <p:nvPr/>
          </p:nvSpPr>
          <p:spPr>
            <a:xfrm>
              <a:off x="1723750" y="4077100"/>
              <a:ext cx="15425" cy="16825"/>
            </a:xfrm>
            <a:custGeom>
              <a:avLst/>
              <a:gdLst/>
              <a:ahLst/>
              <a:cxnLst/>
              <a:rect l="l" t="t" r="r" b="b"/>
              <a:pathLst>
                <a:path w="617" h="673" extrusionOk="0">
                  <a:moveTo>
                    <a:pt x="41" y="1"/>
                  </a:moveTo>
                  <a:cubicBezTo>
                    <a:pt x="29" y="1"/>
                    <a:pt x="18" y="4"/>
                    <a:pt x="12" y="9"/>
                  </a:cubicBezTo>
                  <a:cubicBezTo>
                    <a:pt x="0" y="33"/>
                    <a:pt x="0" y="56"/>
                    <a:pt x="12" y="68"/>
                  </a:cubicBezTo>
                  <a:lnTo>
                    <a:pt x="547" y="649"/>
                  </a:lnTo>
                  <a:cubicBezTo>
                    <a:pt x="547" y="661"/>
                    <a:pt x="558" y="672"/>
                    <a:pt x="570" y="672"/>
                  </a:cubicBezTo>
                  <a:cubicBezTo>
                    <a:pt x="582" y="661"/>
                    <a:pt x="593" y="661"/>
                    <a:pt x="605" y="649"/>
                  </a:cubicBezTo>
                  <a:cubicBezTo>
                    <a:pt x="617" y="638"/>
                    <a:pt x="617" y="614"/>
                    <a:pt x="605" y="591"/>
                  </a:cubicBezTo>
                  <a:lnTo>
                    <a:pt x="70" y="9"/>
                  </a:lnTo>
                  <a:cubicBezTo>
                    <a:pt x="64" y="4"/>
                    <a:pt x="52" y="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64"/>
            <p:cNvSpPr/>
            <p:nvPr/>
          </p:nvSpPr>
          <p:spPr>
            <a:xfrm>
              <a:off x="1735950" y="4066050"/>
              <a:ext cx="15450" cy="16525"/>
            </a:xfrm>
            <a:custGeom>
              <a:avLst/>
              <a:gdLst/>
              <a:ahLst/>
              <a:cxnLst/>
              <a:rect l="l" t="t" r="r" b="b"/>
              <a:pathLst>
                <a:path w="618" h="661" extrusionOk="0">
                  <a:moveTo>
                    <a:pt x="49" y="1"/>
                  </a:moveTo>
                  <a:cubicBezTo>
                    <a:pt x="38" y="1"/>
                    <a:pt x="30" y="4"/>
                    <a:pt x="24" y="9"/>
                  </a:cubicBezTo>
                  <a:cubicBezTo>
                    <a:pt x="1" y="21"/>
                    <a:pt x="1" y="56"/>
                    <a:pt x="24" y="68"/>
                  </a:cubicBezTo>
                  <a:lnTo>
                    <a:pt x="547" y="649"/>
                  </a:lnTo>
                  <a:cubicBezTo>
                    <a:pt x="559" y="661"/>
                    <a:pt x="571" y="661"/>
                    <a:pt x="582" y="661"/>
                  </a:cubicBezTo>
                  <a:cubicBezTo>
                    <a:pt x="582" y="661"/>
                    <a:pt x="594" y="661"/>
                    <a:pt x="605" y="649"/>
                  </a:cubicBezTo>
                  <a:cubicBezTo>
                    <a:pt x="617" y="626"/>
                    <a:pt x="617" y="603"/>
                    <a:pt x="605" y="591"/>
                  </a:cubicBezTo>
                  <a:lnTo>
                    <a:pt x="82" y="9"/>
                  </a:lnTo>
                  <a:cubicBezTo>
                    <a:pt x="70" y="4"/>
                    <a:pt x="59"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64"/>
            <p:cNvSpPr/>
            <p:nvPr/>
          </p:nvSpPr>
          <p:spPr>
            <a:xfrm>
              <a:off x="1748100" y="4054925"/>
              <a:ext cx="15800" cy="16600"/>
            </a:xfrm>
            <a:custGeom>
              <a:avLst/>
              <a:gdLst/>
              <a:ahLst/>
              <a:cxnLst/>
              <a:rect l="l" t="t" r="r" b="b"/>
              <a:pathLst>
                <a:path w="632" h="664" extrusionOk="0">
                  <a:moveTo>
                    <a:pt x="56" y="0"/>
                  </a:moveTo>
                  <a:cubicBezTo>
                    <a:pt x="26" y="0"/>
                    <a:pt x="0" y="33"/>
                    <a:pt x="26" y="59"/>
                  </a:cubicBezTo>
                  <a:lnTo>
                    <a:pt x="550" y="641"/>
                  </a:lnTo>
                  <a:cubicBezTo>
                    <a:pt x="561" y="652"/>
                    <a:pt x="573" y="664"/>
                    <a:pt x="585" y="664"/>
                  </a:cubicBezTo>
                  <a:cubicBezTo>
                    <a:pt x="596" y="664"/>
                    <a:pt x="608" y="652"/>
                    <a:pt x="620" y="652"/>
                  </a:cubicBezTo>
                  <a:cubicBezTo>
                    <a:pt x="631" y="629"/>
                    <a:pt x="631" y="606"/>
                    <a:pt x="620" y="594"/>
                  </a:cubicBezTo>
                  <a:lnTo>
                    <a:pt x="85" y="12"/>
                  </a:lnTo>
                  <a:cubicBezTo>
                    <a:pt x="76" y="4"/>
                    <a:pt x="66" y="0"/>
                    <a:pt x="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64"/>
            <p:cNvSpPr/>
            <p:nvPr/>
          </p:nvSpPr>
          <p:spPr>
            <a:xfrm>
              <a:off x="1760675" y="4043675"/>
              <a:ext cx="15425" cy="16525"/>
            </a:xfrm>
            <a:custGeom>
              <a:avLst/>
              <a:gdLst/>
              <a:ahLst/>
              <a:cxnLst/>
              <a:rect l="l" t="t" r="r" b="b"/>
              <a:pathLst>
                <a:path w="617" h="661" extrusionOk="0">
                  <a:moveTo>
                    <a:pt x="41" y="0"/>
                  </a:moveTo>
                  <a:cubicBezTo>
                    <a:pt x="29" y="0"/>
                    <a:pt x="18" y="3"/>
                    <a:pt x="12" y="9"/>
                  </a:cubicBezTo>
                  <a:cubicBezTo>
                    <a:pt x="0" y="20"/>
                    <a:pt x="0" y="55"/>
                    <a:pt x="12" y="67"/>
                  </a:cubicBezTo>
                  <a:lnTo>
                    <a:pt x="547" y="649"/>
                  </a:lnTo>
                  <a:cubicBezTo>
                    <a:pt x="547" y="660"/>
                    <a:pt x="559" y="660"/>
                    <a:pt x="570" y="660"/>
                  </a:cubicBezTo>
                  <a:cubicBezTo>
                    <a:pt x="582" y="660"/>
                    <a:pt x="594" y="660"/>
                    <a:pt x="605" y="649"/>
                  </a:cubicBezTo>
                  <a:cubicBezTo>
                    <a:pt x="617" y="637"/>
                    <a:pt x="617" y="602"/>
                    <a:pt x="605" y="590"/>
                  </a:cubicBezTo>
                  <a:lnTo>
                    <a:pt x="70" y="9"/>
                  </a:lnTo>
                  <a:cubicBezTo>
                    <a:pt x="64" y="3"/>
                    <a:pt x="53"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64"/>
            <p:cNvSpPr/>
            <p:nvPr/>
          </p:nvSpPr>
          <p:spPr>
            <a:xfrm>
              <a:off x="1772150" y="4033100"/>
              <a:ext cx="26050" cy="27975"/>
            </a:xfrm>
            <a:custGeom>
              <a:avLst/>
              <a:gdLst/>
              <a:ahLst/>
              <a:cxnLst/>
              <a:rect l="l" t="t" r="r" b="b"/>
              <a:pathLst>
                <a:path w="1042" h="1119" extrusionOk="0">
                  <a:moveTo>
                    <a:pt x="54" y="1"/>
                  </a:moveTo>
                  <a:cubicBezTo>
                    <a:pt x="23" y="1"/>
                    <a:pt x="1" y="33"/>
                    <a:pt x="18" y="60"/>
                  </a:cubicBezTo>
                  <a:lnTo>
                    <a:pt x="972" y="1106"/>
                  </a:lnTo>
                  <a:cubicBezTo>
                    <a:pt x="972" y="1106"/>
                    <a:pt x="984" y="1118"/>
                    <a:pt x="995" y="1118"/>
                  </a:cubicBezTo>
                  <a:cubicBezTo>
                    <a:pt x="1007" y="1118"/>
                    <a:pt x="1019" y="1106"/>
                    <a:pt x="1030" y="1106"/>
                  </a:cubicBezTo>
                  <a:cubicBezTo>
                    <a:pt x="1042" y="1083"/>
                    <a:pt x="1042" y="1060"/>
                    <a:pt x="1030" y="1048"/>
                  </a:cubicBezTo>
                  <a:lnTo>
                    <a:pt x="88" y="13"/>
                  </a:lnTo>
                  <a:cubicBezTo>
                    <a:pt x="76" y="4"/>
                    <a:pt x="65" y="1"/>
                    <a:pt x="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64"/>
            <p:cNvSpPr/>
            <p:nvPr/>
          </p:nvSpPr>
          <p:spPr>
            <a:xfrm>
              <a:off x="1784525" y="4021650"/>
              <a:ext cx="15725" cy="16725"/>
            </a:xfrm>
            <a:custGeom>
              <a:avLst/>
              <a:gdLst/>
              <a:ahLst/>
              <a:cxnLst/>
              <a:rect l="l" t="t" r="r" b="b"/>
              <a:pathLst>
                <a:path w="629" h="669" extrusionOk="0">
                  <a:moveTo>
                    <a:pt x="48" y="0"/>
                  </a:moveTo>
                  <a:cubicBezTo>
                    <a:pt x="38" y="0"/>
                    <a:pt x="29" y="6"/>
                    <a:pt x="23" y="17"/>
                  </a:cubicBezTo>
                  <a:cubicBezTo>
                    <a:pt x="0" y="29"/>
                    <a:pt x="0" y="52"/>
                    <a:pt x="23" y="76"/>
                  </a:cubicBezTo>
                  <a:lnTo>
                    <a:pt x="547" y="657"/>
                  </a:lnTo>
                  <a:cubicBezTo>
                    <a:pt x="558" y="657"/>
                    <a:pt x="570" y="669"/>
                    <a:pt x="582" y="669"/>
                  </a:cubicBezTo>
                  <a:cubicBezTo>
                    <a:pt x="593" y="669"/>
                    <a:pt x="605" y="657"/>
                    <a:pt x="605" y="657"/>
                  </a:cubicBezTo>
                  <a:cubicBezTo>
                    <a:pt x="628" y="634"/>
                    <a:pt x="628" y="611"/>
                    <a:pt x="605" y="599"/>
                  </a:cubicBezTo>
                  <a:lnTo>
                    <a:pt x="82" y="17"/>
                  </a:lnTo>
                  <a:cubicBezTo>
                    <a:pt x="70" y="6"/>
                    <a:pt x="58"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64"/>
            <p:cNvSpPr/>
            <p:nvPr/>
          </p:nvSpPr>
          <p:spPr>
            <a:xfrm>
              <a:off x="1797025" y="4010600"/>
              <a:ext cx="15425" cy="16725"/>
            </a:xfrm>
            <a:custGeom>
              <a:avLst/>
              <a:gdLst/>
              <a:ahLst/>
              <a:cxnLst/>
              <a:rect l="l" t="t" r="r" b="b"/>
              <a:pathLst>
                <a:path w="617" h="669" extrusionOk="0">
                  <a:moveTo>
                    <a:pt x="41" y="0"/>
                  </a:moveTo>
                  <a:cubicBezTo>
                    <a:pt x="29" y="0"/>
                    <a:pt x="18" y="6"/>
                    <a:pt x="12" y="17"/>
                  </a:cubicBezTo>
                  <a:cubicBezTo>
                    <a:pt x="0" y="29"/>
                    <a:pt x="0" y="52"/>
                    <a:pt x="12" y="64"/>
                  </a:cubicBezTo>
                  <a:lnTo>
                    <a:pt x="547" y="646"/>
                  </a:lnTo>
                  <a:cubicBezTo>
                    <a:pt x="547" y="657"/>
                    <a:pt x="559" y="657"/>
                    <a:pt x="570" y="669"/>
                  </a:cubicBezTo>
                  <a:cubicBezTo>
                    <a:pt x="582" y="657"/>
                    <a:pt x="593" y="657"/>
                    <a:pt x="605" y="646"/>
                  </a:cubicBezTo>
                  <a:cubicBezTo>
                    <a:pt x="617" y="634"/>
                    <a:pt x="617" y="611"/>
                    <a:pt x="605" y="599"/>
                  </a:cubicBezTo>
                  <a:lnTo>
                    <a:pt x="70" y="17"/>
                  </a:lnTo>
                  <a:cubicBezTo>
                    <a:pt x="64" y="6"/>
                    <a:pt x="53"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64"/>
            <p:cNvSpPr/>
            <p:nvPr/>
          </p:nvSpPr>
          <p:spPr>
            <a:xfrm>
              <a:off x="1808850" y="3999575"/>
              <a:ext cx="15825" cy="16425"/>
            </a:xfrm>
            <a:custGeom>
              <a:avLst/>
              <a:gdLst/>
              <a:ahLst/>
              <a:cxnLst/>
              <a:rect l="l" t="t" r="r" b="b"/>
              <a:pathLst>
                <a:path w="633" h="657" extrusionOk="0">
                  <a:moveTo>
                    <a:pt x="68" y="1"/>
                  </a:moveTo>
                  <a:cubicBezTo>
                    <a:pt x="35" y="1"/>
                    <a:pt x="1" y="45"/>
                    <a:pt x="27" y="63"/>
                  </a:cubicBezTo>
                  <a:lnTo>
                    <a:pt x="562" y="645"/>
                  </a:lnTo>
                  <a:cubicBezTo>
                    <a:pt x="574" y="656"/>
                    <a:pt x="586" y="656"/>
                    <a:pt x="597" y="656"/>
                  </a:cubicBezTo>
                  <a:lnTo>
                    <a:pt x="621" y="656"/>
                  </a:lnTo>
                  <a:cubicBezTo>
                    <a:pt x="632" y="633"/>
                    <a:pt x="632" y="610"/>
                    <a:pt x="621" y="598"/>
                  </a:cubicBezTo>
                  <a:lnTo>
                    <a:pt x="97" y="16"/>
                  </a:lnTo>
                  <a:cubicBezTo>
                    <a:pt x="89" y="5"/>
                    <a:pt x="78" y="1"/>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64"/>
            <p:cNvSpPr/>
            <p:nvPr/>
          </p:nvSpPr>
          <p:spPr>
            <a:xfrm>
              <a:off x="1821450" y="3988200"/>
              <a:ext cx="15425" cy="16750"/>
            </a:xfrm>
            <a:custGeom>
              <a:avLst/>
              <a:gdLst/>
              <a:ahLst/>
              <a:cxnLst/>
              <a:rect l="l" t="t" r="r" b="b"/>
              <a:pathLst>
                <a:path w="617" h="670" extrusionOk="0">
                  <a:moveTo>
                    <a:pt x="48" y="0"/>
                  </a:moveTo>
                  <a:cubicBezTo>
                    <a:pt x="38" y="0"/>
                    <a:pt x="29" y="6"/>
                    <a:pt x="24" y="18"/>
                  </a:cubicBezTo>
                  <a:cubicBezTo>
                    <a:pt x="0" y="29"/>
                    <a:pt x="0" y="53"/>
                    <a:pt x="24" y="64"/>
                  </a:cubicBezTo>
                  <a:lnTo>
                    <a:pt x="547" y="646"/>
                  </a:lnTo>
                  <a:cubicBezTo>
                    <a:pt x="559" y="658"/>
                    <a:pt x="570" y="658"/>
                    <a:pt x="582" y="669"/>
                  </a:cubicBezTo>
                  <a:cubicBezTo>
                    <a:pt x="593" y="658"/>
                    <a:pt x="593" y="658"/>
                    <a:pt x="605" y="658"/>
                  </a:cubicBezTo>
                  <a:cubicBezTo>
                    <a:pt x="617" y="634"/>
                    <a:pt x="617" y="611"/>
                    <a:pt x="605" y="599"/>
                  </a:cubicBezTo>
                  <a:lnTo>
                    <a:pt x="82" y="18"/>
                  </a:lnTo>
                  <a:cubicBezTo>
                    <a:pt x="70" y="6"/>
                    <a:pt x="58"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64"/>
            <p:cNvSpPr/>
            <p:nvPr/>
          </p:nvSpPr>
          <p:spPr>
            <a:xfrm>
              <a:off x="1833375" y="3977450"/>
              <a:ext cx="25900" cy="28075"/>
            </a:xfrm>
            <a:custGeom>
              <a:avLst/>
              <a:gdLst/>
              <a:ahLst/>
              <a:cxnLst/>
              <a:rect l="l" t="t" r="r" b="b"/>
              <a:pathLst>
                <a:path w="1036" h="1123" extrusionOk="0">
                  <a:moveTo>
                    <a:pt x="48" y="0"/>
                  </a:moveTo>
                  <a:cubicBezTo>
                    <a:pt x="38" y="0"/>
                    <a:pt x="29" y="6"/>
                    <a:pt x="23" y="18"/>
                  </a:cubicBezTo>
                  <a:cubicBezTo>
                    <a:pt x="0" y="29"/>
                    <a:pt x="0" y="52"/>
                    <a:pt x="23" y="76"/>
                  </a:cubicBezTo>
                  <a:lnTo>
                    <a:pt x="966" y="1111"/>
                  </a:lnTo>
                  <a:cubicBezTo>
                    <a:pt x="966" y="1111"/>
                    <a:pt x="977" y="1122"/>
                    <a:pt x="989" y="1122"/>
                  </a:cubicBezTo>
                  <a:cubicBezTo>
                    <a:pt x="1000" y="1122"/>
                    <a:pt x="1012" y="1122"/>
                    <a:pt x="1024" y="1111"/>
                  </a:cubicBezTo>
                  <a:cubicBezTo>
                    <a:pt x="1035" y="1099"/>
                    <a:pt x="1035" y="1064"/>
                    <a:pt x="1024" y="1053"/>
                  </a:cubicBezTo>
                  <a:lnTo>
                    <a:pt x="82" y="18"/>
                  </a:lnTo>
                  <a:cubicBezTo>
                    <a:pt x="70" y="6"/>
                    <a:pt x="58"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64"/>
            <p:cNvSpPr/>
            <p:nvPr/>
          </p:nvSpPr>
          <p:spPr>
            <a:xfrm>
              <a:off x="1845575" y="3966325"/>
              <a:ext cx="15450" cy="16525"/>
            </a:xfrm>
            <a:custGeom>
              <a:avLst/>
              <a:gdLst/>
              <a:ahLst/>
              <a:cxnLst/>
              <a:rect l="l" t="t" r="r" b="b"/>
              <a:pathLst>
                <a:path w="618" h="661" extrusionOk="0">
                  <a:moveTo>
                    <a:pt x="46" y="0"/>
                  </a:moveTo>
                  <a:cubicBezTo>
                    <a:pt x="36" y="0"/>
                    <a:pt x="24" y="3"/>
                    <a:pt x="12" y="9"/>
                  </a:cubicBezTo>
                  <a:cubicBezTo>
                    <a:pt x="1" y="32"/>
                    <a:pt x="1" y="55"/>
                    <a:pt x="12" y="67"/>
                  </a:cubicBezTo>
                  <a:lnTo>
                    <a:pt x="547" y="649"/>
                  </a:lnTo>
                  <a:cubicBezTo>
                    <a:pt x="559" y="660"/>
                    <a:pt x="559" y="660"/>
                    <a:pt x="582" y="660"/>
                  </a:cubicBezTo>
                  <a:cubicBezTo>
                    <a:pt x="582" y="660"/>
                    <a:pt x="594" y="660"/>
                    <a:pt x="606" y="649"/>
                  </a:cubicBezTo>
                  <a:cubicBezTo>
                    <a:pt x="617" y="637"/>
                    <a:pt x="617" y="614"/>
                    <a:pt x="606" y="590"/>
                  </a:cubicBezTo>
                  <a:lnTo>
                    <a:pt x="70" y="9"/>
                  </a:lnTo>
                  <a:cubicBezTo>
                    <a:pt x="65" y="3"/>
                    <a:pt x="56"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64"/>
            <p:cNvSpPr/>
            <p:nvPr/>
          </p:nvSpPr>
          <p:spPr>
            <a:xfrm>
              <a:off x="1857800" y="3955050"/>
              <a:ext cx="15425" cy="16750"/>
            </a:xfrm>
            <a:custGeom>
              <a:avLst/>
              <a:gdLst/>
              <a:ahLst/>
              <a:cxnLst/>
              <a:rect l="l" t="t" r="r" b="b"/>
              <a:pathLst>
                <a:path w="617" h="670" extrusionOk="0">
                  <a:moveTo>
                    <a:pt x="48" y="0"/>
                  </a:moveTo>
                  <a:cubicBezTo>
                    <a:pt x="38" y="0"/>
                    <a:pt x="29" y="6"/>
                    <a:pt x="23" y="18"/>
                  </a:cubicBezTo>
                  <a:cubicBezTo>
                    <a:pt x="0" y="30"/>
                    <a:pt x="0" y="53"/>
                    <a:pt x="23" y="76"/>
                  </a:cubicBezTo>
                  <a:lnTo>
                    <a:pt x="547" y="658"/>
                  </a:lnTo>
                  <a:cubicBezTo>
                    <a:pt x="559" y="658"/>
                    <a:pt x="570" y="669"/>
                    <a:pt x="582" y="669"/>
                  </a:cubicBezTo>
                  <a:cubicBezTo>
                    <a:pt x="593" y="669"/>
                    <a:pt x="605" y="658"/>
                    <a:pt x="605" y="658"/>
                  </a:cubicBezTo>
                  <a:cubicBezTo>
                    <a:pt x="617" y="634"/>
                    <a:pt x="617" y="611"/>
                    <a:pt x="605" y="599"/>
                  </a:cubicBezTo>
                  <a:lnTo>
                    <a:pt x="82" y="18"/>
                  </a:lnTo>
                  <a:cubicBezTo>
                    <a:pt x="70" y="6"/>
                    <a:pt x="58"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64"/>
            <p:cNvSpPr/>
            <p:nvPr/>
          </p:nvSpPr>
          <p:spPr>
            <a:xfrm>
              <a:off x="1870150" y="3944125"/>
              <a:ext cx="15575" cy="16325"/>
            </a:xfrm>
            <a:custGeom>
              <a:avLst/>
              <a:gdLst/>
              <a:ahLst/>
              <a:cxnLst/>
              <a:rect l="l" t="t" r="r" b="b"/>
              <a:pathLst>
                <a:path w="623" h="653" extrusionOk="0">
                  <a:moveTo>
                    <a:pt x="49" y="1"/>
                  </a:moveTo>
                  <a:cubicBezTo>
                    <a:pt x="22" y="1"/>
                    <a:pt x="1" y="33"/>
                    <a:pt x="18" y="59"/>
                  </a:cubicBezTo>
                  <a:lnTo>
                    <a:pt x="553" y="641"/>
                  </a:lnTo>
                  <a:cubicBezTo>
                    <a:pt x="553" y="653"/>
                    <a:pt x="565" y="653"/>
                    <a:pt x="576" y="653"/>
                  </a:cubicBezTo>
                  <a:lnTo>
                    <a:pt x="611" y="653"/>
                  </a:lnTo>
                  <a:cubicBezTo>
                    <a:pt x="623" y="629"/>
                    <a:pt x="623" y="606"/>
                    <a:pt x="611" y="594"/>
                  </a:cubicBezTo>
                  <a:lnTo>
                    <a:pt x="76" y="13"/>
                  </a:lnTo>
                  <a:cubicBezTo>
                    <a:pt x="67" y="4"/>
                    <a:pt x="58"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64"/>
            <p:cNvSpPr/>
            <p:nvPr/>
          </p:nvSpPr>
          <p:spPr>
            <a:xfrm>
              <a:off x="1882500" y="3932650"/>
              <a:ext cx="15450" cy="16750"/>
            </a:xfrm>
            <a:custGeom>
              <a:avLst/>
              <a:gdLst/>
              <a:ahLst/>
              <a:cxnLst/>
              <a:rect l="l" t="t" r="r" b="b"/>
              <a:pathLst>
                <a:path w="618" h="670" extrusionOk="0">
                  <a:moveTo>
                    <a:pt x="46" y="1"/>
                  </a:moveTo>
                  <a:cubicBezTo>
                    <a:pt x="36" y="1"/>
                    <a:pt x="24" y="7"/>
                    <a:pt x="13" y="18"/>
                  </a:cubicBezTo>
                  <a:cubicBezTo>
                    <a:pt x="1" y="30"/>
                    <a:pt x="1" y="53"/>
                    <a:pt x="13" y="76"/>
                  </a:cubicBezTo>
                  <a:lnTo>
                    <a:pt x="548" y="658"/>
                  </a:lnTo>
                  <a:cubicBezTo>
                    <a:pt x="559" y="658"/>
                    <a:pt x="559" y="670"/>
                    <a:pt x="571" y="670"/>
                  </a:cubicBezTo>
                  <a:cubicBezTo>
                    <a:pt x="582" y="670"/>
                    <a:pt x="594" y="670"/>
                    <a:pt x="606" y="658"/>
                  </a:cubicBezTo>
                  <a:cubicBezTo>
                    <a:pt x="617" y="635"/>
                    <a:pt x="617" y="611"/>
                    <a:pt x="606" y="600"/>
                  </a:cubicBezTo>
                  <a:lnTo>
                    <a:pt x="71" y="18"/>
                  </a:lnTo>
                  <a:cubicBezTo>
                    <a:pt x="65" y="7"/>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64"/>
            <p:cNvSpPr/>
            <p:nvPr/>
          </p:nvSpPr>
          <p:spPr>
            <a:xfrm>
              <a:off x="1894050" y="3922075"/>
              <a:ext cx="26275" cy="28200"/>
            </a:xfrm>
            <a:custGeom>
              <a:avLst/>
              <a:gdLst/>
              <a:ahLst/>
              <a:cxnLst/>
              <a:rect l="l" t="t" r="r" b="b"/>
              <a:pathLst>
                <a:path w="1051" h="1128" extrusionOk="0">
                  <a:moveTo>
                    <a:pt x="61" y="0"/>
                  </a:moveTo>
                  <a:cubicBezTo>
                    <a:pt x="30" y="0"/>
                    <a:pt x="0" y="42"/>
                    <a:pt x="27" y="69"/>
                  </a:cubicBezTo>
                  <a:lnTo>
                    <a:pt x="970" y="1104"/>
                  </a:lnTo>
                  <a:cubicBezTo>
                    <a:pt x="981" y="1116"/>
                    <a:pt x="981" y="1116"/>
                    <a:pt x="993" y="1128"/>
                  </a:cubicBezTo>
                  <a:cubicBezTo>
                    <a:pt x="1028" y="1116"/>
                    <a:pt x="1051" y="1081"/>
                    <a:pt x="1028" y="1058"/>
                  </a:cubicBezTo>
                  <a:lnTo>
                    <a:pt x="86" y="11"/>
                  </a:lnTo>
                  <a:cubicBezTo>
                    <a:pt x="78" y="3"/>
                    <a:pt x="69" y="0"/>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64"/>
            <p:cNvSpPr/>
            <p:nvPr/>
          </p:nvSpPr>
          <p:spPr>
            <a:xfrm>
              <a:off x="1906650" y="3910850"/>
              <a:ext cx="15425" cy="16750"/>
            </a:xfrm>
            <a:custGeom>
              <a:avLst/>
              <a:gdLst/>
              <a:ahLst/>
              <a:cxnLst/>
              <a:rect l="l" t="t" r="r" b="b"/>
              <a:pathLst>
                <a:path w="617" h="670" extrusionOk="0">
                  <a:moveTo>
                    <a:pt x="41" y="0"/>
                  </a:moveTo>
                  <a:cubicBezTo>
                    <a:pt x="29" y="0"/>
                    <a:pt x="18" y="6"/>
                    <a:pt x="12" y="18"/>
                  </a:cubicBezTo>
                  <a:cubicBezTo>
                    <a:pt x="0" y="30"/>
                    <a:pt x="0" y="53"/>
                    <a:pt x="12" y="76"/>
                  </a:cubicBezTo>
                  <a:lnTo>
                    <a:pt x="547" y="658"/>
                  </a:lnTo>
                  <a:cubicBezTo>
                    <a:pt x="547" y="658"/>
                    <a:pt x="559" y="669"/>
                    <a:pt x="570" y="669"/>
                  </a:cubicBezTo>
                  <a:cubicBezTo>
                    <a:pt x="605" y="658"/>
                    <a:pt x="617" y="623"/>
                    <a:pt x="605" y="599"/>
                  </a:cubicBezTo>
                  <a:lnTo>
                    <a:pt x="70" y="18"/>
                  </a:lnTo>
                  <a:cubicBezTo>
                    <a:pt x="64" y="6"/>
                    <a:pt x="53"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64"/>
            <p:cNvSpPr/>
            <p:nvPr/>
          </p:nvSpPr>
          <p:spPr>
            <a:xfrm>
              <a:off x="1918850" y="3899725"/>
              <a:ext cx="15450" cy="16525"/>
            </a:xfrm>
            <a:custGeom>
              <a:avLst/>
              <a:gdLst/>
              <a:ahLst/>
              <a:cxnLst/>
              <a:rect l="l" t="t" r="r" b="b"/>
              <a:pathLst>
                <a:path w="618" h="661" extrusionOk="0">
                  <a:moveTo>
                    <a:pt x="46" y="1"/>
                  </a:moveTo>
                  <a:cubicBezTo>
                    <a:pt x="36" y="1"/>
                    <a:pt x="24" y="3"/>
                    <a:pt x="12" y="9"/>
                  </a:cubicBezTo>
                  <a:cubicBezTo>
                    <a:pt x="1" y="33"/>
                    <a:pt x="1" y="56"/>
                    <a:pt x="12" y="67"/>
                  </a:cubicBezTo>
                  <a:lnTo>
                    <a:pt x="548" y="649"/>
                  </a:lnTo>
                  <a:cubicBezTo>
                    <a:pt x="548" y="661"/>
                    <a:pt x="559" y="661"/>
                    <a:pt x="571" y="661"/>
                  </a:cubicBezTo>
                  <a:cubicBezTo>
                    <a:pt x="582" y="661"/>
                    <a:pt x="594" y="661"/>
                    <a:pt x="606" y="649"/>
                  </a:cubicBezTo>
                  <a:cubicBezTo>
                    <a:pt x="617" y="637"/>
                    <a:pt x="617" y="614"/>
                    <a:pt x="606" y="591"/>
                  </a:cubicBezTo>
                  <a:lnTo>
                    <a:pt x="71" y="9"/>
                  </a:lnTo>
                  <a:cubicBezTo>
                    <a:pt x="65" y="3"/>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64"/>
            <p:cNvSpPr/>
            <p:nvPr/>
          </p:nvSpPr>
          <p:spPr>
            <a:xfrm>
              <a:off x="1931200" y="3888700"/>
              <a:ext cx="15600" cy="16500"/>
            </a:xfrm>
            <a:custGeom>
              <a:avLst/>
              <a:gdLst/>
              <a:ahLst/>
              <a:cxnLst/>
              <a:rect l="l" t="t" r="r" b="b"/>
              <a:pathLst>
                <a:path w="624" h="660" extrusionOk="0">
                  <a:moveTo>
                    <a:pt x="53" y="1"/>
                  </a:moveTo>
                  <a:cubicBezTo>
                    <a:pt x="25" y="1"/>
                    <a:pt x="0" y="30"/>
                    <a:pt x="19" y="66"/>
                  </a:cubicBezTo>
                  <a:lnTo>
                    <a:pt x="542" y="648"/>
                  </a:lnTo>
                  <a:cubicBezTo>
                    <a:pt x="554" y="648"/>
                    <a:pt x="565" y="660"/>
                    <a:pt x="577" y="660"/>
                  </a:cubicBezTo>
                  <a:cubicBezTo>
                    <a:pt x="589" y="660"/>
                    <a:pt x="600" y="660"/>
                    <a:pt x="600" y="648"/>
                  </a:cubicBezTo>
                  <a:cubicBezTo>
                    <a:pt x="623" y="636"/>
                    <a:pt x="623" y="601"/>
                    <a:pt x="600" y="590"/>
                  </a:cubicBezTo>
                  <a:lnTo>
                    <a:pt x="77" y="8"/>
                  </a:lnTo>
                  <a:cubicBezTo>
                    <a:pt x="69" y="3"/>
                    <a:pt x="61" y="1"/>
                    <a:pt x="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64"/>
            <p:cNvSpPr/>
            <p:nvPr/>
          </p:nvSpPr>
          <p:spPr>
            <a:xfrm>
              <a:off x="1943575" y="3877325"/>
              <a:ext cx="15725" cy="16525"/>
            </a:xfrm>
            <a:custGeom>
              <a:avLst/>
              <a:gdLst/>
              <a:ahLst/>
              <a:cxnLst/>
              <a:rect l="l" t="t" r="r" b="b"/>
              <a:pathLst>
                <a:path w="629" h="661" extrusionOk="0">
                  <a:moveTo>
                    <a:pt x="37" y="1"/>
                  </a:moveTo>
                  <a:cubicBezTo>
                    <a:pt x="27" y="1"/>
                    <a:pt x="18" y="4"/>
                    <a:pt x="12" y="10"/>
                  </a:cubicBezTo>
                  <a:cubicBezTo>
                    <a:pt x="0" y="33"/>
                    <a:pt x="0" y="56"/>
                    <a:pt x="12" y="68"/>
                  </a:cubicBezTo>
                  <a:lnTo>
                    <a:pt x="536" y="649"/>
                  </a:lnTo>
                  <a:cubicBezTo>
                    <a:pt x="547" y="661"/>
                    <a:pt x="559" y="661"/>
                    <a:pt x="570" y="661"/>
                  </a:cubicBezTo>
                  <a:cubicBezTo>
                    <a:pt x="605" y="661"/>
                    <a:pt x="629" y="614"/>
                    <a:pt x="594" y="591"/>
                  </a:cubicBezTo>
                  <a:lnTo>
                    <a:pt x="70" y="10"/>
                  </a:lnTo>
                  <a:cubicBezTo>
                    <a:pt x="59" y="4"/>
                    <a:pt x="47" y="1"/>
                    <a:pt x="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64"/>
            <p:cNvSpPr/>
            <p:nvPr/>
          </p:nvSpPr>
          <p:spPr>
            <a:xfrm>
              <a:off x="1955200" y="3866650"/>
              <a:ext cx="25900" cy="28075"/>
            </a:xfrm>
            <a:custGeom>
              <a:avLst/>
              <a:gdLst/>
              <a:ahLst/>
              <a:cxnLst/>
              <a:rect l="l" t="t" r="r" b="b"/>
              <a:pathLst>
                <a:path w="1036" h="1123" extrusionOk="0">
                  <a:moveTo>
                    <a:pt x="46" y="0"/>
                  </a:moveTo>
                  <a:cubicBezTo>
                    <a:pt x="36" y="0"/>
                    <a:pt x="24" y="6"/>
                    <a:pt x="12" y="18"/>
                  </a:cubicBezTo>
                  <a:cubicBezTo>
                    <a:pt x="1" y="30"/>
                    <a:pt x="1" y="53"/>
                    <a:pt x="12" y="64"/>
                  </a:cubicBezTo>
                  <a:lnTo>
                    <a:pt x="966" y="1111"/>
                  </a:lnTo>
                  <a:cubicBezTo>
                    <a:pt x="966" y="1111"/>
                    <a:pt x="978" y="1123"/>
                    <a:pt x="989" y="1123"/>
                  </a:cubicBezTo>
                  <a:cubicBezTo>
                    <a:pt x="1001" y="1123"/>
                    <a:pt x="1013" y="1111"/>
                    <a:pt x="1013" y="1111"/>
                  </a:cubicBezTo>
                  <a:cubicBezTo>
                    <a:pt x="1036" y="1088"/>
                    <a:pt x="1036" y="1065"/>
                    <a:pt x="1013" y="1053"/>
                  </a:cubicBezTo>
                  <a:lnTo>
                    <a:pt x="71" y="18"/>
                  </a:lnTo>
                  <a:cubicBezTo>
                    <a:pt x="65" y="6"/>
                    <a:pt x="56"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64"/>
            <p:cNvSpPr/>
            <p:nvPr/>
          </p:nvSpPr>
          <p:spPr>
            <a:xfrm>
              <a:off x="1967425" y="3855525"/>
              <a:ext cx="15425" cy="16525"/>
            </a:xfrm>
            <a:custGeom>
              <a:avLst/>
              <a:gdLst/>
              <a:ahLst/>
              <a:cxnLst/>
              <a:rect l="l" t="t" r="r" b="b"/>
              <a:pathLst>
                <a:path w="617" h="661" extrusionOk="0">
                  <a:moveTo>
                    <a:pt x="47" y="1"/>
                  </a:moveTo>
                  <a:cubicBezTo>
                    <a:pt x="38" y="1"/>
                    <a:pt x="29" y="3"/>
                    <a:pt x="24" y="9"/>
                  </a:cubicBezTo>
                  <a:cubicBezTo>
                    <a:pt x="0" y="21"/>
                    <a:pt x="0" y="56"/>
                    <a:pt x="24" y="67"/>
                  </a:cubicBezTo>
                  <a:lnTo>
                    <a:pt x="547" y="649"/>
                  </a:lnTo>
                  <a:cubicBezTo>
                    <a:pt x="559" y="661"/>
                    <a:pt x="570" y="661"/>
                    <a:pt x="582" y="661"/>
                  </a:cubicBezTo>
                  <a:cubicBezTo>
                    <a:pt x="593" y="661"/>
                    <a:pt x="593" y="661"/>
                    <a:pt x="605" y="649"/>
                  </a:cubicBezTo>
                  <a:cubicBezTo>
                    <a:pt x="617" y="637"/>
                    <a:pt x="617" y="602"/>
                    <a:pt x="605" y="591"/>
                  </a:cubicBezTo>
                  <a:lnTo>
                    <a:pt x="70" y="9"/>
                  </a:lnTo>
                  <a:cubicBezTo>
                    <a:pt x="64" y="3"/>
                    <a:pt x="56"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64"/>
            <p:cNvSpPr/>
            <p:nvPr/>
          </p:nvSpPr>
          <p:spPr>
            <a:xfrm>
              <a:off x="1979775" y="3844400"/>
              <a:ext cx="15575" cy="16600"/>
            </a:xfrm>
            <a:custGeom>
              <a:avLst/>
              <a:gdLst/>
              <a:ahLst/>
              <a:cxnLst/>
              <a:rect l="l" t="t" r="r" b="b"/>
              <a:pathLst>
                <a:path w="623" h="664" extrusionOk="0">
                  <a:moveTo>
                    <a:pt x="50" y="0"/>
                  </a:moveTo>
                  <a:cubicBezTo>
                    <a:pt x="23" y="0"/>
                    <a:pt x="0" y="35"/>
                    <a:pt x="18" y="70"/>
                  </a:cubicBezTo>
                  <a:lnTo>
                    <a:pt x="541" y="652"/>
                  </a:lnTo>
                  <a:cubicBezTo>
                    <a:pt x="553" y="652"/>
                    <a:pt x="565" y="664"/>
                    <a:pt x="576" y="664"/>
                  </a:cubicBezTo>
                  <a:cubicBezTo>
                    <a:pt x="588" y="664"/>
                    <a:pt x="600" y="652"/>
                    <a:pt x="600" y="652"/>
                  </a:cubicBezTo>
                  <a:cubicBezTo>
                    <a:pt x="623" y="640"/>
                    <a:pt x="623" y="606"/>
                    <a:pt x="600" y="594"/>
                  </a:cubicBezTo>
                  <a:lnTo>
                    <a:pt x="76" y="12"/>
                  </a:lnTo>
                  <a:cubicBezTo>
                    <a:pt x="68" y="4"/>
                    <a:pt x="58" y="0"/>
                    <a:pt x="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64"/>
            <p:cNvSpPr/>
            <p:nvPr/>
          </p:nvSpPr>
          <p:spPr>
            <a:xfrm>
              <a:off x="1992125" y="3833125"/>
              <a:ext cx="15450" cy="16550"/>
            </a:xfrm>
            <a:custGeom>
              <a:avLst/>
              <a:gdLst/>
              <a:ahLst/>
              <a:cxnLst/>
              <a:rect l="l" t="t" r="r" b="b"/>
              <a:pathLst>
                <a:path w="618" h="662" extrusionOk="0">
                  <a:moveTo>
                    <a:pt x="46" y="1"/>
                  </a:moveTo>
                  <a:cubicBezTo>
                    <a:pt x="36" y="1"/>
                    <a:pt x="24" y="4"/>
                    <a:pt x="13" y="10"/>
                  </a:cubicBezTo>
                  <a:cubicBezTo>
                    <a:pt x="1" y="21"/>
                    <a:pt x="1" y="56"/>
                    <a:pt x="13" y="68"/>
                  </a:cubicBezTo>
                  <a:lnTo>
                    <a:pt x="548" y="649"/>
                  </a:lnTo>
                  <a:cubicBezTo>
                    <a:pt x="559" y="661"/>
                    <a:pt x="559" y="661"/>
                    <a:pt x="571" y="661"/>
                  </a:cubicBezTo>
                  <a:cubicBezTo>
                    <a:pt x="583" y="661"/>
                    <a:pt x="594" y="661"/>
                    <a:pt x="606" y="649"/>
                  </a:cubicBezTo>
                  <a:cubicBezTo>
                    <a:pt x="617" y="638"/>
                    <a:pt x="617" y="603"/>
                    <a:pt x="606" y="591"/>
                  </a:cubicBezTo>
                  <a:lnTo>
                    <a:pt x="71" y="10"/>
                  </a:lnTo>
                  <a:cubicBezTo>
                    <a:pt x="65" y="4"/>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64"/>
            <p:cNvSpPr/>
            <p:nvPr/>
          </p:nvSpPr>
          <p:spPr>
            <a:xfrm>
              <a:off x="2004350" y="3821875"/>
              <a:ext cx="15425" cy="16750"/>
            </a:xfrm>
            <a:custGeom>
              <a:avLst/>
              <a:gdLst/>
              <a:ahLst/>
              <a:cxnLst/>
              <a:rect l="l" t="t" r="r" b="b"/>
              <a:pathLst>
                <a:path w="617" h="670" extrusionOk="0">
                  <a:moveTo>
                    <a:pt x="47" y="0"/>
                  </a:moveTo>
                  <a:cubicBezTo>
                    <a:pt x="38" y="0"/>
                    <a:pt x="30" y="6"/>
                    <a:pt x="24" y="18"/>
                  </a:cubicBezTo>
                  <a:cubicBezTo>
                    <a:pt x="0" y="29"/>
                    <a:pt x="0" y="53"/>
                    <a:pt x="24" y="76"/>
                  </a:cubicBezTo>
                  <a:lnTo>
                    <a:pt x="547" y="657"/>
                  </a:lnTo>
                  <a:cubicBezTo>
                    <a:pt x="559" y="657"/>
                    <a:pt x="570" y="669"/>
                    <a:pt x="582" y="669"/>
                  </a:cubicBezTo>
                  <a:cubicBezTo>
                    <a:pt x="582" y="669"/>
                    <a:pt x="594" y="657"/>
                    <a:pt x="605" y="657"/>
                  </a:cubicBezTo>
                  <a:cubicBezTo>
                    <a:pt x="617" y="634"/>
                    <a:pt x="617" y="611"/>
                    <a:pt x="605" y="599"/>
                  </a:cubicBezTo>
                  <a:lnTo>
                    <a:pt x="70" y="18"/>
                  </a:lnTo>
                  <a:cubicBezTo>
                    <a:pt x="64" y="6"/>
                    <a:pt x="56"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64"/>
            <p:cNvSpPr/>
            <p:nvPr/>
          </p:nvSpPr>
          <p:spPr>
            <a:xfrm>
              <a:off x="2015975" y="3811100"/>
              <a:ext cx="25900" cy="28100"/>
            </a:xfrm>
            <a:custGeom>
              <a:avLst/>
              <a:gdLst/>
              <a:ahLst/>
              <a:cxnLst/>
              <a:rect l="l" t="t" r="r" b="b"/>
              <a:pathLst>
                <a:path w="1036" h="1124" extrusionOk="0">
                  <a:moveTo>
                    <a:pt x="49" y="1"/>
                  </a:moveTo>
                  <a:cubicBezTo>
                    <a:pt x="39" y="1"/>
                    <a:pt x="30" y="7"/>
                    <a:pt x="24" y="18"/>
                  </a:cubicBezTo>
                  <a:cubicBezTo>
                    <a:pt x="1" y="30"/>
                    <a:pt x="1" y="53"/>
                    <a:pt x="24" y="76"/>
                  </a:cubicBezTo>
                  <a:lnTo>
                    <a:pt x="966" y="1112"/>
                  </a:lnTo>
                  <a:cubicBezTo>
                    <a:pt x="978" y="1123"/>
                    <a:pt x="989" y="1123"/>
                    <a:pt x="1001" y="1123"/>
                  </a:cubicBezTo>
                  <a:cubicBezTo>
                    <a:pt x="1013" y="1123"/>
                    <a:pt x="1013" y="1123"/>
                    <a:pt x="1024" y="1112"/>
                  </a:cubicBezTo>
                  <a:cubicBezTo>
                    <a:pt x="1036" y="1100"/>
                    <a:pt x="1036" y="1077"/>
                    <a:pt x="1024" y="1054"/>
                  </a:cubicBezTo>
                  <a:lnTo>
                    <a:pt x="82" y="18"/>
                  </a:lnTo>
                  <a:cubicBezTo>
                    <a:pt x="71" y="7"/>
                    <a:pt x="59"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64"/>
            <p:cNvSpPr/>
            <p:nvPr/>
          </p:nvSpPr>
          <p:spPr>
            <a:xfrm>
              <a:off x="2028475" y="3800050"/>
              <a:ext cx="15450" cy="16750"/>
            </a:xfrm>
            <a:custGeom>
              <a:avLst/>
              <a:gdLst/>
              <a:ahLst/>
              <a:cxnLst/>
              <a:rect l="l" t="t" r="r" b="b"/>
              <a:pathLst>
                <a:path w="618" h="670" extrusionOk="0">
                  <a:moveTo>
                    <a:pt x="46" y="1"/>
                  </a:moveTo>
                  <a:cubicBezTo>
                    <a:pt x="36" y="1"/>
                    <a:pt x="24" y="7"/>
                    <a:pt x="13" y="18"/>
                  </a:cubicBezTo>
                  <a:cubicBezTo>
                    <a:pt x="1" y="30"/>
                    <a:pt x="1" y="53"/>
                    <a:pt x="13" y="65"/>
                  </a:cubicBezTo>
                  <a:lnTo>
                    <a:pt x="548" y="646"/>
                  </a:lnTo>
                  <a:cubicBezTo>
                    <a:pt x="559" y="658"/>
                    <a:pt x="559" y="658"/>
                    <a:pt x="571" y="670"/>
                  </a:cubicBezTo>
                  <a:cubicBezTo>
                    <a:pt x="582" y="658"/>
                    <a:pt x="594" y="658"/>
                    <a:pt x="606" y="646"/>
                  </a:cubicBezTo>
                  <a:cubicBezTo>
                    <a:pt x="617" y="635"/>
                    <a:pt x="617" y="612"/>
                    <a:pt x="606" y="600"/>
                  </a:cubicBezTo>
                  <a:lnTo>
                    <a:pt x="71" y="18"/>
                  </a:lnTo>
                  <a:cubicBezTo>
                    <a:pt x="65" y="7"/>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64"/>
            <p:cNvSpPr/>
            <p:nvPr/>
          </p:nvSpPr>
          <p:spPr>
            <a:xfrm>
              <a:off x="2040375" y="3788875"/>
              <a:ext cx="16050" cy="16600"/>
            </a:xfrm>
            <a:custGeom>
              <a:avLst/>
              <a:gdLst/>
              <a:ahLst/>
              <a:cxnLst/>
              <a:rect l="l" t="t" r="r" b="b"/>
              <a:pathLst>
                <a:path w="642" h="664" extrusionOk="0">
                  <a:moveTo>
                    <a:pt x="69" y="1"/>
                  </a:moveTo>
                  <a:cubicBezTo>
                    <a:pt x="35" y="1"/>
                    <a:pt x="0" y="43"/>
                    <a:pt x="37" y="70"/>
                  </a:cubicBezTo>
                  <a:lnTo>
                    <a:pt x="560" y="651"/>
                  </a:lnTo>
                  <a:cubicBezTo>
                    <a:pt x="572" y="663"/>
                    <a:pt x="583" y="663"/>
                    <a:pt x="595" y="663"/>
                  </a:cubicBezTo>
                  <a:cubicBezTo>
                    <a:pt x="607" y="663"/>
                    <a:pt x="607" y="663"/>
                    <a:pt x="618" y="651"/>
                  </a:cubicBezTo>
                  <a:cubicBezTo>
                    <a:pt x="642" y="640"/>
                    <a:pt x="642" y="617"/>
                    <a:pt x="618" y="593"/>
                  </a:cubicBezTo>
                  <a:lnTo>
                    <a:pt x="95" y="12"/>
                  </a:lnTo>
                  <a:cubicBezTo>
                    <a:pt x="87" y="4"/>
                    <a:pt x="78" y="1"/>
                    <a:pt x="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64"/>
            <p:cNvSpPr/>
            <p:nvPr/>
          </p:nvSpPr>
          <p:spPr>
            <a:xfrm>
              <a:off x="2052900" y="3777675"/>
              <a:ext cx="15750" cy="16750"/>
            </a:xfrm>
            <a:custGeom>
              <a:avLst/>
              <a:gdLst/>
              <a:ahLst/>
              <a:cxnLst/>
              <a:rect l="l" t="t" r="r" b="b"/>
              <a:pathLst>
                <a:path w="630" h="670" extrusionOk="0">
                  <a:moveTo>
                    <a:pt x="49" y="0"/>
                  </a:moveTo>
                  <a:cubicBezTo>
                    <a:pt x="39" y="0"/>
                    <a:pt x="30" y="6"/>
                    <a:pt x="24" y="18"/>
                  </a:cubicBezTo>
                  <a:cubicBezTo>
                    <a:pt x="1" y="29"/>
                    <a:pt x="1" y="53"/>
                    <a:pt x="24" y="76"/>
                  </a:cubicBezTo>
                  <a:lnTo>
                    <a:pt x="548" y="657"/>
                  </a:lnTo>
                  <a:cubicBezTo>
                    <a:pt x="559" y="657"/>
                    <a:pt x="571" y="669"/>
                    <a:pt x="582" y="669"/>
                  </a:cubicBezTo>
                  <a:cubicBezTo>
                    <a:pt x="594" y="669"/>
                    <a:pt x="606" y="657"/>
                    <a:pt x="606" y="657"/>
                  </a:cubicBezTo>
                  <a:cubicBezTo>
                    <a:pt x="629" y="634"/>
                    <a:pt x="629" y="611"/>
                    <a:pt x="606" y="599"/>
                  </a:cubicBezTo>
                  <a:lnTo>
                    <a:pt x="82" y="18"/>
                  </a:lnTo>
                  <a:cubicBezTo>
                    <a:pt x="71" y="6"/>
                    <a:pt x="59"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64"/>
            <p:cNvSpPr/>
            <p:nvPr/>
          </p:nvSpPr>
          <p:spPr>
            <a:xfrm>
              <a:off x="2065225" y="3766600"/>
              <a:ext cx="15625" cy="16475"/>
            </a:xfrm>
            <a:custGeom>
              <a:avLst/>
              <a:gdLst/>
              <a:ahLst/>
              <a:cxnLst/>
              <a:rect l="l" t="t" r="r" b="b"/>
              <a:pathLst>
                <a:path w="625" h="659" extrusionOk="0">
                  <a:moveTo>
                    <a:pt x="58" y="1"/>
                  </a:moveTo>
                  <a:cubicBezTo>
                    <a:pt x="28" y="1"/>
                    <a:pt x="1" y="37"/>
                    <a:pt x="20" y="65"/>
                  </a:cubicBezTo>
                  <a:lnTo>
                    <a:pt x="555" y="647"/>
                  </a:lnTo>
                  <a:cubicBezTo>
                    <a:pt x="555" y="658"/>
                    <a:pt x="566" y="658"/>
                    <a:pt x="578" y="658"/>
                  </a:cubicBezTo>
                  <a:cubicBezTo>
                    <a:pt x="590" y="658"/>
                    <a:pt x="601" y="658"/>
                    <a:pt x="613" y="647"/>
                  </a:cubicBezTo>
                  <a:cubicBezTo>
                    <a:pt x="625" y="635"/>
                    <a:pt x="625" y="612"/>
                    <a:pt x="613" y="589"/>
                  </a:cubicBezTo>
                  <a:lnTo>
                    <a:pt x="78" y="7"/>
                  </a:lnTo>
                  <a:cubicBezTo>
                    <a:pt x="71" y="3"/>
                    <a:pt x="64" y="1"/>
                    <a:pt x="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64"/>
            <p:cNvSpPr/>
            <p:nvPr/>
          </p:nvSpPr>
          <p:spPr>
            <a:xfrm>
              <a:off x="2077050" y="3755775"/>
              <a:ext cx="25900" cy="28175"/>
            </a:xfrm>
            <a:custGeom>
              <a:avLst/>
              <a:gdLst/>
              <a:ahLst/>
              <a:cxnLst/>
              <a:rect l="l" t="t" r="r" b="b"/>
              <a:pathLst>
                <a:path w="1036" h="1127" extrusionOk="0">
                  <a:moveTo>
                    <a:pt x="47" y="1"/>
                  </a:moveTo>
                  <a:cubicBezTo>
                    <a:pt x="38" y="1"/>
                    <a:pt x="29" y="4"/>
                    <a:pt x="24" y="10"/>
                  </a:cubicBezTo>
                  <a:cubicBezTo>
                    <a:pt x="0" y="33"/>
                    <a:pt x="0" y="56"/>
                    <a:pt x="24" y="68"/>
                  </a:cubicBezTo>
                  <a:lnTo>
                    <a:pt x="966" y="1115"/>
                  </a:lnTo>
                  <a:cubicBezTo>
                    <a:pt x="966" y="1115"/>
                    <a:pt x="977" y="1126"/>
                    <a:pt x="989" y="1126"/>
                  </a:cubicBezTo>
                  <a:cubicBezTo>
                    <a:pt x="1001" y="1126"/>
                    <a:pt x="1012" y="1115"/>
                    <a:pt x="1024" y="1115"/>
                  </a:cubicBezTo>
                  <a:cubicBezTo>
                    <a:pt x="1036" y="1091"/>
                    <a:pt x="1036" y="1068"/>
                    <a:pt x="1024" y="1057"/>
                  </a:cubicBezTo>
                  <a:lnTo>
                    <a:pt x="70" y="10"/>
                  </a:lnTo>
                  <a:cubicBezTo>
                    <a:pt x="64" y="4"/>
                    <a:pt x="56"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64"/>
            <p:cNvSpPr/>
            <p:nvPr/>
          </p:nvSpPr>
          <p:spPr>
            <a:xfrm>
              <a:off x="2089250" y="3744525"/>
              <a:ext cx="15725" cy="16750"/>
            </a:xfrm>
            <a:custGeom>
              <a:avLst/>
              <a:gdLst/>
              <a:ahLst/>
              <a:cxnLst/>
              <a:rect l="l" t="t" r="r" b="b"/>
              <a:pathLst>
                <a:path w="629" h="670" extrusionOk="0">
                  <a:moveTo>
                    <a:pt x="49" y="0"/>
                  </a:moveTo>
                  <a:cubicBezTo>
                    <a:pt x="39" y="0"/>
                    <a:pt x="30" y="6"/>
                    <a:pt x="24" y="18"/>
                  </a:cubicBezTo>
                  <a:cubicBezTo>
                    <a:pt x="1" y="29"/>
                    <a:pt x="1" y="53"/>
                    <a:pt x="24" y="76"/>
                  </a:cubicBezTo>
                  <a:lnTo>
                    <a:pt x="548" y="657"/>
                  </a:lnTo>
                  <a:cubicBezTo>
                    <a:pt x="559" y="657"/>
                    <a:pt x="571" y="669"/>
                    <a:pt x="582" y="669"/>
                  </a:cubicBezTo>
                  <a:cubicBezTo>
                    <a:pt x="594" y="669"/>
                    <a:pt x="606" y="657"/>
                    <a:pt x="606" y="657"/>
                  </a:cubicBezTo>
                  <a:cubicBezTo>
                    <a:pt x="629" y="646"/>
                    <a:pt x="629" y="611"/>
                    <a:pt x="606" y="599"/>
                  </a:cubicBezTo>
                  <a:lnTo>
                    <a:pt x="82" y="18"/>
                  </a:lnTo>
                  <a:cubicBezTo>
                    <a:pt x="71" y="6"/>
                    <a:pt x="59"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64"/>
            <p:cNvSpPr/>
            <p:nvPr/>
          </p:nvSpPr>
          <p:spPr>
            <a:xfrm>
              <a:off x="2101625" y="3733600"/>
              <a:ext cx="15575" cy="16325"/>
            </a:xfrm>
            <a:custGeom>
              <a:avLst/>
              <a:gdLst/>
              <a:ahLst/>
              <a:cxnLst/>
              <a:rect l="l" t="t" r="r" b="b"/>
              <a:pathLst>
                <a:path w="623" h="653" extrusionOk="0">
                  <a:moveTo>
                    <a:pt x="49" y="0"/>
                  </a:moveTo>
                  <a:cubicBezTo>
                    <a:pt x="22" y="0"/>
                    <a:pt x="0" y="33"/>
                    <a:pt x="18" y="59"/>
                  </a:cubicBezTo>
                  <a:lnTo>
                    <a:pt x="553" y="641"/>
                  </a:lnTo>
                  <a:cubicBezTo>
                    <a:pt x="553" y="652"/>
                    <a:pt x="564" y="652"/>
                    <a:pt x="576" y="652"/>
                  </a:cubicBezTo>
                  <a:cubicBezTo>
                    <a:pt x="588" y="652"/>
                    <a:pt x="599" y="652"/>
                    <a:pt x="611" y="641"/>
                  </a:cubicBezTo>
                  <a:cubicBezTo>
                    <a:pt x="622" y="629"/>
                    <a:pt x="622" y="606"/>
                    <a:pt x="611" y="594"/>
                  </a:cubicBezTo>
                  <a:lnTo>
                    <a:pt x="76" y="13"/>
                  </a:lnTo>
                  <a:cubicBezTo>
                    <a:pt x="67" y="4"/>
                    <a:pt x="58"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64"/>
            <p:cNvSpPr/>
            <p:nvPr/>
          </p:nvSpPr>
          <p:spPr>
            <a:xfrm>
              <a:off x="2113825" y="3722375"/>
              <a:ext cx="15575" cy="16500"/>
            </a:xfrm>
            <a:custGeom>
              <a:avLst/>
              <a:gdLst/>
              <a:ahLst/>
              <a:cxnLst/>
              <a:rect l="l" t="t" r="r" b="b"/>
              <a:pathLst>
                <a:path w="623" h="660" extrusionOk="0">
                  <a:moveTo>
                    <a:pt x="53" y="1"/>
                  </a:moveTo>
                  <a:cubicBezTo>
                    <a:pt x="24" y="1"/>
                    <a:pt x="0" y="30"/>
                    <a:pt x="18" y="66"/>
                  </a:cubicBezTo>
                  <a:lnTo>
                    <a:pt x="553" y="648"/>
                  </a:lnTo>
                  <a:cubicBezTo>
                    <a:pt x="565" y="648"/>
                    <a:pt x="576" y="659"/>
                    <a:pt x="588" y="659"/>
                  </a:cubicBezTo>
                  <a:cubicBezTo>
                    <a:pt x="588" y="659"/>
                    <a:pt x="600" y="659"/>
                    <a:pt x="611" y="648"/>
                  </a:cubicBezTo>
                  <a:cubicBezTo>
                    <a:pt x="623" y="636"/>
                    <a:pt x="623" y="601"/>
                    <a:pt x="611" y="590"/>
                  </a:cubicBezTo>
                  <a:lnTo>
                    <a:pt x="76" y="8"/>
                  </a:lnTo>
                  <a:cubicBezTo>
                    <a:pt x="69" y="3"/>
                    <a:pt x="60" y="1"/>
                    <a:pt x="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64"/>
            <p:cNvSpPr/>
            <p:nvPr/>
          </p:nvSpPr>
          <p:spPr>
            <a:xfrm>
              <a:off x="2126200" y="3711000"/>
              <a:ext cx="15725" cy="16525"/>
            </a:xfrm>
            <a:custGeom>
              <a:avLst/>
              <a:gdLst/>
              <a:ahLst/>
              <a:cxnLst/>
              <a:rect l="l" t="t" r="r" b="b"/>
              <a:pathLst>
                <a:path w="629" h="661" extrusionOk="0">
                  <a:moveTo>
                    <a:pt x="48" y="1"/>
                  </a:moveTo>
                  <a:cubicBezTo>
                    <a:pt x="38" y="1"/>
                    <a:pt x="29" y="4"/>
                    <a:pt x="23" y="9"/>
                  </a:cubicBezTo>
                  <a:cubicBezTo>
                    <a:pt x="0" y="33"/>
                    <a:pt x="0" y="56"/>
                    <a:pt x="23" y="68"/>
                  </a:cubicBezTo>
                  <a:lnTo>
                    <a:pt x="547" y="649"/>
                  </a:lnTo>
                  <a:cubicBezTo>
                    <a:pt x="558" y="661"/>
                    <a:pt x="570" y="661"/>
                    <a:pt x="582" y="661"/>
                  </a:cubicBezTo>
                  <a:cubicBezTo>
                    <a:pt x="593" y="661"/>
                    <a:pt x="605" y="661"/>
                    <a:pt x="605" y="649"/>
                  </a:cubicBezTo>
                  <a:cubicBezTo>
                    <a:pt x="628" y="638"/>
                    <a:pt x="628" y="614"/>
                    <a:pt x="605" y="591"/>
                  </a:cubicBezTo>
                  <a:lnTo>
                    <a:pt x="81" y="9"/>
                  </a:lnTo>
                  <a:cubicBezTo>
                    <a:pt x="70" y="4"/>
                    <a:pt x="58"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64"/>
            <p:cNvSpPr/>
            <p:nvPr/>
          </p:nvSpPr>
          <p:spPr>
            <a:xfrm>
              <a:off x="2138100" y="3700325"/>
              <a:ext cx="25925" cy="28075"/>
            </a:xfrm>
            <a:custGeom>
              <a:avLst/>
              <a:gdLst/>
              <a:ahLst/>
              <a:cxnLst/>
              <a:rect l="l" t="t" r="r" b="b"/>
              <a:pathLst>
                <a:path w="1037" h="1123" extrusionOk="0">
                  <a:moveTo>
                    <a:pt x="42" y="0"/>
                  </a:moveTo>
                  <a:cubicBezTo>
                    <a:pt x="30" y="0"/>
                    <a:pt x="18" y="6"/>
                    <a:pt x="13" y="18"/>
                  </a:cubicBezTo>
                  <a:cubicBezTo>
                    <a:pt x="1" y="29"/>
                    <a:pt x="1" y="53"/>
                    <a:pt x="13" y="76"/>
                  </a:cubicBezTo>
                  <a:lnTo>
                    <a:pt x="955" y="1111"/>
                  </a:lnTo>
                  <a:cubicBezTo>
                    <a:pt x="966" y="1123"/>
                    <a:pt x="978" y="1123"/>
                    <a:pt x="990" y="1123"/>
                  </a:cubicBezTo>
                  <a:cubicBezTo>
                    <a:pt x="1001" y="1123"/>
                    <a:pt x="1013" y="1123"/>
                    <a:pt x="1013" y="1111"/>
                  </a:cubicBezTo>
                  <a:cubicBezTo>
                    <a:pt x="1036" y="1099"/>
                    <a:pt x="1036" y="1065"/>
                    <a:pt x="1013" y="1053"/>
                  </a:cubicBezTo>
                  <a:lnTo>
                    <a:pt x="71" y="18"/>
                  </a:lnTo>
                  <a:cubicBezTo>
                    <a:pt x="65" y="6"/>
                    <a:pt x="53"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64"/>
            <p:cNvSpPr/>
            <p:nvPr/>
          </p:nvSpPr>
          <p:spPr>
            <a:xfrm>
              <a:off x="2150175" y="3689400"/>
              <a:ext cx="15575" cy="16325"/>
            </a:xfrm>
            <a:custGeom>
              <a:avLst/>
              <a:gdLst/>
              <a:ahLst/>
              <a:cxnLst/>
              <a:rect l="l" t="t" r="r" b="b"/>
              <a:pathLst>
                <a:path w="623" h="653" extrusionOk="0">
                  <a:moveTo>
                    <a:pt x="49" y="0"/>
                  </a:moveTo>
                  <a:cubicBezTo>
                    <a:pt x="22" y="0"/>
                    <a:pt x="1" y="33"/>
                    <a:pt x="18" y="59"/>
                  </a:cubicBezTo>
                  <a:lnTo>
                    <a:pt x="553" y="641"/>
                  </a:lnTo>
                  <a:cubicBezTo>
                    <a:pt x="565" y="652"/>
                    <a:pt x="576" y="652"/>
                    <a:pt x="588" y="652"/>
                  </a:cubicBezTo>
                  <a:lnTo>
                    <a:pt x="611" y="652"/>
                  </a:lnTo>
                  <a:cubicBezTo>
                    <a:pt x="623" y="629"/>
                    <a:pt x="623" y="606"/>
                    <a:pt x="611" y="594"/>
                  </a:cubicBezTo>
                  <a:lnTo>
                    <a:pt x="76" y="13"/>
                  </a:lnTo>
                  <a:cubicBezTo>
                    <a:pt x="68" y="4"/>
                    <a:pt x="58"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64"/>
            <p:cNvSpPr/>
            <p:nvPr/>
          </p:nvSpPr>
          <p:spPr>
            <a:xfrm>
              <a:off x="2162525" y="3677925"/>
              <a:ext cx="15750" cy="16750"/>
            </a:xfrm>
            <a:custGeom>
              <a:avLst/>
              <a:gdLst/>
              <a:ahLst/>
              <a:cxnLst/>
              <a:rect l="l" t="t" r="r" b="b"/>
              <a:pathLst>
                <a:path w="630" h="670" extrusionOk="0">
                  <a:moveTo>
                    <a:pt x="49" y="1"/>
                  </a:moveTo>
                  <a:cubicBezTo>
                    <a:pt x="39" y="1"/>
                    <a:pt x="30" y="6"/>
                    <a:pt x="24" y="18"/>
                  </a:cubicBezTo>
                  <a:cubicBezTo>
                    <a:pt x="1" y="30"/>
                    <a:pt x="1" y="53"/>
                    <a:pt x="24" y="76"/>
                  </a:cubicBezTo>
                  <a:lnTo>
                    <a:pt x="548" y="658"/>
                  </a:lnTo>
                  <a:cubicBezTo>
                    <a:pt x="559" y="658"/>
                    <a:pt x="571" y="669"/>
                    <a:pt x="583" y="669"/>
                  </a:cubicBezTo>
                  <a:cubicBezTo>
                    <a:pt x="594" y="669"/>
                    <a:pt x="606" y="658"/>
                    <a:pt x="606" y="658"/>
                  </a:cubicBezTo>
                  <a:cubicBezTo>
                    <a:pt x="629" y="635"/>
                    <a:pt x="629" y="611"/>
                    <a:pt x="606" y="600"/>
                  </a:cubicBezTo>
                  <a:lnTo>
                    <a:pt x="82" y="18"/>
                  </a:lnTo>
                  <a:cubicBezTo>
                    <a:pt x="71" y="6"/>
                    <a:pt x="59"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64"/>
            <p:cNvSpPr/>
            <p:nvPr/>
          </p:nvSpPr>
          <p:spPr>
            <a:xfrm>
              <a:off x="2174900" y="3667000"/>
              <a:ext cx="15875" cy="16325"/>
            </a:xfrm>
            <a:custGeom>
              <a:avLst/>
              <a:gdLst/>
              <a:ahLst/>
              <a:cxnLst/>
              <a:rect l="l" t="t" r="r" b="b"/>
              <a:pathLst>
                <a:path w="635" h="653" extrusionOk="0">
                  <a:moveTo>
                    <a:pt x="49" y="1"/>
                  </a:moveTo>
                  <a:cubicBezTo>
                    <a:pt x="22" y="1"/>
                    <a:pt x="0" y="33"/>
                    <a:pt x="18" y="60"/>
                  </a:cubicBezTo>
                  <a:lnTo>
                    <a:pt x="541" y="641"/>
                  </a:lnTo>
                  <a:cubicBezTo>
                    <a:pt x="553" y="653"/>
                    <a:pt x="564" y="653"/>
                    <a:pt x="576" y="653"/>
                  </a:cubicBezTo>
                  <a:cubicBezTo>
                    <a:pt x="611" y="653"/>
                    <a:pt x="634" y="618"/>
                    <a:pt x="611" y="595"/>
                  </a:cubicBezTo>
                  <a:lnTo>
                    <a:pt x="76" y="13"/>
                  </a:lnTo>
                  <a:cubicBezTo>
                    <a:pt x="67" y="4"/>
                    <a:pt x="58"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64"/>
            <p:cNvSpPr/>
            <p:nvPr/>
          </p:nvSpPr>
          <p:spPr>
            <a:xfrm>
              <a:off x="2187250" y="3655550"/>
              <a:ext cx="15450" cy="16725"/>
            </a:xfrm>
            <a:custGeom>
              <a:avLst/>
              <a:gdLst/>
              <a:ahLst/>
              <a:cxnLst/>
              <a:rect l="l" t="t" r="r" b="b"/>
              <a:pathLst>
                <a:path w="618" h="669" extrusionOk="0">
                  <a:moveTo>
                    <a:pt x="46" y="0"/>
                  </a:moveTo>
                  <a:cubicBezTo>
                    <a:pt x="36" y="0"/>
                    <a:pt x="24" y="6"/>
                    <a:pt x="12" y="17"/>
                  </a:cubicBezTo>
                  <a:cubicBezTo>
                    <a:pt x="1" y="29"/>
                    <a:pt x="1" y="52"/>
                    <a:pt x="12" y="76"/>
                  </a:cubicBezTo>
                  <a:lnTo>
                    <a:pt x="547" y="657"/>
                  </a:lnTo>
                  <a:cubicBezTo>
                    <a:pt x="559" y="657"/>
                    <a:pt x="559" y="669"/>
                    <a:pt x="571" y="669"/>
                  </a:cubicBezTo>
                  <a:cubicBezTo>
                    <a:pt x="582" y="669"/>
                    <a:pt x="594" y="657"/>
                    <a:pt x="605" y="657"/>
                  </a:cubicBezTo>
                  <a:cubicBezTo>
                    <a:pt x="617" y="634"/>
                    <a:pt x="617" y="611"/>
                    <a:pt x="605" y="599"/>
                  </a:cubicBezTo>
                  <a:lnTo>
                    <a:pt x="70" y="17"/>
                  </a:lnTo>
                  <a:cubicBezTo>
                    <a:pt x="65" y="6"/>
                    <a:pt x="56"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64"/>
            <p:cNvSpPr/>
            <p:nvPr/>
          </p:nvSpPr>
          <p:spPr>
            <a:xfrm>
              <a:off x="2198875" y="3645000"/>
              <a:ext cx="25925" cy="27875"/>
            </a:xfrm>
            <a:custGeom>
              <a:avLst/>
              <a:gdLst/>
              <a:ahLst/>
              <a:cxnLst/>
              <a:rect l="l" t="t" r="r" b="b"/>
              <a:pathLst>
                <a:path w="1037" h="1115" extrusionOk="0">
                  <a:moveTo>
                    <a:pt x="47" y="0"/>
                  </a:moveTo>
                  <a:cubicBezTo>
                    <a:pt x="39" y="0"/>
                    <a:pt x="30" y="3"/>
                    <a:pt x="24" y="9"/>
                  </a:cubicBezTo>
                  <a:cubicBezTo>
                    <a:pt x="1" y="21"/>
                    <a:pt x="1" y="56"/>
                    <a:pt x="24" y="67"/>
                  </a:cubicBezTo>
                  <a:lnTo>
                    <a:pt x="966" y="1102"/>
                  </a:lnTo>
                  <a:cubicBezTo>
                    <a:pt x="978" y="1114"/>
                    <a:pt x="990" y="1114"/>
                    <a:pt x="1001" y="1114"/>
                  </a:cubicBezTo>
                  <a:cubicBezTo>
                    <a:pt x="1001" y="1114"/>
                    <a:pt x="1013" y="1114"/>
                    <a:pt x="1024" y="1102"/>
                  </a:cubicBezTo>
                  <a:cubicBezTo>
                    <a:pt x="1036" y="1091"/>
                    <a:pt x="1036" y="1068"/>
                    <a:pt x="1024" y="1044"/>
                  </a:cubicBezTo>
                  <a:lnTo>
                    <a:pt x="71" y="9"/>
                  </a:lnTo>
                  <a:cubicBezTo>
                    <a:pt x="65" y="3"/>
                    <a:pt x="56"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64"/>
            <p:cNvSpPr/>
            <p:nvPr/>
          </p:nvSpPr>
          <p:spPr>
            <a:xfrm>
              <a:off x="2211400" y="3633725"/>
              <a:ext cx="15425" cy="16750"/>
            </a:xfrm>
            <a:custGeom>
              <a:avLst/>
              <a:gdLst/>
              <a:ahLst/>
              <a:cxnLst/>
              <a:rect l="l" t="t" r="r" b="b"/>
              <a:pathLst>
                <a:path w="617" h="670" extrusionOk="0">
                  <a:moveTo>
                    <a:pt x="41" y="1"/>
                  </a:moveTo>
                  <a:cubicBezTo>
                    <a:pt x="29" y="1"/>
                    <a:pt x="18" y="6"/>
                    <a:pt x="12" y="18"/>
                  </a:cubicBezTo>
                  <a:cubicBezTo>
                    <a:pt x="0" y="30"/>
                    <a:pt x="0" y="53"/>
                    <a:pt x="12" y="76"/>
                  </a:cubicBezTo>
                  <a:lnTo>
                    <a:pt x="535" y="658"/>
                  </a:lnTo>
                  <a:cubicBezTo>
                    <a:pt x="547" y="658"/>
                    <a:pt x="558" y="669"/>
                    <a:pt x="570" y="669"/>
                  </a:cubicBezTo>
                  <a:cubicBezTo>
                    <a:pt x="582" y="669"/>
                    <a:pt x="593" y="658"/>
                    <a:pt x="593" y="658"/>
                  </a:cubicBezTo>
                  <a:cubicBezTo>
                    <a:pt x="617" y="635"/>
                    <a:pt x="617" y="611"/>
                    <a:pt x="593" y="600"/>
                  </a:cubicBezTo>
                  <a:lnTo>
                    <a:pt x="70" y="18"/>
                  </a:lnTo>
                  <a:cubicBezTo>
                    <a:pt x="64" y="6"/>
                    <a:pt x="52" y="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64"/>
            <p:cNvSpPr/>
            <p:nvPr/>
          </p:nvSpPr>
          <p:spPr>
            <a:xfrm>
              <a:off x="2223425" y="3622675"/>
              <a:ext cx="15625" cy="16450"/>
            </a:xfrm>
            <a:custGeom>
              <a:avLst/>
              <a:gdLst/>
              <a:ahLst/>
              <a:cxnLst/>
              <a:rect l="l" t="t" r="r" b="b"/>
              <a:pathLst>
                <a:path w="625" h="658" extrusionOk="0">
                  <a:moveTo>
                    <a:pt x="57" y="0"/>
                  </a:moveTo>
                  <a:cubicBezTo>
                    <a:pt x="28" y="0"/>
                    <a:pt x="0" y="36"/>
                    <a:pt x="19" y="65"/>
                  </a:cubicBezTo>
                  <a:lnTo>
                    <a:pt x="554" y="646"/>
                  </a:lnTo>
                  <a:cubicBezTo>
                    <a:pt x="566" y="658"/>
                    <a:pt x="566" y="658"/>
                    <a:pt x="578" y="658"/>
                  </a:cubicBezTo>
                  <a:cubicBezTo>
                    <a:pt x="589" y="658"/>
                    <a:pt x="601" y="658"/>
                    <a:pt x="612" y="646"/>
                  </a:cubicBezTo>
                  <a:cubicBezTo>
                    <a:pt x="624" y="635"/>
                    <a:pt x="624" y="611"/>
                    <a:pt x="612" y="588"/>
                  </a:cubicBezTo>
                  <a:lnTo>
                    <a:pt x="77" y="6"/>
                  </a:lnTo>
                  <a:cubicBezTo>
                    <a:pt x="71" y="2"/>
                    <a:pt x="64" y="0"/>
                    <a:pt x="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64"/>
            <p:cNvSpPr/>
            <p:nvPr/>
          </p:nvSpPr>
          <p:spPr>
            <a:xfrm>
              <a:off x="2235825" y="3611350"/>
              <a:ext cx="15425" cy="16725"/>
            </a:xfrm>
            <a:custGeom>
              <a:avLst/>
              <a:gdLst/>
              <a:ahLst/>
              <a:cxnLst/>
              <a:rect l="l" t="t" r="r" b="b"/>
              <a:pathLst>
                <a:path w="617" h="669" extrusionOk="0">
                  <a:moveTo>
                    <a:pt x="48" y="0"/>
                  </a:moveTo>
                  <a:cubicBezTo>
                    <a:pt x="38" y="0"/>
                    <a:pt x="29" y="6"/>
                    <a:pt x="23" y="18"/>
                  </a:cubicBezTo>
                  <a:cubicBezTo>
                    <a:pt x="0" y="29"/>
                    <a:pt x="0" y="52"/>
                    <a:pt x="23" y="76"/>
                  </a:cubicBezTo>
                  <a:lnTo>
                    <a:pt x="547" y="657"/>
                  </a:lnTo>
                  <a:cubicBezTo>
                    <a:pt x="558" y="657"/>
                    <a:pt x="570" y="669"/>
                    <a:pt x="582" y="669"/>
                  </a:cubicBezTo>
                  <a:cubicBezTo>
                    <a:pt x="593" y="669"/>
                    <a:pt x="593" y="657"/>
                    <a:pt x="605" y="646"/>
                  </a:cubicBezTo>
                  <a:cubicBezTo>
                    <a:pt x="617" y="634"/>
                    <a:pt x="617" y="611"/>
                    <a:pt x="605" y="599"/>
                  </a:cubicBezTo>
                  <a:lnTo>
                    <a:pt x="82" y="18"/>
                  </a:lnTo>
                  <a:cubicBezTo>
                    <a:pt x="70" y="6"/>
                    <a:pt x="58"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64"/>
            <p:cNvSpPr/>
            <p:nvPr/>
          </p:nvSpPr>
          <p:spPr>
            <a:xfrm>
              <a:off x="2247925" y="3600175"/>
              <a:ext cx="15825" cy="16575"/>
            </a:xfrm>
            <a:custGeom>
              <a:avLst/>
              <a:gdLst/>
              <a:ahLst/>
              <a:cxnLst/>
              <a:rect l="l" t="t" r="r" b="b"/>
              <a:pathLst>
                <a:path w="633" h="663" extrusionOk="0">
                  <a:moveTo>
                    <a:pt x="61" y="0"/>
                  </a:moveTo>
                  <a:cubicBezTo>
                    <a:pt x="30" y="0"/>
                    <a:pt x="1" y="42"/>
                    <a:pt x="28" y="69"/>
                  </a:cubicBezTo>
                  <a:lnTo>
                    <a:pt x="563" y="651"/>
                  </a:lnTo>
                  <a:cubicBezTo>
                    <a:pt x="563" y="662"/>
                    <a:pt x="575" y="662"/>
                    <a:pt x="586" y="662"/>
                  </a:cubicBezTo>
                  <a:cubicBezTo>
                    <a:pt x="598" y="662"/>
                    <a:pt x="609" y="662"/>
                    <a:pt x="621" y="651"/>
                  </a:cubicBezTo>
                  <a:cubicBezTo>
                    <a:pt x="633" y="639"/>
                    <a:pt x="633" y="616"/>
                    <a:pt x="621" y="592"/>
                  </a:cubicBezTo>
                  <a:lnTo>
                    <a:pt x="86" y="11"/>
                  </a:lnTo>
                  <a:cubicBezTo>
                    <a:pt x="78" y="3"/>
                    <a:pt x="70" y="0"/>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64"/>
            <p:cNvSpPr/>
            <p:nvPr/>
          </p:nvSpPr>
          <p:spPr>
            <a:xfrm>
              <a:off x="2360575" y="4364900"/>
              <a:ext cx="4375" cy="37250"/>
            </a:xfrm>
            <a:custGeom>
              <a:avLst/>
              <a:gdLst/>
              <a:ahLst/>
              <a:cxnLst/>
              <a:rect l="l" t="t" r="r" b="b"/>
              <a:pathLst>
                <a:path w="175" h="1490" extrusionOk="0">
                  <a:moveTo>
                    <a:pt x="47" y="1"/>
                  </a:moveTo>
                  <a:cubicBezTo>
                    <a:pt x="23" y="1"/>
                    <a:pt x="0" y="24"/>
                    <a:pt x="0" y="47"/>
                  </a:cubicBezTo>
                  <a:lnTo>
                    <a:pt x="93" y="1455"/>
                  </a:lnTo>
                  <a:cubicBezTo>
                    <a:pt x="93" y="1467"/>
                    <a:pt x="105" y="1490"/>
                    <a:pt x="128" y="1490"/>
                  </a:cubicBezTo>
                  <a:cubicBezTo>
                    <a:pt x="151" y="1490"/>
                    <a:pt x="174" y="1467"/>
                    <a:pt x="174" y="1443"/>
                  </a:cubicBezTo>
                  <a:lnTo>
                    <a:pt x="81" y="47"/>
                  </a:lnTo>
                  <a:cubicBezTo>
                    <a:pt x="81" y="24"/>
                    <a:pt x="70"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64"/>
            <p:cNvSpPr/>
            <p:nvPr/>
          </p:nvSpPr>
          <p:spPr>
            <a:xfrm>
              <a:off x="2349225" y="4381200"/>
              <a:ext cx="3225" cy="21550"/>
            </a:xfrm>
            <a:custGeom>
              <a:avLst/>
              <a:gdLst/>
              <a:ahLst/>
              <a:cxnLst/>
              <a:rect l="l" t="t" r="r" b="b"/>
              <a:pathLst>
                <a:path w="129" h="862" extrusionOk="0">
                  <a:moveTo>
                    <a:pt x="35" y="0"/>
                  </a:moveTo>
                  <a:cubicBezTo>
                    <a:pt x="24" y="0"/>
                    <a:pt x="0" y="24"/>
                    <a:pt x="0" y="47"/>
                  </a:cubicBezTo>
                  <a:lnTo>
                    <a:pt x="47" y="826"/>
                  </a:lnTo>
                  <a:cubicBezTo>
                    <a:pt x="47" y="849"/>
                    <a:pt x="70" y="861"/>
                    <a:pt x="93" y="861"/>
                  </a:cubicBezTo>
                  <a:cubicBezTo>
                    <a:pt x="117" y="861"/>
                    <a:pt x="128" y="849"/>
                    <a:pt x="128" y="826"/>
                  </a:cubicBezTo>
                  <a:lnTo>
                    <a:pt x="82" y="35"/>
                  </a:lnTo>
                  <a:cubicBezTo>
                    <a:pt x="82" y="12"/>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64"/>
            <p:cNvSpPr/>
            <p:nvPr/>
          </p:nvSpPr>
          <p:spPr>
            <a:xfrm>
              <a:off x="2337000" y="4381775"/>
              <a:ext cx="3225" cy="21825"/>
            </a:xfrm>
            <a:custGeom>
              <a:avLst/>
              <a:gdLst/>
              <a:ahLst/>
              <a:cxnLst/>
              <a:rect l="l" t="t" r="r" b="b"/>
              <a:pathLst>
                <a:path w="129" h="873" extrusionOk="0">
                  <a:moveTo>
                    <a:pt x="36" y="1"/>
                  </a:moveTo>
                  <a:cubicBezTo>
                    <a:pt x="12" y="1"/>
                    <a:pt x="1" y="24"/>
                    <a:pt x="1" y="47"/>
                  </a:cubicBezTo>
                  <a:lnTo>
                    <a:pt x="47" y="838"/>
                  </a:lnTo>
                  <a:cubicBezTo>
                    <a:pt x="47" y="850"/>
                    <a:pt x="71" y="873"/>
                    <a:pt x="82" y="873"/>
                  </a:cubicBezTo>
                  <a:lnTo>
                    <a:pt x="94" y="873"/>
                  </a:lnTo>
                  <a:cubicBezTo>
                    <a:pt x="106" y="873"/>
                    <a:pt x="129" y="850"/>
                    <a:pt x="129" y="826"/>
                  </a:cubicBezTo>
                  <a:lnTo>
                    <a:pt x="82" y="47"/>
                  </a:lnTo>
                  <a:cubicBezTo>
                    <a:pt x="82" y="24"/>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64"/>
            <p:cNvSpPr/>
            <p:nvPr/>
          </p:nvSpPr>
          <p:spPr>
            <a:xfrm>
              <a:off x="2324500" y="4382725"/>
              <a:ext cx="3225" cy="21750"/>
            </a:xfrm>
            <a:custGeom>
              <a:avLst/>
              <a:gdLst/>
              <a:ahLst/>
              <a:cxnLst/>
              <a:rect l="l" t="t" r="r" b="b"/>
              <a:pathLst>
                <a:path w="129" h="870" extrusionOk="0">
                  <a:moveTo>
                    <a:pt x="41" y="0"/>
                  </a:moveTo>
                  <a:cubicBezTo>
                    <a:pt x="21" y="0"/>
                    <a:pt x="1" y="15"/>
                    <a:pt x="1" y="44"/>
                  </a:cubicBezTo>
                  <a:lnTo>
                    <a:pt x="59" y="823"/>
                  </a:lnTo>
                  <a:cubicBezTo>
                    <a:pt x="59" y="847"/>
                    <a:pt x="70" y="858"/>
                    <a:pt x="94" y="858"/>
                  </a:cubicBezTo>
                  <a:lnTo>
                    <a:pt x="94" y="870"/>
                  </a:lnTo>
                  <a:cubicBezTo>
                    <a:pt x="117" y="870"/>
                    <a:pt x="129" y="847"/>
                    <a:pt x="129" y="823"/>
                  </a:cubicBezTo>
                  <a:lnTo>
                    <a:pt x="82" y="44"/>
                  </a:lnTo>
                  <a:cubicBezTo>
                    <a:pt x="82" y="15"/>
                    <a:pt x="62"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64"/>
            <p:cNvSpPr/>
            <p:nvPr/>
          </p:nvSpPr>
          <p:spPr>
            <a:xfrm>
              <a:off x="2312300" y="4383225"/>
              <a:ext cx="3225" cy="21850"/>
            </a:xfrm>
            <a:custGeom>
              <a:avLst/>
              <a:gdLst/>
              <a:ahLst/>
              <a:cxnLst/>
              <a:rect l="l" t="t" r="r" b="b"/>
              <a:pathLst>
                <a:path w="129" h="874" extrusionOk="0">
                  <a:moveTo>
                    <a:pt x="35" y="1"/>
                  </a:moveTo>
                  <a:cubicBezTo>
                    <a:pt x="12" y="12"/>
                    <a:pt x="0" y="24"/>
                    <a:pt x="0" y="47"/>
                  </a:cubicBezTo>
                  <a:lnTo>
                    <a:pt x="47" y="838"/>
                  </a:lnTo>
                  <a:cubicBezTo>
                    <a:pt x="47" y="850"/>
                    <a:pt x="70" y="873"/>
                    <a:pt x="93" y="873"/>
                  </a:cubicBezTo>
                  <a:cubicBezTo>
                    <a:pt x="117" y="873"/>
                    <a:pt x="128" y="850"/>
                    <a:pt x="128" y="827"/>
                  </a:cubicBezTo>
                  <a:lnTo>
                    <a:pt x="82" y="47"/>
                  </a:lnTo>
                  <a:cubicBezTo>
                    <a:pt x="82" y="24"/>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64"/>
            <p:cNvSpPr/>
            <p:nvPr/>
          </p:nvSpPr>
          <p:spPr>
            <a:xfrm>
              <a:off x="2299500" y="4368775"/>
              <a:ext cx="4375" cy="37150"/>
            </a:xfrm>
            <a:custGeom>
              <a:avLst/>
              <a:gdLst/>
              <a:ahLst/>
              <a:cxnLst/>
              <a:rect l="l" t="t" r="r" b="b"/>
              <a:pathLst>
                <a:path w="175" h="1486" extrusionOk="0">
                  <a:moveTo>
                    <a:pt x="45" y="0"/>
                  </a:moveTo>
                  <a:cubicBezTo>
                    <a:pt x="24" y="0"/>
                    <a:pt x="0" y="15"/>
                    <a:pt x="0" y="44"/>
                  </a:cubicBezTo>
                  <a:lnTo>
                    <a:pt x="93" y="1439"/>
                  </a:lnTo>
                  <a:cubicBezTo>
                    <a:pt x="93" y="1463"/>
                    <a:pt x="105" y="1474"/>
                    <a:pt x="128" y="1474"/>
                  </a:cubicBezTo>
                  <a:lnTo>
                    <a:pt x="128" y="1486"/>
                  </a:lnTo>
                  <a:cubicBezTo>
                    <a:pt x="152" y="1486"/>
                    <a:pt x="175" y="1463"/>
                    <a:pt x="175" y="1439"/>
                  </a:cubicBezTo>
                  <a:lnTo>
                    <a:pt x="82" y="44"/>
                  </a:lnTo>
                  <a:cubicBezTo>
                    <a:pt x="88" y="15"/>
                    <a:pt x="67" y="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64"/>
            <p:cNvSpPr/>
            <p:nvPr/>
          </p:nvSpPr>
          <p:spPr>
            <a:xfrm>
              <a:off x="2288150" y="4384675"/>
              <a:ext cx="3225" cy="21850"/>
            </a:xfrm>
            <a:custGeom>
              <a:avLst/>
              <a:gdLst/>
              <a:ahLst/>
              <a:cxnLst/>
              <a:rect l="l" t="t" r="r" b="b"/>
              <a:pathLst>
                <a:path w="129" h="874" extrusionOk="0">
                  <a:moveTo>
                    <a:pt x="36" y="1"/>
                  </a:moveTo>
                  <a:cubicBezTo>
                    <a:pt x="12" y="13"/>
                    <a:pt x="1" y="24"/>
                    <a:pt x="1" y="47"/>
                  </a:cubicBezTo>
                  <a:lnTo>
                    <a:pt x="47" y="838"/>
                  </a:lnTo>
                  <a:cubicBezTo>
                    <a:pt x="47" y="850"/>
                    <a:pt x="71" y="873"/>
                    <a:pt x="94" y="873"/>
                  </a:cubicBezTo>
                  <a:cubicBezTo>
                    <a:pt x="117" y="873"/>
                    <a:pt x="129" y="850"/>
                    <a:pt x="129" y="827"/>
                  </a:cubicBezTo>
                  <a:lnTo>
                    <a:pt x="82" y="47"/>
                  </a:lnTo>
                  <a:cubicBezTo>
                    <a:pt x="82" y="24"/>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64"/>
            <p:cNvSpPr/>
            <p:nvPr/>
          </p:nvSpPr>
          <p:spPr>
            <a:xfrm>
              <a:off x="2275950" y="4385550"/>
              <a:ext cx="3225" cy="21850"/>
            </a:xfrm>
            <a:custGeom>
              <a:avLst/>
              <a:gdLst/>
              <a:ahLst/>
              <a:cxnLst/>
              <a:rect l="l" t="t" r="r" b="b"/>
              <a:pathLst>
                <a:path w="129" h="874" extrusionOk="0">
                  <a:moveTo>
                    <a:pt x="35" y="1"/>
                  </a:moveTo>
                  <a:cubicBezTo>
                    <a:pt x="12" y="1"/>
                    <a:pt x="0" y="24"/>
                    <a:pt x="0" y="47"/>
                  </a:cubicBezTo>
                  <a:lnTo>
                    <a:pt x="47" y="827"/>
                  </a:lnTo>
                  <a:cubicBezTo>
                    <a:pt x="47" y="850"/>
                    <a:pt x="58" y="873"/>
                    <a:pt x="82" y="873"/>
                  </a:cubicBezTo>
                  <a:lnTo>
                    <a:pt x="93" y="873"/>
                  </a:lnTo>
                  <a:cubicBezTo>
                    <a:pt x="105" y="862"/>
                    <a:pt x="128" y="850"/>
                    <a:pt x="128" y="827"/>
                  </a:cubicBezTo>
                  <a:lnTo>
                    <a:pt x="82" y="36"/>
                  </a:lnTo>
                  <a:cubicBezTo>
                    <a:pt x="70" y="12"/>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64"/>
            <p:cNvSpPr/>
            <p:nvPr/>
          </p:nvSpPr>
          <p:spPr>
            <a:xfrm>
              <a:off x="2263450" y="4386350"/>
              <a:ext cx="3225" cy="21625"/>
            </a:xfrm>
            <a:custGeom>
              <a:avLst/>
              <a:gdLst/>
              <a:ahLst/>
              <a:cxnLst/>
              <a:rect l="l" t="t" r="r" b="b"/>
              <a:pathLst>
                <a:path w="129" h="865" extrusionOk="0">
                  <a:moveTo>
                    <a:pt x="58" y="1"/>
                  </a:moveTo>
                  <a:cubicBezTo>
                    <a:pt x="55" y="1"/>
                    <a:pt x="51" y="2"/>
                    <a:pt x="47" y="4"/>
                  </a:cubicBezTo>
                  <a:cubicBezTo>
                    <a:pt x="23" y="4"/>
                    <a:pt x="0" y="15"/>
                    <a:pt x="0" y="39"/>
                  </a:cubicBezTo>
                  <a:lnTo>
                    <a:pt x="47" y="830"/>
                  </a:lnTo>
                  <a:cubicBezTo>
                    <a:pt x="58" y="853"/>
                    <a:pt x="70" y="864"/>
                    <a:pt x="93" y="864"/>
                  </a:cubicBezTo>
                  <a:cubicBezTo>
                    <a:pt x="116" y="864"/>
                    <a:pt x="128" y="841"/>
                    <a:pt x="128" y="818"/>
                  </a:cubicBezTo>
                  <a:lnTo>
                    <a:pt x="82" y="39"/>
                  </a:lnTo>
                  <a:cubicBezTo>
                    <a:pt x="82" y="20"/>
                    <a:pt x="74" y="1"/>
                    <a:pt x="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64"/>
            <p:cNvSpPr/>
            <p:nvPr/>
          </p:nvSpPr>
          <p:spPr>
            <a:xfrm>
              <a:off x="2251225" y="4387000"/>
              <a:ext cx="3225" cy="21550"/>
            </a:xfrm>
            <a:custGeom>
              <a:avLst/>
              <a:gdLst/>
              <a:ahLst/>
              <a:cxnLst/>
              <a:rect l="l" t="t" r="r" b="b"/>
              <a:pathLst>
                <a:path w="129" h="862" extrusionOk="0">
                  <a:moveTo>
                    <a:pt x="35" y="1"/>
                  </a:moveTo>
                  <a:cubicBezTo>
                    <a:pt x="12" y="1"/>
                    <a:pt x="1" y="24"/>
                    <a:pt x="1" y="47"/>
                  </a:cubicBezTo>
                  <a:lnTo>
                    <a:pt x="47" y="827"/>
                  </a:lnTo>
                  <a:cubicBezTo>
                    <a:pt x="47" y="850"/>
                    <a:pt x="70" y="862"/>
                    <a:pt x="82" y="862"/>
                  </a:cubicBezTo>
                  <a:lnTo>
                    <a:pt x="94" y="862"/>
                  </a:lnTo>
                  <a:cubicBezTo>
                    <a:pt x="117" y="862"/>
                    <a:pt x="129" y="850"/>
                    <a:pt x="129" y="827"/>
                  </a:cubicBezTo>
                  <a:lnTo>
                    <a:pt x="82" y="36"/>
                  </a:lnTo>
                  <a:cubicBezTo>
                    <a:pt x="82" y="13"/>
                    <a:pt x="59"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64"/>
            <p:cNvSpPr/>
            <p:nvPr/>
          </p:nvSpPr>
          <p:spPr>
            <a:xfrm>
              <a:off x="2238425" y="4372475"/>
              <a:ext cx="4400" cy="37250"/>
            </a:xfrm>
            <a:custGeom>
              <a:avLst/>
              <a:gdLst/>
              <a:ahLst/>
              <a:cxnLst/>
              <a:rect l="l" t="t" r="r" b="b"/>
              <a:pathLst>
                <a:path w="176" h="1490" extrusionOk="0">
                  <a:moveTo>
                    <a:pt x="42" y="0"/>
                  </a:moveTo>
                  <a:cubicBezTo>
                    <a:pt x="21" y="0"/>
                    <a:pt x="1" y="12"/>
                    <a:pt x="1" y="35"/>
                  </a:cubicBezTo>
                  <a:lnTo>
                    <a:pt x="94" y="1443"/>
                  </a:lnTo>
                  <a:cubicBezTo>
                    <a:pt x="94" y="1466"/>
                    <a:pt x="105" y="1478"/>
                    <a:pt x="129" y="1478"/>
                  </a:cubicBezTo>
                  <a:lnTo>
                    <a:pt x="129" y="1489"/>
                  </a:lnTo>
                  <a:cubicBezTo>
                    <a:pt x="152" y="1478"/>
                    <a:pt x="175" y="1466"/>
                    <a:pt x="175" y="1443"/>
                  </a:cubicBezTo>
                  <a:lnTo>
                    <a:pt x="82" y="35"/>
                  </a:lnTo>
                  <a:cubicBezTo>
                    <a:pt x="82" y="12"/>
                    <a:pt x="62"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64"/>
            <p:cNvSpPr/>
            <p:nvPr/>
          </p:nvSpPr>
          <p:spPr>
            <a:xfrm>
              <a:off x="2227100" y="4388475"/>
              <a:ext cx="3225" cy="21825"/>
            </a:xfrm>
            <a:custGeom>
              <a:avLst/>
              <a:gdLst/>
              <a:ahLst/>
              <a:cxnLst/>
              <a:rect l="l" t="t" r="r" b="b"/>
              <a:pathLst>
                <a:path w="129" h="873" extrusionOk="0">
                  <a:moveTo>
                    <a:pt x="35" y="0"/>
                  </a:moveTo>
                  <a:cubicBezTo>
                    <a:pt x="12" y="0"/>
                    <a:pt x="0" y="23"/>
                    <a:pt x="0" y="47"/>
                  </a:cubicBezTo>
                  <a:lnTo>
                    <a:pt x="47" y="826"/>
                  </a:lnTo>
                  <a:cubicBezTo>
                    <a:pt x="47" y="849"/>
                    <a:pt x="70" y="872"/>
                    <a:pt x="93" y="872"/>
                  </a:cubicBezTo>
                  <a:cubicBezTo>
                    <a:pt x="116" y="861"/>
                    <a:pt x="128" y="849"/>
                    <a:pt x="128" y="826"/>
                  </a:cubicBezTo>
                  <a:lnTo>
                    <a:pt x="82" y="35"/>
                  </a:lnTo>
                  <a:cubicBezTo>
                    <a:pt x="82" y="12"/>
                    <a:pt x="58"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64"/>
            <p:cNvSpPr/>
            <p:nvPr/>
          </p:nvSpPr>
          <p:spPr>
            <a:xfrm>
              <a:off x="2214600" y="4389350"/>
              <a:ext cx="3500" cy="21825"/>
            </a:xfrm>
            <a:custGeom>
              <a:avLst/>
              <a:gdLst/>
              <a:ahLst/>
              <a:cxnLst/>
              <a:rect l="l" t="t" r="r" b="b"/>
              <a:pathLst>
                <a:path w="140" h="873" extrusionOk="0">
                  <a:moveTo>
                    <a:pt x="47" y="0"/>
                  </a:moveTo>
                  <a:cubicBezTo>
                    <a:pt x="23" y="0"/>
                    <a:pt x="0" y="23"/>
                    <a:pt x="12" y="47"/>
                  </a:cubicBezTo>
                  <a:lnTo>
                    <a:pt x="58" y="826"/>
                  </a:lnTo>
                  <a:cubicBezTo>
                    <a:pt x="58" y="849"/>
                    <a:pt x="70" y="861"/>
                    <a:pt x="93" y="861"/>
                  </a:cubicBezTo>
                  <a:lnTo>
                    <a:pt x="93" y="872"/>
                  </a:lnTo>
                  <a:cubicBezTo>
                    <a:pt x="116" y="872"/>
                    <a:pt x="140" y="849"/>
                    <a:pt x="140" y="826"/>
                  </a:cubicBezTo>
                  <a:lnTo>
                    <a:pt x="93" y="47"/>
                  </a:lnTo>
                  <a:cubicBezTo>
                    <a:pt x="81" y="23"/>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64"/>
            <p:cNvSpPr/>
            <p:nvPr/>
          </p:nvSpPr>
          <p:spPr>
            <a:xfrm>
              <a:off x="2202375" y="4389925"/>
              <a:ext cx="3225" cy="21825"/>
            </a:xfrm>
            <a:custGeom>
              <a:avLst/>
              <a:gdLst/>
              <a:ahLst/>
              <a:cxnLst/>
              <a:rect l="l" t="t" r="r" b="b"/>
              <a:pathLst>
                <a:path w="129" h="873" extrusionOk="0">
                  <a:moveTo>
                    <a:pt x="35" y="0"/>
                  </a:moveTo>
                  <a:cubicBezTo>
                    <a:pt x="24" y="0"/>
                    <a:pt x="0" y="24"/>
                    <a:pt x="0" y="47"/>
                  </a:cubicBezTo>
                  <a:lnTo>
                    <a:pt x="47" y="826"/>
                  </a:lnTo>
                  <a:cubicBezTo>
                    <a:pt x="47" y="849"/>
                    <a:pt x="70" y="873"/>
                    <a:pt x="94" y="873"/>
                  </a:cubicBezTo>
                  <a:cubicBezTo>
                    <a:pt x="117" y="861"/>
                    <a:pt x="128" y="849"/>
                    <a:pt x="128" y="826"/>
                  </a:cubicBezTo>
                  <a:lnTo>
                    <a:pt x="82" y="35"/>
                  </a:lnTo>
                  <a:cubicBezTo>
                    <a:pt x="82" y="24"/>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64"/>
            <p:cNvSpPr/>
            <p:nvPr/>
          </p:nvSpPr>
          <p:spPr>
            <a:xfrm>
              <a:off x="2190150" y="4390500"/>
              <a:ext cx="3225" cy="21825"/>
            </a:xfrm>
            <a:custGeom>
              <a:avLst/>
              <a:gdLst/>
              <a:ahLst/>
              <a:cxnLst/>
              <a:rect l="l" t="t" r="r" b="b"/>
              <a:pathLst>
                <a:path w="129" h="873" extrusionOk="0">
                  <a:moveTo>
                    <a:pt x="36" y="1"/>
                  </a:moveTo>
                  <a:cubicBezTo>
                    <a:pt x="13" y="1"/>
                    <a:pt x="1" y="24"/>
                    <a:pt x="1" y="47"/>
                  </a:cubicBezTo>
                  <a:lnTo>
                    <a:pt x="47" y="838"/>
                  </a:lnTo>
                  <a:cubicBezTo>
                    <a:pt x="47" y="850"/>
                    <a:pt x="71" y="873"/>
                    <a:pt x="82" y="873"/>
                  </a:cubicBezTo>
                  <a:lnTo>
                    <a:pt x="94" y="873"/>
                  </a:lnTo>
                  <a:cubicBezTo>
                    <a:pt x="106" y="873"/>
                    <a:pt x="129" y="850"/>
                    <a:pt x="129" y="826"/>
                  </a:cubicBezTo>
                  <a:lnTo>
                    <a:pt x="82" y="47"/>
                  </a:lnTo>
                  <a:cubicBezTo>
                    <a:pt x="82" y="24"/>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64"/>
            <p:cNvSpPr/>
            <p:nvPr/>
          </p:nvSpPr>
          <p:spPr>
            <a:xfrm>
              <a:off x="2177375" y="4375950"/>
              <a:ext cx="4100" cy="37250"/>
            </a:xfrm>
            <a:custGeom>
              <a:avLst/>
              <a:gdLst/>
              <a:ahLst/>
              <a:cxnLst/>
              <a:rect l="l" t="t" r="r" b="b"/>
              <a:pathLst>
                <a:path w="164" h="1490" extrusionOk="0">
                  <a:moveTo>
                    <a:pt x="35" y="1"/>
                  </a:moveTo>
                  <a:cubicBezTo>
                    <a:pt x="23" y="1"/>
                    <a:pt x="0" y="24"/>
                    <a:pt x="0" y="47"/>
                  </a:cubicBezTo>
                  <a:lnTo>
                    <a:pt x="82" y="1443"/>
                  </a:lnTo>
                  <a:cubicBezTo>
                    <a:pt x="93" y="1467"/>
                    <a:pt x="105" y="1490"/>
                    <a:pt x="128" y="1490"/>
                  </a:cubicBezTo>
                  <a:cubicBezTo>
                    <a:pt x="151" y="1478"/>
                    <a:pt x="163" y="1467"/>
                    <a:pt x="163" y="1443"/>
                  </a:cubicBezTo>
                  <a:lnTo>
                    <a:pt x="82" y="36"/>
                  </a:lnTo>
                  <a:cubicBezTo>
                    <a:pt x="82" y="13"/>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64"/>
            <p:cNvSpPr/>
            <p:nvPr/>
          </p:nvSpPr>
          <p:spPr>
            <a:xfrm>
              <a:off x="2166025" y="4392250"/>
              <a:ext cx="3225" cy="21550"/>
            </a:xfrm>
            <a:custGeom>
              <a:avLst/>
              <a:gdLst/>
              <a:ahLst/>
              <a:cxnLst/>
              <a:rect l="l" t="t" r="r" b="b"/>
              <a:pathLst>
                <a:path w="129" h="862" extrusionOk="0">
                  <a:moveTo>
                    <a:pt x="35" y="0"/>
                  </a:moveTo>
                  <a:cubicBezTo>
                    <a:pt x="12" y="0"/>
                    <a:pt x="1" y="12"/>
                    <a:pt x="1" y="35"/>
                  </a:cubicBezTo>
                  <a:lnTo>
                    <a:pt x="47" y="826"/>
                  </a:lnTo>
                  <a:cubicBezTo>
                    <a:pt x="47" y="849"/>
                    <a:pt x="70" y="861"/>
                    <a:pt x="94" y="861"/>
                  </a:cubicBezTo>
                  <a:cubicBezTo>
                    <a:pt x="117" y="861"/>
                    <a:pt x="129" y="838"/>
                    <a:pt x="129" y="826"/>
                  </a:cubicBezTo>
                  <a:lnTo>
                    <a:pt x="82" y="35"/>
                  </a:lnTo>
                  <a:cubicBezTo>
                    <a:pt x="82" y="12"/>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64"/>
            <p:cNvSpPr/>
            <p:nvPr/>
          </p:nvSpPr>
          <p:spPr>
            <a:xfrm>
              <a:off x="2153525" y="4392825"/>
              <a:ext cx="3500" cy="21825"/>
            </a:xfrm>
            <a:custGeom>
              <a:avLst/>
              <a:gdLst/>
              <a:ahLst/>
              <a:cxnLst/>
              <a:rect l="l" t="t" r="r" b="b"/>
              <a:pathLst>
                <a:path w="140" h="873" extrusionOk="0">
                  <a:moveTo>
                    <a:pt x="47" y="1"/>
                  </a:moveTo>
                  <a:cubicBezTo>
                    <a:pt x="24" y="1"/>
                    <a:pt x="0" y="24"/>
                    <a:pt x="12" y="47"/>
                  </a:cubicBezTo>
                  <a:lnTo>
                    <a:pt x="59" y="838"/>
                  </a:lnTo>
                  <a:cubicBezTo>
                    <a:pt x="59" y="850"/>
                    <a:pt x="70" y="873"/>
                    <a:pt x="93" y="873"/>
                  </a:cubicBezTo>
                  <a:cubicBezTo>
                    <a:pt x="117" y="873"/>
                    <a:pt x="140" y="850"/>
                    <a:pt x="140" y="826"/>
                  </a:cubicBezTo>
                  <a:lnTo>
                    <a:pt x="82" y="47"/>
                  </a:lnTo>
                  <a:cubicBezTo>
                    <a:pt x="82" y="24"/>
                    <a:pt x="70"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64"/>
            <p:cNvSpPr/>
            <p:nvPr/>
          </p:nvSpPr>
          <p:spPr>
            <a:xfrm>
              <a:off x="2141300" y="4393700"/>
              <a:ext cx="3225" cy="21550"/>
            </a:xfrm>
            <a:custGeom>
              <a:avLst/>
              <a:gdLst/>
              <a:ahLst/>
              <a:cxnLst/>
              <a:rect l="l" t="t" r="r" b="b"/>
              <a:pathLst>
                <a:path w="129" h="862" extrusionOk="0">
                  <a:moveTo>
                    <a:pt x="36" y="0"/>
                  </a:moveTo>
                  <a:cubicBezTo>
                    <a:pt x="13" y="0"/>
                    <a:pt x="1" y="24"/>
                    <a:pt x="1" y="47"/>
                  </a:cubicBezTo>
                  <a:lnTo>
                    <a:pt x="47" y="826"/>
                  </a:lnTo>
                  <a:cubicBezTo>
                    <a:pt x="47" y="850"/>
                    <a:pt x="71" y="861"/>
                    <a:pt x="94" y="861"/>
                  </a:cubicBezTo>
                  <a:cubicBezTo>
                    <a:pt x="117" y="861"/>
                    <a:pt x="129" y="850"/>
                    <a:pt x="129" y="826"/>
                  </a:cubicBezTo>
                  <a:lnTo>
                    <a:pt x="82" y="35"/>
                  </a:lnTo>
                  <a:cubicBezTo>
                    <a:pt x="82" y="12"/>
                    <a:pt x="59" y="0"/>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64"/>
            <p:cNvSpPr/>
            <p:nvPr/>
          </p:nvSpPr>
          <p:spPr>
            <a:xfrm>
              <a:off x="2129100" y="4394275"/>
              <a:ext cx="3225" cy="21550"/>
            </a:xfrm>
            <a:custGeom>
              <a:avLst/>
              <a:gdLst/>
              <a:ahLst/>
              <a:cxnLst/>
              <a:rect l="l" t="t" r="r" b="b"/>
              <a:pathLst>
                <a:path w="129" h="862" extrusionOk="0">
                  <a:moveTo>
                    <a:pt x="35" y="1"/>
                  </a:moveTo>
                  <a:cubicBezTo>
                    <a:pt x="12" y="1"/>
                    <a:pt x="0" y="24"/>
                    <a:pt x="0" y="47"/>
                  </a:cubicBezTo>
                  <a:lnTo>
                    <a:pt x="47" y="827"/>
                  </a:lnTo>
                  <a:cubicBezTo>
                    <a:pt x="47" y="850"/>
                    <a:pt x="59" y="861"/>
                    <a:pt x="82" y="861"/>
                  </a:cubicBezTo>
                  <a:cubicBezTo>
                    <a:pt x="105" y="861"/>
                    <a:pt x="128" y="850"/>
                    <a:pt x="128" y="827"/>
                  </a:cubicBezTo>
                  <a:lnTo>
                    <a:pt x="82" y="36"/>
                  </a:lnTo>
                  <a:cubicBezTo>
                    <a:pt x="70" y="12"/>
                    <a:pt x="59"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64"/>
            <p:cNvSpPr/>
            <p:nvPr/>
          </p:nvSpPr>
          <p:spPr>
            <a:xfrm>
              <a:off x="2116300" y="4379750"/>
              <a:ext cx="4100" cy="36950"/>
            </a:xfrm>
            <a:custGeom>
              <a:avLst/>
              <a:gdLst/>
              <a:ahLst/>
              <a:cxnLst/>
              <a:rect l="l" t="t" r="r" b="b"/>
              <a:pathLst>
                <a:path w="164" h="1478" extrusionOk="0">
                  <a:moveTo>
                    <a:pt x="35" y="0"/>
                  </a:moveTo>
                  <a:cubicBezTo>
                    <a:pt x="12" y="0"/>
                    <a:pt x="1" y="23"/>
                    <a:pt x="1" y="47"/>
                  </a:cubicBezTo>
                  <a:lnTo>
                    <a:pt x="82" y="1442"/>
                  </a:lnTo>
                  <a:cubicBezTo>
                    <a:pt x="94" y="1466"/>
                    <a:pt x="105" y="1477"/>
                    <a:pt x="129" y="1477"/>
                  </a:cubicBezTo>
                  <a:cubicBezTo>
                    <a:pt x="152" y="1477"/>
                    <a:pt x="163" y="1466"/>
                    <a:pt x="163" y="1442"/>
                  </a:cubicBezTo>
                  <a:lnTo>
                    <a:pt x="82" y="35"/>
                  </a:lnTo>
                  <a:cubicBezTo>
                    <a:pt x="82" y="12"/>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64"/>
            <p:cNvSpPr/>
            <p:nvPr/>
          </p:nvSpPr>
          <p:spPr>
            <a:xfrm>
              <a:off x="2104950" y="4395725"/>
              <a:ext cx="3225" cy="21850"/>
            </a:xfrm>
            <a:custGeom>
              <a:avLst/>
              <a:gdLst/>
              <a:ahLst/>
              <a:cxnLst/>
              <a:rect l="l" t="t" r="r" b="b"/>
              <a:pathLst>
                <a:path w="129" h="874" extrusionOk="0">
                  <a:moveTo>
                    <a:pt x="36" y="1"/>
                  </a:moveTo>
                  <a:cubicBezTo>
                    <a:pt x="13" y="1"/>
                    <a:pt x="1" y="24"/>
                    <a:pt x="1" y="47"/>
                  </a:cubicBezTo>
                  <a:lnTo>
                    <a:pt x="47" y="838"/>
                  </a:lnTo>
                  <a:cubicBezTo>
                    <a:pt x="47" y="850"/>
                    <a:pt x="71" y="873"/>
                    <a:pt x="82" y="873"/>
                  </a:cubicBezTo>
                  <a:lnTo>
                    <a:pt x="94" y="873"/>
                  </a:lnTo>
                  <a:cubicBezTo>
                    <a:pt x="117" y="873"/>
                    <a:pt x="129" y="850"/>
                    <a:pt x="129" y="827"/>
                  </a:cubicBezTo>
                  <a:lnTo>
                    <a:pt x="82" y="47"/>
                  </a:lnTo>
                  <a:cubicBezTo>
                    <a:pt x="82" y="24"/>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64"/>
            <p:cNvSpPr/>
            <p:nvPr/>
          </p:nvSpPr>
          <p:spPr>
            <a:xfrm>
              <a:off x="2092450" y="4396600"/>
              <a:ext cx="3525" cy="21550"/>
            </a:xfrm>
            <a:custGeom>
              <a:avLst/>
              <a:gdLst/>
              <a:ahLst/>
              <a:cxnLst/>
              <a:rect l="l" t="t" r="r" b="b"/>
              <a:pathLst>
                <a:path w="141" h="862" extrusionOk="0">
                  <a:moveTo>
                    <a:pt x="47" y="1"/>
                  </a:moveTo>
                  <a:cubicBezTo>
                    <a:pt x="24" y="1"/>
                    <a:pt x="1" y="24"/>
                    <a:pt x="1" y="47"/>
                  </a:cubicBezTo>
                  <a:lnTo>
                    <a:pt x="59" y="827"/>
                  </a:lnTo>
                  <a:cubicBezTo>
                    <a:pt x="59" y="850"/>
                    <a:pt x="71" y="862"/>
                    <a:pt x="94" y="862"/>
                  </a:cubicBezTo>
                  <a:cubicBezTo>
                    <a:pt x="117" y="862"/>
                    <a:pt x="140" y="850"/>
                    <a:pt x="129" y="827"/>
                  </a:cubicBezTo>
                  <a:lnTo>
                    <a:pt x="82" y="36"/>
                  </a:lnTo>
                  <a:cubicBezTo>
                    <a:pt x="82" y="12"/>
                    <a:pt x="71"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64"/>
            <p:cNvSpPr/>
            <p:nvPr/>
          </p:nvSpPr>
          <p:spPr>
            <a:xfrm>
              <a:off x="2080250" y="4397200"/>
              <a:ext cx="3225" cy="21825"/>
            </a:xfrm>
            <a:custGeom>
              <a:avLst/>
              <a:gdLst/>
              <a:ahLst/>
              <a:cxnLst/>
              <a:rect l="l" t="t" r="r" b="b"/>
              <a:pathLst>
                <a:path w="129" h="873" extrusionOk="0">
                  <a:moveTo>
                    <a:pt x="35" y="0"/>
                  </a:moveTo>
                  <a:cubicBezTo>
                    <a:pt x="12" y="12"/>
                    <a:pt x="0" y="23"/>
                    <a:pt x="0" y="47"/>
                  </a:cubicBezTo>
                  <a:lnTo>
                    <a:pt x="47" y="838"/>
                  </a:lnTo>
                  <a:cubicBezTo>
                    <a:pt x="47" y="861"/>
                    <a:pt x="70" y="872"/>
                    <a:pt x="93" y="872"/>
                  </a:cubicBezTo>
                  <a:cubicBezTo>
                    <a:pt x="117" y="872"/>
                    <a:pt x="128" y="849"/>
                    <a:pt x="128" y="826"/>
                  </a:cubicBezTo>
                  <a:lnTo>
                    <a:pt x="82" y="47"/>
                  </a:lnTo>
                  <a:cubicBezTo>
                    <a:pt x="82" y="23"/>
                    <a:pt x="58"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64"/>
            <p:cNvSpPr/>
            <p:nvPr/>
          </p:nvSpPr>
          <p:spPr>
            <a:xfrm>
              <a:off x="2068025" y="4398050"/>
              <a:ext cx="3225" cy="21850"/>
            </a:xfrm>
            <a:custGeom>
              <a:avLst/>
              <a:gdLst/>
              <a:ahLst/>
              <a:cxnLst/>
              <a:rect l="l" t="t" r="r" b="b"/>
              <a:pathLst>
                <a:path w="129" h="874" extrusionOk="0">
                  <a:moveTo>
                    <a:pt x="36" y="1"/>
                  </a:moveTo>
                  <a:cubicBezTo>
                    <a:pt x="12" y="1"/>
                    <a:pt x="1" y="24"/>
                    <a:pt x="1" y="47"/>
                  </a:cubicBezTo>
                  <a:lnTo>
                    <a:pt x="47" y="827"/>
                  </a:lnTo>
                  <a:cubicBezTo>
                    <a:pt x="47" y="850"/>
                    <a:pt x="59" y="873"/>
                    <a:pt x="82" y="873"/>
                  </a:cubicBezTo>
                  <a:cubicBezTo>
                    <a:pt x="105" y="862"/>
                    <a:pt x="129" y="850"/>
                    <a:pt x="129" y="827"/>
                  </a:cubicBezTo>
                  <a:lnTo>
                    <a:pt x="82" y="36"/>
                  </a:lnTo>
                  <a:cubicBezTo>
                    <a:pt x="71" y="13"/>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64"/>
            <p:cNvSpPr/>
            <p:nvPr/>
          </p:nvSpPr>
          <p:spPr>
            <a:xfrm>
              <a:off x="2055225" y="4383525"/>
              <a:ext cx="4100" cy="36950"/>
            </a:xfrm>
            <a:custGeom>
              <a:avLst/>
              <a:gdLst/>
              <a:ahLst/>
              <a:cxnLst/>
              <a:rect l="l" t="t" r="r" b="b"/>
              <a:pathLst>
                <a:path w="164" h="1478" extrusionOk="0">
                  <a:moveTo>
                    <a:pt x="36" y="0"/>
                  </a:moveTo>
                  <a:cubicBezTo>
                    <a:pt x="13" y="0"/>
                    <a:pt x="1" y="12"/>
                    <a:pt x="1" y="35"/>
                  </a:cubicBezTo>
                  <a:lnTo>
                    <a:pt x="82" y="1443"/>
                  </a:lnTo>
                  <a:cubicBezTo>
                    <a:pt x="94" y="1466"/>
                    <a:pt x="106" y="1478"/>
                    <a:pt x="129" y="1478"/>
                  </a:cubicBezTo>
                  <a:cubicBezTo>
                    <a:pt x="152" y="1478"/>
                    <a:pt x="164" y="1454"/>
                    <a:pt x="164" y="1443"/>
                  </a:cubicBezTo>
                  <a:lnTo>
                    <a:pt x="82" y="35"/>
                  </a:lnTo>
                  <a:cubicBezTo>
                    <a:pt x="82" y="12"/>
                    <a:pt x="59" y="0"/>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64"/>
            <p:cNvSpPr/>
            <p:nvPr/>
          </p:nvSpPr>
          <p:spPr>
            <a:xfrm>
              <a:off x="2043900" y="4399525"/>
              <a:ext cx="3225" cy="21825"/>
            </a:xfrm>
            <a:custGeom>
              <a:avLst/>
              <a:gdLst/>
              <a:ahLst/>
              <a:cxnLst/>
              <a:rect l="l" t="t" r="r" b="b"/>
              <a:pathLst>
                <a:path w="129" h="873" extrusionOk="0">
                  <a:moveTo>
                    <a:pt x="35" y="0"/>
                  </a:moveTo>
                  <a:cubicBezTo>
                    <a:pt x="12" y="0"/>
                    <a:pt x="0" y="23"/>
                    <a:pt x="0" y="47"/>
                  </a:cubicBezTo>
                  <a:lnTo>
                    <a:pt x="47" y="826"/>
                  </a:lnTo>
                  <a:cubicBezTo>
                    <a:pt x="47" y="849"/>
                    <a:pt x="70" y="872"/>
                    <a:pt x="82" y="872"/>
                  </a:cubicBezTo>
                  <a:lnTo>
                    <a:pt x="93" y="872"/>
                  </a:lnTo>
                  <a:cubicBezTo>
                    <a:pt x="105" y="861"/>
                    <a:pt x="128" y="849"/>
                    <a:pt x="128" y="826"/>
                  </a:cubicBezTo>
                  <a:lnTo>
                    <a:pt x="82" y="35"/>
                  </a:lnTo>
                  <a:cubicBezTo>
                    <a:pt x="82" y="12"/>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64"/>
            <p:cNvSpPr/>
            <p:nvPr/>
          </p:nvSpPr>
          <p:spPr>
            <a:xfrm>
              <a:off x="2031400" y="4400300"/>
              <a:ext cx="3225" cy="21625"/>
            </a:xfrm>
            <a:custGeom>
              <a:avLst/>
              <a:gdLst/>
              <a:ahLst/>
              <a:cxnLst/>
              <a:rect l="l" t="t" r="r" b="b"/>
              <a:pathLst>
                <a:path w="129" h="865" extrusionOk="0">
                  <a:moveTo>
                    <a:pt x="58" y="1"/>
                  </a:moveTo>
                  <a:cubicBezTo>
                    <a:pt x="55" y="1"/>
                    <a:pt x="51" y="2"/>
                    <a:pt x="47" y="4"/>
                  </a:cubicBezTo>
                  <a:cubicBezTo>
                    <a:pt x="23" y="4"/>
                    <a:pt x="0" y="16"/>
                    <a:pt x="0" y="39"/>
                  </a:cubicBezTo>
                  <a:lnTo>
                    <a:pt x="47" y="830"/>
                  </a:lnTo>
                  <a:cubicBezTo>
                    <a:pt x="58" y="853"/>
                    <a:pt x="70" y="865"/>
                    <a:pt x="93" y="865"/>
                  </a:cubicBezTo>
                  <a:cubicBezTo>
                    <a:pt x="117" y="865"/>
                    <a:pt x="128" y="841"/>
                    <a:pt x="128" y="818"/>
                  </a:cubicBezTo>
                  <a:lnTo>
                    <a:pt x="82" y="39"/>
                  </a:lnTo>
                  <a:cubicBezTo>
                    <a:pt x="82" y="20"/>
                    <a:pt x="74" y="1"/>
                    <a:pt x="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64"/>
            <p:cNvSpPr/>
            <p:nvPr/>
          </p:nvSpPr>
          <p:spPr>
            <a:xfrm>
              <a:off x="2019175" y="4400975"/>
              <a:ext cx="3225" cy="21825"/>
            </a:xfrm>
            <a:custGeom>
              <a:avLst/>
              <a:gdLst/>
              <a:ahLst/>
              <a:cxnLst/>
              <a:rect l="l" t="t" r="r" b="b"/>
              <a:pathLst>
                <a:path w="129" h="873" extrusionOk="0">
                  <a:moveTo>
                    <a:pt x="36" y="0"/>
                  </a:moveTo>
                  <a:cubicBezTo>
                    <a:pt x="12" y="0"/>
                    <a:pt x="1" y="24"/>
                    <a:pt x="1" y="47"/>
                  </a:cubicBezTo>
                  <a:lnTo>
                    <a:pt x="47" y="826"/>
                  </a:lnTo>
                  <a:cubicBezTo>
                    <a:pt x="47" y="849"/>
                    <a:pt x="70" y="873"/>
                    <a:pt x="94" y="873"/>
                  </a:cubicBezTo>
                  <a:cubicBezTo>
                    <a:pt x="117" y="861"/>
                    <a:pt x="129" y="849"/>
                    <a:pt x="129" y="826"/>
                  </a:cubicBezTo>
                  <a:lnTo>
                    <a:pt x="82" y="35"/>
                  </a:lnTo>
                  <a:cubicBezTo>
                    <a:pt x="82" y="12"/>
                    <a:pt x="59" y="0"/>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64"/>
            <p:cNvSpPr/>
            <p:nvPr/>
          </p:nvSpPr>
          <p:spPr>
            <a:xfrm>
              <a:off x="2006975" y="4401850"/>
              <a:ext cx="3225" cy="21525"/>
            </a:xfrm>
            <a:custGeom>
              <a:avLst/>
              <a:gdLst/>
              <a:ahLst/>
              <a:cxnLst/>
              <a:rect l="l" t="t" r="r" b="b"/>
              <a:pathLst>
                <a:path w="129" h="861" extrusionOk="0">
                  <a:moveTo>
                    <a:pt x="41" y="0"/>
                  </a:moveTo>
                  <a:cubicBezTo>
                    <a:pt x="21" y="0"/>
                    <a:pt x="0" y="12"/>
                    <a:pt x="0" y="35"/>
                  </a:cubicBezTo>
                  <a:lnTo>
                    <a:pt x="47" y="826"/>
                  </a:lnTo>
                  <a:cubicBezTo>
                    <a:pt x="47" y="849"/>
                    <a:pt x="58" y="861"/>
                    <a:pt x="82" y="861"/>
                  </a:cubicBezTo>
                  <a:cubicBezTo>
                    <a:pt x="105" y="861"/>
                    <a:pt x="128" y="849"/>
                    <a:pt x="128" y="826"/>
                  </a:cubicBezTo>
                  <a:lnTo>
                    <a:pt x="82" y="35"/>
                  </a:lnTo>
                  <a:cubicBezTo>
                    <a:pt x="82" y="12"/>
                    <a:pt x="61"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64"/>
            <p:cNvSpPr/>
            <p:nvPr/>
          </p:nvSpPr>
          <p:spPr>
            <a:xfrm>
              <a:off x="1994175" y="4387000"/>
              <a:ext cx="4100" cy="37050"/>
            </a:xfrm>
            <a:custGeom>
              <a:avLst/>
              <a:gdLst/>
              <a:ahLst/>
              <a:cxnLst/>
              <a:rect l="l" t="t" r="r" b="b"/>
              <a:pathLst>
                <a:path w="164" h="1482" extrusionOk="0">
                  <a:moveTo>
                    <a:pt x="35" y="1"/>
                  </a:moveTo>
                  <a:cubicBezTo>
                    <a:pt x="12" y="1"/>
                    <a:pt x="0" y="24"/>
                    <a:pt x="0" y="47"/>
                  </a:cubicBezTo>
                  <a:lnTo>
                    <a:pt x="82" y="1443"/>
                  </a:lnTo>
                  <a:cubicBezTo>
                    <a:pt x="82" y="1462"/>
                    <a:pt x="97" y="1481"/>
                    <a:pt x="116" y="1481"/>
                  </a:cubicBezTo>
                  <a:cubicBezTo>
                    <a:pt x="120" y="1481"/>
                    <a:pt x="124" y="1480"/>
                    <a:pt x="128" y="1478"/>
                  </a:cubicBezTo>
                  <a:cubicBezTo>
                    <a:pt x="152" y="1478"/>
                    <a:pt x="163" y="1467"/>
                    <a:pt x="163" y="1443"/>
                  </a:cubicBezTo>
                  <a:lnTo>
                    <a:pt x="82" y="36"/>
                  </a:lnTo>
                  <a:cubicBezTo>
                    <a:pt x="82" y="13"/>
                    <a:pt x="59"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64"/>
            <p:cNvSpPr/>
            <p:nvPr/>
          </p:nvSpPr>
          <p:spPr>
            <a:xfrm>
              <a:off x="1982675" y="4403300"/>
              <a:ext cx="3375" cy="21550"/>
            </a:xfrm>
            <a:custGeom>
              <a:avLst/>
              <a:gdLst/>
              <a:ahLst/>
              <a:cxnLst/>
              <a:rect l="l" t="t" r="r" b="b"/>
              <a:pathLst>
                <a:path w="135" h="862" extrusionOk="0">
                  <a:moveTo>
                    <a:pt x="43" y="0"/>
                  </a:moveTo>
                  <a:cubicBezTo>
                    <a:pt x="21" y="0"/>
                    <a:pt x="1" y="12"/>
                    <a:pt x="7" y="35"/>
                  </a:cubicBezTo>
                  <a:lnTo>
                    <a:pt x="53" y="826"/>
                  </a:lnTo>
                  <a:cubicBezTo>
                    <a:pt x="53" y="849"/>
                    <a:pt x="65" y="861"/>
                    <a:pt x="88" y="861"/>
                  </a:cubicBezTo>
                  <a:cubicBezTo>
                    <a:pt x="111" y="861"/>
                    <a:pt x="135" y="849"/>
                    <a:pt x="135" y="826"/>
                  </a:cubicBezTo>
                  <a:lnTo>
                    <a:pt x="88" y="35"/>
                  </a:lnTo>
                  <a:cubicBezTo>
                    <a:pt x="88" y="12"/>
                    <a:pt x="65" y="0"/>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64"/>
            <p:cNvSpPr/>
            <p:nvPr/>
          </p:nvSpPr>
          <p:spPr>
            <a:xfrm>
              <a:off x="1970325" y="4403875"/>
              <a:ext cx="3225" cy="21825"/>
            </a:xfrm>
            <a:custGeom>
              <a:avLst/>
              <a:gdLst/>
              <a:ahLst/>
              <a:cxnLst/>
              <a:rect l="l" t="t" r="r" b="b"/>
              <a:pathLst>
                <a:path w="129" h="873" extrusionOk="0">
                  <a:moveTo>
                    <a:pt x="35" y="1"/>
                  </a:moveTo>
                  <a:cubicBezTo>
                    <a:pt x="24" y="1"/>
                    <a:pt x="1" y="24"/>
                    <a:pt x="1" y="47"/>
                  </a:cubicBezTo>
                  <a:lnTo>
                    <a:pt x="47" y="826"/>
                  </a:lnTo>
                  <a:cubicBezTo>
                    <a:pt x="47" y="850"/>
                    <a:pt x="70" y="873"/>
                    <a:pt x="94" y="873"/>
                  </a:cubicBezTo>
                  <a:cubicBezTo>
                    <a:pt x="117" y="873"/>
                    <a:pt x="129" y="850"/>
                    <a:pt x="129" y="826"/>
                  </a:cubicBezTo>
                  <a:lnTo>
                    <a:pt x="82" y="35"/>
                  </a:lnTo>
                  <a:cubicBezTo>
                    <a:pt x="82" y="12"/>
                    <a:pt x="59"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64"/>
            <p:cNvSpPr/>
            <p:nvPr/>
          </p:nvSpPr>
          <p:spPr>
            <a:xfrm>
              <a:off x="1958125" y="4404750"/>
              <a:ext cx="3225" cy="21825"/>
            </a:xfrm>
            <a:custGeom>
              <a:avLst/>
              <a:gdLst/>
              <a:ahLst/>
              <a:cxnLst/>
              <a:rect l="l" t="t" r="r" b="b"/>
              <a:pathLst>
                <a:path w="129" h="873" extrusionOk="0">
                  <a:moveTo>
                    <a:pt x="41" y="0"/>
                  </a:moveTo>
                  <a:cubicBezTo>
                    <a:pt x="20" y="0"/>
                    <a:pt x="0" y="12"/>
                    <a:pt x="0" y="35"/>
                  </a:cubicBezTo>
                  <a:lnTo>
                    <a:pt x="47" y="826"/>
                  </a:lnTo>
                  <a:cubicBezTo>
                    <a:pt x="47" y="850"/>
                    <a:pt x="70" y="861"/>
                    <a:pt x="81" y="861"/>
                  </a:cubicBezTo>
                  <a:lnTo>
                    <a:pt x="93" y="873"/>
                  </a:lnTo>
                  <a:cubicBezTo>
                    <a:pt x="116" y="861"/>
                    <a:pt x="128" y="850"/>
                    <a:pt x="128" y="826"/>
                  </a:cubicBezTo>
                  <a:lnTo>
                    <a:pt x="81" y="35"/>
                  </a:lnTo>
                  <a:cubicBezTo>
                    <a:pt x="81" y="12"/>
                    <a:pt x="61"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64"/>
            <p:cNvSpPr/>
            <p:nvPr/>
          </p:nvSpPr>
          <p:spPr>
            <a:xfrm>
              <a:off x="1945600" y="4405325"/>
              <a:ext cx="3525" cy="21850"/>
            </a:xfrm>
            <a:custGeom>
              <a:avLst/>
              <a:gdLst/>
              <a:ahLst/>
              <a:cxnLst/>
              <a:rect l="l" t="t" r="r" b="b"/>
              <a:pathLst>
                <a:path w="141" h="874" extrusionOk="0">
                  <a:moveTo>
                    <a:pt x="47" y="1"/>
                  </a:moveTo>
                  <a:cubicBezTo>
                    <a:pt x="24" y="1"/>
                    <a:pt x="1" y="24"/>
                    <a:pt x="1" y="47"/>
                  </a:cubicBezTo>
                  <a:lnTo>
                    <a:pt x="59" y="838"/>
                  </a:lnTo>
                  <a:cubicBezTo>
                    <a:pt x="59" y="850"/>
                    <a:pt x="71" y="873"/>
                    <a:pt x="94" y="873"/>
                  </a:cubicBezTo>
                  <a:cubicBezTo>
                    <a:pt x="117" y="873"/>
                    <a:pt x="140" y="850"/>
                    <a:pt x="129" y="827"/>
                  </a:cubicBezTo>
                  <a:lnTo>
                    <a:pt x="82" y="47"/>
                  </a:lnTo>
                  <a:cubicBezTo>
                    <a:pt x="82" y="24"/>
                    <a:pt x="71"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64"/>
            <p:cNvSpPr/>
            <p:nvPr/>
          </p:nvSpPr>
          <p:spPr>
            <a:xfrm>
              <a:off x="1933100" y="4390800"/>
              <a:ext cx="4100" cy="36950"/>
            </a:xfrm>
            <a:custGeom>
              <a:avLst/>
              <a:gdLst/>
              <a:ahLst/>
              <a:cxnLst/>
              <a:rect l="l" t="t" r="r" b="b"/>
              <a:pathLst>
                <a:path w="164" h="1478" extrusionOk="0">
                  <a:moveTo>
                    <a:pt x="36" y="0"/>
                  </a:moveTo>
                  <a:cubicBezTo>
                    <a:pt x="12" y="0"/>
                    <a:pt x="1" y="12"/>
                    <a:pt x="1" y="35"/>
                  </a:cubicBezTo>
                  <a:lnTo>
                    <a:pt x="82" y="1442"/>
                  </a:lnTo>
                  <a:cubicBezTo>
                    <a:pt x="82" y="1466"/>
                    <a:pt x="105" y="1477"/>
                    <a:pt x="129" y="1477"/>
                  </a:cubicBezTo>
                  <a:cubicBezTo>
                    <a:pt x="152" y="1477"/>
                    <a:pt x="164" y="1454"/>
                    <a:pt x="164" y="1442"/>
                  </a:cubicBezTo>
                  <a:lnTo>
                    <a:pt x="82" y="35"/>
                  </a:lnTo>
                  <a:cubicBezTo>
                    <a:pt x="82" y="12"/>
                    <a:pt x="59" y="0"/>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64"/>
            <p:cNvSpPr/>
            <p:nvPr/>
          </p:nvSpPr>
          <p:spPr>
            <a:xfrm>
              <a:off x="1921775" y="4406775"/>
              <a:ext cx="3225" cy="21850"/>
            </a:xfrm>
            <a:custGeom>
              <a:avLst/>
              <a:gdLst/>
              <a:ahLst/>
              <a:cxnLst/>
              <a:rect l="l" t="t" r="r" b="b"/>
              <a:pathLst>
                <a:path w="129" h="874" extrusionOk="0">
                  <a:moveTo>
                    <a:pt x="35" y="1"/>
                  </a:moveTo>
                  <a:cubicBezTo>
                    <a:pt x="12" y="1"/>
                    <a:pt x="0" y="24"/>
                    <a:pt x="0" y="47"/>
                  </a:cubicBezTo>
                  <a:lnTo>
                    <a:pt x="47" y="838"/>
                  </a:lnTo>
                  <a:cubicBezTo>
                    <a:pt x="47" y="850"/>
                    <a:pt x="58" y="873"/>
                    <a:pt x="82" y="873"/>
                  </a:cubicBezTo>
                  <a:cubicBezTo>
                    <a:pt x="105" y="873"/>
                    <a:pt x="128" y="850"/>
                    <a:pt x="128" y="827"/>
                  </a:cubicBezTo>
                  <a:lnTo>
                    <a:pt x="70" y="47"/>
                  </a:lnTo>
                  <a:cubicBezTo>
                    <a:pt x="70" y="24"/>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64"/>
            <p:cNvSpPr/>
            <p:nvPr/>
          </p:nvSpPr>
          <p:spPr>
            <a:xfrm>
              <a:off x="1909250" y="4407650"/>
              <a:ext cx="3225" cy="21550"/>
            </a:xfrm>
            <a:custGeom>
              <a:avLst/>
              <a:gdLst/>
              <a:ahLst/>
              <a:cxnLst/>
              <a:rect l="l" t="t" r="r" b="b"/>
              <a:pathLst>
                <a:path w="129" h="862" extrusionOk="0">
                  <a:moveTo>
                    <a:pt x="48" y="1"/>
                  </a:moveTo>
                  <a:cubicBezTo>
                    <a:pt x="24" y="1"/>
                    <a:pt x="1" y="24"/>
                    <a:pt x="1" y="47"/>
                  </a:cubicBezTo>
                  <a:lnTo>
                    <a:pt x="48" y="827"/>
                  </a:lnTo>
                  <a:cubicBezTo>
                    <a:pt x="48" y="850"/>
                    <a:pt x="71" y="862"/>
                    <a:pt x="94" y="862"/>
                  </a:cubicBezTo>
                  <a:cubicBezTo>
                    <a:pt x="117" y="862"/>
                    <a:pt x="129" y="850"/>
                    <a:pt x="129" y="827"/>
                  </a:cubicBezTo>
                  <a:lnTo>
                    <a:pt x="82" y="36"/>
                  </a:lnTo>
                  <a:cubicBezTo>
                    <a:pt x="82" y="12"/>
                    <a:pt x="59"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64"/>
            <p:cNvSpPr/>
            <p:nvPr/>
          </p:nvSpPr>
          <p:spPr>
            <a:xfrm>
              <a:off x="1897050" y="4408250"/>
              <a:ext cx="3225" cy="21825"/>
            </a:xfrm>
            <a:custGeom>
              <a:avLst/>
              <a:gdLst/>
              <a:ahLst/>
              <a:cxnLst/>
              <a:rect l="l" t="t" r="r" b="b"/>
              <a:pathLst>
                <a:path w="129" h="873" extrusionOk="0">
                  <a:moveTo>
                    <a:pt x="35" y="0"/>
                  </a:moveTo>
                  <a:cubicBezTo>
                    <a:pt x="12" y="12"/>
                    <a:pt x="0" y="23"/>
                    <a:pt x="0" y="47"/>
                  </a:cubicBezTo>
                  <a:lnTo>
                    <a:pt x="47" y="838"/>
                  </a:lnTo>
                  <a:cubicBezTo>
                    <a:pt x="47" y="849"/>
                    <a:pt x="70" y="872"/>
                    <a:pt x="82" y="872"/>
                  </a:cubicBezTo>
                  <a:lnTo>
                    <a:pt x="94" y="872"/>
                  </a:lnTo>
                  <a:cubicBezTo>
                    <a:pt x="105" y="872"/>
                    <a:pt x="128" y="849"/>
                    <a:pt x="128" y="826"/>
                  </a:cubicBezTo>
                  <a:lnTo>
                    <a:pt x="82" y="47"/>
                  </a:lnTo>
                  <a:cubicBezTo>
                    <a:pt x="82" y="23"/>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64"/>
            <p:cNvSpPr/>
            <p:nvPr/>
          </p:nvSpPr>
          <p:spPr>
            <a:xfrm>
              <a:off x="1884550" y="4409100"/>
              <a:ext cx="3225" cy="21850"/>
            </a:xfrm>
            <a:custGeom>
              <a:avLst/>
              <a:gdLst/>
              <a:ahLst/>
              <a:cxnLst/>
              <a:rect l="l" t="t" r="r" b="b"/>
              <a:pathLst>
                <a:path w="129" h="874" extrusionOk="0">
                  <a:moveTo>
                    <a:pt x="47" y="1"/>
                  </a:moveTo>
                  <a:cubicBezTo>
                    <a:pt x="24" y="1"/>
                    <a:pt x="0" y="24"/>
                    <a:pt x="0" y="47"/>
                  </a:cubicBezTo>
                  <a:lnTo>
                    <a:pt x="47" y="827"/>
                  </a:lnTo>
                  <a:cubicBezTo>
                    <a:pt x="58" y="850"/>
                    <a:pt x="70" y="862"/>
                    <a:pt x="93" y="873"/>
                  </a:cubicBezTo>
                  <a:cubicBezTo>
                    <a:pt x="117" y="862"/>
                    <a:pt x="128" y="850"/>
                    <a:pt x="128" y="827"/>
                  </a:cubicBezTo>
                  <a:lnTo>
                    <a:pt x="82" y="36"/>
                  </a:lnTo>
                  <a:cubicBezTo>
                    <a:pt x="82" y="13"/>
                    <a:pt x="58"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64"/>
            <p:cNvSpPr/>
            <p:nvPr/>
          </p:nvSpPr>
          <p:spPr>
            <a:xfrm>
              <a:off x="1872050" y="4394275"/>
              <a:ext cx="4075" cy="37250"/>
            </a:xfrm>
            <a:custGeom>
              <a:avLst/>
              <a:gdLst/>
              <a:ahLst/>
              <a:cxnLst/>
              <a:rect l="l" t="t" r="r" b="b"/>
              <a:pathLst>
                <a:path w="163" h="1490" extrusionOk="0">
                  <a:moveTo>
                    <a:pt x="35" y="1"/>
                  </a:moveTo>
                  <a:cubicBezTo>
                    <a:pt x="12" y="12"/>
                    <a:pt x="0" y="24"/>
                    <a:pt x="0" y="47"/>
                  </a:cubicBezTo>
                  <a:lnTo>
                    <a:pt x="82" y="1455"/>
                  </a:lnTo>
                  <a:cubicBezTo>
                    <a:pt x="82" y="1466"/>
                    <a:pt x="105" y="1490"/>
                    <a:pt x="128" y="1490"/>
                  </a:cubicBezTo>
                  <a:cubicBezTo>
                    <a:pt x="151" y="1490"/>
                    <a:pt x="163" y="1466"/>
                    <a:pt x="163" y="1443"/>
                  </a:cubicBezTo>
                  <a:lnTo>
                    <a:pt x="82" y="47"/>
                  </a:lnTo>
                  <a:cubicBezTo>
                    <a:pt x="70" y="24"/>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64"/>
            <p:cNvSpPr/>
            <p:nvPr/>
          </p:nvSpPr>
          <p:spPr>
            <a:xfrm>
              <a:off x="1860400" y="4410575"/>
              <a:ext cx="3525" cy="21525"/>
            </a:xfrm>
            <a:custGeom>
              <a:avLst/>
              <a:gdLst/>
              <a:ahLst/>
              <a:cxnLst/>
              <a:rect l="l" t="t" r="r" b="b"/>
              <a:pathLst>
                <a:path w="141" h="861" extrusionOk="0">
                  <a:moveTo>
                    <a:pt x="47" y="0"/>
                  </a:moveTo>
                  <a:cubicBezTo>
                    <a:pt x="24" y="0"/>
                    <a:pt x="1" y="23"/>
                    <a:pt x="13" y="47"/>
                  </a:cubicBezTo>
                  <a:lnTo>
                    <a:pt x="59" y="826"/>
                  </a:lnTo>
                  <a:cubicBezTo>
                    <a:pt x="59" y="849"/>
                    <a:pt x="71" y="861"/>
                    <a:pt x="94" y="861"/>
                  </a:cubicBezTo>
                  <a:cubicBezTo>
                    <a:pt x="117" y="861"/>
                    <a:pt x="140" y="849"/>
                    <a:pt x="140" y="826"/>
                  </a:cubicBezTo>
                  <a:lnTo>
                    <a:pt x="94" y="35"/>
                  </a:lnTo>
                  <a:cubicBezTo>
                    <a:pt x="82" y="12"/>
                    <a:pt x="71"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64"/>
            <p:cNvSpPr/>
            <p:nvPr/>
          </p:nvSpPr>
          <p:spPr>
            <a:xfrm>
              <a:off x="1848200" y="4411150"/>
              <a:ext cx="3225" cy="21825"/>
            </a:xfrm>
            <a:custGeom>
              <a:avLst/>
              <a:gdLst/>
              <a:ahLst/>
              <a:cxnLst/>
              <a:rect l="l" t="t" r="r" b="b"/>
              <a:pathLst>
                <a:path w="129" h="873" extrusionOk="0">
                  <a:moveTo>
                    <a:pt x="35" y="0"/>
                  </a:moveTo>
                  <a:cubicBezTo>
                    <a:pt x="12" y="12"/>
                    <a:pt x="0" y="24"/>
                    <a:pt x="0" y="47"/>
                  </a:cubicBezTo>
                  <a:lnTo>
                    <a:pt x="47" y="838"/>
                  </a:lnTo>
                  <a:cubicBezTo>
                    <a:pt x="47" y="861"/>
                    <a:pt x="70" y="873"/>
                    <a:pt x="93" y="873"/>
                  </a:cubicBezTo>
                  <a:cubicBezTo>
                    <a:pt x="117" y="873"/>
                    <a:pt x="128" y="849"/>
                    <a:pt x="128" y="826"/>
                  </a:cubicBezTo>
                  <a:lnTo>
                    <a:pt x="82" y="47"/>
                  </a:lnTo>
                  <a:cubicBezTo>
                    <a:pt x="82" y="24"/>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64"/>
            <p:cNvSpPr/>
            <p:nvPr/>
          </p:nvSpPr>
          <p:spPr>
            <a:xfrm>
              <a:off x="1835975" y="4412025"/>
              <a:ext cx="3225" cy="21825"/>
            </a:xfrm>
            <a:custGeom>
              <a:avLst/>
              <a:gdLst/>
              <a:ahLst/>
              <a:cxnLst/>
              <a:rect l="l" t="t" r="r" b="b"/>
              <a:pathLst>
                <a:path w="129" h="873" extrusionOk="0">
                  <a:moveTo>
                    <a:pt x="36" y="0"/>
                  </a:moveTo>
                  <a:cubicBezTo>
                    <a:pt x="12" y="0"/>
                    <a:pt x="1" y="24"/>
                    <a:pt x="1" y="47"/>
                  </a:cubicBezTo>
                  <a:lnTo>
                    <a:pt x="47" y="826"/>
                  </a:lnTo>
                  <a:cubicBezTo>
                    <a:pt x="47" y="849"/>
                    <a:pt x="59" y="873"/>
                    <a:pt x="82" y="873"/>
                  </a:cubicBezTo>
                  <a:cubicBezTo>
                    <a:pt x="106" y="861"/>
                    <a:pt x="129" y="849"/>
                    <a:pt x="129" y="826"/>
                  </a:cubicBezTo>
                  <a:lnTo>
                    <a:pt x="82" y="35"/>
                  </a:lnTo>
                  <a:cubicBezTo>
                    <a:pt x="82" y="12"/>
                    <a:pt x="59" y="0"/>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64"/>
            <p:cNvSpPr/>
            <p:nvPr/>
          </p:nvSpPr>
          <p:spPr>
            <a:xfrm>
              <a:off x="1823475" y="4412825"/>
              <a:ext cx="3225" cy="21600"/>
            </a:xfrm>
            <a:custGeom>
              <a:avLst/>
              <a:gdLst/>
              <a:ahLst/>
              <a:cxnLst/>
              <a:rect l="l" t="t" r="r" b="b"/>
              <a:pathLst>
                <a:path w="129" h="864" extrusionOk="0">
                  <a:moveTo>
                    <a:pt x="55" y="0"/>
                  </a:moveTo>
                  <a:cubicBezTo>
                    <a:pt x="52" y="0"/>
                    <a:pt x="49" y="1"/>
                    <a:pt x="47" y="3"/>
                  </a:cubicBezTo>
                  <a:cubicBezTo>
                    <a:pt x="24" y="3"/>
                    <a:pt x="1" y="15"/>
                    <a:pt x="1" y="38"/>
                  </a:cubicBezTo>
                  <a:lnTo>
                    <a:pt x="47" y="829"/>
                  </a:lnTo>
                  <a:cubicBezTo>
                    <a:pt x="59" y="852"/>
                    <a:pt x="70" y="864"/>
                    <a:pt x="94" y="864"/>
                  </a:cubicBezTo>
                  <a:cubicBezTo>
                    <a:pt x="117" y="864"/>
                    <a:pt x="129" y="841"/>
                    <a:pt x="129" y="817"/>
                  </a:cubicBezTo>
                  <a:lnTo>
                    <a:pt x="82" y="38"/>
                  </a:lnTo>
                  <a:cubicBezTo>
                    <a:pt x="82" y="19"/>
                    <a:pt x="67" y="0"/>
                    <a:pt x="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64"/>
            <p:cNvSpPr/>
            <p:nvPr/>
          </p:nvSpPr>
          <p:spPr>
            <a:xfrm>
              <a:off x="1810675" y="4398050"/>
              <a:ext cx="4400" cy="37050"/>
            </a:xfrm>
            <a:custGeom>
              <a:avLst/>
              <a:gdLst/>
              <a:ahLst/>
              <a:cxnLst/>
              <a:rect l="l" t="t" r="r" b="b"/>
              <a:pathLst>
                <a:path w="176" h="1482" extrusionOk="0">
                  <a:moveTo>
                    <a:pt x="36" y="1"/>
                  </a:moveTo>
                  <a:cubicBezTo>
                    <a:pt x="13" y="1"/>
                    <a:pt x="1" y="24"/>
                    <a:pt x="1" y="47"/>
                  </a:cubicBezTo>
                  <a:lnTo>
                    <a:pt x="82" y="1443"/>
                  </a:lnTo>
                  <a:cubicBezTo>
                    <a:pt x="92" y="1462"/>
                    <a:pt x="101" y="1481"/>
                    <a:pt x="117" y="1481"/>
                  </a:cubicBezTo>
                  <a:cubicBezTo>
                    <a:pt x="121" y="1481"/>
                    <a:pt x="125" y="1480"/>
                    <a:pt x="129" y="1478"/>
                  </a:cubicBezTo>
                  <a:cubicBezTo>
                    <a:pt x="152" y="1478"/>
                    <a:pt x="175" y="1467"/>
                    <a:pt x="164" y="1443"/>
                  </a:cubicBezTo>
                  <a:lnTo>
                    <a:pt x="82" y="36"/>
                  </a:lnTo>
                  <a:cubicBezTo>
                    <a:pt x="82" y="13"/>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64"/>
            <p:cNvSpPr/>
            <p:nvPr/>
          </p:nvSpPr>
          <p:spPr>
            <a:xfrm>
              <a:off x="1799350" y="4414275"/>
              <a:ext cx="3500" cy="21625"/>
            </a:xfrm>
            <a:custGeom>
              <a:avLst/>
              <a:gdLst/>
              <a:ahLst/>
              <a:cxnLst/>
              <a:rect l="l" t="t" r="r" b="b"/>
              <a:pathLst>
                <a:path w="140" h="865" extrusionOk="0">
                  <a:moveTo>
                    <a:pt x="58" y="0"/>
                  </a:moveTo>
                  <a:cubicBezTo>
                    <a:pt x="55" y="0"/>
                    <a:pt x="51" y="1"/>
                    <a:pt x="47" y="3"/>
                  </a:cubicBezTo>
                  <a:cubicBezTo>
                    <a:pt x="24" y="3"/>
                    <a:pt x="0" y="15"/>
                    <a:pt x="0" y="38"/>
                  </a:cubicBezTo>
                  <a:lnTo>
                    <a:pt x="58" y="829"/>
                  </a:lnTo>
                  <a:cubicBezTo>
                    <a:pt x="58" y="852"/>
                    <a:pt x="70" y="864"/>
                    <a:pt x="93" y="864"/>
                  </a:cubicBezTo>
                  <a:cubicBezTo>
                    <a:pt x="117" y="864"/>
                    <a:pt x="140" y="841"/>
                    <a:pt x="140" y="818"/>
                  </a:cubicBezTo>
                  <a:lnTo>
                    <a:pt x="82" y="38"/>
                  </a:lnTo>
                  <a:cubicBezTo>
                    <a:pt x="82" y="19"/>
                    <a:pt x="74" y="0"/>
                    <a:pt x="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64"/>
            <p:cNvSpPr/>
            <p:nvPr/>
          </p:nvSpPr>
          <p:spPr>
            <a:xfrm>
              <a:off x="1787125" y="4415000"/>
              <a:ext cx="3225" cy="21750"/>
            </a:xfrm>
            <a:custGeom>
              <a:avLst/>
              <a:gdLst/>
              <a:ahLst/>
              <a:cxnLst/>
              <a:rect l="l" t="t" r="r" b="b"/>
              <a:pathLst>
                <a:path w="129" h="870" extrusionOk="0">
                  <a:moveTo>
                    <a:pt x="41" y="0"/>
                  </a:moveTo>
                  <a:cubicBezTo>
                    <a:pt x="21" y="0"/>
                    <a:pt x="1" y="15"/>
                    <a:pt x="1" y="44"/>
                  </a:cubicBezTo>
                  <a:lnTo>
                    <a:pt x="47" y="823"/>
                  </a:lnTo>
                  <a:cubicBezTo>
                    <a:pt x="47" y="847"/>
                    <a:pt x="71" y="870"/>
                    <a:pt x="94" y="870"/>
                  </a:cubicBezTo>
                  <a:cubicBezTo>
                    <a:pt x="117" y="870"/>
                    <a:pt x="129" y="847"/>
                    <a:pt x="129" y="823"/>
                  </a:cubicBezTo>
                  <a:lnTo>
                    <a:pt x="82" y="44"/>
                  </a:lnTo>
                  <a:cubicBezTo>
                    <a:pt x="82" y="15"/>
                    <a:pt x="62"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64"/>
            <p:cNvSpPr/>
            <p:nvPr/>
          </p:nvSpPr>
          <p:spPr>
            <a:xfrm>
              <a:off x="1774625" y="4415800"/>
              <a:ext cx="3525" cy="21550"/>
            </a:xfrm>
            <a:custGeom>
              <a:avLst/>
              <a:gdLst/>
              <a:ahLst/>
              <a:cxnLst/>
              <a:rect l="l" t="t" r="r" b="b"/>
              <a:pathLst>
                <a:path w="141" h="862" extrusionOk="0">
                  <a:moveTo>
                    <a:pt x="47" y="0"/>
                  </a:moveTo>
                  <a:cubicBezTo>
                    <a:pt x="24" y="0"/>
                    <a:pt x="1" y="12"/>
                    <a:pt x="12" y="35"/>
                  </a:cubicBezTo>
                  <a:lnTo>
                    <a:pt x="59" y="826"/>
                  </a:lnTo>
                  <a:cubicBezTo>
                    <a:pt x="59" y="850"/>
                    <a:pt x="70" y="861"/>
                    <a:pt x="94" y="861"/>
                  </a:cubicBezTo>
                  <a:cubicBezTo>
                    <a:pt x="117" y="861"/>
                    <a:pt x="140" y="838"/>
                    <a:pt x="140" y="826"/>
                  </a:cubicBezTo>
                  <a:lnTo>
                    <a:pt x="94" y="35"/>
                  </a:lnTo>
                  <a:cubicBezTo>
                    <a:pt x="82" y="12"/>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64"/>
            <p:cNvSpPr/>
            <p:nvPr/>
          </p:nvSpPr>
          <p:spPr>
            <a:xfrm>
              <a:off x="1762425" y="4416375"/>
              <a:ext cx="3225" cy="21850"/>
            </a:xfrm>
            <a:custGeom>
              <a:avLst/>
              <a:gdLst/>
              <a:ahLst/>
              <a:cxnLst/>
              <a:rect l="l" t="t" r="r" b="b"/>
              <a:pathLst>
                <a:path w="129" h="874" extrusionOk="0">
                  <a:moveTo>
                    <a:pt x="47" y="1"/>
                  </a:moveTo>
                  <a:cubicBezTo>
                    <a:pt x="23" y="1"/>
                    <a:pt x="0" y="24"/>
                    <a:pt x="0" y="47"/>
                  </a:cubicBezTo>
                  <a:lnTo>
                    <a:pt x="47" y="838"/>
                  </a:lnTo>
                  <a:cubicBezTo>
                    <a:pt x="47" y="850"/>
                    <a:pt x="70" y="873"/>
                    <a:pt x="93" y="873"/>
                  </a:cubicBezTo>
                  <a:cubicBezTo>
                    <a:pt x="116" y="873"/>
                    <a:pt x="128" y="850"/>
                    <a:pt x="128" y="827"/>
                  </a:cubicBezTo>
                  <a:lnTo>
                    <a:pt x="82" y="36"/>
                  </a:lnTo>
                  <a:cubicBezTo>
                    <a:pt x="82" y="24"/>
                    <a:pt x="58"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64"/>
            <p:cNvSpPr/>
            <p:nvPr/>
          </p:nvSpPr>
          <p:spPr>
            <a:xfrm>
              <a:off x="1749775" y="4401850"/>
              <a:ext cx="4225" cy="36950"/>
            </a:xfrm>
            <a:custGeom>
              <a:avLst/>
              <a:gdLst/>
              <a:ahLst/>
              <a:cxnLst/>
              <a:rect l="l" t="t" r="r" b="b"/>
              <a:pathLst>
                <a:path w="169" h="1478" extrusionOk="0">
                  <a:moveTo>
                    <a:pt x="47" y="0"/>
                  </a:moveTo>
                  <a:cubicBezTo>
                    <a:pt x="23" y="0"/>
                    <a:pt x="0" y="12"/>
                    <a:pt x="6" y="35"/>
                  </a:cubicBezTo>
                  <a:lnTo>
                    <a:pt x="87" y="1431"/>
                  </a:lnTo>
                  <a:cubicBezTo>
                    <a:pt x="87" y="1454"/>
                    <a:pt x="99" y="1477"/>
                    <a:pt x="122" y="1477"/>
                  </a:cubicBezTo>
                  <a:lnTo>
                    <a:pt x="134" y="1477"/>
                  </a:lnTo>
                  <a:cubicBezTo>
                    <a:pt x="157" y="1477"/>
                    <a:pt x="169" y="1454"/>
                    <a:pt x="169" y="1431"/>
                  </a:cubicBezTo>
                  <a:lnTo>
                    <a:pt x="87" y="35"/>
                  </a:lnTo>
                  <a:cubicBezTo>
                    <a:pt x="93" y="12"/>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64"/>
            <p:cNvSpPr/>
            <p:nvPr/>
          </p:nvSpPr>
          <p:spPr>
            <a:xfrm>
              <a:off x="1738275" y="4417825"/>
              <a:ext cx="3225" cy="21850"/>
            </a:xfrm>
            <a:custGeom>
              <a:avLst/>
              <a:gdLst/>
              <a:ahLst/>
              <a:cxnLst/>
              <a:rect l="l" t="t" r="r" b="b"/>
              <a:pathLst>
                <a:path w="129" h="874" extrusionOk="0">
                  <a:moveTo>
                    <a:pt x="47" y="1"/>
                  </a:moveTo>
                  <a:cubicBezTo>
                    <a:pt x="24" y="1"/>
                    <a:pt x="1" y="24"/>
                    <a:pt x="1" y="47"/>
                  </a:cubicBezTo>
                  <a:lnTo>
                    <a:pt x="47" y="827"/>
                  </a:lnTo>
                  <a:cubicBezTo>
                    <a:pt x="59" y="850"/>
                    <a:pt x="70" y="873"/>
                    <a:pt x="94" y="873"/>
                  </a:cubicBezTo>
                  <a:cubicBezTo>
                    <a:pt x="117" y="873"/>
                    <a:pt x="129" y="850"/>
                    <a:pt x="129" y="827"/>
                  </a:cubicBezTo>
                  <a:lnTo>
                    <a:pt x="82" y="36"/>
                  </a:lnTo>
                  <a:cubicBezTo>
                    <a:pt x="82" y="13"/>
                    <a:pt x="70"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64"/>
            <p:cNvSpPr/>
            <p:nvPr/>
          </p:nvSpPr>
          <p:spPr>
            <a:xfrm>
              <a:off x="1726075" y="4418700"/>
              <a:ext cx="3225" cy="21550"/>
            </a:xfrm>
            <a:custGeom>
              <a:avLst/>
              <a:gdLst/>
              <a:ahLst/>
              <a:cxnLst/>
              <a:rect l="l" t="t" r="r" b="b"/>
              <a:pathLst>
                <a:path w="129" h="862" extrusionOk="0">
                  <a:moveTo>
                    <a:pt x="35" y="1"/>
                  </a:moveTo>
                  <a:cubicBezTo>
                    <a:pt x="12" y="1"/>
                    <a:pt x="0" y="12"/>
                    <a:pt x="0" y="36"/>
                  </a:cubicBezTo>
                  <a:lnTo>
                    <a:pt x="47" y="827"/>
                  </a:lnTo>
                  <a:cubicBezTo>
                    <a:pt x="47" y="850"/>
                    <a:pt x="70" y="862"/>
                    <a:pt x="93" y="862"/>
                  </a:cubicBezTo>
                  <a:cubicBezTo>
                    <a:pt x="116" y="862"/>
                    <a:pt x="128" y="838"/>
                    <a:pt x="128" y="827"/>
                  </a:cubicBezTo>
                  <a:lnTo>
                    <a:pt x="82" y="36"/>
                  </a:lnTo>
                  <a:cubicBezTo>
                    <a:pt x="82" y="12"/>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64"/>
            <p:cNvSpPr/>
            <p:nvPr/>
          </p:nvSpPr>
          <p:spPr>
            <a:xfrm>
              <a:off x="1713575" y="4419300"/>
              <a:ext cx="3500" cy="21825"/>
            </a:xfrm>
            <a:custGeom>
              <a:avLst/>
              <a:gdLst/>
              <a:ahLst/>
              <a:cxnLst/>
              <a:rect l="l" t="t" r="r" b="b"/>
              <a:pathLst>
                <a:path w="140" h="873" extrusionOk="0">
                  <a:moveTo>
                    <a:pt x="47" y="0"/>
                  </a:moveTo>
                  <a:cubicBezTo>
                    <a:pt x="23" y="0"/>
                    <a:pt x="0" y="23"/>
                    <a:pt x="12" y="47"/>
                  </a:cubicBezTo>
                  <a:lnTo>
                    <a:pt x="58" y="838"/>
                  </a:lnTo>
                  <a:cubicBezTo>
                    <a:pt x="58" y="849"/>
                    <a:pt x="70" y="872"/>
                    <a:pt x="93" y="872"/>
                  </a:cubicBezTo>
                  <a:cubicBezTo>
                    <a:pt x="116" y="872"/>
                    <a:pt x="140" y="849"/>
                    <a:pt x="140" y="826"/>
                  </a:cubicBezTo>
                  <a:lnTo>
                    <a:pt x="93" y="47"/>
                  </a:lnTo>
                  <a:cubicBezTo>
                    <a:pt x="81" y="23"/>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64"/>
            <p:cNvSpPr/>
            <p:nvPr/>
          </p:nvSpPr>
          <p:spPr>
            <a:xfrm>
              <a:off x="1701350" y="4420150"/>
              <a:ext cx="3225" cy="21550"/>
            </a:xfrm>
            <a:custGeom>
              <a:avLst/>
              <a:gdLst/>
              <a:ahLst/>
              <a:cxnLst/>
              <a:rect l="l" t="t" r="r" b="b"/>
              <a:pathLst>
                <a:path w="129" h="862" extrusionOk="0">
                  <a:moveTo>
                    <a:pt x="35" y="1"/>
                  </a:moveTo>
                  <a:cubicBezTo>
                    <a:pt x="12" y="1"/>
                    <a:pt x="0" y="24"/>
                    <a:pt x="0" y="47"/>
                  </a:cubicBezTo>
                  <a:lnTo>
                    <a:pt x="47" y="827"/>
                  </a:lnTo>
                  <a:cubicBezTo>
                    <a:pt x="47" y="850"/>
                    <a:pt x="70" y="862"/>
                    <a:pt x="94" y="862"/>
                  </a:cubicBezTo>
                  <a:cubicBezTo>
                    <a:pt x="117" y="862"/>
                    <a:pt x="128" y="850"/>
                    <a:pt x="128" y="827"/>
                  </a:cubicBezTo>
                  <a:lnTo>
                    <a:pt x="82" y="36"/>
                  </a:lnTo>
                  <a:cubicBezTo>
                    <a:pt x="82" y="13"/>
                    <a:pt x="59"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64"/>
            <p:cNvSpPr/>
            <p:nvPr/>
          </p:nvSpPr>
          <p:spPr>
            <a:xfrm>
              <a:off x="1688550" y="4405325"/>
              <a:ext cx="4400" cy="37250"/>
            </a:xfrm>
            <a:custGeom>
              <a:avLst/>
              <a:gdLst/>
              <a:ahLst/>
              <a:cxnLst/>
              <a:rect l="l" t="t" r="r" b="b"/>
              <a:pathLst>
                <a:path w="176" h="1490" extrusionOk="0">
                  <a:moveTo>
                    <a:pt x="47" y="1"/>
                  </a:moveTo>
                  <a:cubicBezTo>
                    <a:pt x="24" y="1"/>
                    <a:pt x="1" y="24"/>
                    <a:pt x="12" y="47"/>
                  </a:cubicBezTo>
                  <a:lnTo>
                    <a:pt x="94" y="1443"/>
                  </a:lnTo>
                  <a:cubicBezTo>
                    <a:pt x="94" y="1466"/>
                    <a:pt x="105" y="1490"/>
                    <a:pt x="129" y="1490"/>
                  </a:cubicBezTo>
                  <a:cubicBezTo>
                    <a:pt x="152" y="1490"/>
                    <a:pt x="175" y="1466"/>
                    <a:pt x="175" y="1443"/>
                  </a:cubicBezTo>
                  <a:lnTo>
                    <a:pt x="94" y="47"/>
                  </a:lnTo>
                  <a:cubicBezTo>
                    <a:pt x="82" y="24"/>
                    <a:pt x="70"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64"/>
            <p:cNvSpPr/>
            <p:nvPr/>
          </p:nvSpPr>
          <p:spPr>
            <a:xfrm>
              <a:off x="1677225" y="4421625"/>
              <a:ext cx="3225" cy="21525"/>
            </a:xfrm>
            <a:custGeom>
              <a:avLst/>
              <a:gdLst/>
              <a:ahLst/>
              <a:cxnLst/>
              <a:rect l="l" t="t" r="r" b="b"/>
              <a:pathLst>
                <a:path w="129" h="861" extrusionOk="0">
                  <a:moveTo>
                    <a:pt x="35" y="0"/>
                  </a:moveTo>
                  <a:cubicBezTo>
                    <a:pt x="12" y="0"/>
                    <a:pt x="0" y="23"/>
                    <a:pt x="0" y="47"/>
                  </a:cubicBezTo>
                  <a:lnTo>
                    <a:pt x="47" y="826"/>
                  </a:lnTo>
                  <a:cubicBezTo>
                    <a:pt x="47" y="849"/>
                    <a:pt x="70" y="861"/>
                    <a:pt x="82" y="861"/>
                  </a:cubicBezTo>
                  <a:lnTo>
                    <a:pt x="93" y="861"/>
                  </a:lnTo>
                  <a:cubicBezTo>
                    <a:pt x="116" y="861"/>
                    <a:pt x="128" y="849"/>
                    <a:pt x="128" y="826"/>
                  </a:cubicBezTo>
                  <a:lnTo>
                    <a:pt x="82" y="35"/>
                  </a:lnTo>
                  <a:cubicBezTo>
                    <a:pt x="82" y="12"/>
                    <a:pt x="58"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64"/>
            <p:cNvSpPr/>
            <p:nvPr/>
          </p:nvSpPr>
          <p:spPr>
            <a:xfrm>
              <a:off x="1665000" y="4422200"/>
              <a:ext cx="3225" cy="21825"/>
            </a:xfrm>
            <a:custGeom>
              <a:avLst/>
              <a:gdLst/>
              <a:ahLst/>
              <a:cxnLst/>
              <a:rect l="l" t="t" r="r" b="b"/>
              <a:pathLst>
                <a:path w="129" h="873" extrusionOk="0">
                  <a:moveTo>
                    <a:pt x="35" y="0"/>
                  </a:moveTo>
                  <a:cubicBezTo>
                    <a:pt x="12" y="12"/>
                    <a:pt x="1" y="24"/>
                    <a:pt x="1" y="47"/>
                  </a:cubicBezTo>
                  <a:lnTo>
                    <a:pt x="47" y="838"/>
                  </a:lnTo>
                  <a:cubicBezTo>
                    <a:pt x="47" y="849"/>
                    <a:pt x="70" y="873"/>
                    <a:pt x="82" y="873"/>
                  </a:cubicBezTo>
                  <a:lnTo>
                    <a:pt x="94" y="873"/>
                  </a:lnTo>
                  <a:cubicBezTo>
                    <a:pt x="117" y="873"/>
                    <a:pt x="129" y="849"/>
                    <a:pt x="129" y="826"/>
                  </a:cubicBezTo>
                  <a:lnTo>
                    <a:pt x="82" y="47"/>
                  </a:lnTo>
                  <a:cubicBezTo>
                    <a:pt x="82" y="24"/>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64"/>
            <p:cNvSpPr/>
            <p:nvPr/>
          </p:nvSpPr>
          <p:spPr>
            <a:xfrm>
              <a:off x="1652500" y="4423075"/>
              <a:ext cx="3500" cy="21825"/>
            </a:xfrm>
            <a:custGeom>
              <a:avLst/>
              <a:gdLst/>
              <a:ahLst/>
              <a:cxnLst/>
              <a:rect l="l" t="t" r="r" b="b"/>
              <a:pathLst>
                <a:path w="140" h="873" extrusionOk="0">
                  <a:moveTo>
                    <a:pt x="47" y="0"/>
                  </a:moveTo>
                  <a:cubicBezTo>
                    <a:pt x="24" y="0"/>
                    <a:pt x="0" y="24"/>
                    <a:pt x="0" y="47"/>
                  </a:cubicBezTo>
                  <a:lnTo>
                    <a:pt x="59" y="826"/>
                  </a:lnTo>
                  <a:cubicBezTo>
                    <a:pt x="59" y="849"/>
                    <a:pt x="70" y="873"/>
                    <a:pt x="93" y="873"/>
                  </a:cubicBezTo>
                  <a:cubicBezTo>
                    <a:pt x="117" y="861"/>
                    <a:pt x="140" y="849"/>
                    <a:pt x="140" y="826"/>
                  </a:cubicBezTo>
                  <a:lnTo>
                    <a:pt x="82" y="35"/>
                  </a:lnTo>
                  <a:cubicBezTo>
                    <a:pt x="82" y="12"/>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64"/>
            <p:cNvSpPr/>
            <p:nvPr/>
          </p:nvSpPr>
          <p:spPr>
            <a:xfrm>
              <a:off x="1640275" y="4423875"/>
              <a:ext cx="3225" cy="21600"/>
            </a:xfrm>
            <a:custGeom>
              <a:avLst/>
              <a:gdLst/>
              <a:ahLst/>
              <a:cxnLst/>
              <a:rect l="l" t="t" r="r" b="b"/>
              <a:pathLst>
                <a:path w="129" h="864" extrusionOk="0">
                  <a:moveTo>
                    <a:pt x="48" y="0"/>
                  </a:moveTo>
                  <a:cubicBezTo>
                    <a:pt x="44" y="0"/>
                    <a:pt x="40" y="1"/>
                    <a:pt x="36" y="3"/>
                  </a:cubicBezTo>
                  <a:cubicBezTo>
                    <a:pt x="13" y="3"/>
                    <a:pt x="1" y="15"/>
                    <a:pt x="1" y="38"/>
                  </a:cubicBezTo>
                  <a:lnTo>
                    <a:pt x="47" y="829"/>
                  </a:lnTo>
                  <a:cubicBezTo>
                    <a:pt x="47" y="852"/>
                    <a:pt x="71" y="864"/>
                    <a:pt x="94" y="864"/>
                  </a:cubicBezTo>
                  <a:cubicBezTo>
                    <a:pt x="117" y="864"/>
                    <a:pt x="129" y="841"/>
                    <a:pt x="129" y="817"/>
                  </a:cubicBezTo>
                  <a:lnTo>
                    <a:pt x="82" y="38"/>
                  </a:lnTo>
                  <a:cubicBezTo>
                    <a:pt x="82" y="19"/>
                    <a:pt x="67"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64"/>
            <p:cNvSpPr/>
            <p:nvPr/>
          </p:nvSpPr>
          <p:spPr>
            <a:xfrm>
              <a:off x="1627500" y="4409175"/>
              <a:ext cx="4375" cy="37175"/>
            </a:xfrm>
            <a:custGeom>
              <a:avLst/>
              <a:gdLst/>
              <a:ahLst/>
              <a:cxnLst/>
              <a:rect l="l" t="t" r="r" b="b"/>
              <a:pathLst>
                <a:path w="175" h="1487" extrusionOk="0">
                  <a:moveTo>
                    <a:pt x="41" y="1"/>
                  </a:moveTo>
                  <a:cubicBezTo>
                    <a:pt x="20" y="1"/>
                    <a:pt x="0" y="15"/>
                    <a:pt x="0" y="44"/>
                  </a:cubicBezTo>
                  <a:lnTo>
                    <a:pt x="93" y="1440"/>
                  </a:lnTo>
                  <a:cubicBezTo>
                    <a:pt x="93" y="1464"/>
                    <a:pt x="105" y="1475"/>
                    <a:pt x="128" y="1475"/>
                  </a:cubicBezTo>
                  <a:lnTo>
                    <a:pt x="128" y="1487"/>
                  </a:lnTo>
                  <a:cubicBezTo>
                    <a:pt x="151" y="1487"/>
                    <a:pt x="175" y="1464"/>
                    <a:pt x="175" y="1440"/>
                  </a:cubicBezTo>
                  <a:lnTo>
                    <a:pt x="82" y="44"/>
                  </a:lnTo>
                  <a:cubicBezTo>
                    <a:pt x="82" y="15"/>
                    <a:pt x="61" y="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64"/>
            <p:cNvSpPr/>
            <p:nvPr/>
          </p:nvSpPr>
          <p:spPr>
            <a:xfrm>
              <a:off x="1616150" y="4425325"/>
              <a:ext cx="3225" cy="21625"/>
            </a:xfrm>
            <a:custGeom>
              <a:avLst/>
              <a:gdLst/>
              <a:ahLst/>
              <a:cxnLst/>
              <a:rect l="l" t="t" r="r" b="b"/>
              <a:pathLst>
                <a:path w="129" h="865" extrusionOk="0">
                  <a:moveTo>
                    <a:pt x="54" y="0"/>
                  </a:moveTo>
                  <a:cubicBezTo>
                    <a:pt x="52" y="0"/>
                    <a:pt x="49" y="1"/>
                    <a:pt x="47" y="3"/>
                  </a:cubicBezTo>
                  <a:cubicBezTo>
                    <a:pt x="24" y="3"/>
                    <a:pt x="0" y="15"/>
                    <a:pt x="0" y="38"/>
                  </a:cubicBezTo>
                  <a:lnTo>
                    <a:pt x="47" y="829"/>
                  </a:lnTo>
                  <a:cubicBezTo>
                    <a:pt x="47" y="852"/>
                    <a:pt x="70" y="864"/>
                    <a:pt x="94" y="864"/>
                  </a:cubicBezTo>
                  <a:cubicBezTo>
                    <a:pt x="117" y="864"/>
                    <a:pt x="128" y="841"/>
                    <a:pt x="128" y="818"/>
                  </a:cubicBezTo>
                  <a:lnTo>
                    <a:pt x="82" y="38"/>
                  </a:lnTo>
                  <a:cubicBezTo>
                    <a:pt x="82" y="19"/>
                    <a:pt x="66" y="0"/>
                    <a:pt x="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64"/>
            <p:cNvSpPr/>
            <p:nvPr/>
          </p:nvSpPr>
          <p:spPr>
            <a:xfrm>
              <a:off x="1603925" y="4425975"/>
              <a:ext cx="3225" cy="21625"/>
            </a:xfrm>
            <a:custGeom>
              <a:avLst/>
              <a:gdLst/>
              <a:ahLst/>
              <a:cxnLst/>
              <a:rect l="l" t="t" r="r" b="b"/>
              <a:pathLst>
                <a:path w="129" h="865" extrusionOk="0">
                  <a:moveTo>
                    <a:pt x="36" y="1"/>
                  </a:moveTo>
                  <a:cubicBezTo>
                    <a:pt x="13" y="1"/>
                    <a:pt x="1" y="24"/>
                    <a:pt x="1" y="47"/>
                  </a:cubicBezTo>
                  <a:lnTo>
                    <a:pt x="47" y="826"/>
                  </a:lnTo>
                  <a:cubicBezTo>
                    <a:pt x="47" y="845"/>
                    <a:pt x="55" y="864"/>
                    <a:pt x="71" y="864"/>
                  </a:cubicBezTo>
                  <a:cubicBezTo>
                    <a:pt x="74" y="864"/>
                    <a:pt x="78" y="863"/>
                    <a:pt x="82" y="861"/>
                  </a:cubicBezTo>
                  <a:lnTo>
                    <a:pt x="94" y="861"/>
                  </a:lnTo>
                  <a:cubicBezTo>
                    <a:pt x="106" y="861"/>
                    <a:pt x="129" y="850"/>
                    <a:pt x="129" y="826"/>
                  </a:cubicBezTo>
                  <a:lnTo>
                    <a:pt x="82" y="35"/>
                  </a:lnTo>
                  <a:cubicBezTo>
                    <a:pt x="82" y="12"/>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64"/>
            <p:cNvSpPr/>
            <p:nvPr/>
          </p:nvSpPr>
          <p:spPr>
            <a:xfrm>
              <a:off x="1591425" y="4426775"/>
              <a:ext cx="3225" cy="21625"/>
            </a:xfrm>
            <a:custGeom>
              <a:avLst/>
              <a:gdLst/>
              <a:ahLst/>
              <a:cxnLst/>
              <a:rect l="l" t="t" r="r" b="b"/>
              <a:pathLst>
                <a:path w="129" h="865" extrusionOk="0">
                  <a:moveTo>
                    <a:pt x="59" y="0"/>
                  </a:moveTo>
                  <a:cubicBezTo>
                    <a:pt x="55" y="0"/>
                    <a:pt x="52" y="1"/>
                    <a:pt x="47" y="3"/>
                  </a:cubicBezTo>
                  <a:cubicBezTo>
                    <a:pt x="24" y="3"/>
                    <a:pt x="1" y="15"/>
                    <a:pt x="1" y="38"/>
                  </a:cubicBezTo>
                  <a:lnTo>
                    <a:pt x="47" y="829"/>
                  </a:lnTo>
                  <a:cubicBezTo>
                    <a:pt x="59" y="853"/>
                    <a:pt x="71" y="864"/>
                    <a:pt x="94" y="864"/>
                  </a:cubicBezTo>
                  <a:cubicBezTo>
                    <a:pt x="117" y="864"/>
                    <a:pt x="129" y="841"/>
                    <a:pt x="129" y="818"/>
                  </a:cubicBezTo>
                  <a:lnTo>
                    <a:pt x="82" y="38"/>
                  </a:lnTo>
                  <a:cubicBezTo>
                    <a:pt x="82" y="19"/>
                    <a:pt x="74" y="0"/>
                    <a:pt x="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64"/>
            <p:cNvSpPr/>
            <p:nvPr/>
          </p:nvSpPr>
          <p:spPr>
            <a:xfrm>
              <a:off x="1579225" y="4427425"/>
              <a:ext cx="3225" cy="21850"/>
            </a:xfrm>
            <a:custGeom>
              <a:avLst/>
              <a:gdLst/>
              <a:ahLst/>
              <a:cxnLst/>
              <a:rect l="l" t="t" r="r" b="b"/>
              <a:pathLst>
                <a:path w="129" h="874" extrusionOk="0">
                  <a:moveTo>
                    <a:pt x="35" y="1"/>
                  </a:moveTo>
                  <a:cubicBezTo>
                    <a:pt x="12" y="1"/>
                    <a:pt x="0" y="24"/>
                    <a:pt x="0" y="47"/>
                  </a:cubicBezTo>
                  <a:lnTo>
                    <a:pt x="47" y="827"/>
                  </a:lnTo>
                  <a:cubicBezTo>
                    <a:pt x="47" y="850"/>
                    <a:pt x="70" y="873"/>
                    <a:pt x="93" y="873"/>
                  </a:cubicBezTo>
                  <a:cubicBezTo>
                    <a:pt x="117" y="861"/>
                    <a:pt x="128" y="850"/>
                    <a:pt x="128" y="827"/>
                  </a:cubicBezTo>
                  <a:lnTo>
                    <a:pt x="82" y="36"/>
                  </a:lnTo>
                  <a:cubicBezTo>
                    <a:pt x="82" y="12"/>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64"/>
            <p:cNvSpPr/>
            <p:nvPr/>
          </p:nvSpPr>
          <p:spPr>
            <a:xfrm>
              <a:off x="1566425" y="4412825"/>
              <a:ext cx="4375" cy="37025"/>
            </a:xfrm>
            <a:custGeom>
              <a:avLst/>
              <a:gdLst/>
              <a:ahLst/>
              <a:cxnLst/>
              <a:rect l="l" t="t" r="r" b="b"/>
              <a:pathLst>
                <a:path w="175" h="1481" extrusionOk="0">
                  <a:moveTo>
                    <a:pt x="59" y="0"/>
                  </a:moveTo>
                  <a:cubicBezTo>
                    <a:pt x="55" y="0"/>
                    <a:pt x="51" y="1"/>
                    <a:pt x="47" y="3"/>
                  </a:cubicBezTo>
                  <a:cubicBezTo>
                    <a:pt x="24" y="3"/>
                    <a:pt x="0" y="15"/>
                    <a:pt x="0" y="38"/>
                  </a:cubicBezTo>
                  <a:lnTo>
                    <a:pt x="94" y="1445"/>
                  </a:lnTo>
                  <a:cubicBezTo>
                    <a:pt x="94" y="1469"/>
                    <a:pt x="105" y="1480"/>
                    <a:pt x="128" y="1480"/>
                  </a:cubicBezTo>
                  <a:cubicBezTo>
                    <a:pt x="152" y="1480"/>
                    <a:pt x="175" y="1457"/>
                    <a:pt x="175" y="1434"/>
                  </a:cubicBezTo>
                  <a:lnTo>
                    <a:pt x="82" y="38"/>
                  </a:lnTo>
                  <a:cubicBezTo>
                    <a:pt x="82" y="19"/>
                    <a:pt x="74" y="0"/>
                    <a:pt x="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64"/>
            <p:cNvSpPr/>
            <p:nvPr/>
          </p:nvSpPr>
          <p:spPr>
            <a:xfrm>
              <a:off x="1555075" y="4428875"/>
              <a:ext cx="3225" cy="21850"/>
            </a:xfrm>
            <a:custGeom>
              <a:avLst/>
              <a:gdLst/>
              <a:ahLst/>
              <a:cxnLst/>
              <a:rect l="l" t="t" r="r" b="b"/>
              <a:pathLst>
                <a:path w="129" h="874" extrusionOk="0">
                  <a:moveTo>
                    <a:pt x="36" y="1"/>
                  </a:moveTo>
                  <a:cubicBezTo>
                    <a:pt x="13" y="1"/>
                    <a:pt x="1" y="24"/>
                    <a:pt x="1" y="47"/>
                  </a:cubicBezTo>
                  <a:lnTo>
                    <a:pt x="47" y="827"/>
                  </a:lnTo>
                  <a:cubicBezTo>
                    <a:pt x="47" y="850"/>
                    <a:pt x="71" y="873"/>
                    <a:pt x="94" y="873"/>
                  </a:cubicBezTo>
                  <a:cubicBezTo>
                    <a:pt x="117" y="862"/>
                    <a:pt x="129" y="850"/>
                    <a:pt x="129" y="827"/>
                  </a:cubicBezTo>
                  <a:lnTo>
                    <a:pt x="82" y="36"/>
                  </a:lnTo>
                  <a:cubicBezTo>
                    <a:pt x="82" y="13"/>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64"/>
            <p:cNvSpPr/>
            <p:nvPr/>
          </p:nvSpPr>
          <p:spPr>
            <a:xfrm>
              <a:off x="1542575" y="4429750"/>
              <a:ext cx="3225" cy="21550"/>
            </a:xfrm>
            <a:custGeom>
              <a:avLst/>
              <a:gdLst/>
              <a:ahLst/>
              <a:cxnLst/>
              <a:rect l="l" t="t" r="r" b="b"/>
              <a:pathLst>
                <a:path w="129" h="862" extrusionOk="0">
                  <a:moveTo>
                    <a:pt x="47" y="1"/>
                  </a:moveTo>
                  <a:cubicBezTo>
                    <a:pt x="24" y="1"/>
                    <a:pt x="1" y="12"/>
                    <a:pt x="1" y="36"/>
                  </a:cubicBezTo>
                  <a:lnTo>
                    <a:pt x="47" y="827"/>
                  </a:lnTo>
                  <a:cubicBezTo>
                    <a:pt x="59" y="850"/>
                    <a:pt x="71" y="862"/>
                    <a:pt x="94" y="862"/>
                  </a:cubicBezTo>
                  <a:cubicBezTo>
                    <a:pt x="117" y="862"/>
                    <a:pt x="129" y="838"/>
                    <a:pt x="129" y="827"/>
                  </a:cubicBezTo>
                  <a:lnTo>
                    <a:pt x="82" y="36"/>
                  </a:lnTo>
                  <a:cubicBezTo>
                    <a:pt x="82" y="12"/>
                    <a:pt x="71"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64"/>
            <p:cNvSpPr/>
            <p:nvPr/>
          </p:nvSpPr>
          <p:spPr>
            <a:xfrm>
              <a:off x="1530375" y="4430625"/>
              <a:ext cx="3225" cy="21550"/>
            </a:xfrm>
            <a:custGeom>
              <a:avLst/>
              <a:gdLst/>
              <a:ahLst/>
              <a:cxnLst/>
              <a:rect l="l" t="t" r="r" b="b"/>
              <a:pathLst>
                <a:path w="129" h="862" extrusionOk="0">
                  <a:moveTo>
                    <a:pt x="47" y="1"/>
                  </a:moveTo>
                  <a:cubicBezTo>
                    <a:pt x="23" y="1"/>
                    <a:pt x="0" y="24"/>
                    <a:pt x="0" y="47"/>
                  </a:cubicBezTo>
                  <a:lnTo>
                    <a:pt x="47" y="827"/>
                  </a:lnTo>
                  <a:cubicBezTo>
                    <a:pt x="58" y="850"/>
                    <a:pt x="70" y="861"/>
                    <a:pt x="93" y="861"/>
                  </a:cubicBezTo>
                  <a:cubicBezTo>
                    <a:pt x="117" y="861"/>
                    <a:pt x="128" y="850"/>
                    <a:pt x="128" y="827"/>
                  </a:cubicBezTo>
                  <a:lnTo>
                    <a:pt x="82" y="36"/>
                  </a:lnTo>
                  <a:cubicBezTo>
                    <a:pt x="82" y="12"/>
                    <a:pt x="58"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64"/>
            <p:cNvSpPr/>
            <p:nvPr/>
          </p:nvSpPr>
          <p:spPr>
            <a:xfrm>
              <a:off x="1518150" y="4431200"/>
              <a:ext cx="3225" cy="21550"/>
            </a:xfrm>
            <a:custGeom>
              <a:avLst/>
              <a:gdLst/>
              <a:ahLst/>
              <a:cxnLst/>
              <a:rect l="l" t="t" r="r" b="b"/>
              <a:pathLst>
                <a:path w="129" h="862" extrusionOk="0">
                  <a:moveTo>
                    <a:pt x="36" y="1"/>
                  </a:moveTo>
                  <a:cubicBezTo>
                    <a:pt x="12" y="1"/>
                    <a:pt x="1" y="13"/>
                    <a:pt x="1" y="36"/>
                  </a:cubicBezTo>
                  <a:lnTo>
                    <a:pt x="47" y="827"/>
                  </a:lnTo>
                  <a:cubicBezTo>
                    <a:pt x="47" y="850"/>
                    <a:pt x="70" y="862"/>
                    <a:pt x="82" y="862"/>
                  </a:cubicBezTo>
                  <a:lnTo>
                    <a:pt x="94" y="862"/>
                  </a:lnTo>
                  <a:cubicBezTo>
                    <a:pt x="117" y="862"/>
                    <a:pt x="129" y="850"/>
                    <a:pt x="129" y="827"/>
                  </a:cubicBezTo>
                  <a:lnTo>
                    <a:pt x="82" y="36"/>
                  </a:lnTo>
                  <a:cubicBezTo>
                    <a:pt x="82" y="13"/>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64"/>
            <p:cNvSpPr/>
            <p:nvPr/>
          </p:nvSpPr>
          <p:spPr>
            <a:xfrm>
              <a:off x="1505350" y="4416375"/>
              <a:ext cx="4100" cy="37250"/>
            </a:xfrm>
            <a:custGeom>
              <a:avLst/>
              <a:gdLst/>
              <a:ahLst/>
              <a:cxnLst/>
              <a:rect l="l" t="t" r="r" b="b"/>
              <a:pathLst>
                <a:path w="164" h="1490" extrusionOk="0">
                  <a:moveTo>
                    <a:pt x="36" y="1"/>
                  </a:moveTo>
                  <a:cubicBezTo>
                    <a:pt x="13" y="1"/>
                    <a:pt x="1" y="24"/>
                    <a:pt x="1" y="47"/>
                  </a:cubicBezTo>
                  <a:lnTo>
                    <a:pt x="82" y="1455"/>
                  </a:lnTo>
                  <a:cubicBezTo>
                    <a:pt x="94" y="1466"/>
                    <a:pt x="106" y="1490"/>
                    <a:pt x="129" y="1490"/>
                  </a:cubicBezTo>
                  <a:cubicBezTo>
                    <a:pt x="152" y="1490"/>
                    <a:pt x="164" y="1466"/>
                    <a:pt x="164" y="1443"/>
                  </a:cubicBezTo>
                  <a:lnTo>
                    <a:pt x="82" y="47"/>
                  </a:lnTo>
                  <a:cubicBezTo>
                    <a:pt x="82" y="24"/>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64"/>
            <p:cNvSpPr/>
            <p:nvPr/>
          </p:nvSpPr>
          <p:spPr>
            <a:xfrm>
              <a:off x="1494025" y="4432675"/>
              <a:ext cx="3225" cy="21525"/>
            </a:xfrm>
            <a:custGeom>
              <a:avLst/>
              <a:gdLst/>
              <a:ahLst/>
              <a:cxnLst/>
              <a:rect l="l" t="t" r="r" b="b"/>
              <a:pathLst>
                <a:path w="129" h="861" extrusionOk="0">
                  <a:moveTo>
                    <a:pt x="35" y="0"/>
                  </a:moveTo>
                  <a:cubicBezTo>
                    <a:pt x="12" y="0"/>
                    <a:pt x="0" y="12"/>
                    <a:pt x="0" y="35"/>
                  </a:cubicBezTo>
                  <a:lnTo>
                    <a:pt x="47" y="826"/>
                  </a:lnTo>
                  <a:cubicBezTo>
                    <a:pt x="47" y="849"/>
                    <a:pt x="70" y="861"/>
                    <a:pt x="93" y="861"/>
                  </a:cubicBezTo>
                  <a:cubicBezTo>
                    <a:pt x="117" y="861"/>
                    <a:pt x="128" y="849"/>
                    <a:pt x="128" y="826"/>
                  </a:cubicBezTo>
                  <a:lnTo>
                    <a:pt x="82" y="35"/>
                  </a:lnTo>
                  <a:cubicBezTo>
                    <a:pt x="82" y="12"/>
                    <a:pt x="58"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64"/>
            <p:cNvSpPr/>
            <p:nvPr/>
          </p:nvSpPr>
          <p:spPr>
            <a:xfrm>
              <a:off x="1481525" y="4433250"/>
              <a:ext cx="3500" cy="21825"/>
            </a:xfrm>
            <a:custGeom>
              <a:avLst/>
              <a:gdLst/>
              <a:ahLst/>
              <a:cxnLst/>
              <a:rect l="l" t="t" r="r" b="b"/>
              <a:pathLst>
                <a:path w="140" h="873" extrusionOk="0">
                  <a:moveTo>
                    <a:pt x="47" y="0"/>
                  </a:moveTo>
                  <a:cubicBezTo>
                    <a:pt x="23" y="0"/>
                    <a:pt x="0" y="24"/>
                    <a:pt x="12" y="47"/>
                  </a:cubicBezTo>
                  <a:lnTo>
                    <a:pt x="58" y="826"/>
                  </a:lnTo>
                  <a:cubicBezTo>
                    <a:pt x="58" y="849"/>
                    <a:pt x="70" y="873"/>
                    <a:pt x="93" y="873"/>
                  </a:cubicBezTo>
                  <a:cubicBezTo>
                    <a:pt x="116" y="873"/>
                    <a:pt x="140" y="849"/>
                    <a:pt x="140" y="826"/>
                  </a:cubicBezTo>
                  <a:lnTo>
                    <a:pt x="93" y="47"/>
                  </a:lnTo>
                  <a:cubicBezTo>
                    <a:pt x="82" y="24"/>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64"/>
            <p:cNvSpPr/>
            <p:nvPr/>
          </p:nvSpPr>
          <p:spPr>
            <a:xfrm>
              <a:off x="1469300" y="4434125"/>
              <a:ext cx="3225" cy="21825"/>
            </a:xfrm>
            <a:custGeom>
              <a:avLst/>
              <a:gdLst/>
              <a:ahLst/>
              <a:cxnLst/>
              <a:rect l="l" t="t" r="r" b="b"/>
              <a:pathLst>
                <a:path w="129" h="873" extrusionOk="0">
                  <a:moveTo>
                    <a:pt x="47" y="0"/>
                  </a:moveTo>
                  <a:cubicBezTo>
                    <a:pt x="24" y="12"/>
                    <a:pt x="1" y="24"/>
                    <a:pt x="1" y="47"/>
                  </a:cubicBezTo>
                  <a:lnTo>
                    <a:pt x="47" y="838"/>
                  </a:lnTo>
                  <a:cubicBezTo>
                    <a:pt x="47" y="849"/>
                    <a:pt x="70" y="873"/>
                    <a:pt x="94" y="873"/>
                  </a:cubicBezTo>
                  <a:cubicBezTo>
                    <a:pt x="117" y="873"/>
                    <a:pt x="129" y="849"/>
                    <a:pt x="129" y="826"/>
                  </a:cubicBezTo>
                  <a:lnTo>
                    <a:pt x="82" y="47"/>
                  </a:lnTo>
                  <a:cubicBezTo>
                    <a:pt x="82" y="24"/>
                    <a:pt x="59"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64"/>
            <p:cNvSpPr/>
            <p:nvPr/>
          </p:nvSpPr>
          <p:spPr>
            <a:xfrm>
              <a:off x="1457100" y="4434700"/>
              <a:ext cx="3225" cy="21825"/>
            </a:xfrm>
            <a:custGeom>
              <a:avLst/>
              <a:gdLst/>
              <a:ahLst/>
              <a:cxnLst/>
              <a:rect l="l" t="t" r="r" b="b"/>
              <a:pathLst>
                <a:path w="129" h="873" extrusionOk="0">
                  <a:moveTo>
                    <a:pt x="35" y="1"/>
                  </a:moveTo>
                  <a:cubicBezTo>
                    <a:pt x="12" y="12"/>
                    <a:pt x="0" y="24"/>
                    <a:pt x="0" y="47"/>
                  </a:cubicBezTo>
                  <a:lnTo>
                    <a:pt x="47" y="838"/>
                  </a:lnTo>
                  <a:cubicBezTo>
                    <a:pt x="47" y="850"/>
                    <a:pt x="58" y="873"/>
                    <a:pt x="81" y="873"/>
                  </a:cubicBezTo>
                  <a:lnTo>
                    <a:pt x="93" y="873"/>
                  </a:lnTo>
                  <a:cubicBezTo>
                    <a:pt x="105" y="873"/>
                    <a:pt x="128" y="850"/>
                    <a:pt x="128" y="826"/>
                  </a:cubicBezTo>
                  <a:lnTo>
                    <a:pt x="81" y="47"/>
                  </a:lnTo>
                  <a:cubicBezTo>
                    <a:pt x="81" y="24"/>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64"/>
            <p:cNvSpPr/>
            <p:nvPr/>
          </p:nvSpPr>
          <p:spPr>
            <a:xfrm>
              <a:off x="2250925" y="3648100"/>
              <a:ext cx="37200" cy="7025"/>
            </a:xfrm>
            <a:custGeom>
              <a:avLst/>
              <a:gdLst/>
              <a:ahLst/>
              <a:cxnLst/>
              <a:rect l="l" t="t" r="r" b="b"/>
              <a:pathLst>
                <a:path w="1488" h="281" extrusionOk="0">
                  <a:moveTo>
                    <a:pt x="1439" y="0"/>
                  </a:moveTo>
                  <a:cubicBezTo>
                    <a:pt x="1437" y="0"/>
                    <a:pt x="1434" y="1"/>
                    <a:pt x="1432" y="1"/>
                  </a:cubicBezTo>
                  <a:lnTo>
                    <a:pt x="47" y="199"/>
                  </a:lnTo>
                  <a:cubicBezTo>
                    <a:pt x="24" y="199"/>
                    <a:pt x="1" y="222"/>
                    <a:pt x="13" y="246"/>
                  </a:cubicBezTo>
                  <a:cubicBezTo>
                    <a:pt x="13" y="269"/>
                    <a:pt x="24" y="281"/>
                    <a:pt x="47" y="281"/>
                  </a:cubicBezTo>
                  <a:lnTo>
                    <a:pt x="59" y="281"/>
                  </a:lnTo>
                  <a:lnTo>
                    <a:pt x="1443" y="83"/>
                  </a:lnTo>
                  <a:cubicBezTo>
                    <a:pt x="1487" y="83"/>
                    <a:pt x="1479" y="0"/>
                    <a:pt x="1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64"/>
            <p:cNvSpPr/>
            <p:nvPr/>
          </p:nvSpPr>
          <p:spPr>
            <a:xfrm>
              <a:off x="2267800" y="3657350"/>
              <a:ext cx="21550" cy="4750"/>
            </a:xfrm>
            <a:custGeom>
              <a:avLst/>
              <a:gdLst/>
              <a:ahLst/>
              <a:cxnLst/>
              <a:rect l="l" t="t" r="r" b="b"/>
              <a:pathLst>
                <a:path w="862" h="190" extrusionOk="0">
                  <a:moveTo>
                    <a:pt x="826" y="1"/>
                  </a:moveTo>
                  <a:cubicBezTo>
                    <a:pt x="823" y="1"/>
                    <a:pt x="819" y="2"/>
                    <a:pt x="815" y="4"/>
                  </a:cubicBezTo>
                  <a:lnTo>
                    <a:pt x="35" y="108"/>
                  </a:lnTo>
                  <a:cubicBezTo>
                    <a:pt x="12" y="120"/>
                    <a:pt x="1" y="132"/>
                    <a:pt x="1" y="155"/>
                  </a:cubicBezTo>
                  <a:cubicBezTo>
                    <a:pt x="1" y="178"/>
                    <a:pt x="12" y="190"/>
                    <a:pt x="35" y="190"/>
                  </a:cubicBezTo>
                  <a:lnTo>
                    <a:pt x="47" y="190"/>
                  </a:lnTo>
                  <a:lnTo>
                    <a:pt x="826" y="85"/>
                  </a:lnTo>
                  <a:cubicBezTo>
                    <a:pt x="850" y="73"/>
                    <a:pt x="861" y="62"/>
                    <a:pt x="861" y="39"/>
                  </a:cubicBezTo>
                  <a:cubicBezTo>
                    <a:pt x="852" y="20"/>
                    <a:pt x="842"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64"/>
            <p:cNvSpPr/>
            <p:nvPr/>
          </p:nvSpPr>
          <p:spPr>
            <a:xfrm>
              <a:off x="2268975" y="3666450"/>
              <a:ext cx="21825" cy="4950"/>
            </a:xfrm>
            <a:custGeom>
              <a:avLst/>
              <a:gdLst/>
              <a:ahLst/>
              <a:cxnLst/>
              <a:rect l="l" t="t" r="r" b="b"/>
              <a:pathLst>
                <a:path w="873" h="198" extrusionOk="0">
                  <a:moveTo>
                    <a:pt x="826" y="0"/>
                  </a:moveTo>
                  <a:lnTo>
                    <a:pt x="47" y="117"/>
                  </a:lnTo>
                  <a:cubicBezTo>
                    <a:pt x="0" y="117"/>
                    <a:pt x="0" y="186"/>
                    <a:pt x="47" y="198"/>
                  </a:cubicBezTo>
                  <a:lnTo>
                    <a:pt x="58" y="198"/>
                  </a:lnTo>
                  <a:lnTo>
                    <a:pt x="838" y="82"/>
                  </a:lnTo>
                  <a:cubicBezTo>
                    <a:pt x="861" y="82"/>
                    <a:pt x="872" y="58"/>
                    <a:pt x="872" y="35"/>
                  </a:cubicBezTo>
                  <a:cubicBezTo>
                    <a:pt x="861" y="12"/>
                    <a:pt x="849"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64"/>
            <p:cNvSpPr/>
            <p:nvPr/>
          </p:nvSpPr>
          <p:spPr>
            <a:xfrm>
              <a:off x="2270125" y="3675675"/>
              <a:ext cx="21825" cy="4750"/>
            </a:xfrm>
            <a:custGeom>
              <a:avLst/>
              <a:gdLst/>
              <a:ahLst/>
              <a:cxnLst/>
              <a:rect l="l" t="t" r="r" b="b"/>
              <a:pathLst>
                <a:path w="873" h="190" extrusionOk="0">
                  <a:moveTo>
                    <a:pt x="838" y="0"/>
                  </a:moveTo>
                  <a:cubicBezTo>
                    <a:pt x="835" y="0"/>
                    <a:pt x="831" y="1"/>
                    <a:pt x="826" y="3"/>
                  </a:cubicBezTo>
                  <a:lnTo>
                    <a:pt x="47" y="108"/>
                  </a:lnTo>
                  <a:cubicBezTo>
                    <a:pt x="24" y="108"/>
                    <a:pt x="1" y="131"/>
                    <a:pt x="12" y="155"/>
                  </a:cubicBezTo>
                  <a:cubicBezTo>
                    <a:pt x="12" y="178"/>
                    <a:pt x="24" y="190"/>
                    <a:pt x="47" y="190"/>
                  </a:cubicBezTo>
                  <a:lnTo>
                    <a:pt x="59" y="190"/>
                  </a:lnTo>
                  <a:lnTo>
                    <a:pt x="838" y="85"/>
                  </a:lnTo>
                  <a:cubicBezTo>
                    <a:pt x="861" y="73"/>
                    <a:pt x="873" y="50"/>
                    <a:pt x="873" y="38"/>
                  </a:cubicBezTo>
                  <a:cubicBezTo>
                    <a:pt x="863" y="19"/>
                    <a:pt x="854"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64"/>
            <p:cNvSpPr/>
            <p:nvPr/>
          </p:nvSpPr>
          <p:spPr>
            <a:xfrm>
              <a:off x="2271575" y="3684750"/>
              <a:ext cx="21850" cy="4975"/>
            </a:xfrm>
            <a:custGeom>
              <a:avLst/>
              <a:gdLst/>
              <a:ahLst/>
              <a:cxnLst/>
              <a:rect l="l" t="t" r="r" b="b"/>
              <a:pathLst>
                <a:path w="874" h="199" extrusionOk="0">
                  <a:moveTo>
                    <a:pt x="827" y="1"/>
                  </a:moveTo>
                  <a:lnTo>
                    <a:pt x="47" y="117"/>
                  </a:lnTo>
                  <a:cubicBezTo>
                    <a:pt x="1" y="117"/>
                    <a:pt x="1" y="187"/>
                    <a:pt x="47" y="199"/>
                  </a:cubicBezTo>
                  <a:lnTo>
                    <a:pt x="59" y="199"/>
                  </a:lnTo>
                  <a:lnTo>
                    <a:pt x="838" y="82"/>
                  </a:lnTo>
                  <a:cubicBezTo>
                    <a:pt x="850" y="82"/>
                    <a:pt x="873" y="59"/>
                    <a:pt x="873" y="36"/>
                  </a:cubicBezTo>
                  <a:cubicBezTo>
                    <a:pt x="862" y="13"/>
                    <a:pt x="838" y="1"/>
                    <a:pt x="8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64"/>
            <p:cNvSpPr/>
            <p:nvPr/>
          </p:nvSpPr>
          <p:spPr>
            <a:xfrm>
              <a:off x="2257325" y="3693475"/>
              <a:ext cx="37250" cy="7025"/>
            </a:xfrm>
            <a:custGeom>
              <a:avLst/>
              <a:gdLst/>
              <a:ahLst/>
              <a:cxnLst/>
              <a:rect l="l" t="t" r="r" b="b"/>
              <a:pathLst>
                <a:path w="1490" h="281" extrusionOk="0">
                  <a:moveTo>
                    <a:pt x="1432" y="1"/>
                  </a:moveTo>
                  <a:lnTo>
                    <a:pt x="47" y="199"/>
                  </a:lnTo>
                  <a:cubicBezTo>
                    <a:pt x="24" y="199"/>
                    <a:pt x="1" y="222"/>
                    <a:pt x="12" y="245"/>
                  </a:cubicBezTo>
                  <a:cubicBezTo>
                    <a:pt x="12" y="268"/>
                    <a:pt x="24" y="280"/>
                    <a:pt x="47" y="280"/>
                  </a:cubicBezTo>
                  <a:lnTo>
                    <a:pt x="59" y="280"/>
                  </a:lnTo>
                  <a:lnTo>
                    <a:pt x="1443" y="82"/>
                  </a:lnTo>
                  <a:cubicBezTo>
                    <a:pt x="1466" y="82"/>
                    <a:pt x="1490" y="59"/>
                    <a:pt x="1478" y="36"/>
                  </a:cubicBezTo>
                  <a:cubicBezTo>
                    <a:pt x="1478" y="13"/>
                    <a:pt x="1455"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64"/>
            <p:cNvSpPr/>
            <p:nvPr/>
          </p:nvSpPr>
          <p:spPr>
            <a:xfrm>
              <a:off x="2273900" y="3702775"/>
              <a:ext cx="22325" cy="4700"/>
            </a:xfrm>
            <a:custGeom>
              <a:avLst/>
              <a:gdLst/>
              <a:ahLst/>
              <a:cxnLst/>
              <a:rect l="l" t="t" r="r" b="b"/>
              <a:pathLst>
                <a:path w="893" h="188" extrusionOk="0">
                  <a:moveTo>
                    <a:pt x="838" y="0"/>
                  </a:moveTo>
                  <a:cubicBezTo>
                    <a:pt x="834" y="0"/>
                    <a:pt x="831" y="0"/>
                    <a:pt x="827" y="1"/>
                  </a:cubicBezTo>
                  <a:lnTo>
                    <a:pt x="47" y="106"/>
                  </a:lnTo>
                  <a:cubicBezTo>
                    <a:pt x="1" y="117"/>
                    <a:pt x="1" y="176"/>
                    <a:pt x="47" y="187"/>
                  </a:cubicBezTo>
                  <a:lnTo>
                    <a:pt x="59" y="187"/>
                  </a:lnTo>
                  <a:lnTo>
                    <a:pt x="838" y="71"/>
                  </a:lnTo>
                  <a:cubicBezTo>
                    <a:pt x="893" y="71"/>
                    <a:pt x="886"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64"/>
            <p:cNvSpPr/>
            <p:nvPr/>
          </p:nvSpPr>
          <p:spPr>
            <a:xfrm>
              <a:off x="2275350" y="3711800"/>
              <a:ext cx="21850" cy="4675"/>
            </a:xfrm>
            <a:custGeom>
              <a:avLst/>
              <a:gdLst/>
              <a:ahLst/>
              <a:cxnLst/>
              <a:rect l="l" t="t" r="r" b="b"/>
              <a:pathLst>
                <a:path w="874" h="187" extrusionOk="0">
                  <a:moveTo>
                    <a:pt x="827" y="1"/>
                  </a:moveTo>
                  <a:lnTo>
                    <a:pt x="48" y="117"/>
                  </a:lnTo>
                  <a:cubicBezTo>
                    <a:pt x="1" y="117"/>
                    <a:pt x="1" y="187"/>
                    <a:pt x="48" y="187"/>
                  </a:cubicBezTo>
                  <a:lnTo>
                    <a:pt x="59" y="187"/>
                  </a:lnTo>
                  <a:lnTo>
                    <a:pt x="838" y="82"/>
                  </a:lnTo>
                  <a:cubicBezTo>
                    <a:pt x="862" y="82"/>
                    <a:pt x="873" y="59"/>
                    <a:pt x="862" y="36"/>
                  </a:cubicBezTo>
                  <a:cubicBezTo>
                    <a:pt x="862" y="12"/>
                    <a:pt x="850" y="1"/>
                    <a:pt x="8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64"/>
            <p:cNvSpPr/>
            <p:nvPr/>
          </p:nvSpPr>
          <p:spPr>
            <a:xfrm>
              <a:off x="2276525" y="3721000"/>
              <a:ext cx="21825" cy="4800"/>
            </a:xfrm>
            <a:custGeom>
              <a:avLst/>
              <a:gdLst/>
              <a:ahLst/>
              <a:cxnLst/>
              <a:rect l="l" t="t" r="r" b="b"/>
              <a:pathLst>
                <a:path w="873" h="192" extrusionOk="0">
                  <a:moveTo>
                    <a:pt x="838" y="0"/>
                  </a:moveTo>
                  <a:cubicBezTo>
                    <a:pt x="833" y="0"/>
                    <a:pt x="829" y="2"/>
                    <a:pt x="826" y="5"/>
                  </a:cubicBezTo>
                  <a:lnTo>
                    <a:pt x="47" y="110"/>
                  </a:lnTo>
                  <a:cubicBezTo>
                    <a:pt x="24" y="110"/>
                    <a:pt x="1" y="133"/>
                    <a:pt x="12" y="156"/>
                  </a:cubicBezTo>
                  <a:cubicBezTo>
                    <a:pt x="12" y="179"/>
                    <a:pt x="24" y="191"/>
                    <a:pt x="47" y="191"/>
                  </a:cubicBezTo>
                  <a:lnTo>
                    <a:pt x="59" y="191"/>
                  </a:lnTo>
                  <a:lnTo>
                    <a:pt x="838" y="75"/>
                  </a:lnTo>
                  <a:cubicBezTo>
                    <a:pt x="861" y="75"/>
                    <a:pt x="873" y="51"/>
                    <a:pt x="873" y="28"/>
                  </a:cubicBezTo>
                  <a:cubicBezTo>
                    <a:pt x="864" y="11"/>
                    <a:pt x="850"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64"/>
            <p:cNvSpPr/>
            <p:nvPr/>
          </p:nvSpPr>
          <p:spPr>
            <a:xfrm>
              <a:off x="2277975" y="3730125"/>
              <a:ext cx="21850" cy="4675"/>
            </a:xfrm>
            <a:custGeom>
              <a:avLst/>
              <a:gdLst/>
              <a:ahLst/>
              <a:cxnLst/>
              <a:rect l="l" t="t" r="r" b="b"/>
              <a:pathLst>
                <a:path w="874" h="187" extrusionOk="0">
                  <a:moveTo>
                    <a:pt x="815" y="1"/>
                  </a:moveTo>
                  <a:lnTo>
                    <a:pt x="36" y="105"/>
                  </a:lnTo>
                  <a:cubicBezTo>
                    <a:pt x="12" y="117"/>
                    <a:pt x="1" y="128"/>
                    <a:pt x="1" y="152"/>
                  </a:cubicBezTo>
                  <a:cubicBezTo>
                    <a:pt x="12" y="175"/>
                    <a:pt x="24" y="187"/>
                    <a:pt x="47" y="187"/>
                  </a:cubicBezTo>
                  <a:lnTo>
                    <a:pt x="827" y="82"/>
                  </a:lnTo>
                  <a:cubicBezTo>
                    <a:pt x="850" y="70"/>
                    <a:pt x="873" y="59"/>
                    <a:pt x="861" y="35"/>
                  </a:cubicBezTo>
                  <a:cubicBezTo>
                    <a:pt x="861" y="12"/>
                    <a:pt x="838" y="1"/>
                    <a:pt x="8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64"/>
            <p:cNvSpPr/>
            <p:nvPr/>
          </p:nvSpPr>
          <p:spPr>
            <a:xfrm>
              <a:off x="2263725" y="3738850"/>
              <a:ext cx="36950" cy="7000"/>
            </a:xfrm>
            <a:custGeom>
              <a:avLst/>
              <a:gdLst/>
              <a:ahLst/>
              <a:cxnLst/>
              <a:rect l="l" t="t" r="r" b="b"/>
              <a:pathLst>
                <a:path w="1478" h="280" extrusionOk="0">
                  <a:moveTo>
                    <a:pt x="1431" y="0"/>
                  </a:moveTo>
                  <a:lnTo>
                    <a:pt x="47" y="198"/>
                  </a:lnTo>
                  <a:cubicBezTo>
                    <a:pt x="24" y="198"/>
                    <a:pt x="1" y="221"/>
                    <a:pt x="12" y="245"/>
                  </a:cubicBezTo>
                  <a:cubicBezTo>
                    <a:pt x="12" y="256"/>
                    <a:pt x="24" y="280"/>
                    <a:pt x="47" y="280"/>
                  </a:cubicBezTo>
                  <a:lnTo>
                    <a:pt x="59" y="280"/>
                  </a:lnTo>
                  <a:lnTo>
                    <a:pt x="1443" y="82"/>
                  </a:lnTo>
                  <a:cubicBezTo>
                    <a:pt x="1466" y="70"/>
                    <a:pt x="1478" y="59"/>
                    <a:pt x="1478" y="35"/>
                  </a:cubicBezTo>
                  <a:cubicBezTo>
                    <a:pt x="1478" y="12"/>
                    <a:pt x="1455" y="0"/>
                    <a:pt x="1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64"/>
            <p:cNvSpPr/>
            <p:nvPr/>
          </p:nvSpPr>
          <p:spPr>
            <a:xfrm>
              <a:off x="2280300" y="3747850"/>
              <a:ext cx="22050" cy="4975"/>
            </a:xfrm>
            <a:custGeom>
              <a:avLst/>
              <a:gdLst/>
              <a:ahLst/>
              <a:cxnLst/>
              <a:rect l="l" t="t" r="r" b="b"/>
              <a:pathLst>
                <a:path w="882" h="199" extrusionOk="0">
                  <a:moveTo>
                    <a:pt x="834" y="0"/>
                  </a:moveTo>
                  <a:cubicBezTo>
                    <a:pt x="832" y="0"/>
                    <a:pt x="829" y="0"/>
                    <a:pt x="827" y="1"/>
                  </a:cubicBezTo>
                  <a:lnTo>
                    <a:pt x="47" y="117"/>
                  </a:lnTo>
                  <a:cubicBezTo>
                    <a:pt x="24" y="117"/>
                    <a:pt x="1" y="141"/>
                    <a:pt x="12" y="164"/>
                  </a:cubicBezTo>
                  <a:cubicBezTo>
                    <a:pt x="12" y="175"/>
                    <a:pt x="24" y="199"/>
                    <a:pt x="47" y="199"/>
                  </a:cubicBezTo>
                  <a:lnTo>
                    <a:pt x="59" y="199"/>
                  </a:lnTo>
                  <a:lnTo>
                    <a:pt x="838" y="82"/>
                  </a:lnTo>
                  <a:cubicBezTo>
                    <a:pt x="882" y="82"/>
                    <a:pt x="874" y="0"/>
                    <a:pt x="8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64"/>
            <p:cNvSpPr/>
            <p:nvPr/>
          </p:nvSpPr>
          <p:spPr>
            <a:xfrm>
              <a:off x="2281750" y="3757175"/>
              <a:ext cx="21850" cy="4675"/>
            </a:xfrm>
            <a:custGeom>
              <a:avLst/>
              <a:gdLst/>
              <a:ahLst/>
              <a:cxnLst/>
              <a:rect l="l" t="t" r="r" b="b"/>
              <a:pathLst>
                <a:path w="874" h="187" extrusionOk="0">
                  <a:moveTo>
                    <a:pt x="815" y="0"/>
                  </a:moveTo>
                  <a:lnTo>
                    <a:pt x="36" y="105"/>
                  </a:lnTo>
                  <a:cubicBezTo>
                    <a:pt x="1" y="117"/>
                    <a:pt x="1" y="186"/>
                    <a:pt x="36" y="186"/>
                  </a:cubicBezTo>
                  <a:lnTo>
                    <a:pt x="47" y="186"/>
                  </a:lnTo>
                  <a:lnTo>
                    <a:pt x="827" y="82"/>
                  </a:lnTo>
                  <a:cubicBezTo>
                    <a:pt x="850" y="70"/>
                    <a:pt x="873" y="58"/>
                    <a:pt x="862" y="35"/>
                  </a:cubicBezTo>
                  <a:cubicBezTo>
                    <a:pt x="862"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64"/>
            <p:cNvSpPr/>
            <p:nvPr/>
          </p:nvSpPr>
          <p:spPr>
            <a:xfrm>
              <a:off x="2282625" y="3766175"/>
              <a:ext cx="22125" cy="4975"/>
            </a:xfrm>
            <a:custGeom>
              <a:avLst/>
              <a:gdLst/>
              <a:ahLst/>
              <a:cxnLst/>
              <a:rect l="l" t="t" r="r" b="b"/>
              <a:pathLst>
                <a:path w="885" h="199" extrusionOk="0">
                  <a:moveTo>
                    <a:pt x="838" y="1"/>
                  </a:moveTo>
                  <a:lnTo>
                    <a:pt x="59" y="117"/>
                  </a:lnTo>
                  <a:cubicBezTo>
                    <a:pt x="1" y="117"/>
                    <a:pt x="1" y="199"/>
                    <a:pt x="59" y="199"/>
                  </a:cubicBezTo>
                  <a:lnTo>
                    <a:pt x="71" y="199"/>
                  </a:lnTo>
                  <a:lnTo>
                    <a:pt x="850" y="82"/>
                  </a:lnTo>
                  <a:cubicBezTo>
                    <a:pt x="873" y="82"/>
                    <a:pt x="885" y="59"/>
                    <a:pt x="885" y="36"/>
                  </a:cubicBezTo>
                  <a:cubicBezTo>
                    <a:pt x="885" y="12"/>
                    <a:pt x="862" y="1"/>
                    <a:pt x="8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64"/>
            <p:cNvSpPr/>
            <p:nvPr/>
          </p:nvSpPr>
          <p:spPr>
            <a:xfrm>
              <a:off x="2284375" y="3775500"/>
              <a:ext cx="21825" cy="4675"/>
            </a:xfrm>
            <a:custGeom>
              <a:avLst/>
              <a:gdLst/>
              <a:ahLst/>
              <a:cxnLst/>
              <a:rect l="l" t="t" r="r" b="b"/>
              <a:pathLst>
                <a:path w="873" h="187" extrusionOk="0">
                  <a:moveTo>
                    <a:pt x="826" y="0"/>
                  </a:moveTo>
                  <a:lnTo>
                    <a:pt x="47" y="105"/>
                  </a:lnTo>
                  <a:cubicBezTo>
                    <a:pt x="1" y="116"/>
                    <a:pt x="1" y="174"/>
                    <a:pt x="47" y="186"/>
                  </a:cubicBezTo>
                  <a:lnTo>
                    <a:pt x="59" y="186"/>
                  </a:lnTo>
                  <a:lnTo>
                    <a:pt x="838" y="81"/>
                  </a:lnTo>
                  <a:cubicBezTo>
                    <a:pt x="850" y="70"/>
                    <a:pt x="873" y="58"/>
                    <a:pt x="873" y="35"/>
                  </a:cubicBezTo>
                  <a:cubicBezTo>
                    <a:pt x="861" y="12"/>
                    <a:pt x="838"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64"/>
            <p:cNvSpPr/>
            <p:nvPr/>
          </p:nvSpPr>
          <p:spPr>
            <a:xfrm>
              <a:off x="2270125" y="3784200"/>
              <a:ext cx="37550" cy="7025"/>
            </a:xfrm>
            <a:custGeom>
              <a:avLst/>
              <a:gdLst/>
              <a:ahLst/>
              <a:cxnLst/>
              <a:rect l="l" t="t" r="r" b="b"/>
              <a:pathLst>
                <a:path w="1502" h="281" extrusionOk="0">
                  <a:moveTo>
                    <a:pt x="1443" y="1"/>
                  </a:moveTo>
                  <a:lnTo>
                    <a:pt x="47" y="199"/>
                  </a:lnTo>
                  <a:cubicBezTo>
                    <a:pt x="1" y="199"/>
                    <a:pt x="1" y="268"/>
                    <a:pt x="47" y="280"/>
                  </a:cubicBezTo>
                  <a:lnTo>
                    <a:pt x="59" y="280"/>
                  </a:lnTo>
                  <a:lnTo>
                    <a:pt x="1455" y="82"/>
                  </a:lnTo>
                  <a:cubicBezTo>
                    <a:pt x="1501" y="71"/>
                    <a:pt x="1489" y="1"/>
                    <a:pt x="1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64"/>
            <p:cNvSpPr/>
            <p:nvPr/>
          </p:nvSpPr>
          <p:spPr>
            <a:xfrm>
              <a:off x="2286700" y="3793225"/>
              <a:ext cx="21825" cy="4675"/>
            </a:xfrm>
            <a:custGeom>
              <a:avLst/>
              <a:gdLst/>
              <a:ahLst/>
              <a:cxnLst/>
              <a:rect l="l" t="t" r="r" b="b"/>
              <a:pathLst>
                <a:path w="873" h="187" extrusionOk="0">
                  <a:moveTo>
                    <a:pt x="826" y="1"/>
                  </a:moveTo>
                  <a:lnTo>
                    <a:pt x="47" y="117"/>
                  </a:lnTo>
                  <a:cubicBezTo>
                    <a:pt x="24" y="117"/>
                    <a:pt x="1" y="140"/>
                    <a:pt x="12" y="152"/>
                  </a:cubicBezTo>
                  <a:cubicBezTo>
                    <a:pt x="12" y="175"/>
                    <a:pt x="24" y="187"/>
                    <a:pt x="47" y="187"/>
                  </a:cubicBezTo>
                  <a:lnTo>
                    <a:pt x="59" y="187"/>
                  </a:lnTo>
                  <a:lnTo>
                    <a:pt x="838" y="82"/>
                  </a:lnTo>
                  <a:cubicBezTo>
                    <a:pt x="861" y="82"/>
                    <a:pt x="873" y="59"/>
                    <a:pt x="873" y="35"/>
                  </a:cubicBezTo>
                  <a:cubicBezTo>
                    <a:pt x="861" y="12"/>
                    <a:pt x="850"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64"/>
            <p:cNvSpPr/>
            <p:nvPr/>
          </p:nvSpPr>
          <p:spPr>
            <a:xfrm>
              <a:off x="2288150" y="3802450"/>
              <a:ext cx="21550" cy="4750"/>
            </a:xfrm>
            <a:custGeom>
              <a:avLst/>
              <a:gdLst/>
              <a:ahLst/>
              <a:cxnLst/>
              <a:rect l="l" t="t" r="r" b="b"/>
              <a:pathLst>
                <a:path w="862" h="190" extrusionOk="0">
                  <a:moveTo>
                    <a:pt x="828" y="1"/>
                  </a:moveTo>
                  <a:cubicBezTo>
                    <a:pt x="824" y="1"/>
                    <a:pt x="819" y="2"/>
                    <a:pt x="815" y="4"/>
                  </a:cubicBezTo>
                  <a:lnTo>
                    <a:pt x="36" y="108"/>
                  </a:lnTo>
                  <a:cubicBezTo>
                    <a:pt x="12" y="108"/>
                    <a:pt x="1" y="132"/>
                    <a:pt x="1" y="155"/>
                  </a:cubicBezTo>
                  <a:cubicBezTo>
                    <a:pt x="1" y="178"/>
                    <a:pt x="24" y="190"/>
                    <a:pt x="47" y="190"/>
                  </a:cubicBezTo>
                  <a:lnTo>
                    <a:pt x="827" y="74"/>
                  </a:lnTo>
                  <a:cubicBezTo>
                    <a:pt x="850" y="74"/>
                    <a:pt x="862" y="50"/>
                    <a:pt x="862" y="39"/>
                  </a:cubicBezTo>
                  <a:cubicBezTo>
                    <a:pt x="862" y="20"/>
                    <a:pt x="846" y="1"/>
                    <a:pt x="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64"/>
            <p:cNvSpPr/>
            <p:nvPr/>
          </p:nvSpPr>
          <p:spPr>
            <a:xfrm>
              <a:off x="2289325" y="3811550"/>
              <a:ext cx="21825" cy="4975"/>
            </a:xfrm>
            <a:custGeom>
              <a:avLst/>
              <a:gdLst/>
              <a:ahLst/>
              <a:cxnLst/>
              <a:rect l="l" t="t" r="r" b="b"/>
              <a:pathLst>
                <a:path w="873" h="199" extrusionOk="0">
                  <a:moveTo>
                    <a:pt x="826" y="0"/>
                  </a:moveTo>
                  <a:lnTo>
                    <a:pt x="47" y="117"/>
                  </a:lnTo>
                  <a:cubicBezTo>
                    <a:pt x="24" y="117"/>
                    <a:pt x="0" y="140"/>
                    <a:pt x="12" y="163"/>
                  </a:cubicBezTo>
                  <a:cubicBezTo>
                    <a:pt x="12" y="175"/>
                    <a:pt x="24" y="186"/>
                    <a:pt x="47" y="198"/>
                  </a:cubicBezTo>
                  <a:lnTo>
                    <a:pt x="838" y="82"/>
                  </a:lnTo>
                  <a:cubicBezTo>
                    <a:pt x="849" y="82"/>
                    <a:pt x="873" y="58"/>
                    <a:pt x="873" y="35"/>
                  </a:cubicBezTo>
                  <a:cubicBezTo>
                    <a:pt x="861" y="12"/>
                    <a:pt x="849"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64"/>
            <p:cNvSpPr/>
            <p:nvPr/>
          </p:nvSpPr>
          <p:spPr>
            <a:xfrm>
              <a:off x="2290775" y="3820775"/>
              <a:ext cx="21825" cy="4750"/>
            </a:xfrm>
            <a:custGeom>
              <a:avLst/>
              <a:gdLst/>
              <a:ahLst/>
              <a:cxnLst/>
              <a:rect l="l" t="t" r="r" b="b"/>
              <a:pathLst>
                <a:path w="873" h="190" extrusionOk="0">
                  <a:moveTo>
                    <a:pt x="834" y="0"/>
                  </a:moveTo>
                  <a:cubicBezTo>
                    <a:pt x="831" y="0"/>
                    <a:pt x="828" y="1"/>
                    <a:pt x="826" y="4"/>
                  </a:cubicBezTo>
                  <a:lnTo>
                    <a:pt x="47" y="108"/>
                  </a:lnTo>
                  <a:cubicBezTo>
                    <a:pt x="0" y="120"/>
                    <a:pt x="0" y="178"/>
                    <a:pt x="47" y="190"/>
                  </a:cubicBezTo>
                  <a:lnTo>
                    <a:pt x="826" y="85"/>
                  </a:lnTo>
                  <a:cubicBezTo>
                    <a:pt x="850" y="73"/>
                    <a:pt x="873" y="50"/>
                    <a:pt x="861" y="38"/>
                  </a:cubicBezTo>
                  <a:cubicBezTo>
                    <a:pt x="861" y="19"/>
                    <a:pt x="846" y="0"/>
                    <a:pt x="8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64"/>
            <p:cNvSpPr/>
            <p:nvPr/>
          </p:nvSpPr>
          <p:spPr>
            <a:xfrm>
              <a:off x="2276525" y="3829500"/>
              <a:ext cx="36950" cy="6775"/>
            </a:xfrm>
            <a:custGeom>
              <a:avLst/>
              <a:gdLst/>
              <a:ahLst/>
              <a:cxnLst/>
              <a:rect l="l" t="t" r="r" b="b"/>
              <a:pathLst>
                <a:path w="1478" h="271" extrusionOk="0">
                  <a:moveTo>
                    <a:pt x="1444" y="0"/>
                  </a:moveTo>
                  <a:cubicBezTo>
                    <a:pt x="1440" y="0"/>
                    <a:pt x="1435" y="1"/>
                    <a:pt x="1431" y="3"/>
                  </a:cubicBezTo>
                  <a:lnTo>
                    <a:pt x="47" y="201"/>
                  </a:lnTo>
                  <a:cubicBezTo>
                    <a:pt x="24" y="201"/>
                    <a:pt x="1" y="224"/>
                    <a:pt x="12" y="236"/>
                  </a:cubicBezTo>
                  <a:cubicBezTo>
                    <a:pt x="12" y="259"/>
                    <a:pt x="24" y="271"/>
                    <a:pt x="47" y="271"/>
                  </a:cubicBezTo>
                  <a:lnTo>
                    <a:pt x="59" y="271"/>
                  </a:lnTo>
                  <a:lnTo>
                    <a:pt x="1443" y="85"/>
                  </a:lnTo>
                  <a:cubicBezTo>
                    <a:pt x="1466" y="73"/>
                    <a:pt x="1478" y="50"/>
                    <a:pt x="1478" y="38"/>
                  </a:cubicBezTo>
                  <a:cubicBezTo>
                    <a:pt x="1478" y="19"/>
                    <a:pt x="1462" y="0"/>
                    <a:pt x="1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64"/>
            <p:cNvSpPr/>
            <p:nvPr/>
          </p:nvSpPr>
          <p:spPr>
            <a:xfrm>
              <a:off x="2293100" y="3838600"/>
              <a:ext cx="21825" cy="4675"/>
            </a:xfrm>
            <a:custGeom>
              <a:avLst/>
              <a:gdLst/>
              <a:ahLst/>
              <a:cxnLst/>
              <a:rect l="l" t="t" r="r" b="b"/>
              <a:pathLst>
                <a:path w="873" h="187" extrusionOk="0">
                  <a:moveTo>
                    <a:pt x="826" y="0"/>
                  </a:moveTo>
                  <a:lnTo>
                    <a:pt x="47" y="116"/>
                  </a:lnTo>
                  <a:cubicBezTo>
                    <a:pt x="24" y="116"/>
                    <a:pt x="1" y="140"/>
                    <a:pt x="12" y="163"/>
                  </a:cubicBezTo>
                  <a:cubicBezTo>
                    <a:pt x="12" y="175"/>
                    <a:pt x="24" y="186"/>
                    <a:pt x="47" y="186"/>
                  </a:cubicBezTo>
                  <a:lnTo>
                    <a:pt x="59" y="186"/>
                  </a:lnTo>
                  <a:lnTo>
                    <a:pt x="838" y="81"/>
                  </a:lnTo>
                  <a:cubicBezTo>
                    <a:pt x="850" y="81"/>
                    <a:pt x="873" y="58"/>
                    <a:pt x="873" y="35"/>
                  </a:cubicBezTo>
                  <a:cubicBezTo>
                    <a:pt x="861" y="12"/>
                    <a:pt x="850"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64"/>
            <p:cNvSpPr/>
            <p:nvPr/>
          </p:nvSpPr>
          <p:spPr>
            <a:xfrm>
              <a:off x="2294550" y="3847825"/>
              <a:ext cx="21850" cy="4750"/>
            </a:xfrm>
            <a:custGeom>
              <a:avLst/>
              <a:gdLst/>
              <a:ahLst/>
              <a:cxnLst/>
              <a:rect l="l" t="t" r="r" b="b"/>
              <a:pathLst>
                <a:path w="874" h="190" extrusionOk="0">
                  <a:moveTo>
                    <a:pt x="838" y="0"/>
                  </a:moveTo>
                  <a:cubicBezTo>
                    <a:pt x="835" y="0"/>
                    <a:pt x="831" y="1"/>
                    <a:pt x="827" y="3"/>
                  </a:cubicBezTo>
                  <a:lnTo>
                    <a:pt x="47" y="108"/>
                  </a:lnTo>
                  <a:cubicBezTo>
                    <a:pt x="1" y="120"/>
                    <a:pt x="1" y="178"/>
                    <a:pt x="47" y="189"/>
                  </a:cubicBezTo>
                  <a:lnTo>
                    <a:pt x="59" y="189"/>
                  </a:lnTo>
                  <a:lnTo>
                    <a:pt x="838" y="73"/>
                  </a:lnTo>
                  <a:cubicBezTo>
                    <a:pt x="861" y="73"/>
                    <a:pt x="873" y="50"/>
                    <a:pt x="861" y="38"/>
                  </a:cubicBezTo>
                  <a:cubicBezTo>
                    <a:pt x="861" y="19"/>
                    <a:pt x="854"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64"/>
            <p:cNvSpPr/>
            <p:nvPr/>
          </p:nvSpPr>
          <p:spPr>
            <a:xfrm>
              <a:off x="2295725" y="3856900"/>
              <a:ext cx="21825" cy="4675"/>
            </a:xfrm>
            <a:custGeom>
              <a:avLst/>
              <a:gdLst/>
              <a:ahLst/>
              <a:cxnLst/>
              <a:rect l="l" t="t" r="r" b="b"/>
              <a:pathLst>
                <a:path w="873" h="187" extrusionOk="0">
                  <a:moveTo>
                    <a:pt x="826" y="1"/>
                  </a:moveTo>
                  <a:lnTo>
                    <a:pt x="47" y="117"/>
                  </a:lnTo>
                  <a:cubicBezTo>
                    <a:pt x="0" y="117"/>
                    <a:pt x="0" y="187"/>
                    <a:pt x="47" y="187"/>
                  </a:cubicBezTo>
                  <a:lnTo>
                    <a:pt x="58" y="187"/>
                  </a:lnTo>
                  <a:lnTo>
                    <a:pt x="838" y="82"/>
                  </a:lnTo>
                  <a:cubicBezTo>
                    <a:pt x="861" y="82"/>
                    <a:pt x="873" y="59"/>
                    <a:pt x="873" y="36"/>
                  </a:cubicBezTo>
                  <a:cubicBezTo>
                    <a:pt x="873" y="12"/>
                    <a:pt x="849"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64"/>
            <p:cNvSpPr/>
            <p:nvPr/>
          </p:nvSpPr>
          <p:spPr>
            <a:xfrm>
              <a:off x="2297175" y="3865925"/>
              <a:ext cx="21550" cy="4675"/>
            </a:xfrm>
            <a:custGeom>
              <a:avLst/>
              <a:gdLst/>
              <a:ahLst/>
              <a:cxnLst/>
              <a:rect l="l" t="t" r="r" b="b"/>
              <a:pathLst>
                <a:path w="862" h="187" extrusionOk="0">
                  <a:moveTo>
                    <a:pt x="815" y="0"/>
                  </a:moveTo>
                  <a:lnTo>
                    <a:pt x="35" y="105"/>
                  </a:lnTo>
                  <a:cubicBezTo>
                    <a:pt x="12" y="117"/>
                    <a:pt x="0" y="128"/>
                    <a:pt x="0" y="152"/>
                  </a:cubicBezTo>
                  <a:cubicBezTo>
                    <a:pt x="0" y="175"/>
                    <a:pt x="24" y="186"/>
                    <a:pt x="47" y="186"/>
                  </a:cubicBezTo>
                  <a:lnTo>
                    <a:pt x="826" y="82"/>
                  </a:lnTo>
                  <a:cubicBezTo>
                    <a:pt x="849" y="82"/>
                    <a:pt x="861" y="59"/>
                    <a:pt x="861" y="35"/>
                  </a:cubicBezTo>
                  <a:cubicBezTo>
                    <a:pt x="861"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64"/>
            <p:cNvSpPr/>
            <p:nvPr/>
          </p:nvSpPr>
          <p:spPr>
            <a:xfrm>
              <a:off x="2283225" y="3874650"/>
              <a:ext cx="36650" cy="7000"/>
            </a:xfrm>
            <a:custGeom>
              <a:avLst/>
              <a:gdLst/>
              <a:ahLst/>
              <a:cxnLst/>
              <a:rect l="l" t="t" r="r" b="b"/>
              <a:pathLst>
                <a:path w="1466" h="280" extrusionOk="0">
                  <a:moveTo>
                    <a:pt x="1419" y="0"/>
                  </a:moveTo>
                  <a:lnTo>
                    <a:pt x="35" y="198"/>
                  </a:lnTo>
                  <a:cubicBezTo>
                    <a:pt x="12" y="198"/>
                    <a:pt x="0" y="221"/>
                    <a:pt x="0" y="245"/>
                  </a:cubicBezTo>
                  <a:cubicBezTo>
                    <a:pt x="0" y="268"/>
                    <a:pt x="12" y="279"/>
                    <a:pt x="35" y="279"/>
                  </a:cubicBezTo>
                  <a:lnTo>
                    <a:pt x="47" y="279"/>
                  </a:lnTo>
                  <a:lnTo>
                    <a:pt x="1431" y="82"/>
                  </a:lnTo>
                  <a:cubicBezTo>
                    <a:pt x="1454" y="82"/>
                    <a:pt x="1466" y="58"/>
                    <a:pt x="1466" y="35"/>
                  </a:cubicBezTo>
                  <a:cubicBezTo>
                    <a:pt x="1466" y="12"/>
                    <a:pt x="1442" y="0"/>
                    <a:pt x="14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64"/>
            <p:cNvSpPr/>
            <p:nvPr/>
          </p:nvSpPr>
          <p:spPr>
            <a:xfrm>
              <a:off x="2299500" y="3884175"/>
              <a:ext cx="21825" cy="4750"/>
            </a:xfrm>
            <a:custGeom>
              <a:avLst/>
              <a:gdLst/>
              <a:ahLst/>
              <a:cxnLst/>
              <a:rect l="l" t="t" r="r" b="b"/>
              <a:pathLst>
                <a:path w="873" h="190" extrusionOk="0">
                  <a:moveTo>
                    <a:pt x="838" y="0"/>
                  </a:moveTo>
                  <a:cubicBezTo>
                    <a:pt x="834" y="0"/>
                    <a:pt x="831" y="1"/>
                    <a:pt x="826" y="3"/>
                  </a:cubicBezTo>
                  <a:lnTo>
                    <a:pt x="47" y="108"/>
                  </a:lnTo>
                  <a:cubicBezTo>
                    <a:pt x="24" y="108"/>
                    <a:pt x="0" y="131"/>
                    <a:pt x="12" y="154"/>
                  </a:cubicBezTo>
                  <a:cubicBezTo>
                    <a:pt x="12" y="178"/>
                    <a:pt x="24" y="189"/>
                    <a:pt x="47" y="189"/>
                  </a:cubicBezTo>
                  <a:lnTo>
                    <a:pt x="59" y="189"/>
                  </a:lnTo>
                  <a:lnTo>
                    <a:pt x="838" y="73"/>
                  </a:lnTo>
                  <a:cubicBezTo>
                    <a:pt x="861" y="73"/>
                    <a:pt x="873" y="50"/>
                    <a:pt x="873" y="38"/>
                  </a:cubicBezTo>
                  <a:cubicBezTo>
                    <a:pt x="863" y="19"/>
                    <a:pt x="854"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64"/>
            <p:cNvSpPr/>
            <p:nvPr/>
          </p:nvSpPr>
          <p:spPr>
            <a:xfrm>
              <a:off x="2300950" y="3892975"/>
              <a:ext cx="21550" cy="4950"/>
            </a:xfrm>
            <a:custGeom>
              <a:avLst/>
              <a:gdLst/>
              <a:ahLst/>
              <a:cxnLst/>
              <a:rect l="l" t="t" r="r" b="b"/>
              <a:pathLst>
                <a:path w="862" h="198" extrusionOk="0">
                  <a:moveTo>
                    <a:pt x="815" y="0"/>
                  </a:moveTo>
                  <a:lnTo>
                    <a:pt x="35" y="116"/>
                  </a:lnTo>
                  <a:cubicBezTo>
                    <a:pt x="12" y="116"/>
                    <a:pt x="1" y="140"/>
                    <a:pt x="1" y="163"/>
                  </a:cubicBezTo>
                  <a:cubicBezTo>
                    <a:pt x="1" y="175"/>
                    <a:pt x="24" y="198"/>
                    <a:pt x="47" y="198"/>
                  </a:cubicBezTo>
                  <a:lnTo>
                    <a:pt x="826" y="82"/>
                  </a:lnTo>
                  <a:cubicBezTo>
                    <a:pt x="850" y="82"/>
                    <a:pt x="861" y="58"/>
                    <a:pt x="861" y="35"/>
                  </a:cubicBezTo>
                  <a:cubicBezTo>
                    <a:pt x="861"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64"/>
            <p:cNvSpPr/>
            <p:nvPr/>
          </p:nvSpPr>
          <p:spPr>
            <a:xfrm>
              <a:off x="2302125" y="3902275"/>
              <a:ext cx="21825" cy="4675"/>
            </a:xfrm>
            <a:custGeom>
              <a:avLst/>
              <a:gdLst/>
              <a:ahLst/>
              <a:cxnLst/>
              <a:rect l="l" t="t" r="r" b="b"/>
              <a:pathLst>
                <a:path w="873" h="187" extrusionOk="0">
                  <a:moveTo>
                    <a:pt x="826" y="0"/>
                  </a:moveTo>
                  <a:lnTo>
                    <a:pt x="47" y="105"/>
                  </a:lnTo>
                  <a:cubicBezTo>
                    <a:pt x="23" y="117"/>
                    <a:pt x="0" y="128"/>
                    <a:pt x="12" y="152"/>
                  </a:cubicBezTo>
                  <a:cubicBezTo>
                    <a:pt x="12" y="175"/>
                    <a:pt x="23" y="186"/>
                    <a:pt x="47" y="186"/>
                  </a:cubicBezTo>
                  <a:lnTo>
                    <a:pt x="58" y="186"/>
                  </a:lnTo>
                  <a:lnTo>
                    <a:pt x="838" y="82"/>
                  </a:lnTo>
                  <a:cubicBezTo>
                    <a:pt x="849" y="82"/>
                    <a:pt x="872" y="58"/>
                    <a:pt x="872" y="35"/>
                  </a:cubicBezTo>
                  <a:cubicBezTo>
                    <a:pt x="861" y="12"/>
                    <a:pt x="838"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64"/>
            <p:cNvSpPr/>
            <p:nvPr/>
          </p:nvSpPr>
          <p:spPr>
            <a:xfrm>
              <a:off x="2303575" y="3911275"/>
              <a:ext cx="21825" cy="4975"/>
            </a:xfrm>
            <a:custGeom>
              <a:avLst/>
              <a:gdLst/>
              <a:ahLst/>
              <a:cxnLst/>
              <a:rect l="l" t="t" r="r" b="b"/>
              <a:pathLst>
                <a:path w="873" h="199" extrusionOk="0">
                  <a:moveTo>
                    <a:pt x="814" y="1"/>
                  </a:moveTo>
                  <a:lnTo>
                    <a:pt x="35" y="117"/>
                  </a:lnTo>
                  <a:cubicBezTo>
                    <a:pt x="0" y="117"/>
                    <a:pt x="0" y="187"/>
                    <a:pt x="35" y="199"/>
                  </a:cubicBezTo>
                  <a:lnTo>
                    <a:pt x="47" y="199"/>
                  </a:lnTo>
                  <a:lnTo>
                    <a:pt x="826" y="82"/>
                  </a:lnTo>
                  <a:cubicBezTo>
                    <a:pt x="849" y="82"/>
                    <a:pt x="873" y="59"/>
                    <a:pt x="861" y="36"/>
                  </a:cubicBezTo>
                  <a:cubicBezTo>
                    <a:pt x="861" y="13"/>
                    <a:pt x="838" y="1"/>
                    <a:pt x="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64"/>
            <p:cNvSpPr/>
            <p:nvPr/>
          </p:nvSpPr>
          <p:spPr>
            <a:xfrm>
              <a:off x="2289325" y="3920000"/>
              <a:ext cx="37250" cy="7000"/>
            </a:xfrm>
            <a:custGeom>
              <a:avLst/>
              <a:gdLst/>
              <a:ahLst/>
              <a:cxnLst/>
              <a:rect l="l" t="t" r="r" b="b"/>
              <a:pathLst>
                <a:path w="1490" h="280" extrusionOk="0">
                  <a:moveTo>
                    <a:pt x="1431" y="1"/>
                  </a:moveTo>
                  <a:lnTo>
                    <a:pt x="47" y="199"/>
                  </a:lnTo>
                  <a:cubicBezTo>
                    <a:pt x="24" y="199"/>
                    <a:pt x="0" y="222"/>
                    <a:pt x="12" y="245"/>
                  </a:cubicBezTo>
                  <a:cubicBezTo>
                    <a:pt x="12" y="268"/>
                    <a:pt x="24" y="280"/>
                    <a:pt x="47" y="280"/>
                  </a:cubicBezTo>
                  <a:lnTo>
                    <a:pt x="58" y="280"/>
                  </a:lnTo>
                  <a:lnTo>
                    <a:pt x="1443" y="82"/>
                  </a:lnTo>
                  <a:cubicBezTo>
                    <a:pt x="1489" y="71"/>
                    <a:pt x="1477" y="1"/>
                    <a:pt x="14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64"/>
            <p:cNvSpPr/>
            <p:nvPr/>
          </p:nvSpPr>
          <p:spPr>
            <a:xfrm>
              <a:off x="2305900" y="3929225"/>
              <a:ext cx="21825" cy="4775"/>
            </a:xfrm>
            <a:custGeom>
              <a:avLst/>
              <a:gdLst/>
              <a:ahLst/>
              <a:cxnLst/>
              <a:rect l="l" t="t" r="r" b="b"/>
              <a:pathLst>
                <a:path w="873" h="191" extrusionOk="0">
                  <a:moveTo>
                    <a:pt x="839" y="1"/>
                  </a:moveTo>
                  <a:cubicBezTo>
                    <a:pt x="835" y="1"/>
                    <a:pt x="830" y="2"/>
                    <a:pt x="826" y="4"/>
                  </a:cubicBezTo>
                  <a:lnTo>
                    <a:pt x="47" y="109"/>
                  </a:lnTo>
                  <a:cubicBezTo>
                    <a:pt x="0" y="120"/>
                    <a:pt x="0" y="179"/>
                    <a:pt x="47" y="190"/>
                  </a:cubicBezTo>
                  <a:lnTo>
                    <a:pt x="58" y="190"/>
                  </a:lnTo>
                  <a:lnTo>
                    <a:pt x="838" y="85"/>
                  </a:lnTo>
                  <a:cubicBezTo>
                    <a:pt x="861" y="74"/>
                    <a:pt x="873" y="62"/>
                    <a:pt x="873" y="39"/>
                  </a:cubicBezTo>
                  <a:cubicBezTo>
                    <a:pt x="873" y="20"/>
                    <a:pt x="857" y="1"/>
                    <a:pt x="8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64"/>
            <p:cNvSpPr/>
            <p:nvPr/>
          </p:nvSpPr>
          <p:spPr>
            <a:xfrm>
              <a:off x="2307350" y="3938325"/>
              <a:ext cx="21550" cy="4975"/>
            </a:xfrm>
            <a:custGeom>
              <a:avLst/>
              <a:gdLst/>
              <a:ahLst/>
              <a:cxnLst/>
              <a:rect l="l" t="t" r="r" b="b"/>
              <a:pathLst>
                <a:path w="862" h="199" extrusionOk="0">
                  <a:moveTo>
                    <a:pt x="815" y="1"/>
                  </a:moveTo>
                  <a:lnTo>
                    <a:pt x="35" y="117"/>
                  </a:lnTo>
                  <a:cubicBezTo>
                    <a:pt x="12" y="117"/>
                    <a:pt x="0" y="140"/>
                    <a:pt x="0" y="163"/>
                  </a:cubicBezTo>
                  <a:cubicBezTo>
                    <a:pt x="0" y="175"/>
                    <a:pt x="24" y="198"/>
                    <a:pt x="47" y="198"/>
                  </a:cubicBezTo>
                  <a:lnTo>
                    <a:pt x="826" y="82"/>
                  </a:lnTo>
                  <a:cubicBezTo>
                    <a:pt x="850" y="82"/>
                    <a:pt x="861" y="59"/>
                    <a:pt x="861" y="36"/>
                  </a:cubicBezTo>
                  <a:cubicBezTo>
                    <a:pt x="861" y="12"/>
                    <a:pt x="838" y="1"/>
                    <a:pt x="8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64"/>
            <p:cNvSpPr/>
            <p:nvPr/>
          </p:nvSpPr>
          <p:spPr>
            <a:xfrm>
              <a:off x="2308500" y="3947550"/>
              <a:ext cx="21850" cy="4750"/>
            </a:xfrm>
            <a:custGeom>
              <a:avLst/>
              <a:gdLst/>
              <a:ahLst/>
              <a:cxnLst/>
              <a:rect l="l" t="t" r="r" b="b"/>
              <a:pathLst>
                <a:path w="874" h="190" extrusionOk="0">
                  <a:moveTo>
                    <a:pt x="839" y="1"/>
                  </a:moveTo>
                  <a:cubicBezTo>
                    <a:pt x="835" y="1"/>
                    <a:pt x="831" y="2"/>
                    <a:pt x="827" y="4"/>
                  </a:cubicBezTo>
                  <a:lnTo>
                    <a:pt x="48" y="109"/>
                  </a:lnTo>
                  <a:cubicBezTo>
                    <a:pt x="1" y="120"/>
                    <a:pt x="1" y="178"/>
                    <a:pt x="48" y="190"/>
                  </a:cubicBezTo>
                  <a:lnTo>
                    <a:pt x="59" y="190"/>
                  </a:lnTo>
                  <a:lnTo>
                    <a:pt x="838" y="85"/>
                  </a:lnTo>
                  <a:cubicBezTo>
                    <a:pt x="862" y="74"/>
                    <a:pt x="873" y="62"/>
                    <a:pt x="873" y="39"/>
                  </a:cubicBezTo>
                  <a:cubicBezTo>
                    <a:pt x="873" y="20"/>
                    <a:pt x="858" y="1"/>
                    <a:pt x="8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64"/>
            <p:cNvSpPr/>
            <p:nvPr/>
          </p:nvSpPr>
          <p:spPr>
            <a:xfrm>
              <a:off x="2309975" y="3956900"/>
              <a:ext cx="21725" cy="4725"/>
            </a:xfrm>
            <a:custGeom>
              <a:avLst/>
              <a:gdLst/>
              <a:ahLst/>
              <a:cxnLst/>
              <a:rect l="l" t="t" r="r" b="b"/>
              <a:pathLst>
                <a:path w="869" h="189" extrusionOk="0">
                  <a:moveTo>
                    <a:pt x="824" y="1"/>
                  </a:moveTo>
                  <a:cubicBezTo>
                    <a:pt x="821" y="1"/>
                    <a:pt x="818" y="1"/>
                    <a:pt x="814" y="2"/>
                  </a:cubicBezTo>
                  <a:lnTo>
                    <a:pt x="35" y="107"/>
                  </a:lnTo>
                  <a:cubicBezTo>
                    <a:pt x="12" y="107"/>
                    <a:pt x="0" y="130"/>
                    <a:pt x="0" y="153"/>
                  </a:cubicBezTo>
                  <a:cubicBezTo>
                    <a:pt x="0" y="177"/>
                    <a:pt x="23" y="188"/>
                    <a:pt x="47" y="188"/>
                  </a:cubicBezTo>
                  <a:lnTo>
                    <a:pt x="826" y="72"/>
                  </a:lnTo>
                  <a:cubicBezTo>
                    <a:pt x="869" y="61"/>
                    <a:pt x="862" y="1"/>
                    <a:pt x="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64"/>
            <p:cNvSpPr/>
            <p:nvPr/>
          </p:nvSpPr>
          <p:spPr>
            <a:xfrm>
              <a:off x="2295725" y="3965575"/>
              <a:ext cx="36950" cy="6800"/>
            </a:xfrm>
            <a:custGeom>
              <a:avLst/>
              <a:gdLst/>
              <a:ahLst/>
              <a:cxnLst/>
              <a:rect l="l" t="t" r="r" b="b"/>
              <a:pathLst>
                <a:path w="1478" h="272" extrusionOk="0">
                  <a:moveTo>
                    <a:pt x="1444" y="1"/>
                  </a:moveTo>
                  <a:cubicBezTo>
                    <a:pt x="1439" y="1"/>
                    <a:pt x="1435" y="2"/>
                    <a:pt x="1431" y="4"/>
                  </a:cubicBezTo>
                  <a:lnTo>
                    <a:pt x="47" y="202"/>
                  </a:lnTo>
                  <a:cubicBezTo>
                    <a:pt x="23" y="202"/>
                    <a:pt x="0" y="225"/>
                    <a:pt x="12" y="237"/>
                  </a:cubicBezTo>
                  <a:cubicBezTo>
                    <a:pt x="12" y="260"/>
                    <a:pt x="23" y="272"/>
                    <a:pt x="47" y="272"/>
                  </a:cubicBezTo>
                  <a:lnTo>
                    <a:pt x="58" y="272"/>
                  </a:lnTo>
                  <a:lnTo>
                    <a:pt x="1442" y="85"/>
                  </a:lnTo>
                  <a:cubicBezTo>
                    <a:pt x="1466" y="74"/>
                    <a:pt x="1477" y="51"/>
                    <a:pt x="1477" y="39"/>
                  </a:cubicBezTo>
                  <a:cubicBezTo>
                    <a:pt x="1477" y="20"/>
                    <a:pt x="1462" y="1"/>
                    <a:pt x="14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64"/>
            <p:cNvSpPr/>
            <p:nvPr/>
          </p:nvSpPr>
          <p:spPr>
            <a:xfrm>
              <a:off x="2312300" y="3974600"/>
              <a:ext cx="21825" cy="4750"/>
            </a:xfrm>
            <a:custGeom>
              <a:avLst/>
              <a:gdLst/>
              <a:ahLst/>
              <a:cxnLst/>
              <a:rect l="l" t="t" r="r" b="b"/>
              <a:pathLst>
                <a:path w="873" h="190" extrusionOk="0">
                  <a:moveTo>
                    <a:pt x="838" y="0"/>
                  </a:moveTo>
                  <a:cubicBezTo>
                    <a:pt x="834" y="0"/>
                    <a:pt x="830" y="1"/>
                    <a:pt x="826" y="4"/>
                  </a:cubicBezTo>
                  <a:lnTo>
                    <a:pt x="47" y="108"/>
                  </a:lnTo>
                  <a:cubicBezTo>
                    <a:pt x="23" y="108"/>
                    <a:pt x="0" y="132"/>
                    <a:pt x="12" y="155"/>
                  </a:cubicBezTo>
                  <a:cubicBezTo>
                    <a:pt x="12" y="178"/>
                    <a:pt x="23" y="190"/>
                    <a:pt x="47" y="190"/>
                  </a:cubicBezTo>
                  <a:lnTo>
                    <a:pt x="58" y="190"/>
                  </a:lnTo>
                  <a:lnTo>
                    <a:pt x="838" y="85"/>
                  </a:lnTo>
                  <a:cubicBezTo>
                    <a:pt x="849" y="73"/>
                    <a:pt x="873" y="50"/>
                    <a:pt x="873" y="38"/>
                  </a:cubicBezTo>
                  <a:cubicBezTo>
                    <a:pt x="863" y="19"/>
                    <a:pt x="854"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64"/>
            <p:cNvSpPr/>
            <p:nvPr/>
          </p:nvSpPr>
          <p:spPr>
            <a:xfrm>
              <a:off x="2313750" y="3983700"/>
              <a:ext cx="21550" cy="4675"/>
            </a:xfrm>
            <a:custGeom>
              <a:avLst/>
              <a:gdLst/>
              <a:ahLst/>
              <a:cxnLst/>
              <a:rect l="l" t="t" r="r" b="b"/>
              <a:pathLst>
                <a:path w="862" h="187" extrusionOk="0">
                  <a:moveTo>
                    <a:pt x="815" y="0"/>
                  </a:moveTo>
                  <a:lnTo>
                    <a:pt x="35" y="116"/>
                  </a:lnTo>
                  <a:cubicBezTo>
                    <a:pt x="12" y="116"/>
                    <a:pt x="0" y="128"/>
                    <a:pt x="0" y="151"/>
                  </a:cubicBezTo>
                  <a:cubicBezTo>
                    <a:pt x="0" y="175"/>
                    <a:pt x="24" y="186"/>
                    <a:pt x="35" y="186"/>
                  </a:cubicBezTo>
                  <a:lnTo>
                    <a:pt x="47" y="186"/>
                  </a:lnTo>
                  <a:lnTo>
                    <a:pt x="826" y="82"/>
                  </a:lnTo>
                  <a:cubicBezTo>
                    <a:pt x="849" y="82"/>
                    <a:pt x="861" y="58"/>
                    <a:pt x="861" y="35"/>
                  </a:cubicBezTo>
                  <a:cubicBezTo>
                    <a:pt x="861"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64"/>
            <p:cNvSpPr/>
            <p:nvPr/>
          </p:nvSpPr>
          <p:spPr>
            <a:xfrm>
              <a:off x="2314900" y="3992900"/>
              <a:ext cx="22000" cy="4775"/>
            </a:xfrm>
            <a:custGeom>
              <a:avLst/>
              <a:gdLst/>
              <a:ahLst/>
              <a:cxnLst/>
              <a:rect l="l" t="t" r="r" b="b"/>
              <a:pathLst>
                <a:path w="880" h="191" extrusionOk="0">
                  <a:moveTo>
                    <a:pt x="841" y="1"/>
                  </a:moveTo>
                  <a:cubicBezTo>
                    <a:pt x="837" y="1"/>
                    <a:pt x="832" y="2"/>
                    <a:pt x="827" y="4"/>
                  </a:cubicBezTo>
                  <a:lnTo>
                    <a:pt x="47" y="109"/>
                  </a:lnTo>
                  <a:cubicBezTo>
                    <a:pt x="1" y="121"/>
                    <a:pt x="1" y="179"/>
                    <a:pt x="47" y="190"/>
                  </a:cubicBezTo>
                  <a:lnTo>
                    <a:pt x="59" y="190"/>
                  </a:lnTo>
                  <a:lnTo>
                    <a:pt x="838" y="74"/>
                  </a:lnTo>
                  <a:cubicBezTo>
                    <a:pt x="880" y="74"/>
                    <a:pt x="875" y="1"/>
                    <a:pt x="8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64"/>
            <p:cNvSpPr/>
            <p:nvPr/>
          </p:nvSpPr>
          <p:spPr>
            <a:xfrm>
              <a:off x="2316375" y="4002000"/>
              <a:ext cx="21525" cy="4700"/>
            </a:xfrm>
            <a:custGeom>
              <a:avLst/>
              <a:gdLst/>
              <a:ahLst/>
              <a:cxnLst/>
              <a:rect l="l" t="t" r="r" b="b"/>
              <a:pathLst>
                <a:path w="861" h="188" extrusionOk="0">
                  <a:moveTo>
                    <a:pt x="814" y="1"/>
                  </a:moveTo>
                  <a:lnTo>
                    <a:pt x="35" y="106"/>
                  </a:lnTo>
                  <a:cubicBezTo>
                    <a:pt x="12" y="117"/>
                    <a:pt x="0" y="129"/>
                    <a:pt x="0" y="152"/>
                  </a:cubicBezTo>
                  <a:cubicBezTo>
                    <a:pt x="0" y="175"/>
                    <a:pt x="23" y="187"/>
                    <a:pt x="35" y="187"/>
                  </a:cubicBezTo>
                  <a:lnTo>
                    <a:pt x="47" y="187"/>
                  </a:lnTo>
                  <a:lnTo>
                    <a:pt x="826" y="82"/>
                  </a:lnTo>
                  <a:cubicBezTo>
                    <a:pt x="849" y="82"/>
                    <a:pt x="861" y="59"/>
                    <a:pt x="861" y="36"/>
                  </a:cubicBezTo>
                  <a:cubicBezTo>
                    <a:pt x="861" y="13"/>
                    <a:pt x="837" y="1"/>
                    <a:pt x="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64"/>
            <p:cNvSpPr/>
            <p:nvPr/>
          </p:nvSpPr>
          <p:spPr>
            <a:xfrm>
              <a:off x="2302125" y="4010725"/>
              <a:ext cx="37225" cy="7000"/>
            </a:xfrm>
            <a:custGeom>
              <a:avLst/>
              <a:gdLst/>
              <a:ahLst/>
              <a:cxnLst/>
              <a:rect l="l" t="t" r="r" b="b"/>
              <a:pathLst>
                <a:path w="1489" h="280" extrusionOk="0">
                  <a:moveTo>
                    <a:pt x="1442" y="1"/>
                  </a:moveTo>
                  <a:lnTo>
                    <a:pt x="47" y="199"/>
                  </a:lnTo>
                  <a:cubicBezTo>
                    <a:pt x="0" y="210"/>
                    <a:pt x="0" y="268"/>
                    <a:pt x="47" y="280"/>
                  </a:cubicBezTo>
                  <a:lnTo>
                    <a:pt x="58" y="280"/>
                  </a:lnTo>
                  <a:lnTo>
                    <a:pt x="1454" y="82"/>
                  </a:lnTo>
                  <a:cubicBezTo>
                    <a:pt x="1477" y="71"/>
                    <a:pt x="1489" y="59"/>
                    <a:pt x="1489" y="36"/>
                  </a:cubicBezTo>
                  <a:cubicBezTo>
                    <a:pt x="1477" y="12"/>
                    <a:pt x="1466" y="1"/>
                    <a:pt x="14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64"/>
            <p:cNvSpPr/>
            <p:nvPr/>
          </p:nvSpPr>
          <p:spPr>
            <a:xfrm>
              <a:off x="2318700" y="4019750"/>
              <a:ext cx="21825" cy="4975"/>
            </a:xfrm>
            <a:custGeom>
              <a:avLst/>
              <a:gdLst/>
              <a:ahLst/>
              <a:cxnLst/>
              <a:rect l="l" t="t" r="r" b="b"/>
              <a:pathLst>
                <a:path w="873" h="199" extrusionOk="0">
                  <a:moveTo>
                    <a:pt x="826" y="0"/>
                  </a:moveTo>
                  <a:lnTo>
                    <a:pt x="47" y="117"/>
                  </a:lnTo>
                  <a:cubicBezTo>
                    <a:pt x="0" y="128"/>
                    <a:pt x="0" y="187"/>
                    <a:pt x="47" y="198"/>
                  </a:cubicBezTo>
                  <a:lnTo>
                    <a:pt x="58" y="198"/>
                  </a:lnTo>
                  <a:lnTo>
                    <a:pt x="838" y="82"/>
                  </a:lnTo>
                  <a:cubicBezTo>
                    <a:pt x="861" y="82"/>
                    <a:pt x="872" y="59"/>
                    <a:pt x="872" y="35"/>
                  </a:cubicBezTo>
                  <a:cubicBezTo>
                    <a:pt x="872" y="12"/>
                    <a:pt x="849"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64"/>
            <p:cNvSpPr/>
            <p:nvPr/>
          </p:nvSpPr>
          <p:spPr>
            <a:xfrm>
              <a:off x="2320150" y="4029050"/>
              <a:ext cx="21825" cy="4675"/>
            </a:xfrm>
            <a:custGeom>
              <a:avLst/>
              <a:gdLst/>
              <a:ahLst/>
              <a:cxnLst/>
              <a:rect l="l" t="t" r="r" b="b"/>
              <a:pathLst>
                <a:path w="873" h="187" extrusionOk="0">
                  <a:moveTo>
                    <a:pt x="814" y="1"/>
                  </a:moveTo>
                  <a:lnTo>
                    <a:pt x="35" y="105"/>
                  </a:lnTo>
                  <a:cubicBezTo>
                    <a:pt x="12" y="117"/>
                    <a:pt x="0" y="129"/>
                    <a:pt x="0" y="152"/>
                  </a:cubicBezTo>
                  <a:cubicBezTo>
                    <a:pt x="0" y="175"/>
                    <a:pt x="23" y="187"/>
                    <a:pt x="47" y="187"/>
                  </a:cubicBezTo>
                  <a:lnTo>
                    <a:pt x="826" y="82"/>
                  </a:lnTo>
                  <a:cubicBezTo>
                    <a:pt x="873" y="70"/>
                    <a:pt x="861" y="1"/>
                    <a:pt x="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64"/>
            <p:cNvSpPr/>
            <p:nvPr/>
          </p:nvSpPr>
          <p:spPr>
            <a:xfrm>
              <a:off x="2321300" y="4038075"/>
              <a:ext cx="21850" cy="4950"/>
            </a:xfrm>
            <a:custGeom>
              <a:avLst/>
              <a:gdLst/>
              <a:ahLst/>
              <a:cxnLst/>
              <a:rect l="l" t="t" r="r" b="b"/>
              <a:pathLst>
                <a:path w="874" h="198" extrusionOk="0">
                  <a:moveTo>
                    <a:pt x="827" y="0"/>
                  </a:moveTo>
                  <a:lnTo>
                    <a:pt x="47" y="117"/>
                  </a:lnTo>
                  <a:cubicBezTo>
                    <a:pt x="24" y="117"/>
                    <a:pt x="1" y="140"/>
                    <a:pt x="12" y="163"/>
                  </a:cubicBezTo>
                  <a:cubicBezTo>
                    <a:pt x="12" y="175"/>
                    <a:pt x="24" y="198"/>
                    <a:pt x="47" y="198"/>
                  </a:cubicBezTo>
                  <a:lnTo>
                    <a:pt x="59" y="198"/>
                  </a:lnTo>
                  <a:lnTo>
                    <a:pt x="838" y="82"/>
                  </a:lnTo>
                  <a:cubicBezTo>
                    <a:pt x="850" y="82"/>
                    <a:pt x="873" y="58"/>
                    <a:pt x="873" y="35"/>
                  </a:cubicBezTo>
                  <a:cubicBezTo>
                    <a:pt x="861" y="12"/>
                    <a:pt x="838" y="0"/>
                    <a:pt x="8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64"/>
            <p:cNvSpPr/>
            <p:nvPr/>
          </p:nvSpPr>
          <p:spPr>
            <a:xfrm>
              <a:off x="2322750" y="4047375"/>
              <a:ext cx="21550" cy="4675"/>
            </a:xfrm>
            <a:custGeom>
              <a:avLst/>
              <a:gdLst/>
              <a:ahLst/>
              <a:cxnLst/>
              <a:rect l="l" t="t" r="r" b="b"/>
              <a:pathLst>
                <a:path w="862" h="187" extrusionOk="0">
                  <a:moveTo>
                    <a:pt x="815" y="0"/>
                  </a:moveTo>
                  <a:lnTo>
                    <a:pt x="36" y="105"/>
                  </a:lnTo>
                  <a:cubicBezTo>
                    <a:pt x="13" y="105"/>
                    <a:pt x="1" y="128"/>
                    <a:pt x="1" y="152"/>
                  </a:cubicBezTo>
                  <a:cubicBezTo>
                    <a:pt x="1" y="175"/>
                    <a:pt x="24" y="187"/>
                    <a:pt x="36" y="187"/>
                  </a:cubicBezTo>
                  <a:lnTo>
                    <a:pt x="47" y="187"/>
                  </a:lnTo>
                  <a:lnTo>
                    <a:pt x="827" y="82"/>
                  </a:lnTo>
                  <a:cubicBezTo>
                    <a:pt x="850" y="70"/>
                    <a:pt x="862" y="59"/>
                    <a:pt x="862" y="35"/>
                  </a:cubicBezTo>
                  <a:cubicBezTo>
                    <a:pt x="862"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64"/>
            <p:cNvSpPr/>
            <p:nvPr/>
          </p:nvSpPr>
          <p:spPr>
            <a:xfrm>
              <a:off x="2308500" y="4056100"/>
              <a:ext cx="37250" cy="7000"/>
            </a:xfrm>
            <a:custGeom>
              <a:avLst/>
              <a:gdLst/>
              <a:ahLst/>
              <a:cxnLst/>
              <a:rect l="l" t="t" r="r" b="b"/>
              <a:pathLst>
                <a:path w="1490" h="280" extrusionOk="0">
                  <a:moveTo>
                    <a:pt x="1443" y="0"/>
                  </a:moveTo>
                  <a:lnTo>
                    <a:pt x="48" y="198"/>
                  </a:lnTo>
                  <a:cubicBezTo>
                    <a:pt x="24" y="198"/>
                    <a:pt x="1" y="221"/>
                    <a:pt x="13" y="245"/>
                  </a:cubicBezTo>
                  <a:cubicBezTo>
                    <a:pt x="13" y="256"/>
                    <a:pt x="24" y="280"/>
                    <a:pt x="48" y="280"/>
                  </a:cubicBezTo>
                  <a:lnTo>
                    <a:pt x="59" y="280"/>
                  </a:lnTo>
                  <a:lnTo>
                    <a:pt x="1455" y="82"/>
                  </a:lnTo>
                  <a:cubicBezTo>
                    <a:pt x="1478" y="82"/>
                    <a:pt x="1490" y="59"/>
                    <a:pt x="1490" y="35"/>
                  </a:cubicBezTo>
                  <a:cubicBezTo>
                    <a:pt x="1478" y="12"/>
                    <a:pt x="1467" y="0"/>
                    <a:pt x="1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64"/>
            <p:cNvSpPr/>
            <p:nvPr/>
          </p:nvSpPr>
          <p:spPr>
            <a:xfrm>
              <a:off x="2325375" y="4065075"/>
              <a:ext cx="21775" cy="5000"/>
            </a:xfrm>
            <a:custGeom>
              <a:avLst/>
              <a:gdLst/>
              <a:ahLst/>
              <a:cxnLst/>
              <a:rect l="l" t="t" r="r" b="b"/>
              <a:pathLst>
                <a:path w="871" h="200" extrusionOk="0">
                  <a:moveTo>
                    <a:pt x="823" y="1"/>
                  </a:moveTo>
                  <a:cubicBezTo>
                    <a:pt x="820" y="1"/>
                    <a:pt x="818" y="1"/>
                    <a:pt x="815" y="2"/>
                  </a:cubicBezTo>
                  <a:lnTo>
                    <a:pt x="35" y="118"/>
                  </a:lnTo>
                  <a:cubicBezTo>
                    <a:pt x="1" y="118"/>
                    <a:pt x="1" y="188"/>
                    <a:pt x="35" y="200"/>
                  </a:cubicBezTo>
                  <a:lnTo>
                    <a:pt x="47" y="200"/>
                  </a:lnTo>
                  <a:lnTo>
                    <a:pt x="826" y="83"/>
                  </a:lnTo>
                  <a:cubicBezTo>
                    <a:pt x="870" y="83"/>
                    <a:pt x="862" y="1"/>
                    <a:pt x="8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64"/>
            <p:cNvSpPr/>
            <p:nvPr/>
          </p:nvSpPr>
          <p:spPr>
            <a:xfrm>
              <a:off x="2326550" y="4074350"/>
              <a:ext cx="21525" cy="4750"/>
            </a:xfrm>
            <a:custGeom>
              <a:avLst/>
              <a:gdLst/>
              <a:ahLst/>
              <a:cxnLst/>
              <a:rect l="l" t="t" r="r" b="b"/>
              <a:pathLst>
                <a:path w="861" h="190" extrusionOk="0">
                  <a:moveTo>
                    <a:pt x="827" y="0"/>
                  </a:moveTo>
                  <a:cubicBezTo>
                    <a:pt x="823" y="0"/>
                    <a:pt x="819" y="1"/>
                    <a:pt x="814" y="3"/>
                  </a:cubicBezTo>
                  <a:lnTo>
                    <a:pt x="35" y="108"/>
                  </a:lnTo>
                  <a:cubicBezTo>
                    <a:pt x="12" y="108"/>
                    <a:pt x="0" y="131"/>
                    <a:pt x="0" y="154"/>
                  </a:cubicBezTo>
                  <a:cubicBezTo>
                    <a:pt x="0" y="178"/>
                    <a:pt x="23" y="189"/>
                    <a:pt x="47" y="189"/>
                  </a:cubicBezTo>
                  <a:lnTo>
                    <a:pt x="826" y="85"/>
                  </a:lnTo>
                  <a:cubicBezTo>
                    <a:pt x="849" y="73"/>
                    <a:pt x="861" y="61"/>
                    <a:pt x="861" y="38"/>
                  </a:cubicBezTo>
                  <a:cubicBezTo>
                    <a:pt x="861" y="19"/>
                    <a:pt x="845" y="0"/>
                    <a:pt x="8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64"/>
            <p:cNvSpPr/>
            <p:nvPr/>
          </p:nvSpPr>
          <p:spPr>
            <a:xfrm>
              <a:off x="2327700" y="4083425"/>
              <a:ext cx="21850" cy="4975"/>
            </a:xfrm>
            <a:custGeom>
              <a:avLst/>
              <a:gdLst/>
              <a:ahLst/>
              <a:cxnLst/>
              <a:rect l="l" t="t" r="r" b="b"/>
              <a:pathLst>
                <a:path w="874" h="199" extrusionOk="0">
                  <a:moveTo>
                    <a:pt x="826" y="1"/>
                  </a:moveTo>
                  <a:lnTo>
                    <a:pt x="47" y="117"/>
                  </a:lnTo>
                  <a:cubicBezTo>
                    <a:pt x="1" y="117"/>
                    <a:pt x="1" y="187"/>
                    <a:pt x="47" y="198"/>
                  </a:cubicBezTo>
                  <a:lnTo>
                    <a:pt x="59" y="198"/>
                  </a:lnTo>
                  <a:lnTo>
                    <a:pt x="838" y="82"/>
                  </a:lnTo>
                  <a:cubicBezTo>
                    <a:pt x="861" y="82"/>
                    <a:pt x="873" y="59"/>
                    <a:pt x="873" y="36"/>
                  </a:cubicBezTo>
                  <a:cubicBezTo>
                    <a:pt x="873" y="12"/>
                    <a:pt x="850"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64"/>
            <p:cNvSpPr/>
            <p:nvPr/>
          </p:nvSpPr>
          <p:spPr>
            <a:xfrm>
              <a:off x="2328875" y="4092725"/>
              <a:ext cx="21825" cy="4700"/>
            </a:xfrm>
            <a:custGeom>
              <a:avLst/>
              <a:gdLst/>
              <a:ahLst/>
              <a:cxnLst/>
              <a:rect l="l" t="t" r="r" b="b"/>
              <a:pathLst>
                <a:path w="873" h="188" extrusionOk="0">
                  <a:moveTo>
                    <a:pt x="826" y="1"/>
                  </a:moveTo>
                  <a:lnTo>
                    <a:pt x="47" y="106"/>
                  </a:lnTo>
                  <a:cubicBezTo>
                    <a:pt x="23" y="106"/>
                    <a:pt x="0" y="129"/>
                    <a:pt x="12" y="152"/>
                  </a:cubicBezTo>
                  <a:cubicBezTo>
                    <a:pt x="12" y="175"/>
                    <a:pt x="23" y="187"/>
                    <a:pt x="47" y="187"/>
                  </a:cubicBezTo>
                  <a:lnTo>
                    <a:pt x="838" y="82"/>
                  </a:lnTo>
                  <a:cubicBezTo>
                    <a:pt x="873" y="59"/>
                    <a:pt x="873"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64"/>
            <p:cNvSpPr/>
            <p:nvPr/>
          </p:nvSpPr>
          <p:spPr>
            <a:xfrm>
              <a:off x="2314900" y="4101375"/>
              <a:ext cx="37250" cy="6800"/>
            </a:xfrm>
            <a:custGeom>
              <a:avLst/>
              <a:gdLst/>
              <a:ahLst/>
              <a:cxnLst/>
              <a:rect l="l" t="t" r="r" b="b"/>
              <a:pathLst>
                <a:path w="1490" h="272" extrusionOk="0">
                  <a:moveTo>
                    <a:pt x="1455" y="1"/>
                  </a:moveTo>
                  <a:cubicBezTo>
                    <a:pt x="1451" y="1"/>
                    <a:pt x="1447" y="2"/>
                    <a:pt x="1443" y="4"/>
                  </a:cubicBezTo>
                  <a:lnTo>
                    <a:pt x="47" y="202"/>
                  </a:lnTo>
                  <a:cubicBezTo>
                    <a:pt x="1" y="202"/>
                    <a:pt x="1" y="271"/>
                    <a:pt x="47" y="271"/>
                  </a:cubicBezTo>
                  <a:lnTo>
                    <a:pt x="59" y="271"/>
                  </a:lnTo>
                  <a:lnTo>
                    <a:pt x="1455" y="85"/>
                  </a:lnTo>
                  <a:cubicBezTo>
                    <a:pt x="1478" y="74"/>
                    <a:pt x="1490" y="50"/>
                    <a:pt x="1490" y="39"/>
                  </a:cubicBezTo>
                  <a:cubicBezTo>
                    <a:pt x="1480" y="20"/>
                    <a:pt x="1471" y="1"/>
                    <a:pt x="14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64"/>
            <p:cNvSpPr/>
            <p:nvPr/>
          </p:nvSpPr>
          <p:spPr>
            <a:xfrm>
              <a:off x="2331475" y="4110475"/>
              <a:ext cx="21850" cy="4975"/>
            </a:xfrm>
            <a:custGeom>
              <a:avLst/>
              <a:gdLst/>
              <a:ahLst/>
              <a:cxnLst/>
              <a:rect l="l" t="t" r="r" b="b"/>
              <a:pathLst>
                <a:path w="874" h="199" extrusionOk="0">
                  <a:moveTo>
                    <a:pt x="827" y="0"/>
                  </a:moveTo>
                  <a:lnTo>
                    <a:pt x="47" y="105"/>
                  </a:lnTo>
                  <a:cubicBezTo>
                    <a:pt x="24" y="117"/>
                    <a:pt x="1" y="140"/>
                    <a:pt x="12" y="163"/>
                  </a:cubicBezTo>
                  <a:cubicBezTo>
                    <a:pt x="12" y="175"/>
                    <a:pt x="24" y="198"/>
                    <a:pt x="47" y="198"/>
                  </a:cubicBezTo>
                  <a:lnTo>
                    <a:pt x="59" y="187"/>
                  </a:lnTo>
                  <a:lnTo>
                    <a:pt x="838" y="82"/>
                  </a:lnTo>
                  <a:cubicBezTo>
                    <a:pt x="862" y="82"/>
                    <a:pt x="873" y="59"/>
                    <a:pt x="873" y="35"/>
                  </a:cubicBezTo>
                  <a:cubicBezTo>
                    <a:pt x="862" y="12"/>
                    <a:pt x="838" y="0"/>
                    <a:pt x="8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64"/>
            <p:cNvSpPr/>
            <p:nvPr/>
          </p:nvSpPr>
          <p:spPr>
            <a:xfrm>
              <a:off x="2332950" y="4119700"/>
              <a:ext cx="21525" cy="4750"/>
            </a:xfrm>
            <a:custGeom>
              <a:avLst/>
              <a:gdLst/>
              <a:ahLst/>
              <a:cxnLst/>
              <a:rect l="l" t="t" r="r" b="b"/>
              <a:pathLst>
                <a:path w="861" h="190" extrusionOk="0">
                  <a:moveTo>
                    <a:pt x="827" y="1"/>
                  </a:moveTo>
                  <a:cubicBezTo>
                    <a:pt x="823" y="1"/>
                    <a:pt x="818" y="2"/>
                    <a:pt x="814" y="4"/>
                  </a:cubicBezTo>
                  <a:lnTo>
                    <a:pt x="35" y="108"/>
                  </a:lnTo>
                  <a:cubicBezTo>
                    <a:pt x="12" y="108"/>
                    <a:pt x="0" y="132"/>
                    <a:pt x="0" y="155"/>
                  </a:cubicBezTo>
                  <a:cubicBezTo>
                    <a:pt x="0" y="178"/>
                    <a:pt x="23" y="190"/>
                    <a:pt x="47" y="190"/>
                  </a:cubicBezTo>
                  <a:lnTo>
                    <a:pt x="826" y="73"/>
                  </a:lnTo>
                  <a:cubicBezTo>
                    <a:pt x="849" y="73"/>
                    <a:pt x="861" y="50"/>
                    <a:pt x="861" y="39"/>
                  </a:cubicBezTo>
                  <a:cubicBezTo>
                    <a:pt x="861" y="20"/>
                    <a:pt x="845" y="1"/>
                    <a:pt x="8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64"/>
            <p:cNvSpPr/>
            <p:nvPr/>
          </p:nvSpPr>
          <p:spPr>
            <a:xfrm>
              <a:off x="2334100" y="4128800"/>
              <a:ext cx="21825" cy="4675"/>
            </a:xfrm>
            <a:custGeom>
              <a:avLst/>
              <a:gdLst/>
              <a:ahLst/>
              <a:cxnLst/>
              <a:rect l="l" t="t" r="r" b="b"/>
              <a:pathLst>
                <a:path w="873" h="187" extrusionOk="0">
                  <a:moveTo>
                    <a:pt x="826" y="0"/>
                  </a:moveTo>
                  <a:lnTo>
                    <a:pt x="47" y="117"/>
                  </a:lnTo>
                  <a:cubicBezTo>
                    <a:pt x="1" y="117"/>
                    <a:pt x="1" y="186"/>
                    <a:pt x="47" y="186"/>
                  </a:cubicBezTo>
                  <a:lnTo>
                    <a:pt x="59" y="186"/>
                  </a:lnTo>
                  <a:lnTo>
                    <a:pt x="838" y="82"/>
                  </a:lnTo>
                  <a:cubicBezTo>
                    <a:pt x="861" y="82"/>
                    <a:pt x="873" y="58"/>
                    <a:pt x="873" y="35"/>
                  </a:cubicBezTo>
                  <a:cubicBezTo>
                    <a:pt x="873" y="12"/>
                    <a:pt x="850"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64"/>
            <p:cNvSpPr/>
            <p:nvPr/>
          </p:nvSpPr>
          <p:spPr>
            <a:xfrm>
              <a:off x="2335550" y="4137975"/>
              <a:ext cx="21550" cy="4800"/>
            </a:xfrm>
            <a:custGeom>
              <a:avLst/>
              <a:gdLst/>
              <a:ahLst/>
              <a:cxnLst/>
              <a:rect l="l" t="t" r="r" b="b"/>
              <a:pathLst>
                <a:path w="862" h="192" extrusionOk="0">
                  <a:moveTo>
                    <a:pt x="833" y="1"/>
                  </a:moveTo>
                  <a:cubicBezTo>
                    <a:pt x="827" y="1"/>
                    <a:pt x="821" y="2"/>
                    <a:pt x="815" y="5"/>
                  </a:cubicBezTo>
                  <a:lnTo>
                    <a:pt x="36" y="110"/>
                  </a:lnTo>
                  <a:cubicBezTo>
                    <a:pt x="12" y="110"/>
                    <a:pt x="1" y="133"/>
                    <a:pt x="1" y="157"/>
                  </a:cubicBezTo>
                  <a:cubicBezTo>
                    <a:pt x="1" y="180"/>
                    <a:pt x="24" y="192"/>
                    <a:pt x="36" y="192"/>
                  </a:cubicBezTo>
                  <a:lnTo>
                    <a:pt x="47" y="192"/>
                  </a:lnTo>
                  <a:lnTo>
                    <a:pt x="827" y="75"/>
                  </a:lnTo>
                  <a:cubicBezTo>
                    <a:pt x="850" y="75"/>
                    <a:pt x="861" y="52"/>
                    <a:pt x="861" y="29"/>
                  </a:cubicBezTo>
                  <a:cubicBezTo>
                    <a:pt x="861" y="12"/>
                    <a:pt x="849" y="1"/>
                    <a:pt x="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64"/>
            <p:cNvSpPr/>
            <p:nvPr/>
          </p:nvSpPr>
          <p:spPr>
            <a:xfrm>
              <a:off x="2321300" y="4146700"/>
              <a:ext cx="37250" cy="6825"/>
            </a:xfrm>
            <a:custGeom>
              <a:avLst/>
              <a:gdLst/>
              <a:ahLst/>
              <a:cxnLst/>
              <a:rect l="l" t="t" r="r" b="b"/>
              <a:pathLst>
                <a:path w="1490" h="273" extrusionOk="0">
                  <a:moveTo>
                    <a:pt x="1459" y="1"/>
                  </a:moveTo>
                  <a:cubicBezTo>
                    <a:pt x="1455" y="1"/>
                    <a:pt x="1449" y="2"/>
                    <a:pt x="1443" y="5"/>
                  </a:cubicBezTo>
                  <a:lnTo>
                    <a:pt x="47" y="191"/>
                  </a:lnTo>
                  <a:cubicBezTo>
                    <a:pt x="1" y="203"/>
                    <a:pt x="1" y="273"/>
                    <a:pt x="47" y="273"/>
                  </a:cubicBezTo>
                  <a:lnTo>
                    <a:pt x="59" y="273"/>
                  </a:lnTo>
                  <a:lnTo>
                    <a:pt x="1455" y="75"/>
                  </a:lnTo>
                  <a:cubicBezTo>
                    <a:pt x="1478" y="75"/>
                    <a:pt x="1490" y="52"/>
                    <a:pt x="1490" y="29"/>
                  </a:cubicBezTo>
                  <a:cubicBezTo>
                    <a:pt x="1481" y="12"/>
                    <a:pt x="1473" y="1"/>
                    <a:pt x="14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64"/>
            <p:cNvSpPr/>
            <p:nvPr/>
          </p:nvSpPr>
          <p:spPr>
            <a:xfrm>
              <a:off x="2337875" y="4155825"/>
              <a:ext cx="21850" cy="4700"/>
            </a:xfrm>
            <a:custGeom>
              <a:avLst/>
              <a:gdLst/>
              <a:ahLst/>
              <a:cxnLst/>
              <a:rect l="l" t="t" r="r" b="b"/>
              <a:pathLst>
                <a:path w="874" h="188" extrusionOk="0">
                  <a:moveTo>
                    <a:pt x="827" y="1"/>
                  </a:moveTo>
                  <a:lnTo>
                    <a:pt x="47" y="106"/>
                  </a:lnTo>
                  <a:cubicBezTo>
                    <a:pt x="1" y="117"/>
                    <a:pt x="1" y="187"/>
                    <a:pt x="47" y="187"/>
                  </a:cubicBezTo>
                  <a:lnTo>
                    <a:pt x="59" y="187"/>
                  </a:lnTo>
                  <a:lnTo>
                    <a:pt x="838" y="82"/>
                  </a:lnTo>
                  <a:cubicBezTo>
                    <a:pt x="861" y="71"/>
                    <a:pt x="873" y="59"/>
                    <a:pt x="873" y="36"/>
                  </a:cubicBezTo>
                  <a:cubicBezTo>
                    <a:pt x="873" y="13"/>
                    <a:pt x="850" y="1"/>
                    <a:pt x="8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64"/>
            <p:cNvSpPr/>
            <p:nvPr/>
          </p:nvSpPr>
          <p:spPr>
            <a:xfrm>
              <a:off x="2339325" y="4164850"/>
              <a:ext cx="21850" cy="4975"/>
            </a:xfrm>
            <a:custGeom>
              <a:avLst/>
              <a:gdLst/>
              <a:ahLst/>
              <a:cxnLst/>
              <a:rect l="l" t="t" r="r" b="b"/>
              <a:pathLst>
                <a:path w="874" h="199" extrusionOk="0">
                  <a:moveTo>
                    <a:pt x="815" y="1"/>
                  </a:moveTo>
                  <a:lnTo>
                    <a:pt x="36" y="117"/>
                  </a:lnTo>
                  <a:cubicBezTo>
                    <a:pt x="13" y="117"/>
                    <a:pt x="1" y="140"/>
                    <a:pt x="1" y="163"/>
                  </a:cubicBezTo>
                  <a:cubicBezTo>
                    <a:pt x="1" y="175"/>
                    <a:pt x="24" y="198"/>
                    <a:pt x="47" y="198"/>
                  </a:cubicBezTo>
                  <a:lnTo>
                    <a:pt x="827" y="82"/>
                  </a:lnTo>
                  <a:cubicBezTo>
                    <a:pt x="873" y="70"/>
                    <a:pt x="862" y="1"/>
                    <a:pt x="8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64"/>
            <p:cNvSpPr/>
            <p:nvPr/>
          </p:nvSpPr>
          <p:spPr>
            <a:xfrm>
              <a:off x="2340500" y="4174150"/>
              <a:ext cx="21825" cy="4675"/>
            </a:xfrm>
            <a:custGeom>
              <a:avLst/>
              <a:gdLst/>
              <a:ahLst/>
              <a:cxnLst/>
              <a:rect l="l" t="t" r="r" b="b"/>
              <a:pathLst>
                <a:path w="873" h="187" extrusionOk="0">
                  <a:moveTo>
                    <a:pt x="826" y="1"/>
                  </a:moveTo>
                  <a:lnTo>
                    <a:pt x="47" y="105"/>
                  </a:lnTo>
                  <a:cubicBezTo>
                    <a:pt x="24" y="117"/>
                    <a:pt x="0" y="129"/>
                    <a:pt x="12" y="152"/>
                  </a:cubicBezTo>
                  <a:cubicBezTo>
                    <a:pt x="12" y="175"/>
                    <a:pt x="24" y="187"/>
                    <a:pt x="47" y="187"/>
                  </a:cubicBezTo>
                  <a:lnTo>
                    <a:pt x="59" y="187"/>
                  </a:lnTo>
                  <a:lnTo>
                    <a:pt x="838" y="82"/>
                  </a:lnTo>
                  <a:cubicBezTo>
                    <a:pt x="873" y="71"/>
                    <a:pt x="873"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64"/>
            <p:cNvSpPr/>
            <p:nvPr/>
          </p:nvSpPr>
          <p:spPr>
            <a:xfrm>
              <a:off x="2341950" y="4183175"/>
              <a:ext cx="21825" cy="4975"/>
            </a:xfrm>
            <a:custGeom>
              <a:avLst/>
              <a:gdLst/>
              <a:ahLst/>
              <a:cxnLst/>
              <a:rect l="l" t="t" r="r" b="b"/>
              <a:pathLst>
                <a:path w="873" h="199" extrusionOk="0">
                  <a:moveTo>
                    <a:pt x="815" y="0"/>
                  </a:moveTo>
                  <a:lnTo>
                    <a:pt x="35" y="117"/>
                  </a:lnTo>
                  <a:cubicBezTo>
                    <a:pt x="1" y="117"/>
                    <a:pt x="1" y="186"/>
                    <a:pt x="35" y="198"/>
                  </a:cubicBezTo>
                  <a:lnTo>
                    <a:pt x="47" y="198"/>
                  </a:lnTo>
                  <a:lnTo>
                    <a:pt x="826" y="82"/>
                  </a:lnTo>
                  <a:cubicBezTo>
                    <a:pt x="850" y="82"/>
                    <a:pt x="873" y="58"/>
                    <a:pt x="861" y="35"/>
                  </a:cubicBezTo>
                  <a:cubicBezTo>
                    <a:pt x="861"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64"/>
            <p:cNvSpPr/>
            <p:nvPr/>
          </p:nvSpPr>
          <p:spPr>
            <a:xfrm>
              <a:off x="2327700" y="4191875"/>
              <a:ext cx="37175" cy="7025"/>
            </a:xfrm>
            <a:custGeom>
              <a:avLst/>
              <a:gdLst/>
              <a:ahLst/>
              <a:cxnLst/>
              <a:rect l="l" t="t" r="r" b="b"/>
              <a:pathLst>
                <a:path w="1487" h="281" extrusionOk="0">
                  <a:moveTo>
                    <a:pt x="1439" y="0"/>
                  </a:moveTo>
                  <a:cubicBezTo>
                    <a:pt x="1437" y="0"/>
                    <a:pt x="1434" y="1"/>
                    <a:pt x="1431" y="1"/>
                  </a:cubicBezTo>
                  <a:lnTo>
                    <a:pt x="47" y="199"/>
                  </a:lnTo>
                  <a:cubicBezTo>
                    <a:pt x="24" y="199"/>
                    <a:pt x="1" y="222"/>
                    <a:pt x="12" y="246"/>
                  </a:cubicBezTo>
                  <a:cubicBezTo>
                    <a:pt x="12" y="269"/>
                    <a:pt x="24" y="280"/>
                    <a:pt x="47" y="280"/>
                  </a:cubicBezTo>
                  <a:lnTo>
                    <a:pt x="59" y="280"/>
                  </a:lnTo>
                  <a:lnTo>
                    <a:pt x="1443" y="83"/>
                  </a:lnTo>
                  <a:cubicBezTo>
                    <a:pt x="1487" y="83"/>
                    <a:pt x="1479" y="0"/>
                    <a:pt x="1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64"/>
            <p:cNvSpPr/>
            <p:nvPr/>
          </p:nvSpPr>
          <p:spPr>
            <a:xfrm>
              <a:off x="2344275" y="4201125"/>
              <a:ext cx="21825" cy="4750"/>
            </a:xfrm>
            <a:custGeom>
              <a:avLst/>
              <a:gdLst/>
              <a:ahLst/>
              <a:cxnLst/>
              <a:rect l="l" t="t" r="r" b="b"/>
              <a:pathLst>
                <a:path w="873" h="190" extrusionOk="0">
                  <a:moveTo>
                    <a:pt x="839" y="0"/>
                  </a:moveTo>
                  <a:cubicBezTo>
                    <a:pt x="835" y="0"/>
                    <a:pt x="831" y="1"/>
                    <a:pt x="826" y="3"/>
                  </a:cubicBezTo>
                  <a:lnTo>
                    <a:pt x="47" y="108"/>
                  </a:lnTo>
                  <a:cubicBezTo>
                    <a:pt x="1" y="120"/>
                    <a:pt x="1" y="178"/>
                    <a:pt x="47" y="190"/>
                  </a:cubicBezTo>
                  <a:lnTo>
                    <a:pt x="59" y="190"/>
                  </a:lnTo>
                  <a:lnTo>
                    <a:pt x="838" y="85"/>
                  </a:lnTo>
                  <a:cubicBezTo>
                    <a:pt x="861" y="73"/>
                    <a:pt x="873" y="62"/>
                    <a:pt x="873" y="38"/>
                  </a:cubicBezTo>
                  <a:cubicBezTo>
                    <a:pt x="873" y="19"/>
                    <a:pt x="857" y="0"/>
                    <a:pt x="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64"/>
            <p:cNvSpPr/>
            <p:nvPr/>
          </p:nvSpPr>
          <p:spPr>
            <a:xfrm>
              <a:off x="2345725" y="4210225"/>
              <a:ext cx="21550" cy="4950"/>
            </a:xfrm>
            <a:custGeom>
              <a:avLst/>
              <a:gdLst/>
              <a:ahLst/>
              <a:cxnLst/>
              <a:rect l="l" t="t" r="r" b="b"/>
              <a:pathLst>
                <a:path w="862" h="198" extrusionOk="0">
                  <a:moveTo>
                    <a:pt x="815" y="0"/>
                  </a:moveTo>
                  <a:lnTo>
                    <a:pt x="36" y="116"/>
                  </a:lnTo>
                  <a:cubicBezTo>
                    <a:pt x="12" y="116"/>
                    <a:pt x="1" y="140"/>
                    <a:pt x="1" y="163"/>
                  </a:cubicBezTo>
                  <a:cubicBezTo>
                    <a:pt x="1" y="175"/>
                    <a:pt x="24" y="198"/>
                    <a:pt x="47" y="198"/>
                  </a:cubicBezTo>
                  <a:lnTo>
                    <a:pt x="827" y="81"/>
                  </a:lnTo>
                  <a:cubicBezTo>
                    <a:pt x="850" y="81"/>
                    <a:pt x="862" y="58"/>
                    <a:pt x="862" y="35"/>
                  </a:cubicBezTo>
                  <a:cubicBezTo>
                    <a:pt x="862"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64"/>
            <p:cNvSpPr/>
            <p:nvPr/>
          </p:nvSpPr>
          <p:spPr>
            <a:xfrm>
              <a:off x="2347175" y="4219450"/>
              <a:ext cx="21850" cy="4750"/>
            </a:xfrm>
            <a:custGeom>
              <a:avLst/>
              <a:gdLst/>
              <a:ahLst/>
              <a:cxnLst/>
              <a:rect l="l" t="t" r="r" b="b"/>
              <a:pathLst>
                <a:path w="874" h="190" extrusionOk="0">
                  <a:moveTo>
                    <a:pt x="828" y="0"/>
                  </a:moveTo>
                  <a:cubicBezTo>
                    <a:pt x="824" y="0"/>
                    <a:pt x="819" y="1"/>
                    <a:pt x="815" y="3"/>
                  </a:cubicBezTo>
                  <a:lnTo>
                    <a:pt x="36" y="108"/>
                  </a:lnTo>
                  <a:cubicBezTo>
                    <a:pt x="1" y="120"/>
                    <a:pt x="1" y="178"/>
                    <a:pt x="36" y="189"/>
                  </a:cubicBezTo>
                  <a:lnTo>
                    <a:pt x="47" y="189"/>
                  </a:lnTo>
                  <a:lnTo>
                    <a:pt x="827" y="85"/>
                  </a:lnTo>
                  <a:cubicBezTo>
                    <a:pt x="850" y="73"/>
                    <a:pt x="873" y="50"/>
                    <a:pt x="862" y="38"/>
                  </a:cubicBezTo>
                  <a:cubicBezTo>
                    <a:pt x="862" y="19"/>
                    <a:pt x="846"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64"/>
            <p:cNvSpPr/>
            <p:nvPr/>
          </p:nvSpPr>
          <p:spPr>
            <a:xfrm>
              <a:off x="2348350" y="4228525"/>
              <a:ext cx="21825" cy="4975"/>
            </a:xfrm>
            <a:custGeom>
              <a:avLst/>
              <a:gdLst/>
              <a:ahLst/>
              <a:cxnLst/>
              <a:rect l="l" t="t" r="r" b="b"/>
              <a:pathLst>
                <a:path w="873" h="199" extrusionOk="0">
                  <a:moveTo>
                    <a:pt x="826" y="1"/>
                  </a:moveTo>
                  <a:lnTo>
                    <a:pt x="35" y="117"/>
                  </a:lnTo>
                  <a:cubicBezTo>
                    <a:pt x="0" y="117"/>
                    <a:pt x="0" y="187"/>
                    <a:pt x="35" y="199"/>
                  </a:cubicBezTo>
                  <a:lnTo>
                    <a:pt x="47" y="199"/>
                  </a:lnTo>
                  <a:lnTo>
                    <a:pt x="826" y="82"/>
                  </a:lnTo>
                  <a:cubicBezTo>
                    <a:pt x="850" y="82"/>
                    <a:pt x="873" y="59"/>
                    <a:pt x="861" y="36"/>
                  </a:cubicBezTo>
                  <a:cubicBezTo>
                    <a:pt x="861" y="12"/>
                    <a:pt x="838"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64"/>
            <p:cNvSpPr/>
            <p:nvPr/>
          </p:nvSpPr>
          <p:spPr>
            <a:xfrm>
              <a:off x="2334100" y="4237250"/>
              <a:ext cx="37250" cy="7000"/>
            </a:xfrm>
            <a:custGeom>
              <a:avLst/>
              <a:gdLst/>
              <a:ahLst/>
              <a:cxnLst/>
              <a:rect l="l" t="t" r="r" b="b"/>
              <a:pathLst>
                <a:path w="1490" h="280" extrusionOk="0">
                  <a:moveTo>
                    <a:pt x="1443" y="1"/>
                  </a:moveTo>
                  <a:lnTo>
                    <a:pt x="47" y="198"/>
                  </a:lnTo>
                  <a:cubicBezTo>
                    <a:pt x="1" y="210"/>
                    <a:pt x="1" y="268"/>
                    <a:pt x="47" y="280"/>
                  </a:cubicBezTo>
                  <a:lnTo>
                    <a:pt x="59" y="280"/>
                  </a:lnTo>
                  <a:lnTo>
                    <a:pt x="1454" y="82"/>
                  </a:lnTo>
                  <a:cubicBezTo>
                    <a:pt x="1478" y="82"/>
                    <a:pt x="1489" y="59"/>
                    <a:pt x="1489" y="36"/>
                  </a:cubicBezTo>
                  <a:cubicBezTo>
                    <a:pt x="1478" y="12"/>
                    <a:pt x="1466" y="1"/>
                    <a:pt x="1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64"/>
            <p:cNvSpPr/>
            <p:nvPr/>
          </p:nvSpPr>
          <p:spPr>
            <a:xfrm>
              <a:off x="2350375" y="4246475"/>
              <a:ext cx="22125" cy="4775"/>
            </a:xfrm>
            <a:custGeom>
              <a:avLst/>
              <a:gdLst/>
              <a:ahLst/>
              <a:cxnLst/>
              <a:rect l="l" t="t" r="r" b="b"/>
              <a:pathLst>
                <a:path w="885" h="191" extrusionOk="0">
                  <a:moveTo>
                    <a:pt x="850" y="1"/>
                  </a:moveTo>
                  <a:cubicBezTo>
                    <a:pt x="847" y="1"/>
                    <a:pt x="843" y="2"/>
                    <a:pt x="838" y="4"/>
                  </a:cubicBezTo>
                  <a:lnTo>
                    <a:pt x="59" y="109"/>
                  </a:lnTo>
                  <a:cubicBezTo>
                    <a:pt x="1" y="109"/>
                    <a:pt x="1" y="190"/>
                    <a:pt x="59" y="190"/>
                  </a:cubicBezTo>
                  <a:lnTo>
                    <a:pt x="71" y="190"/>
                  </a:lnTo>
                  <a:lnTo>
                    <a:pt x="850" y="85"/>
                  </a:lnTo>
                  <a:cubicBezTo>
                    <a:pt x="873" y="74"/>
                    <a:pt x="885" y="50"/>
                    <a:pt x="885" y="39"/>
                  </a:cubicBezTo>
                  <a:cubicBezTo>
                    <a:pt x="875" y="20"/>
                    <a:pt x="866" y="1"/>
                    <a:pt x="8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64"/>
            <p:cNvSpPr/>
            <p:nvPr/>
          </p:nvSpPr>
          <p:spPr>
            <a:xfrm>
              <a:off x="2352125" y="4255550"/>
              <a:ext cx="21775" cy="4700"/>
            </a:xfrm>
            <a:custGeom>
              <a:avLst/>
              <a:gdLst/>
              <a:ahLst/>
              <a:cxnLst/>
              <a:rect l="l" t="t" r="r" b="b"/>
              <a:pathLst>
                <a:path w="871" h="188" extrusionOk="0">
                  <a:moveTo>
                    <a:pt x="832" y="1"/>
                  </a:moveTo>
                  <a:cubicBezTo>
                    <a:pt x="831" y="1"/>
                    <a:pt x="829" y="1"/>
                    <a:pt x="827" y="2"/>
                  </a:cubicBezTo>
                  <a:lnTo>
                    <a:pt x="47" y="118"/>
                  </a:lnTo>
                  <a:cubicBezTo>
                    <a:pt x="1" y="118"/>
                    <a:pt x="1" y="188"/>
                    <a:pt x="47" y="188"/>
                  </a:cubicBezTo>
                  <a:lnTo>
                    <a:pt x="59" y="188"/>
                  </a:lnTo>
                  <a:lnTo>
                    <a:pt x="838" y="83"/>
                  </a:lnTo>
                  <a:cubicBezTo>
                    <a:pt x="871" y="83"/>
                    <a:pt x="863" y="1"/>
                    <a:pt x="8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64"/>
            <p:cNvSpPr/>
            <p:nvPr/>
          </p:nvSpPr>
          <p:spPr>
            <a:xfrm>
              <a:off x="2353300" y="4264800"/>
              <a:ext cx="21825" cy="4750"/>
            </a:xfrm>
            <a:custGeom>
              <a:avLst/>
              <a:gdLst/>
              <a:ahLst/>
              <a:cxnLst/>
              <a:rect l="l" t="t" r="r" b="b"/>
              <a:pathLst>
                <a:path w="873" h="190" extrusionOk="0">
                  <a:moveTo>
                    <a:pt x="839" y="1"/>
                  </a:moveTo>
                  <a:cubicBezTo>
                    <a:pt x="835" y="1"/>
                    <a:pt x="830" y="2"/>
                    <a:pt x="826" y="4"/>
                  </a:cubicBezTo>
                  <a:lnTo>
                    <a:pt x="47" y="108"/>
                  </a:lnTo>
                  <a:cubicBezTo>
                    <a:pt x="0" y="120"/>
                    <a:pt x="0" y="178"/>
                    <a:pt x="47" y="190"/>
                  </a:cubicBezTo>
                  <a:lnTo>
                    <a:pt x="58" y="190"/>
                  </a:lnTo>
                  <a:lnTo>
                    <a:pt x="838" y="74"/>
                  </a:lnTo>
                  <a:cubicBezTo>
                    <a:pt x="861" y="74"/>
                    <a:pt x="873" y="50"/>
                    <a:pt x="873" y="39"/>
                  </a:cubicBezTo>
                  <a:cubicBezTo>
                    <a:pt x="873" y="20"/>
                    <a:pt x="857" y="1"/>
                    <a:pt x="8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64"/>
            <p:cNvSpPr/>
            <p:nvPr/>
          </p:nvSpPr>
          <p:spPr>
            <a:xfrm>
              <a:off x="2354750" y="4273900"/>
              <a:ext cx="21550" cy="4675"/>
            </a:xfrm>
            <a:custGeom>
              <a:avLst/>
              <a:gdLst/>
              <a:ahLst/>
              <a:cxnLst/>
              <a:rect l="l" t="t" r="r" b="b"/>
              <a:pathLst>
                <a:path w="862" h="187" extrusionOk="0">
                  <a:moveTo>
                    <a:pt x="815" y="0"/>
                  </a:moveTo>
                  <a:lnTo>
                    <a:pt x="35" y="117"/>
                  </a:lnTo>
                  <a:cubicBezTo>
                    <a:pt x="12" y="117"/>
                    <a:pt x="0" y="140"/>
                    <a:pt x="0" y="152"/>
                  </a:cubicBezTo>
                  <a:cubicBezTo>
                    <a:pt x="0" y="175"/>
                    <a:pt x="24" y="186"/>
                    <a:pt x="35" y="186"/>
                  </a:cubicBezTo>
                  <a:lnTo>
                    <a:pt x="47" y="186"/>
                  </a:lnTo>
                  <a:lnTo>
                    <a:pt x="826" y="82"/>
                  </a:lnTo>
                  <a:cubicBezTo>
                    <a:pt x="849" y="82"/>
                    <a:pt x="861" y="58"/>
                    <a:pt x="861" y="35"/>
                  </a:cubicBezTo>
                  <a:cubicBezTo>
                    <a:pt x="861"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64"/>
            <p:cNvSpPr/>
            <p:nvPr/>
          </p:nvSpPr>
          <p:spPr>
            <a:xfrm>
              <a:off x="2340500" y="4282625"/>
              <a:ext cx="37250" cy="7000"/>
            </a:xfrm>
            <a:custGeom>
              <a:avLst/>
              <a:gdLst/>
              <a:ahLst/>
              <a:cxnLst/>
              <a:rect l="l" t="t" r="r" b="b"/>
              <a:pathLst>
                <a:path w="1490" h="280" extrusionOk="0">
                  <a:moveTo>
                    <a:pt x="1443" y="0"/>
                  </a:moveTo>
                  <a:lnTo>
                    <a:pt x="47" y="198"/>
                  </a:lnTo>
                  <a:cubicBezTo>
                    <a:pt x="0" y="210"/>
                    <a:pt x="0" y="268"/>
                    <a:pt x="47" y="279"/>
                  </a:cubicBezTo>
                  <a:lnTo>
                    <a:pt x="59" y="279"/>
                  </a:lnTo>
                  <a:lnTo>
                    <a:pt x="1454" y="82"/>
                  </a:lnTo>
                  <a:cubicBezTo>
                    <a:pt x="1478" y="82"/>
                    <a:pt x="1489" y="58"/>
                    <a:pt x="1489" y="35"/>
                  </a:cubicBezTo>
                  <a:cubicBezTo>
                    <a:pt x="1478" y="12"/>
                    <a:pt x="1466" y="0"/>
                    <a:pt x="1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64"/>
            <p:cNvSpPr/>
            <p:nvPr/>
          </p:nvSpPr>
          <p:spPr>
            <a:xfrm>
              <a:off x="2357075" y="4291625"/>
              <a:ext cx="21825" cy="4975"/>
            </a:xfrm>
            <a:custGeom>
              <a:avLst/>
              <a:gdLst/>
              <a:ahLst/>
              <a:cxnLst/>
              <a:rect l="l" t="t" r="r" b="b"/>
              <a:pathLst>
                <a:path w="873" h="199" extrusionOk="0">
                  <a:moveTo>
                    <a:pt x="826" y="1"/>
                  </a:moveTo>
                  <a:lnTo>
                    <a:pt x="47" y="117"/>
                  </a:lnTo>
                  <a:cubicBezTo>
                    <a:pt x="24" y="117"/>
                    <a:pt x="0" y="140"/>
                    <a:pt x="12" y="164"/>
                  </a:cubicBezTo>
                  <a:cubicBezTo>
                    <a:pt x="12" y="175"/>
                    <a:pt x="24" y="199"/>
                    <a:pt x="47" y="199"/>
                  </a:cubicBezTo>
                  <a:lnTo>
                    <a:pt x="838" y="82"/>
                  </a:lnTo>
                  <a:cubicBezTo>
                    <a:pt x="861" y="82"/>
                    <a:pt x="873" y="59"/>
                    <a:pt x="861" y="36"/>
                  </a:cubicBezTo>
                  <a:cubicBezTo>
                    <a:pt x="861" y="12"/>
                    <a:pt x="850"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64"/>
            <p:cNvSpPr/>
            <p:nvPr/>
          </p:nvSpPr>
          <p:spPr>
            <a:xfrm>
              <a:off x="2358525" y="4300850"/>
              <a:ext cx="21825" cy="4775"/>
            </a:xfrm>
            <a:custGeom>
              <a:avLst/>
              <a:gdLst/>
              <a:ahLst/>
              <a:cxnLst/>
              <a:rect l="l" t="t" r="r" b="b"/>
              <a:pathLst>
                <a:path w="873" h="191" extrusionOk="0">
                  <a:moveTo>
                    <a:pt x="834" y="1"/>
                  </a:moveTo>
                  <a:cubicBezTo>
                    <a:pt x="831" y="1"/>
                    <a:pt x="829" y="2"/>
                    <a:pt x="826" y="4"/>
                  </a:cubicBezTo>
                  <a:lnTo>
                    <a:pt x="47" y="109"/>
                  </a:lnTo>
                  <a:cubicBezTo>
                    <a:pt x="1" y="120"/>
                    <a:pt x="1" y="190"/>
                    <a:pt x="47" y="190"/>
                  </a:cubicBezTo>
                  <a:lnTo>
                    <a:pt x="59" y="190"/>
                  </a:lnTo>
                  <a:lnTo>
                    <a:pt x="838" y="85"/>
                  </a:lnTo>
                  <a:cubicBezTo>
                    <a:pt x="850" y="74"/>
                    <a:pt x="873" y="62"/>
                    <a:pt x="873" y="39"/>
                  </a:cubicBezTo>
                  <a:cubicBezTo>
                    <a:pt x="863" y="20"/>
                    <a:pt x="846" y="1"/>
                    <a:pt x="8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64"/>
            <p:cNvSpPr/>
            <p:nvPr/>
          </p:nvSpPr>
          <p:spPr>
            <a:xfrm>
              <a:off x="2359700" y="4309950"/>
              <a:ext cx="21825" cy="4975"/>
            </a:xfrm>
            <a:custGeom>
              <a:avLst/>
              <a:gdLst/>
              <a:ahLst/>
              <a:cxnLst/>
              <a:rect l="l" t="t" r="r" b="b"/>
              <a:pathLst>
                <a:path w="873" h="199" extrusionOk="0">
                  <a:moveTo>
                    <a:pt x="826" y="1"/>
                  </a:moveTo>
                  <a:lnTo>
                    <a:pt x="47" y="117"/>
                  </a:lnTo>
                  <a:cubicBezTo>
                    <a:pt x="23" y="117"/>
                    <a:pt x="0" y="140"/>
                    <a:pt x="12" y="163"/>
                  </a:cubicBezTo>
                  <a:cubicBezTo>
                    <a:pt x="12" y="175"/>
                    <a:pt x="23" y="198"/>
                    <a:pt x="47" y="198"/>
                  </a:cubicBezTo>
                  <a:lnTo>
                    <a:pt x="838" y="82"/>
                  </a:lnTo>
                  <a:cubicBezTo>
                    <a:pt x="849" y="82"/>
                    <a:pt x="872" y="59"/>
                    <a:pt x="861" y="36"/>
                  </a:cubicBezTo>
                  <a:cubicBezTo>
                    <a:pt x="861" y="12"/>
                    <a:pt x="838"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64"/>
            <p:cNvSpPr/>
            <p:nvPr/>
          </p:nvSpPr>
          <p:spPr>
            <a:xfrm>
              <a:off x="2361150" y="4319175"/>
              <a:ext cx="21525" cy="4750"/>
            </a:xfrm>
            <a:custGeom>
              <a:avLst/>
              <a:gdLst/>
              <a:ahLst/>
              <a:cxnLst/>
              <a:rect l="l" t="t" r="r" b="b"/>
              <a:pathLst>
                <a:path w="861" h="190" extrusionOk="0">
                  <a:moveTo>
                    <a:pt x="827" y="1"/>
                  </a:moveTo>
                  <a:cubicBezTo>
                    <a:pt x="823" y="1"/>
                    <a:pt x="819" y="2"/>
                    <a:pt x="814" y="4"/>
                  </a:cubicBezTo>
                  <a:lnTo>
                    <a:pt x="35" y="109"/>
                  </a:lnTo>
                  <a:cubicBezTo>
                    <a:pt x="12" y="120"/>
                    <a:pt x="0" y="132"/>
                    <a:pt x="0" y="155"/>
                  </a:cubicBezTo>
                  <a:cubicBezTo>
                    <a:pt x="0" y="178"/>
                    <a:pt x="24" y="190"/>
                    <a:pt x="35" y="190"/>
                  </a:cubicBezTo>
                  <a:lnTo>
                    <a:pt x="47" y="190"/>
                  </a:lnTo>
                  <a:lnTo>
                    <a:pt x="826" y="85"/>
                  </a:lnTo>
                  <a:cubicBezTo>
                    <a:pt x="849" y="74"/>
                    <a:pt x="861" y="62"/>
                    <a:pt x="861" y="39"/>
                  </a:cubicBezTo>
                  <a:cubicBezTo>
                    <a:pt x="861" y="20"/>
                    <a:pt x="845" y="1"/>
                    <a:pt x="8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7" name="Google Shape;4727;p64"/>
          <p:cNvGrpSpPr/>
          <p:nvPr/>
        </p:nvGrpSpPr>
        <p:grpSpPr>
          <a:xfrm rot="672595">
            <a:off x="-736194" y="1597526"/>
            <a:ext cx="4182464" cy="4659274"/>
            <a:chOff x="-1259745" y="2625278"/>
            <a:chExt cx="4182555" cy="4659376"/>
          </a:xfrm>
        </p:grpSpPr>
        <p:grpSp>
          <p:nvGrpSpPr>
            <p:cNvPr id="4728" name="Google Shape;4728;p64"/>
            <p:cNvGrpSpPr/>
            <p:nvPr/>
          </p:nvGrpSpPr>
          <p:grpSpPr>
            <a:xfrm>
              <a:off x="-1259745" y="2625278"/>
              <a:ext cx="4182555" cy="4659376"/>
              <a:chOff x="1462625" y="1639075"/>
              <a:chExt cx="1426325" cy="1588875"/>
            </a:xfrm>
          </p:grpSpPr>
          <p:sp>
            <p:nvSpPr>
              <p:cNvPr id="4729" name="Google Shape;4729;p64"/>
              <p:cNvSpPr/>
              <p:nvPr/>
            </p:nvSpPr>
            <p:spPr>
              <a:xfrm>
                <a:off x="1462625" y="1639075"/>
                <a:ext cx="1426325" cy="1588875"/>
              </a:xfrm>
              <a:custGeom>
                <a:avLst/>
                <a:gdLst/>
                <a:ahLst/>
                <a:cxnLst/>
                <a:rect l="l" t="t" r="r" b="b"/>
                <a:pathLst>
                  <a:path w="57053" h="63555" extrusionOk="0">
                    <a:moveTo>
                      <a:pt x="32999" y="1"/>
                    </a:moveTo>
                    <a:lnTo>
                      <a:pt x="0" y="17087"/>
                    </a:lnTo>
                    <a:lnTo>
                      <a:pt x="24054" y="63555"/>
                    </a:lnTo>
                    <a:lnTo>
                      <a:pt x="57052" y="46480"/>
                    </a:lnTo>
                    <a:lnTo>
                      <a:pt x="32999" y="1"/>
                    </a:lnTo>
                    <a:close/>
                  </a:path>
                </a:pathLst>
              </a:custGeom>
              <a:solidFill>
                <a:schemeClr val="accent1"/>
              </a:solidFill>
              <a:ln>
                <a:noFill/>
              </a:ln>
              <a:effectLst>
                <a:outerShdw dist="76200" dir="17040000" algn="bl" rotWithShape="0">
                  <a:schemeClr val="dk1">
                    <a:alpha val="1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64"/>
              <p:cNvSpPr/>
              <p:nvPr/>
            </p:nvSpPr>
            <p:spPr>
              <a:xfrm>
                <a:off x="1501000" y="1691425"/>
                <a:ext cx="1351300" cy="1487100"/>
              </a:xfrm>
              <a:custGeom>
                <a:avLst/>
                <a:gdLst/>
                <a:ahLst/>
                <a:cxnLst/>
                <a:rect l="l" t="t" r="r" b="b"/>
                <a:pathLst>
                  <a:path w="54052" h="59484" extrusionOk="0">
                    <a:moveTo>
                      <a:pt x="31743" y="117"/>
                    </a:moveTo>
                    <a:lnTo>
                      <a:pt x="53947" y="42990"/>
                    </a:lnTo>
                    <a:lnTo>
                      <a:pt x="22310" y="59367"/>
                    </a:lnTo>
                    <a:lnTo>
                      <a:pt x="105" y="16494"/>
                    </a:lnTo>
                    <a:lnTo>
                      <a:pt x="31743" y="117"/>
                    </a:lnTo>
                    <a:close/>
                    <a:moveTo>
                      <a:pt x="31778" y="0"/>
                    </a:moveTo>
                    <a:lnTo>
                      <a:pt x="0" y="16459"/>
                    </a:lnTo>
                    <a:lnTo>
                      <a:pt x="22275" y="59484"/>
                    </a:lnTo>
                    <a:lnTo>
                      <a:pt x="54052" y="43025"/>
                    </a:lnTo>
                    <a:lnTo>
                      <a:pt x="317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64"/>
              <p:cNvSpPr/>
              <p:nvPr/>
            </p:nvSpPr>
            <p:spPr>
              <a:xfrm>
                <a:off x="1562075" y="2071475"/>
                <a:ext cx="558325" cy="1074475"/>
              </a:xfrm>
              <a:custGeom>
                <a:avLst/>
                <a:gdLst/>
                <a:ahLst/>
                <a:cxnLst/>
                <a:rect l="l" t="t" r="r" b="b"/>
                <a:pathLst>
                  <a:path w="22333" h="42979" extrusionOk="0">
                    <a:moveTo>
                      <a:pt x="81" y="1"/>
                    </a:moveTo>
                    <a:lnTo>
                      <a:pt x="0" y="36"/>
                    </a:lnTo>
                    <a:lnTo>
                      <a:pt x="22251" y="42979"/>
                    </a:lnTo>
                    <a:lnTo>
                      <a:pt x="22332" y="42944"/>
                    </a:lnTo>
                    <a:lnTo>
                      <a:pt x="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64"/>
              <p:cNvSpPr/>
              <p:nvPr/>
            </p:nvSpPr>
            <p:spPr>
              <a:xfrm>
                <a:off x="1623425" y="2039500"/>
                <a:ext cx="557750" cy="1074775"/>
              </a:xfrm>
              <a:custGeom>
                <a:avLst/>
                <a:gdLst/>
                <a:ahLst/>
                <a:cxnLst/>
                <a:rect l="l" t="t" r="r" b="b"/>
                <a:pathLst>
                  <a:path w="22310" h="42991" extrusionOk="0">
                    <a:moveTo>
                      <a:pt x="70" y="0"/>
                    </a:moveTo>
                    <a:lnTo>
                      <a:pt x="0" y="35"/>
                    </a:lnTo>
                    <a:lnTo>
                      <a:pt x="22228" y="42990"/>
                    </a:lnTo>
                    <a:lnTo>
                      <a:pt x="22309" y="42955"/>
                    </a:lnTo>
                    <a:lnTo>
                      <a:pt x="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64"/>
              <p:cNvSpPr/>
              <p:nvPr/>
            </p:nvSpPr>
            <p:spPr>
              <a:xfrm>
                <a:off x="1684200" y="2008375"/>
                <a:ext cx="557750" cy="1074775"/>
              </a:xfrm>
              <a:custGeom>
                <a:avLst/>
                <a:gdLst/>
                <a:ahLst/>
                <a:cxnLst/>
                <a:rect l="l" t="t" r="r" b="b"/>
                <a:pathLst>
                  <a:path w="22310" h="42991" extrusionOk="0">
                    <a:moveTo>
                      <a:pt x="82" y="1"/>
                    </a:moveTo>
                    <a:lnTo>
                      <a:pt x="0" y="36"/>
                    </a:lnTo>
                    <a:lnTo>
                      <a:pt x="22240" y="42991"/>
                    </a:lnTo>
                    <a:lnTo>
                      <a:pt x="22309" y="42944"/>
                    </a:lnTo>
                    <a:lnTo>
                      <a:pt x="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64"/>
              <p:cNvSpPr/>
              <p:nvPr/>
            </p:nvSpPr>
            <p:spPr>
              <a:xfrm>
                <a:off x="1744975" y="1976675"/>
                <a:ext cx="558325" cy="1074500"/>
              </a:xfrm>
              <a:custGeom>
                <a:avLst/>
                <a:gdLst/>
                <a:ahLst/>
                <a:cxnLst/>
                <a:rect l="l" t="t" r="r" b="b"/>
                <a:pathLst>
                  <a:path w="22333" h="42980" extrusionOk="0">
                    <a:moveTo>
                      <a:pt x="82" y="1"/>
                    </a:moveTo>
                    <a:lnTo>
                      <a:pt x="0" y="36"/>
                    </a:lnTo>
                    <a:lnTo>
                      <a:pt x="22251" y="42979"/>
                    </a:lnTo>
                    <a:lnTo>
                      <a:pt x="22333" y="42944"/>
                    </a:lnTo>
                    <a:lnTo>
                      <a:pt x="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64"/>
              <p:cNvSpPr/>
              <p:nvPr/>
            </p:nvSpPr>
            <p:spPr>
              <a:xfrm>
                <a:off x="1806625" y="1944975"/>
                <a:ext cx="557150" cy="1074775"/>
              </a:xfrm>
              <a:custGeom>
                <a:avLst/>
                <a:gdLst/>
                <a:ahLst/>
                <a:cxnLst/>
                <a:rect l="l" t="t" r="r" b="b"/>
                <a:pathLst>
                  <a:path w="22286" h="42991" extrusionOk="0">
                    <a:moveTo>
                      <a:pt x="70" y="1"/>
                    </a:moveTo>
                    <a:lnTo>
                      <a:pt x="0" y="36"/>
                    </a:lnTo>
                    <a:lnTo>
                      <a:pt x="22216" y="42991"/>
                    </a:lnTo>
                    <a:lnTo>
                      <a:pt x="22286" y="42956"/>
                    </a:lnTo>
                    <a:lnTo>
                      <a:pt x="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64"/>
              <p:cNvSpPr/>
              <p:nvPr/>
            </p:nvSpPr>
            <p:spPr>
              <a:xfrm>
                <a:off x="1867100" y="1913575"/>
                <a:ext cx="558050" cy="1074500"/>
              </a:xfrm>
              <a:custGeom>
                <a:avLst/>
                <a:gdLst/>
                <a:ahLst/>
                <a:cxnLst/>
                <a:rect l="l" t="t" r="r" b="b"/>
                <a:pathLst>
                  <a:path w="22322" h="42980" extrusionOk="0">
                    <a:moveTo>
                      <a:pt x="82" y="1"/>
                    </a:moveTo>
                    <a:lnTo>
                      <a:pt x="0" y="36"/>
                    </a:lnTo>
                    <a:lnTo>
                      <a:pt x="22251" y="42979"/>
                    </a:lnTo>
                    <a:lnTo>
                      <a:pt x="22321" y="42944"/>
                    </a:lnTo>
                    <a:lnTo>
                      <a:pt x="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64"/>
              <p:cNvSpPr/>
              <p:nvPr/>
            </p:nvSpPr>
            <p:spPr>
              <a:xfrm>
                <a:off x="1928450" y="1881600"/>
                <a:ext cx="557475" cy="1075050"/>
              </a:xfrm>
              <a:custGeom>
                <a:avLst/>
                <a:gdLst/>
                <a:ahLst/>
                <a:cxnLst/>
                <a:rect l="l" t="t" r="r" b="b"/>
                <a:pathLst>
                  <a:path w="22299" h="43002" extrusionOk="0">
                    <a:moveTo>
                      <a:pt x="70" y="0"/>
                    </a:moveTo>
                    <a:lnTo>
                      <a:pt x="1" y="47"/>
                    </a:lnTo>
                    <a:lnTo>
                      <a:pt x="22217" y="43002"/>
                    </a:lnTo>
                    <a:lnTo>
                      <a:pt x="22298" y="42955"/>
                    </a:lnTo>
                    <a:lnTo>
                      <a:pt x="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64"/>
              <p:cNvSpPr/>
              <p:nvPr/>
            </p:nvSpPr>
            <p:spPr>
              <a:xfrm>
                <a:off x="1989225" y="1850475"/>
                <a:ext cx="557750" cy="1074775"/>
              </a:xfrm>
              <a:custGeom>
                <a:avLst/>
                <a:gdLst/>
                <a:ahLst/>
                <a:cxnLst/>
                <a:rect l="l" t="t" r="r" b="b"/>
                <a:pathLst>
                  <a:path w="22310" h="42991" extrusionOk="0">
                    <a:moveTo>
                      <a:pt x="70" y="1"/>
                    </a:moveTo>
                    <a:lnTo>
                      <a:pt x="1" y="36"/>
                    </a:lnTo>
                    <a:lnTo>
                      <a:pt x="22240" y="42991"/>
                    </a:lnTo>
                    <a:lnTo>
                      <a:pt x="22310" y="42944"/>
                    </a:lnTo>
                    <a:lnTo>
                      <a:pt x="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64"/>
              <p:cNvSpPr/>
              <p:nvPr/>
            </p:nvSpPr>
            <p:spPr>
              <a:xfrm>
                <a:off x="2050300" y="1818775"/>
                <a:ext cx="557750" cy="1074775"/>
              </a:xfrm>
              <a:custGeom>
                <a:avLst/>
                <a:gdLst/>
                <a:ahLst/>
                <a:cxnLst/>
                <a:rect l="l" t="t" r="r" b="b"/>
                <a:pathLst>
                  <a:path w="22310" h="42991" extrusionOk="0">
                    <a:moveTo>
                      <a:pt x="70" y="1"/>
                    </a:moveTo>
                    <a:lnTo>
                      <a:pt x="0" y="47"/>
                    </a:lnTo>
                    <a:lnTo>
                      <a:pt x="22228" y="42991"/>
                    </a:lnTo>
                    <a:lnTo>
                      <a:pt x="22309" y="42956"/>
                    </a:lnTo>
                    <a:lnTo>
                      <a:pt x="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64"/>
              <p:cNvSpPr/>
              <p:nvPr/>
            </p:nvSpPr>
            <p:spPr>
              <a:xfrm>
                <a:off x="2111075" y="1787375"/>
                <a:ext cx="557750" cy="1074775"/>
              </a:xfrm>
              <a:custGeom>
                <a:avLst/>
                <a:gdLst/>
                <a:ahLst/>
                <a:cxnLst/>
                <a:rect l="l" t="t" r="r" b="b"/>
                <a:pathLst>
                  <a:path w="22310" h="42991" extrusionOk="0">
                    <a:moveTo>
                      <a:pt x="82" y="1"/>
                    </a:moveTo>
                    <a:lnTo>
                      <a:pt x="0" y="36"/>
                    </a:lnTo>
                    <a:lnTo>
                      <a:pt x="22240" y="42991"/>
                    </a:lnTo>
                    <a:lnTo>
                      <a:pt x="22309" y="42944"/>
                    </a:lnTo>
                    <a:lnTo>
                      <a:pt x="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64"/>
              <p:cNvSpPr/>
              <p:nvPr/>
            </p:nvSpPr>
            <p:spPr>
              <a:xfrm>
                <a:off x="2172125" y="1755400"/>
                <a:ext cx="557750" cy="1074775"/>
              </a:xfrm>
              <a:custGeom>
                <a:avLst/>
                <a:gdLst/>
                <a:ahLst/>
                <a:cxnLst/>
                <a:rect l="l" t="t" r="r" b="b"/>
                <a:pathLst>
                  <a:path w="22310" h="42991" extrusionOk="0">
                    <a:moveTo>
                      <a:pt x="82" y="0"/>
                    </a:moveTo>
                    <a:lnTo>
                      <a:pt x="1" y="35"/>
                    </a:lnTo>
                    <a:lnTo>
                      <a:pt x="22229" y="42990"/>
                    </a:lnTo>
                    <a:lnTo>
                      <a:pt x="22310" y="42955"/>
                    </a:lnTo>
                    <a:lnTo>
                      <a:pt x="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64"/>
              <p:cNvSpPr/>
              <p:nvPr/>
            </p:nvSpPr>
            <p:spPr>
              <a:xfrm>
                <a:off x="2233200" y="1724275"/>
                <a:ext cx="557750" cy="1074775"/>
              </a:xfrm>
              <a:custGeom>
                <a:avLst/>
                <a:gdLst/>
                <a:ahLst/>
                <a:cxnLst/>
                <a:rect l="l" t="t" r="r" b="b"/>
                <a:pathLst>
                  <a:path w="22310" h="42991" extrusionOk="0">
                    <a:moveTo>
                      <a:pt x="70" y="1"/>
                    </a:moveTo>
                    <a:lnTo>
                      <a:pt x="0" y="36"/>
                    </a:lnTo>
                    <a:lnTo>
                      <a:pt x="22240" y="42991"/>
                    </a:lnTo>
                    <a:lnTo>
                      <a:pt x="22310" y="42944"/>
                    </a:lnTo>
                    <a:lnTo>
                      <a:pt x="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64"/>
              <p:cNvSpPr/>
              <p:nvPr/>
            </p:nvSpPr>
            <p:spPr>
              <a:xfrm>
                <a:off x="2025000" y="2702775"/>
                <a:ext cx="793575" cy="412075"/>
              </a:xfrm>
              <a:custGeom>
                <a:avLst/>
                <a:gdLst/>
                <a:ahLst/>
                <a:cxnLst/>
                <a:rect l="l" t="t" r="r" b="b"/>
                <a:pathLst>
                  <a:path w="31743" h="16483" extrusionOk="0">
                    <a:moveTo>
                      <a:pt x="31708" y="1"/>
                    </a:moveTo>
                    <a:lnTo>
                      <a:pt x="0" y="16413"/>
                    </a:lnTo>
                    <a:lnTo>
                      <a:pt x="35" y="16482"/>
                    </a:lnTo>
                    <a:lnTo>
                      <a:pt x="31743" y="70"/>
                    </a:lnTo>
                    <a:lnTo>
                      <a:pt x="317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64"/>
              <p:cNvSpPr/>
              <p:nvPr/>
            </p:nvSpPr>
            <p:spPr>
              <a:xfrm>
                <a:off x="1992425" y="2639675"/>
                <a:ext cx="793575" cy="412075"/>
              </a:xfrm>
              <a:custGeom>
                <a:avLst/>
                <a:gdLst/>
                <a:ahLst/>
                <a:cxnLst/>
                <a:rect l="l" t="t" r="r" b="b"/>
                <a:pathLst>
                  <a:path w="31743" h="16483" extrusionOk="0">
                    <a:moveTo>
                      <a:pt x="31708" y="1"/>
                    </a:moveTo>
                    <a:lnTo>
                      <a:pt x="1" y="16413"/>
                    </a:lnTo>
                    <a:lnTo>
                      <a:pt x="35" y="16482"/>
                    </a:lnTo>
                    <a:lnTo>
                      <a:pt x="31743" y="70"/>
                    </a:lnTo>
                    <a:lnTo>
                      <a:pt x="317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64"/>
              <p:cNvSpPr/>
              <p:nvPr/>
            </p:nvSpPr>
            <p:spPr>
              <a:xfrm>
                <a:off x="1959575" y="2576575"/>
                <a:ext cx="793575" cy="412075"/>
              </a:xfrm>
              <a:custGeom>
                <a:avLst/>
                <a:gdLst/>
                <a:ahLst/>
                <a:cxnLst/>
                <a:rect l="l" t="t" r="r" b="b"/>
                <a:pathLst>
                  <a:path w="31743" h="16483" extrusionOk="0">
                    <a:moveTo>
                      <a:pt x="31708" y="1"/>
                    </a:moveTo>
                    <a:lnTo>
                      <a:pt x="0" y="16413"/>
                    </a:lnTo>
                    <a:lnTo>
                      <a:pt x="35" y="16482"/>
                    </a:lnTo>
                    <a:lnTo>
                      <a:pt x="31742" y="70"/>
                    </a:lnTo>
                    <a:lnTo>
                      <a:pt x="317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64"/>
              <p:cNvSpPr/>
              <p:nvPr/>
            </p:nvSpPr>
            <p:spPr>
              <a:xfrm>
                <a:off x="1927000" y="2513175"/>
                <a:ext cx="793575" cy="412375"/>
              </a:xfrm>
              <a:custGeom>
                <a:avLst/>
                <a:gdLst/>
                <a:ahLst/>
                <a:cxnLst/>
                <a:rect l="l" t="t" r="r" b="b"/>
                <a:pathLst>
                  <a:path w="31743" h="16495" extrusionOk="0">
                    <a:moveTo>
                      <a:pt x="31708" y="1"/>
                    </a:moveTo>
                    <a:lnTo>
                      <a:pt x="1" y="16424"/>
                    </a:lnTo>
                    <a:lnTo>
                      <a:pt x="35" y="16494"/>
                    </a:lnTo>
                    <a:lnTo>
                      <a:pt x="31743" y="71"/>
                    </a:lnTo>
                    <a:lnTo>
                      <a:pt x="317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64"/>
              <p:cNvSpPr/>
              <p:nvPr/>
            </p:nvSpPr>
            <p:spPr>
              <a:xfrm>
                <a:off x="1894150" y="2450075"/>
                <a:ext cx="793875" cy="412375"/>
              </a:xfrm>
              <a:custGeom>
                <a:avLst/>
                <a:gdLst/>
                <a:ahLst/>
                <a:cxnLst/>
                <a:rect l="l" t="t" r="r" b="b"/>
                <a:pathLst>
                  <a:path w="31755" h="16495" extrusionOk="0">
                    <a:moveTo>
                      <a:pt x="31708" y="1"/>
                    </a:moveTo>
                    <a:lnTo>
                      <a:pt x="0" y="16413"/>
                    </a:lnTo>
                    <a:lnTo>
                      <a:pt x="35" y="16494"/>
                    </a:lnTo>
                    <a:lnTo>
                      <a:pt x="31754" y="71"/>
                    </a:lnTo>
                    <a:lnTo>
                      <a:pt x="317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64"/>
              <p:cNvSpPr/>
              <p:nvPr/>
            </p:nvSpPr>
            <p:spPr>
              <a:xfrm>
                <a:off x="1861575" y="2386975"/>
                <a:ext cx="793575" cy="412075"/>
              </a:xfrm>
              <a:custGeom>
                <a:avLst/>
                <a:gdLst/>
                <a:ahLst/>
                <a:cxnLst/>
                <a:rect l="l" t="t" r="r" b="b"/>
                <a:pathLst>
                  <a:path w="31743" h="16483" extrusionOk="0">
                    <a:moveTo>
                      <a:pt x="31708" y="1"/>
                    </a:moveTo>
                    <a:lnTo>
                      <a:pt x="0" y="16413"/>
                    </a:lnTo>
                    <a:lnTo>
                      <a:pt x="35" y="16483"/>
                    </a:lnTo>
                    <a:lnTo>
                      <a:pt x="31743" y="71"/>
                    </a:lnTo>
                    <a:lnTo>
                      <a:pt x="317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64"/>
              <p:cNvSpPr/>
              <p:nvPr/>
            </p:nvSpPr>
            <p:spPr>
              <a:xfrm>
                <a:off x="1828725" y="2323875"/>
                <a:ext cx="793850" cy="412075"/>
              </a:xfrm>
              <a:custGeom>
                <a:avLst/>
                <a:gdLst/>
                <a:ahLst/>
                <a:cxnLst/>
                <a:rect l="l" t="t" r="r" b="b"/>
                <a:pathLst>
                  <a:path w="31754" h="16483" extrusionOk="0">
                    <a:moveTo>
                      <a:pt x="31719" y="1"/>
                    </a:moveTo>
                    <a:lnTo>
                      <a:pt x="0" y="16413"/>
                    </a:lnTo>
                    <a:lnTo>
                      <a:pt x="47" y="16483"/>
                    </a:lnTo>
                    <a:lnTo>
                      <a:pt x="31754" y="71"/>
                    </a:lnTo>
                    <a:lnTo>
                      <a:pt x="317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64"/>
              <p:cNvSpPr/>
              <p:nvPr/>
            </p:nvSpPr>
            <p:spPr>
              <a:xfrm>
                <a:off x="1796150" y="2260500"/>
                <a:ext cx="793575" cy="412350"/>
              </a:xfrm>
              <a:custGeom>
                <a:avLst/>
                <a:gdLst/>
                <a:ahLst/>
                <a:cxnLst/>
                <a:rect l="l" t="t" r="r" b="b"/>
                <a:pathLst>
                  <a:path w="31743" h="16494" extrusionOk="0">
                    <a:moveTo>
                      <a:pt x="31708" y="0"/>
                    </a:moveTo>
                    <a:lnTo>
                      <a:pt x="0" y="16424"/>
                    </a:lnTo>
                    <a:lnTo>
                      <a:pt x="35" y="16494"/>
                    </a:lnTo>
                    <a:lnTo>
                      <a:pt x="31743" y="82"/>
                    </a:lnTo>
                    <a:lnTo>
                      <a:pt x="317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64"/>
              <p:cNvSpPr/>
              <p:nvPr/>
            </p:nvSpPr>
            <p:spPr>
              <a:xfrm>
                <a:off x="1763275" y="2197400"/>
                <a:ext cx="793875" cy="412350"/>
              </a:xfrm>
              <a:custGeom>
                <a:avLst/>
                <a:gdLst/>
                <a:ahLst/>
                <a:cxnLst/>
                <a:rect l="l" t="t" r="r" b="b"/>
                <a:pathLst>
                  <a:path w="31755" h="16494" extrusionOk="0">
                    <a:moveTo>
                      <a:pt x="31720" y="0"/>
                    </a:moveTo>
                    <a:lnTo>
                      <a:pt x="1" y="16424"/>
                    </a:lnTo>
                    <a:lnTo>
                      <a:pt x="48" y="16494"/>
                    </a:lnTo>
                    <a:lnTo>
                      <a:pt x="31755" y="70"/>
                    </a:lnTo>
                    <a:lnTo>
                      <a:pt x="317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64"/>
              <p:cNvSpPr/>
              <p:nvPr/>
            </p:nvSpPr>
            <p:spPr>
              <a:xfrm>
                <a:off x="1730725" y="2134300"/>
                <a:ext cx="793575" cy="412350"/>
              </a:xfrm>
              <a:custGeom>
                <a:avLst/>
                <a:gdLst/>
                <a:ahLst/>
                <a:cxnLst/>
                <a:rect l="l" t="t" r="r" b="b"/>
                <a:pathLst>
                  <a:path w="31743" h="16494" extrusionOk="0">
                    <a:moveTo>
                      <a:pt x="31708" y="0"/>
                    </a:moveTo>
                    <a:lnTo>
                      <a:pt x="0" y="16412"/>
                    </a:lnTo>
                    <a:lnTo>
                      <a:pt x="35" y="16493"/>
                    </a:lnTo>
                    <a:lnTo>
                      <a:pt x="31743" y="70"/>
                    </a:lnTo>
                    <a:lnTo>
                      <a:pt x="317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64"/>
              <p:cNvSpPr/>
              <p:nvPr/>
            </p:nvSpPr>
            <p:spPr>
              <a:xfrm>
                <a:off x="1697850" y="2071200"/>
                <a:ext cx="793875" cy="412050"/>
              </a:xfrm>
              <a:custGeom>
                <a:avLst/>
                <a:gdLst/>
                <a:ahLst/>
                <a:cxnLst/>
                <a:rect l="l" t="t" r="r" b="b"/>
                <a:pathLst>
                  <a:path w="31755" h="16482" extrusionOk="0">
                    <a:moveTo>
                      <a:pt x="31720" y="0"/>
                    </a:moveTo>
                    <a:lnTo>
                      <a:pt x="1" y="16412"/>
                    </a:lnTo>
                    <a:lnTo>
                      <a:pt x="47" y="16482"/>
                    </a:lnTo>
                    <a:lnTo>
                      <a:pt x="31755" y="70"/>
                    </a:lnTo>
                    <a:lnTo>
                      <a:pt x="317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64"/>
              <p:cNvSpPr/>
              <p:nvPr/>
            </p:nvSpPr>
            <p:spPr>
              <a:xfrm>
                <a:off x="1665300" y="2007800"/>
                <a:ext cx="793575" cy="412350"/>
              </a:xfrm>
              <a:custGeom>
                <a:avLst/>
                <a:gdLst/>
                <a:ahLst/>
                <a:cxnLst/>
                <a:rect l="l" t="t" r="r" b="b"/>
                <a:pathLst>
                  <a:path w="31743" h="16494" extrusionOk="0">
                    <a:moveTo>
                      <a:pt x="31708" y="0"/>
                    </a:moveTo>
                    <a:lnTo>
                      <a:pt x="0" y="16424"/>
                    </a:lnTo>
                    <a:lnTo>
                      <a:pt x="35" y="16494"/>
                    </a:lnTo>
                    <a:lnTo>
                      <a:pt x="31742" y="82"/>
                    </a:lnTo>
                    <a:lnTo>
                      <a:pt x="317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64"/>
              <p:cNvSpPr/>
              <p:nvPr/>
            </p:nvSpPr>
            <p:spPr>
              <a:xfrm>
                <a:off x="1632725" y="1944700"/>
                <a:ext cx="793575" cy="412350"/>
              </a:xfrm>
              <a:custGeom>
                <a:avLst/>
                <a:gdLst/>
                <a:ahLst/>
                <a:cxnLst/>
                <a:rect l="l" t="t" r="r" b="b"/>
                <a:pathLst>
                  <a:path w="31743" h="16494" extrusionOk="0">
                    <a:moveTo>
                      <a:pt x="31708" y="0"/>
                    </a:moveTo>
                    <a:lnTo>
                      <a:pt x="0" y="16424"/>
                    </a:lnTo>
                    <a:lnTo>
                      <a:pt x="35" y="16494"/>
                    </a:lnTo>
                    <a:lnTo>
                      <a:pt x="31743" y="82"/>
                    </a:lnTo>
                    <a:lnTo>
                      <a:pt x="317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64"/>
              <p:cNvSpPr/>
              <p:nvPr/>
            </p:nvSpPr>
            <p:spPr>
              <a:xfrm>
                <a:off x="1599875" y="1881600"/>
                <a:ext cx="793850" cy="412350"/>
              </a:xfrm>
              <a:custGeom>
                <a:avLst/>
                <a:gdLst/>
                <a:ahLst/>
                <a:cxnLst/>
                <a:rect l="l" t="t" r="r" b="b"/>
                <a:pathLst>
                  <a:path w="31754" h="16494" extrusionOk="0">
                    <a:moveTo>
                      <a:pt x="31707" y="0"/>
                    </a:moveTo>
                    <a:lnTo>
                      <a:pt x="0" y="16412"/>
                    </a:lnTo>
                    <a:lnTo>
                      <a:pt x="35" y="16494"/>
                    </a:lnTo>
                    <a:lnTo>
                      <a:pt x="31754" y="70"/>
                    </a:lnTo>
                    <a:lnTo>
                      <a:pt x="317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64"/>
              <p:cNvSpPr/>
              <p:nvPr/>
            </p:nvSpPr>
            <p:spPr>
              <a:xfrm>
                <a:off x="1567300" y="1818500"/>
                <a:ext cx="793575" cy="412350"/>
              </a:xfrm>
              <a:custGeom>
                <a:avLst/>
                <a:gdLst/>
                <a:ahLst/>
                <a:cxnLst/>
                <a:rect l="l" t="t" r="r" b="b"/>
                <a:pathLst>
                  <a:path w="31743" h="16494" extrusionOk="0">
                    <a:moveTo>
                      <a:pt x="31708" y="0"/>
                    </a:moveTo>
                    <a:lnTo>
                      <a:pt x="0" y="16412"/>
                    </a:lnTo>
                    <a:lnTo>
                      <a:pt x="35" y="16494"/>
                    </a:lnTo>
                    <a:lnTo>
                      <a:pt x="31743" y="70"/>
                    </a:lnTo>
                    <a:lnTo>
                      <a:pt x="317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64"/>
              <p:cNvSpPr/>
              <p:nvPr/>
            </p:nvSpPr>
            <p:spPr>
              <a:xfrm>
                <a:off x="1534450" y="1755400"/>
                <a:ext cx="793850" cy="412075"/>
              </a:xfrm>
              <a:custGeom>
                <a:avLst/>
                <a:gdLst/>
                <a:ahLst/>
                <a:cxnLst/>
                <a:rect l="l" t="t" r="r" b="b"/>
                <a:pathLst>
                  <a:path w="31754" h="16483" extrusionOk="0">
                    <a:moveTo>
                      <a:pt x="31707" y="0"/>
                    </a:moveTo>
                    <a:lnTo>
                      <a:pt x="0" y="16412"/>
                    </a:lnTo>
                    <a:lnTo>
                      <a:pt x="35" y="16482"/>
                    </a:lnTo>
                    <a:lnTo>
                      <a:pt x="31754" y="70"/>
                    </a:lnTo>
                    <a:lnTo>
                      <a:pt x="317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9" name="Google Shape;4759;p64"/>
            <p:cNvGrpSpPr/>
            <p:nvPr/>
          </p:nvGrpSpPr>
          <p:grpSpPr>
            <a:xfrm>
              <a:off x="-375881" y="3533050"/>
              <a:ext cx="2178223" cy="2298949"/>
              <a:chOff x="234325" y="1478800"/>
              <a:chExt cx="877325" cy="925950"/>
            </a:xfrm>
          </p:grpSpPr>
          <p:sp>
            <p:nvSpPr>
              <p:cNvPr id="4760" name="Google Shape;4760;p64"/>
              <p:cNvSpPr/>
              <p:nvPr/>
            </p:nvSpPr>
            <p:spPr>
              <a:xfrm>
                <a:off x="501575" y="1512300"/>
                <a:ext cx="382400" cy="199300"/>
              </a:xfrm>
              <a:custGeom>
                <a:avLst/>
                <a:gdLst/>
                <a:ahLst/>
                <a:cxnLst/>
                <a:rect l="l" t="t" r="r" b="b"/>
                <a:pathLst>
                  <a:path w="15296" h="7972" extrusionOk="0">
                    <a:moveTo>
                      <a:pt x="15214" y="0"/>
                    </a:moveTo>
                    <a:lnTo>
                      <a:pt x="0" y="7887"/>
                    </a:lnTo>
                    <a:cubicBezTo>
                      <a:pt x="69" y="7948"/>
                      <a:pt x="131" y="7972"/>
                      <a:pt x="190" y="7972"/>
                    </a:cubicBezTo>
                    <a:cubicBezTo>
                      <a:pt x="329" y="7972"/>
                      <a:pt x="444" y="7839"/>
                      <a:pt x="558" y="7782"/>
                    </a:cubicBezTo>
                    <a:cubicBezTo>
                      <a:pt x="5327" y="5328"/>
                      <a:pt x="10085" y="2862"/>
                      <a:pt x="14830" y="396"/>
                    </a:cubicBezTo>
                    <a:cubicBezTo>
                      <a:pt x="14993" y="314"/>
                      <a:pt x="15295" y="314"/>
                      <a:pt x="15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64"/>
              <p:cNvSpPr/>
              <p:nvPr/>
            </p:nvSpPr>
            <p:spPr>
              <a:xfrm>
                <a:off x="236075" y="1751025"/>
                <a:ext cx="38700" cy="63725"/>
              </a:xfrm>
              <a:custGeom>
                <a:avLst/>
                <a:gdLst/>
                <a:ahLst/>
                <a:cxnLst/>
                <a:rect l="l" t="t" r="r" b="b"/>
                <a:pathLst>
                  <a:path w="1548" h="2549" extrusionOk="0">
                    <a:moveTo>
                      <a:pt x="140" y="1"/>
                    </a:moveTo>
                    <a:lnTo>
                      <a:pt x="140" y="1"/>
                    </a:lnTo>
                    <a:cubicBezTo>
                      <a:pt x="1" y="780"/>
                      <a:pt x="454" y="1431"/>
                      <a:pt x="280" y="2094"/>
                    </a:cubicBezTo>
                    <a:cubicBezTo>
                      <a:pt x="365" y="2059"/>
                      <a:pt x="473" y="1897"/>
                      <a:pt x="551" y="1897"/>
                    </a:cubicBezTo>
                    <a:cubicBezTo>
                      <a:pt x="600" y="1897"/>
                      <a:pt x="638" y="1962"/>
                      <a:pt x="652" y="2164"/>
                    </a:cubicBezTo>
                    <a:cubicBezTo>
                      <a:pt x="664" y="2315"/>
                      <a:pt x="652" y="2455"/>
                      <a:pt x="792" y="2548"/>
                    </a:cubicBezTo>
                    <a:cubicBezTo>
                      <a:pt x="792" y="2036"/>
                      <a:pt x="1373" y="2432"/>
                      <a:pt x="1548" y="2036"/>
                    </a:cubicBezTo>
                    <a:lnTo>
                      <a:pt x="1548" y="2036"/>
                    </a:lnTo>
                    <a:cubicBezTo>
                      <a:pt x="1477" y="2048"/>
                      <a:pt x="1413" y="2054"/>
                      <a:pt x="1355" y="2054"/>
                    </a:cubicBezTo>
                    <a:cubicBezTo>
                      <a:pt x="896" y="2054"/>
                      <a:pt x="802" y="1706"/>
                      <a:pt x="698" y="1304"/>
                    </a:cubicBezTo>
                    <a:cubicBezTo>
                      <a:pt x="582" y="885"/>
                      <a:pt x="512" y="443"/>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64"/>
              <p:cNvSpPr/>
              <p:nvPr/>
            </p:nvSpPr>
            <p:spPr>
              <a:xfrm>
                <a:off x="394850" y="1661525"/>
                <a:ext cx="99750" cy="156750"/>
              </a:xfrm>
              <a:custGeom>
                <a:avLst/>
                <a:gdLst/>
                <a:ahLst/>
                <a:cxnLst/>
                <a:rect l="l" t="t" r="r" b="b"/>
                <a:pathLst>
                  <a:path w="3990" h="6270" extrusionOk="0">
                    <a:moveTo>
                      <a:pt x="868" y="1"/>
                    </a:moveTo>
                    <a:cubicBezTo>
                      <a:pt x="832" y="1"/>
                      <a:pt x="792" y="15"/>
                      <a:pt x="745" y="45"/>
                    </a:cubicBezTo>
                    <a:cubicBezTo>
                      <a:pt x="501" y="208"/>
                      <a:pt x="128" y="196"/>
                      <a:pt x="0" y="545"/>
                    </a:cubicBezTo>
                    <a:cubicBezTo>
                      <a:pt x="22" y="596"/>
                      <a:pt x="71" y="624"/>
                      <a:pt x="119" y="624"/>
                    </a:cubicBezTo>
                    <a:cubicBezTo>
                      <a:pt x="148" y="624"/>
                      <a:pt x="176" y="613"/>
                      <a:pt x="198" y="592"/>
                    </a:cubicBezTo>
                    <a:cubicBezTo>
                      <a:pt x="374" y="456"/>
                      <a:pt x="515" y="396"/>
                      <a:pt x="635" y="396"/>
                    </a:cubicBezTo>
                    <a:cubicBezTo>
                      <a:pt x="857" y="396"/>
                      <a:pt x="1005" y="601"/>
                      <a:pt x="1164" y="917"/>
                    </a:cubicBezTo>
                    <a:cubicBezTo>
                      <a:pt x="1966" y="2546"/>
                      <a:pt x="2827" y="4139"/>
                      <a:pt x="3664" y="5756"/>
                    </a:cubicBezTo>
                    <a:cubicBezTo>
                      <a:pt x="3490" y="5930"/>
                      <a:pt x="3187" y="5942"/>
                      <a:pt x="3036" y="6268"/>
                    </a:cubicBezTo>
                    <a:cubicBezTo>
                      <a:pt x="3057" y="6269"/>
                      <a:pt x="3077" y="6270"/>
                      <a:pt x="3097" y="6270"/>
                    </a:cubicBezTo>
                    <a:cubicBezTo>
                      <a:pt x="3418" y="6270"/>
                      <a:pt x="3596" y="6097"/>
                      <a:pt x="3804" y="5977"/>
                    </a:cubicBezTo>
                    <a:lnTo>
                      <a:pt x="3874" y="5965"/>
                    </a:lnTo>
                    <a:lnTo>
                      <a:pt x="3920" y="5930"/>
                    </a:lnTo>
                    <a:cubicBezTo>
                      <a:pt x="3943" y="5884"/>
                      <a:pt x="3990" y="5814"/>
                      <a:pt x="3978" y="5779"/>
                    </a:cubicBezTo>
                    <a:cubicBezTo>
                      <a:pt x="2931" y="3965"/>
                      <a:pt x="2013" y="2069"/>
                      <a:pt x="1070" y="208"/>
                    </a:cubicBezTo>
                    <a:cubicBezTo>
                      <a:pt x="1013" y="84"/>
                      <a:pt x="955" y="1"/>
                      <a:pt x="8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64"/>
              <p:cNvSpPr/>
              <p:nvPr/>
            </p:nvSpPr>
            <p:spPr>
              <a:xfrm>
                <a:off x="238125" y="1824300"/>
                <a:ext cx="73575" cy="38125"/>
              </a:xfrm>
              <a:custGeom>
                <a:avLst/>
                <a:gdLst/>
                <a:ahLst/>
                <a:cxnLst/>
                <a:rect l="l" t="t" r="r" b="b"/>
                <a:pathLst>
                  <a:path w="2943" h="1525" extrusionOk="0">
                    <a:moveTo>
                      <a:pt x="2943" y="1"/>
                    </a:moveTo>
                    <a:lnTo>
                      <a:pt x="2943" y="1"/>
                    </a:lnTo>
                    <a:cubicBezTo>
                      <a:pt x="1873" y="315"/>
                      <a:pt x="872" y="827"/>
                      <a:pt x="0" y="1525"/>
                    </a:cubicBezTo>
                    <a:lnTo>
                      <a:pt x="2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64"/>
              <p:cNvSpPr/>
              <p:nvPr/>
            </p:nvSpPr>
            <p:spPr>
              <a:xfrm>
                <a:off x="344250" y="1724150"/>
                <a:ext cx="100625" cy="82500"/>
              </a:xfrm>
              <a:custGeom>
                <a:avLst/>
                <a:gdLst/>
                <a:ahLst/>
                <a:cxnLst/>
                <a:rect l="l" t="t" r="r" b="b"/>
                <a:pathLst>
                  <a:path w="4025" h="3300" extrusionOk="0">
                    <a:moveTo>
                      <a:pt x="2433" y="1"/>
                    </a:moveTo>
                    <a:cubicBezTo>
                      <a:pt x="2380" y="1"/>
                      <a:pt x="2332" y="25"/>
                      <a:pt x="2292" y="87"/>
                    </a:cubicBezTo>
                    <a:cubicBezTo>
                      <a:pt x="2117" y="355"/>
                      <a:pt x="2641" y="262"/>
                      <a:pt x="2722" y="483"/>
                    </a:cubicBezTo>
                    <a:cubicBezTo>
                      <a:pt x="2734" y="506"/>
                      <a:pt x="2804" y="506"/>
                      <a:pt x="2839" y="529"/>
                    </a:cubicBezTo>
                    <a:cubicBezTo>
                      <a:pt x="3025" y="704"/>
                      <a:pt x="2967" y="1018"/>
                      <a:pt x="3188" y="1169"/>
                    </a:cubicBezTo>
                    <a:cubicBezTo>
                      <a:pt x="3350" y="1506"/>
                      <a:pt x="3036" y="1506"/>
                      <a:pt x="2885" y="1588"/>
                    </a:cubicBezTo>
                    <a:cubicBezTo>
                      <a:pt x="2071" y="2030"/>
                      <a:pt x="1257" y="2437"/>
                      <a:pt x="442" y="2867"/>
                    </a:cubicBezTo>
                    <a:cubicBezTo>
                      <a:pt x="268" y="2948"/>
                      <a:pt x="0" y="2948"/>
                      <a:pt x="0" y="3239"/>
                    </a:cubicBezTo>
                    <a:cubicBezTo>
                      <a:pt x="36" y="3284"/>
                      <a:pt x="74" y="3300"/>
                      <a:pt x="112" y="3300"/>
                    </a:cubicBezTo>
                    <a:cubicBezTo>
                      <a:pt x="171" y="3300"/>
                      <a:pt x="230" y="3261"/>
                      <a:pt x="280" y="3239"/>
                    </a:cubicBezTo>
                    <a:cubicBezTo>
                      <a:pt x="1513" y="2600"/>
                      <a:pt x="2746" y="1948"/>
                      <a:pt x="3967" y="1308"/>
                    </a:cubicBezTo>
                    <a:cubicBezTo>
                      <a:pt x="3990" y="1274"/>
                      <a:pt x="4013" y="1250"/>
                      <a:pt x="4025" y="1215"/>
                    </a:cubicBezTo>
                    <a:cubicBezTo>
                      <a:pt x="4025" y="1192"/>
                      <a:pt x="4025" y="1181"/>
                      <a:pt x="4013" y="1157"/>
                    </a:cubicBezTo>
                    <a:cubicBezTo>
                      <a:pt x="3975" y="1121"/>
                      <a:pt x="3935" y="1107"/>
                      <a:pt x="3894" y="1107"/>
                    </a:cubicBezTo>
                    <a:cubicBezTo>
                      <a:pt x="3757" y="1107"/>
                      <a:pt x="3609" y="1265"/>
                      <a:pt x="3474" y="1265"/>
                    </a:cubicBezTo>
                    <a:cubicBezTo>
                      <a:pt x="3405" y="1265"/>
                      <a:pt x="3340" y="1224"/>
                      <a:pt x="3281" y="1099"/>
                    </a:cubicBezTo>
                    <a:cubicBezTo>
                      <a:pt x="3269" y="797"/>
                      <a:pt x="3118" y="506"/>
                      <a:pt x="2885" y="320"/>
                    </a:cubicBezTo>
                    <a:cubicBezTo>
                      <a:pt x="2757" y="192"/>
                      <a:pt x="2578" y="1"/>
                      <a:pt x="2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64"/>
              <p:cNvSpPr/>
              <p:nvPr/>
            </p:nvSpPr>
            <p:spPr>
              <a:xfrm>
                <a:off x="735075" y="1602500"/>
                <a:ext cx="37525" cy="21650"/>
              </a:xfrm>
              <a:custGeom>
                <a:avLst/>
                <a:gdLst/>
                <a:ahLst/>
                <a:cxnLst/>
                <a:rect l="l" t="t" r="r" b="b"/>
                <a:pathLst>
                  <a:path w="1501" h="866" extrusionOk="0">
                    <a:moveTo>
                      <a:pt x="565" y="1"/>
                    </a:moveTo>
                    <a:cubicBezTo>
                      <a:pt x="476" y="1"/>
                      <a:pt x="375" y="41"/>
                      <a:pt x="291" y="114"/>
                    </a:cubicBezTo>
                    <a:cubicBezTo>
                      <a:pt x="210" y="196"/>
                      <a:pt x="0" y="312"/>
                      <a:pt x="105" y="370"/>
                    </a:cubicBezTo>
                    <a:cubicBezTo>
                      <a:pt x="372" y="522"/>
                      <a:pt x="593" y="708"/>
                      <a:pt x="838" y="847"/>
                    </a:cubicBezTo>
                    <a:cubicBezTo>
                      <a:pt x="861" y="860"/>
                      <a:pt x="889" y="866"/>
                      <a:pt x="919" y="866"/>
                    </a:cubicBezTo>
                    <a:cubicBezTo>
                      <a:pt x="1109" y="866"/>
                      <a:pt x="1400" y="624"/>
                      <a:pt x="1501" y="312"/>
                    </a:cubicBezTo>
                    <a:lnTo>
                      <a:pt x="1501" y="312"/>
                    </a:lnTo>
                    <a:cubicBezTo>
                      <a:pt x="1347" y="406"/>
                      <a:pt x="1214" y="476"/>
                      <a:pt x="1099" y="476"/>
                    </a:cubicBezTo>
                    <a:cubicBezTo>
                      <a:pt x="971" y="476"/>
                      <a:pt x="865" y="389"/>
                      <a:pt x="779" y="149"/>
                    </a:cubicBezTo>
                    <a:cubicBezTo>
                      <a:pt x="743" y="47"/>
                      <a:pt x="661" y="1"/>
                      <a:pt x="5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64"/>
              <p:cNvSpPr/>
              <p:nvPr/>
            </p:nvSpPr>
            <p:spPr>
              <a:xfrm>
                <a:off x="328250" y="1717200"/>
                <a:ext cx="31150" cy="71650"/>
              </a:xfrm>
              <a:custGeom>
                <a:avLst/>
                <a:gdLst/>
                <a:ahLst/>
                <a:cxnLst/>
                <a:rect l="l" t="t" r="r" b="b"/>
                <a:pathLst>
                  <a:path w="1246" h="2866" extrusionOk="0">
                    <a:moveTo>
                      <a:pt x="398" y="0"/>
                    </a:moveTo>
                    <a:cubicBezTo>
                      <a:pt x="370" y="0"/>
                      <a:pt x="335" y="5"/>
                      <a:pt x="292" y="16"/>
                    </a:cubicBezTo>
                    <a:cubicBezTo>
                      <a:pt x="71" y="63"/>
                      <a:pt x="1" y="330"/>
                      <a:pt x="187" y="679"/>
                    </a:cubicBezTo>
                    <a:cubicBezTo>
                      <a:pt x="222" y="540"/>
                      <a:pt x="280" y="400"/>
                      <a:pt x="361" y="272"/>
                    </a:cubicBezTo>
                    <a:cubicBezTo>
                      <a:pt x="479" y="145"/>
                      <a:pt x="547" y="0"/>
                      <a:pt x="398" y="0"/>
                    </a:cubicBezTo>
                    <a:close/>
                    <a:moveTo>
                      <a:pt x="187" y="679"/>
                    </a:moveTo>
                    <a:lnTo>
                      <a:pt x="187" y="679"/>
                    </a:lnTo>
                    <a:cubicBezTo>
                      <a:pt x="82" y="970"/>
                      <a:pt x="326" y="1144"/>
                      <a:pt x="326" y="1365"/>
                    </a:cubicBezTo>
                    <a:cubicBezTo>
                      <a:pt x="222" y="1447"/>
                      <a:pt x="36" y="1424"/>
                      <a:pt x="47" y="1703"/>
                    </a:cubicBezTo>
                    <a:cubicBezTo>
                      <a:pt x="209" y="1621"/>
                      <a:pt x="332" y="1586"/>
                      <a:pt x="427" y="1586"/>
                    </a:cubicBezTo>
                    <a:cubicBezTo>
                      <a:pt x="791" y="1586"/>
                      <a:pt x="749" y="2092"/>
                      <a:pt x="896" y="2377"/>
                    </a:cubicBezTo>
                    <a:cubicBezTo>
                      <a:pt x="838" y="2529"/>
                      <a:pt x="780" y="2691"/>
                      <a:pt x="722" y="2866"/>
                    </a:cubicBezTo>
                    <a:cubicBezTo>
                      <a:pt x="966" y="2808"/>
                      <a:pt x="1141" y="2726"/>
                      <a:pt x="1071" y="2447"/>
                    </a:cubicBezTo>
                    <a:cubicBezTo>
                      <a:pt x="1245" y="1982"/>
                      <a:pt x="350" y="1517"/>
                      <a:pt x="1141" y="1086"/>
                    </a:cubicBezTo>
                    <a:cubicBezTo>
                      <a:pt x="1096" y="1064"/>
                      <a:pt x="1054" y="1055"/>
                      <a:pt x="1014" y="1055"/>
                    </a:cubicBezTo>
                    <a:cubicBezTo>
                      <a:pt x="866" y="1055"/>
                      <a:pt x="747" y="1176"/>
                      <a:pt x="619" y="1176"/>
                    </a:cubicBezTo>
                    <a:cubicBezTo>
                      <a:pt x="585" y="1176"/>
                      <a:pt x="549" y="1167"/>
                      <a:pt x="513" y="1144"/>
                    </a:cubicBezTo>
                    <a:cubicBezTo>
                      <a:pt x="431" y="982"/>
                      <a:pt x="408" y="772"/>
                      <a:pt x="187" y="6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64"/>
              <p:cNvSpPr/>
              <p:nvPr/>
            </p:nvSpPr>
            <p:spPr>
              <a:xfrm>
                <a:off x="714125" y="1628025"/>
                <a:ext cx="27650" cy="33800"/>
              </a:xfrm>
              <a:custGeom>
                <a:avLst/>
                <a:gdLst/>
                <a:ahLst/>
                <a:cxnLst/>
                <a:rect l="l" t="t" r="r" b="b"/>
                <a:pathLst>
                  <a:path w="1106" h="1352" extrusionOk="0">
                    <a:moveTo>
                      <a:pt x="489" y="1"/>
                    </a:moveTo>
                    <a:lnTo>
                      <a:pt x="489" y="1"/>
                    </a:lnTo>
                    <a:cubicBezTo>
                      <a:pt x="757" y="664"/>
                      <a:pt x="198" y="408"/>
                      <a:pt x="1" y="640"/>
                    </a:cubicBezTo>
                    <a:cubicBezTo>
                      <a:pt x="222" y="803"/>
                      <a:pt x="710" y="745"/>
                      <a:pt x="478" y="1222"/>
                    </a:cubicBezTo>
                    <a:cubicBezTo>
                      <a:pt x="466" y="1245"/>
                      <a:pt x="524" y="1338"/>
                      <a:pt x="571" y="1350"/>
                    </a:cubicBezTo>
                    <a:cubicBezTo>
                      <a:pt x="576" y="1351"/>
                      <a:pt x="581" y="1352"/>
                      <a:pt x="587" y="1352"/>
                    </a:cubicBezTo>
                    <a:cubicBezTo>
                      <a:pt x="636" y="1352"/>
                      <a:pt x="710" y="1313"/>
                      <a:pt x="710" y="1292"/>
                    </a:cubicBezTo>
                    <a:cubicBezTo>
                      <a:pt x="745" y="896"/>
                      <a:pt x="1106" y="478"/>
                      <a:pt x="4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64"/>
              <p:cNvSpPr/>
              <p:nvPr/>
            </p:nvSpPr>
            <p:spPr>
              <a:xfrm>
                <a:off x="594025" y="1595450"/>
                <a:ext cx="23300" cy="34050"/>
              </a:xfrm>
              <a:custGeom>
                <a:avLst/>
                <a:gdLst/>
                <a:ahLst/>
                <a:cxnLst/>
                <a:rect l="l" t="t" r="r" b="b"/>
                <a:pathLst>
                  <a:path w="932" h="1362" extrusionOk="0">
                    <a:moveTo>
                      <a:pt x="641" y="1"/>
                    </a:moveTo>
                    <a:cubicBezTo>
                      <a:pt x="478" y="210"/>
                      <a:pt x="466" y="548"/>
                      <a:pt x="1" y="652"/>
                    </a:cubicBezTo>
                    <a:cubicBezTo>
                      <a:pt x="65" y="643"/>
                      <a:pt x="120" y="638"/>
                      <a:pt x="168" y="638"/>
                    </a:cubicBezTo>
                    <a:cubicBezTo>
                      <a:pt x="702" y="638"/>
                      <a:pt x="294" y="1191"/>
                      <a:pt x="582" y="1362"/>
                    </a:cubicBezTo>
                    <a:cubicBezTo>
                      <a:pt x="815" y="897"/>
                      <a:pt x="931" y="455"/>
                      <a:pt x="6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64"/>
              <p:cNvSpPr/>
              <p:nvPr/>
            </p:nvSpPr>
            <p:spPr>
              <a:xfrm>
                <a:off x="441075" y="1781275"/>
                <a:ext cx="17450" cy="34075"/>
              </a:xfrm>
              <a:custGeom>
                <a:avLst/>
                <a:gdLst/>
                <a:ahLst/>
                <a:cxnLst/>
                <a:rect l="l" t="t" r="r" b="b"/>
                <a:pathLst>
                  <a:path w="698" h="1363" extrusionOk="0">
                    <a:moveTo>
                      <a:pt x="1" y="0"/>
                    </a:moveTo>
                    <a:lnTo>
                      <a:pt x="1" y="0"/>
                    </a:lnTo>
                    <a:cubicBezTo>
                      <a:pt x="292" y="349"/>
                      <a:pt x="466" y="722"/>
                      <a:pt x="419" y="1187"/>
                    </a:cubicBezTo>
                    <a:cubicBezTo>
                      <a:pt x="408" y="1280"/>
                      <a:pt x="443" y="1350"/>
                      <a:pt x="536" y="1361"/>
                    </a:cubicBezTo>
                    <a:cubicBezTo>
                      <a:pt x="541" y="1362"/>
                      <a:pt x="546" y="1362"/>
                      <a:pt x="552" y="1362"/>
                    </a:cubicBezTo>
                    <a:cubicBezTo>
                      <a:pt x="627" y="1362"/>
                      <a:pt x="697" y="1286"/>
                      <a:pt x="675" y="1210"/>
                    </a:cubicBezTo>
                    <a:cubicBezTo>
                      <a:pt x="629" y="710"/>
                      <a:pt x="594" y="19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64"/>
              <p:cNvSpPr/>
              <p:nvPr/>
            </p:nvSpPr>
            <p:spPr>
              <a:xfrm>
                <a:off x="528550" y="1638900"/>
                <a:ext cx="27425" cy="20050"/>
              </a:xfrm>
              <a:custGeom>
                <a:avLst/>
                <a:gdLst/>
                <a:ahLst/>
                <a:cxnLst/>
                <a:rect l="l" t="t" r="r" b="b"/>
                <a:pathLst>
                  <a:path w="1097" h="802" extrusionOk="0">
                    <a:moveTo>
                      <a:pt x="579" y="0"/>
                    </a:moveTo>
                    <a:cubicBezTo>
                      <a:pt x="511" y="0"/>
                      <a:pt x="416" y="63"/>
                      <a:pt x="282" y="240"/>
                    </a:cubicBezTo>
                    <a:cubicBezTo>
                      <a:pt x="282" y="240"/>
                      <a:pt x="212" y="228"/>
                      <a:pt x="152" y="228"/>
                    </a:cubicBezTo>
                    <a:cubicBezTo>
                      <a:pt x="67" y="228"/>
                      <a:pt x="0" y="252"/>
                      <a:pt x="177" y="368"/>
                    </a:cubicBezTo>
                    <a:cubicBezTo>
                      <a:pt x="333" y="483"/>
                      <a:pt x="275" y="801"/>
                      <a:pt x="502" y="801"/>
                    </a:cubicBezTo>
                    <a:cubicBezTo>
                      <a:pt x="529" y="801"/>
                      <a:pt x="560" y="797"/>
                      <a:pt x="596" y="787"/>
                    </a:cubicBezTo>
                    <a:cubicBezTo>
                      <a:pt x="445" y="519"/>
                      <a:pt x="1096" y="601"/>
                      <a:pt x="805" y="345"/>
                    </a:cubicBezTo>
                    <a:cubicBezTo>
                      <a:pt x="757" y="305"/>
                      <a:pt x="731"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64"/>
              <p:cNvSpPr/>
              <p:nvPr/>
            </p:nvSpPr>
            <p:spPr>
              <a:xfrm>
                <a:off x="363150" y="1811875"/>
                <a:ext cx="31725" cy="28850"/>
              </a:xfrm>
              <a:custGeom>
                <a:avLst/>
                <a:gdLst/>
                <a:ahLst/>
                <a:cxnLst/>
                <a:rect l="l" t="t" r="r" b="b"/>
                <a:pathLst>
                  <a:path w="1269" h="1154" extrusionOk="0">
                    <a:moveTo>
                      <a:pt x="658" y="0"/>
                    </a:moveTo>
                    <a:cubicBezTo>
                      <a:pt x="581" y="0"/>
                      <a:pt x="497" y="25"/>
                      <a:pt x="408" y="79"/>
                    </a:cubicBezTo>
                    <a:cubicBezTo>
                      <a:pt x="280" y="149"/>
                      <a:pt x="140" y="230"/>
                      <a:pt x="140" y="405"/>
                    </a:cubicBezTo>
                    <a:cubicBezTo>
                      <a:pt x="1" y="742"/>
                      <a:pt x="47" y="1068"/>
                      <a:pt x="419" y="1149"/>
                    </a:cubicBezTo>
                    <a:cubicBezTo>
                      <a:pt x="434" y="1152"/>
                      <a:pt x="450" y="1153"/>
                      <a:pt x="465" y="1153"/>
                    </a:cubicBezTo>
                    <a:cubicBezTo>
                      <a:pt x="647" y="1153"/>
                      <a:pt x="817" y="963"/>
                      <a:pt x="710" y="684"/>
                    </a:cubicBezTo>
                    <a:lnTo>
                      <a:pt x="710" y="684"/>
                    </a:lnTo>
                    <a:cubicBezTo>
                      <a:pt x="596" y="784"/>
                      <a:pt x="509" y="829"/>
                      <a:pt x="445" y="829"/>
                    </a:cubicBezTo>
                    <a:cubicBezTo>
                      <a:pt x="346" y="829"/>
                      <a:pt x="303" y="721"/>
                      <a:pt x="303" y="544"/>
                    </a:cubicBezTo>
                    <a:lnTo>
                      <a:pt x="303" y="463"/>
                    </a:lnTo>
                    <a:cubicBezTo>
                      <a:pt x="430" y="323"/>
                      <a:pt x="508" y="271"/>
                      <a:pt x="558" y="271"/>
                    </a:cubicBezTo>
                    <a:cubicBezTo>
                      <a:pt x="680" y="271"/>
                      <a:pt x="627" y="590"/>
                      <a:pt x="710" y="672"/>
                    </a:cubicBezTo>
                    <a:cubicBezTo>
                      <a:pt x="803" y="510"/>
                      <a:pt x="1268" y="638"/>
                      <a:pt x="1036" y="254"/>
                    </a:cubicBezTo>
                    <a:cubicBezTo>
                      <a:pt x="943" y="99"/>
                      <a:pt x="813" y="0"/>
                      <a:pt x="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64"/>
              <p:cNvSpPr/>
              <p:nvPr/>
            </p:nvSpPr>
            <p:spPr>
              <a:xfrm>
                <a:off x="736225" y="1534100"/>
                <a:ext cx="18050" cy="37550"/>
              </a:xfrm>
              <a:custGeom>
                <a:avLst/>
                <a:gdLst/>
                <a:ahLst/>
                <a:cxnLst/>
                <a:rect l="l" t="t" r="r" b="b"/>
                <a:pathLst>
                  <a:path w="722" h="1502" extrusionOk="0">
                    <a:moveTo>
                      <a:pt x="1" y="1"/>
                    </a:moveTo>
                    <a:cubicBezTo>
                      <a:pt x="59" y="571"/>
                      <a:pt x="454" y="978"/>
                      <a:pt x="594" y="1501"/>
                    </a:cubicBezTo>
                    <a:cubicBezTo>
                      <a:pt x="722" y="1303"/>
                      <a:pt x="710" y="1036"/>
                      <a:pt x="559" y="850"/>
                    </a:cubicBezTo>
                    <a:cubicBezTo>
                      <a:pt x="512" y="640"/>
                      <a:pt x="408" y="443"/>
                      <a:pt x="268" y="292"/>
                    </a:cubicBezTo>
                    <a:cubicBezTo>
                      <a:pt x="222" y="164"/>
                      <a:pt x="198"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64"/>
              <p:cNvSpPr/>
              <p:nvPr/>
            </p:nvSpPr>
            <p:spPr>
              <a:xfrm>
                <a:off x="736225" y="1533825"/>
                <a:ext cx="25" cy="600"/>
              </a:xfrm>
              <a:custGeom>
                <a:avLst/>
                <a:gdLst/>
                <a:ahLst/>
                <a:cxnLst/>
                <a:rect l="l" t="t" r="r" b="b"/>
                <a:pathLst>
                  <a:path w="1" h="24" extrusionOk="0">
                    <a:moveTo>
                      <a:pt x="1" y="23"/>
                    </a:move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64"/>
              <p:cNvSpPr/>
              <p:nvPr/>
            </p:nvSpPr>
            <p:spPr>
              <a:xfrm>
                <a:off x="550550" y="1592350"/>
                <a:ext cx="30425" cy="52575"/>
              </a:xfrm>
              <a:custGeom>
                <a:avLst/>
                <a:gdLst/>
                <a:ahLst/>
                <a:cxnLst/>
                <a:rect l="l" t="t" r="r" b="b"/>
                <a:pathLst>
                  <a:path w="1217" h="2103" extrusionOk="0">
                    <a:moveTo>
                      <a:pt x="89" y="1"/>
                    </a:moveTo>
                    <a:cubicBezTo>
                      <a:pt x="31" y="1"/>
                      <a:pt x="1" y="80"/>
                      <a:pt x="30" y="218"/>
                    </a:cubicBezTo>
                    <a:cubicBezTo>
                      <a:pt x="146" y="672"/>
                      <a:pt x="251" y="1125"/>
                      <a:pt x="740" y="1346"/>
                    </a:cubicBezTo>
                    <a:cubicBezTo>
                      <a:pt x="751" y="1358"/>
                      <a:pt x="763" y="1370"/>
                      <a:pt x="786" y="1393"/>
                    </a:cubicBezTo>
                    <a:lnTo>
                      <a:pt x="1077" y="2102"/>
                    </a:lnTo>
                    <a:cubicBezTo>
                      <a:pt x="1216" y="1684"/>
                      <a:pt x="1065" y="1218"/>
                      <a:pt x="705" y="962"/>
                    </a:cubicBezTo>
                    <a:cubicBezTo>
                      <a:pt x="701" y="963"/>
                      <a:pt x="697" y="963"/>
                      <a:pt x="694" y="963"/>
                    </a:cubicBezTo>
                    <a:cubicBezTo>
                      <a:pt x="446" y="963"/>
                      <a:pt x="976" y="611"/>
                      <a:pt x="723" y="611"/>
                    </a:cubicBezTo>
                    <a:cubicBezTo>
                      <a:pt x="686" y="611"/>
                      <a:pt x="631" y="619"/>
                      <a:pt x="553" y="637"/>
                    </a:cubicBezTo>
                    <a:cubicBezTo>
                      <a:pt x="379" y="497"/>
                      <a:pt x="344" y="253"/>
                      <a:pt x="216" y="90"/>
                    </a:cubicBezTo>
                    <a:cubicBezTo>
                      <a:pt x="168" y="29"/>
                      <a:pt x="124" y="1"/>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64"/>
              <p:cNvSpPr/>
              <p:nvPr/>
            </p:nvSpPr>
            <p:spPr>
              <a:xfrm>
                <a:off x="393675" y="1764400"/>
                <a:ext cx="25" cy="2075"/>
              </a:xfrm>
              <a:custGeom>
                <a:avLst/>
                <a:gdLst/>
                <a:ahLst/>
                <a:cxnLst/>
                <a:rect l="l" t="t" r="r" b="b"/>
                <a:pathLst>
                  <a:path w="1" h="83" extrusionOk="0">
                    <a:moveTo>
                      <a:pt x="1" y="1"/>
                    </a:moveTo>
                    <a:cubicBezTo>
                      <a:pt x="1" y="24"/>
                      <a:pt x="1" y="59"/>
                      <a:pt x="1" y="8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64"/>
              <p:cNvSpPr/>
              <p:nvPr/>
            </p:nvSpPr>
            <p:spPr>
              <a:xfrm>
                <a:off x="381475" y="1744275"/>
                <a:ext cx="24450" cy="20150"/>
              </a:xfrm>
              <a:custGeom>
                <a:avLst/>
                <a:gdLst/>
                <a:ahLst/>
                <a:cxnLst/>
                <a:rect l="l" t="t" r="r" b="b"/>
                <a:pathLst>
                  <a:path w="978" h="806" extrusionOk="0">
                    <a:moveTo>
                      <a:pt x="571" y="0"/>
                    </a:moveTo>
                    <a:cubicBezTo>
                      <a:pt x="426" y="0"/>
                      <a:pt x="270" y="148"/>
                      <a:pt x="112" y="148"/>
                    </a:cubicBezTo>
                    <a:cubicBezTo>
                      <a:pt x="75" y="148"/>
                      <a:pt x="38" y="140"/>
                      <a:pt x="0" y="120"/>
                    </a:cubicBezTo>
                    <a:lnTo>
                      <a:pt x="0" y="120"/>
                    </a:lnTo>
                    <a:cubicBezTo>
                      <a:pt x="256" y="294"/>
                      <a:pt x="489" y="445"/>
                      <a:pt x="489" y="806"/>
                    </a:cubicBezTo>
                    <a:cubicBezTo>
                      <a:pt x="535" y="538"/>
                      <a:pt x="977" y="503"/>
                      <a:pt x="791" y="166"/>
                    </a:cubicBezTo>
                    <a:cubicBezTo>
                      <a:pt x="722" y="41"/>
                      <a:pt x="648" y="0"/>
                      <a:pt x="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64"/>
              <p:cNvSpPr/>
              <p:nvPr/>
            </p:nvSpPr>
            <p:spPr>
              <a:xfrm>
                <a:off x="713250" y="1550575"/>
                <a:ext cx="23625" cy="22800"/>
              </a:xfrm>
              <a:custGeom>
                <a:avLst/>
                <a:gdLst/>
                <a:ahLst/>
                <a:cxnLst/>
                <a:rect l="l" t="t" r="r" b="b"/>
                <a:pathLst>
                  <a:path w="945" h="912" extrusionOk="0">
                    <a:moveTo>
                      <a:pt x="492" y="1"/>
                    </a:moveTo>
                    <a:cubicBezTo>
                      <a:pt x="461" y="1"/>
                      <a:pt x="432" y="9"/>
                      <a:pt x="408" y="28"/>
                    </a:cubicBezTo>
                    <a:cubicBezTo>
                      <a:pt x="1" y="330"/>
                      <a:pt x="652" y="517"/>
                      <a:pt x="373" y="912"/>
                    </a:cubicBezTo>
                    <a:cubicBezTo>
                      <a:pt x="745" y="714"/>
                      <a:pt x="675" y="505"/>
                      <a:pt x="815" y="389"/>
                    </a:cubicBezTo>
                    <a:cubicBezTo>
                      <a:pt x="944" y="279"/>
                      <a:pt x="675" y="1"/>
                      <a:pt x="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64"/>
              <p:cNvSpPr/>
              <p:nvPr/>
            </p:nvSpPr>
            <p:spPr>
              <a:xfrm>
                <a:off x="388150" y="1826050"/>
                <a:ext cx="21850" cy="42875"/>
              </a:xfrm>
              <a:custGeom>
                <a:avLst/>
                <a:gdLst/>
                <a:ahLst/>
                <a:cxnLst/>
                <a:rect l="l" t="t" r="r" b="b"/>
                <a:pathLst>
                  <a:path w="874" h="1715" extrusionOk="0">
                    <a:moveTo>
                      <a:pt x="454" y="734"/>
                    </a:moveTo>
                    <a:cubicBezTo>
                      <a:pt x="478" y="768"/>
                      <a:pt x="501" y="792"/>
                      <a:pt x="524" y="838"/>
                    </a:cubicBezTo>
                    <a:cubicBezTo>
                      <a:pt x="559" y="931"/>
                      <a:pt x="582" y="1036"/>
                      <a:pt x="571" y="1141"/>
                    </a:cubicBezTo>
                    <a:lnTo>
                      <a:pt x="571" y="1234"/>
                    </a:lnTo>
                    <a:lnTo>
                      <a:pt x="361" y="1338"/>
                    </a:lnTo>
                    <a:cubicBezTo>
                      <a:pt x="327" y="1292"/>
                      <a:pt x="315" y="1257"/>
                      <a:pt x="303" y="1199"/>
                    </a:cubicBezTo>
                    <a:cubicBezTo>
                      <a:pt x="292" y="1082"/>
                      <a:pt x="361" y="955"/>
                      <a:pt x="361" y="838"/>
                    </a:cubicBezTo>
                    <a:cubicBezTo>
                      <a:pt x="361" y="815"/>
                      <a:pt x="361" y="803"/>
                      <a:pt x="361" y="792"/>
                    </a:cubicBezTo>
                    <a:cubicBezTo>
                      <a:pt x="385" y="768"/>
                      <a:pt x="420" y="745"/>
                      <a:pt x="454" y="734"/>
                    </a:cubicBezTo>
                    <a:close/>
                    <a:moveTo>
                      <a:pt x="116" y="1"/>
                    </a:moveTo>
                    <a:cubicBezTo>
                      <a:pt x="109" y="1"/>
                      <a:pt x="101" y="1"/>
                      <a:pt x="94" y="1"/>
                    </a:cubicBezTo>
                    <a:cubicBezTo>
                      <a:pt x="233" y="257"/>
                      <a:pt x="303" y="478"/>
                      <a:pt x="199" y="722"/>
                    </a:cubicBezTo>
                    <a:cubicBezTo>
                      <a:pt x="71" y="908"/>
                      <a:pt x="24" y="1129"/>
                      <a:pt x="82" y="1350"/>
                    </a:cubicBezTo>
                    <a:cubicBezTo>
                      <a:pt x="82" y="1490"/>
                      <a:pt x="1" y="1699"/>
                      <a:pt x="175" y="1711"/>
                    </a:cubicBezTo>
                    <a:cubicBezTo>
                      <a:pt x="197" y="1713"/>
                      <a:pt x="218" y="1715"/>
                      <a:pt x="239" y="1715"/>
                    </a:cubicBezTo>
                    <a:cubicBezTo>
                      <a:pt x="493" y="1715"/>
                      <a:pt x="712" y="1527"/>
                      <a:pt x="734" y="1280"/>
                    </a:cubicBezTo>
                    <a:cubicBezTo>
                      <a:pt x="873" y="1094"/>
                      <a:pt x="815" y="908"/>
                      <a:pt x="722" y="722"/>
                    </a:cubicBezTo>
                    <a:cubicBezTo>
                      <a:pt x="596" y="435"/>
                      <a:pt x="662"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64"/>
              <p:cNvSpPr/>
              <p:nvPr/>
            </p:nvSpPr>
            <p:spPr>
              <a:xfrm>
                <a:off x="398325" y="1797275"/>
                <a:ext cx="26525" cy="30375"/>
              </a:xfrm>
              <a:custGeom>
                <a:avLst/>
                <a:gdLst/>
                <a:ahLst/>
                <a:cxnLst/>
                <a:rect l="l" t="t" r="r" b="b"/>
                <a:pathLst>
                  <a:path w="1061" h="1215" extrusionOk="0">
                    <a:moveTo>
                      <a:pt x="129" y="0"/>
                    </a:moveTo>
                    <a:lnTo>
                      <a:pt x="129" y="0"/>
                    </a:lnTo>
                    <a:cubicBezTo>
                      <a:pt x="36" y="500"/>
                      <a:pt x="1" y="977"/>
                      <a:pt x="652" y="1152"/>
                    </a:cubicBezTo>
                    <a:cubicBezTo>
                      <a:pt x="720" y="1186"/>
                      <a:pt x="808" y="1214"/>
                      <a:pt x="884" y="1214"/>
                    </a:cubicBezTo>
                    <a:cubicBezTo>
                      <a:pt x="963" y="1214"/>
                      <a:pt x="1030" y="1183"/>
                      <a:pt x="1048" y="1094"/>
                    </a:cubicBezTo>
                    <a:cubicBezTo>
                      <a:pt x="1061" y="985"/>
                      <a:pt x="1000" y="961"/>
                      <a:pt x="921" y="961"/>
                    </a:cubicBezTo>
                    <a:cubicBezTo>
                      <a:pt x="857" y="961"/>
                      <a:pt x="780" y="977"/>
                      <a:pt x="722" y="977"/>
                    </a:cubicBezTo>
                    <a:cubicBezTo>
                      <a:pt x="222" y="838"/>
                      <a:pt x="338" y="326"/>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64"/>
              <p:cNvSpPr/>
              <p:nvPr/>
            </p:nvSpPr>
            <p:spPr>
              <a:xfrm>
                <a:off x="234325" y="1803950"/>
                <a:ext cx="20100" cy="22700"/>
              </a:xfrm>
              <a:custGeom>
                <a:avLst/>
                <a:gdLst/>
                <a:ahLst/>
                <a:cxnLst/>
                <a:rect l="l" t="t" r="r" b="b"/>
                <a:pathLst>
                  <a:path w="804" h="908" extrusionOk="0">
                    <a:moveTo>
                      <a:pt x="338" y="1"/>
                    </a:moveTo>
                    <a:cubicBezTo>
                      <a:pt x="1" y="233"/>
                      <a:pt x="233" y="501"/>
                      <a:pt x="315" y="757"/>
                    </a:cubicBezTo>
                    <a:cubicBezTo>
                      <a:pt x="341" y="851"/>
                      <a:pt x="429" y="907"/>
                      <a:pt x="521" y="907"/>
                    </a:cubicBezTo>
                    <a:cubicBezTo>
                      <a:pt x="553" y="907"/>
                      <a:pt x="587" y="900"/>
                      <a:pt x="617" y="885"/>
                    </a:cubicBezTo>
                    <a:cubicBezTo>
                      <a:pt x="803" y="803"/>
                      <a:pt x="803" y="640"/>
                      <a:pt x="780" y="478"/>
                    </a:cubicBezTo>
                    <a:lnTo>
                      <a:pt x="780" y="478"/>
                    </a:lnTo>
                    <a:cubicBezTo>
                      <a:pt x="684" y="518"/>
                      <a:pt x="613" y="535"/>
                      <a:pt x="560" y="535"/>
                    </a:cubicBezTo>
                    <a:cubicBezTo>
                      <a:pt x="296" y="535"/>
                      <a:pt x="505" y="98"/>
                      <a:pt x="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64"/>
              <p:cNvSpPr/>
              <p:nvPr/>
            </p:nvSpPr>
            <p:spPr>
              <a:xfrm>
                <a:off x="416075" y="1792025"/>
                <a:ext cx="23000" cy="24875"/>
              </a:xfrm>
              <a:custGeom>
                <a:avLst/>
                <a:gdLst/>
                <a:ahLst/>
                <a:cxnLst/>
                <a:rect l="l" t="t" r="r" b="b"/>
                <a:pathLst>
                  <a:path w="920" h="995" extrusionOk="0">
                    <a:moveTo>
                      <a:pt x="675" y="1"/>
                    </a:moveTo>
                    <a:cubicBezTo>
                      <a:pt x="431" y="59"/>
                      <a:pt x="547" y="268"/>
                      <a:pt x="466" y="373"/>
                    </a:cubicBezTo>
                    <a:cubicBezTo>
                      <a:pt x="437" y="386"/>
                      <a:pt x="404" y="391"/>
                      <a:pt x="369" y="391"/>
                    </a:cubicBezTo>
                    <a:cubicBezTo>
                      <a:pt x="295" y="391"/>
                      <a:pt x="212" y="371"/>
                      <a:pt x="146" y="371"/>
                    </a:cubicBezTo>
                    <a:cubicBezTo>
                      <a:pt x="78" y="371"/>
                      <a:pt x="28" y="392"/>
                      <a:pt x="24" y="478"/>
                    </a:cubicBezTo>
                    <a:cubicBezTo>
                      <a:pt x="0" y="722"/>
                      <a:pt x="315" y="594"/>
                      <a:pt x="466" y="687"/>
                    </a:cubicBezTo>
                    <a:cubicBezTo>
                      <a:pt x="477" y="780"/>
                      <a:pt x="466" y="920"/>
                      <a:pt x="524" y="978"/>
                    </a:cubicBezTo>
                    <a:cubicBezTo>
                      <a:pt x="536" y="990"/>
                      <a:pt x="548" y="995"/>
                      <a:pt x="561" y="995"/>
                    </a:cubicBezTo>
                    <a:cubicBezTo>
                      <a:pt x="610" y="995"/>
                      <a:pt x="661" y="917"/>
                      <a:pt x="698" y="862"/>
                    </a:cubicBezTo>
                    <a:cubicBezTo>
                      <a:pt x="919" y="559"/>
                      <a:pt x="756" y="280"/>
                      <a:pt x="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64"/>
              <p:cNvSpPr/>
              <p:nvPr/>
            </p:nvSpPr>
            <p:spPr>
              <a:xfrm>
                <a:off x="737400" y="1625825"/>
                <a:ext cx="22125" cy="31300"/>
              </a:xfrm>
              <a:custGeom>
                <a:avLst/>
                <a:gdLst/>
                <a:ahLst/>
                <a:cxnLst/>
                <a:rect l="l" t="t" r="r" b="b"/>
                <a:pathLst>
                  <a:path w="885" h="1252" extrusionOk="0">
                    <a:moveTo>
                      <a:pt x="181" y="0"/>
                    </a:moveTo>
                    <a:cubicBezTo>
                      <a:pt x="130" y="0"/>
                      <a:pt x="71" y="18"/>
                      <a:pt x="0" y="65"/>
                    </a:cubicBezTo>
                    <a:cubicBezTo>
                      <a:pt x="442" y="321"/>
                      <a:pt x="535" y="787"/>
                      <a:pt x="663" y="1252"/>
                    </a:cubicBezTo>
                    <a:cubicBezTo>
                      <a:pt x="884" y="1066"/>
                      <a:pt x="791" y="891"/>
                      <a:pt x="814" y="728"/>
                    </a:cubicBezTo>
                    <a:lnTo>
                      <a:pt x="814" y="728"/>
                    </a:lnTo>
                    <a:lnTo>
                      <a:pt x="768" y="763"/>
                    </a:lnTo>
                    <a:cubicBezTo>
                      <a:pt x="756" y="705"/>
                      <a:pt x="745" y="647"/>
                      <a:pt x="721" y="589"/>
                    </a:cubicBezTo>
                    <a:cubicBezTo>
                      <a:pt x="686" y="496"/>
                      <a:pt x="640" y="403"/>
                      <a:pt x="582" y="321"/>
                    </a:cubicBezTo>
                    <a:cubicBezTo>
                      <a:pt x="559" y="275"/>
                      <a:pt x="524" y="228"/>
                      <a:pt x="489" y="193"/>
                    </a:cubicBezTo>
                    <a:lnTo>
                      <a:pt x="535" y="182"/>
                    </a:lnTo>
                    <a:cubicBezTo>
                      <a:pt x="414" y="156"/>
                      <a:pt x="331" y="0"/>
                      <a:pt x="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64"/>
              <p:cNvSpPr/>
              <p:nvPr/>
            </p:nvSpPr>
            <p:spPr>
              <a:xfrm>
                <a:off x="485275" y="1652600"/>
                <a:ext cx="33175" cy="41325"/>
              </a:xfrm>
              <a:custGeom>
                <a:avLst/>
                <a:gdLst/>
                <a:ahLst/>
                <a:cxnLst/>
                <a:rect l="l" t="t" r="r" b="b"/>
                <a:pathLst>
                  <a:path w="1327" h="1653" extrusionOk="0">
                    <a:moveTo>
                      <a:pt x="387" y="0"/>
                    </a:moveTo>
                    <a:cubicBezTo>
                      <a:pt x="296" y="0"/>
                      <a:pt x="237" y="174"/>
                      <a:pt x="164" y="239"/>
                    </a:cubicBezTo>
                    <a:cubicBezTo>
                      <a:pt x="1" y="472"/>
                      <a:pt x="59" y="809"/>
                      <a:pt x="315" y="960"/>
                    </a:cubicBezTo>
                    <a:cubicBezTo>
                      <a:pt x="361" y="989"/>
                      <a:pt x="398" y="1002"/>
                      <a:pt x="428" y="1002"/>
                    </a:cubicBezTo>
                    <a:cubicBezTo>
                      <a:pt x="567" y="1002"/>
                      <a:pt x="570" y="746"/>
                      <a:pt x="675" y="669"/>
                    </a:cubicBezTo>
                    <a:cubicBezTo>
                      <a:pt x="664" y="646"/>
                      <a:pt x="652" y="611"/>
                      <a:pt x="652" y="576"/>
                    </a:cubicBezTo>
                    <a:lnTo>
                      <a:pt x="652" y="576"/>
                    </a:lnTo>
                    <a:cubicBezTo>
                      <a:pt x="861" y="716"/>
                      <a:pt x="1059" y="855"/>
                      <a:pt x="734" y="1076"/>
                    </a:cubicBezTo>
                    <a:lnTo>
                      <a:pt x="757" y="1100"/>
                    </a:lnTo>
                    <a:cubicBezTo>
                      <a:pt x="594" y="1263"/>
                      <a:pt x="513" y="1507"/>
                      <a:pt x="710" y="1623"/>
                    </a:cubicBezTo>
                    <a:cubicBezTo>
                      <a:pt x="749" y="1644"/>
                      <a:pt x="787" y="1653"/>
                      <a:pt x="824" y="1653"/>
                    </a:cubicBezTo>
                    <a:cubicBezTo>
                      <a:pt x="975" y="1653"/>
                      <a:pt x="1103" y="1494"/>
                      <a:pt x="1141" y="1297"/>
                    </a:cubicBezTo>
                    <a:cubicBezTo>
                      <a:pt x="1327" y="669"/>
                      <a:pt x="815" y="390"/>
                      <a:pt x="466" y="41"/>
                    </a:cubicBezTo>
                    <a:cubicBezTo>
                      <a:pt x="437" y="12"/>
                      <a:pt x="411"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64"/>
              <p:cNvSpPr/>
              <p:nvPr/>
            </p:nvSpPr>
            <p:spPr>
              <a:xfrm>
                <a:off x="751350" y="1516075"/>
                <a:ext cx="30550" cy="46850"/>
              </a:xfrm>
              <a:custGeom>
                <a:avLst/>
                <a:gdLst/>
                <a:ahLst/>
                <a:cxnLst/>
                <a:rect l="l" t="t" r="r" b="b"/>
                <a:pathLst>
                  <a:path w="1222" h="1874" extrusionOk="0">
                    <a:moveTo>
                      <a:pt x="456" y="0"/>
                    </a:moveTo>
                    <a:cubicBezTo>
                      <a:pt x="350" y="0"/>
                      <a:pt x="260" y="154"/>
                      <a:pt x="117" y="477"/>
                    </a:cubicBezTo>
                    <a:cubicBezTo>
                      <a:pt x="1" y="780"/>
                      <a:pt x="140" y="1024"/>
                      <a:pt x="396" y="1059"/>
                    </a:cubicBezTo>
                    <a:cubicBezTo>
                      <a:pt x="414" y="1062"/>
                      <a:pt x="430" y="1064"/>
                      <a:pt x="445" y="1064"/>
                    </a:cubicBezTo>
                    <a:cubicBezTo>
                      <a:pt x="641" y="1064"/>
                      <a:pt x="574" y="793"/>
                      <a:pt x="617" y="652"/>
                    </a:cubicBezTo>
                    <a:lnTo>
                      <a:pt x="617" y="652"/>
                    </a:lnTo>
                    <a:cubicBezTo>
                      <a:pt x="1129" y="826"/>
                      <a:pt x="687" y="1106"/>
                      <a:pt x="687" y="1327"/>
                    </a:cubicBezTo>
                    <a:cubicBezTo>
                      <a:pt x="547" y="1559"/>
                      <a:pt x="524" y="1757"/>
                      <a:pt x="826" y="1873"/>
                    </a:cubicBezTo>
                    <a:lnTo>
                      <a:pt x="1071" y="1734"/>
                    </a:lnTo>
                    <a:cubicBezTo>
                      <a:pt x="1094" y="1606"/>
                      <a:pt x="1129" y="1489"/>
                      <a:pt x="1164" y="1373"/>
                    </a:cubicBezTo>
                    <a:cubicBezTo>
                      <a:pt x="1222" y="966"/>
                      <a:pt x="1047" y="652"/>
                      <a:pt x="815" y="338"/>
                    </a:cubicBezTo>
                    <a:cubicBezTo>
                      <a:pt x="652" y="116"/>
                      <a:pt x="548" y="0"/>
                      <a:pt x="4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64"/>
              <p:cNvSpPr/>
              <p:nvPr/>
            </p:nvSpPr>
            <p:spPr>
              <a:xfrm>
                <a:off x="642025" y="1580625"/>
                <a:ext cx="22700" cy="16900"/>
              </a:xfrm>
              <a:custGeom>
                <a:avLst/>
                <a:gdLst/>
                <a:ahLst/>
                <a:cxnLst/>
                <a:rect l="l" t="t" r="r" b="b"/>
                <a:pathLst>
                  <a:path w="908" h="676" extrusionOk="0">
                    <a:moveTo>
                      <a:pt x="814" y="1"/>
                    </a:moveTo>
                    <a:lnTo>
                      <a:pt x="0" y="536"/>
                    </a:lnTo>
                    <a:lnTo>
                      <a:pt x="93" y="675"/>
                    </a:lnTo>
                    <a:cubicBezTo>
                      <a:pt x="407" y="571"/>
                      <a:pt x="686" y="396"/>
                      <a:pt x="907" y="152"/>
                    </a:cubicBezTo>
                    <a:lnTo>
                      <a:pt x="8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64"/>
              <p:cNvSpPr/>
              <p:nvPr/>
            </p:nvSpPr>
            <p:spPr>
              <a:xfrm>
                <a:off x="468125" y="1722250"/>
                <a:ext cx="22125" cy="12850"/>
              </a:xfrm>
              <a:custGeom>
                <a:avLst/>
                <a:gdLst/>
                <a:ahLst/>
                <a:cxnLst/>
                <a:rect l="l" t="t" r="r" b="b"/>
                <a:pathLst>
                  <a:path w="885" h="514" extrusionOk="0">
                    <a:moveTo>
                      <a:pt x="884" y="0"/>
                    </a:moveTo>
                    <a:lnTo>
                      <a:pt x="0" y="477"/>
                    </a:lnTo>
                    <a:cubicBezTo>
                      <a:pt x="91" y="502"/>
                      <a:pt x="175" y="514"/>
                      <a:pt x="254" y="514"/>
                    </a:cubicBezTo>
                    <a:cubicBezTo>
                      <a:pt x="551" y="514"/>
                      <a:pt x="765" y="341"/>
                      <a:pt x="8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64"/>
              <p:cNvSpPr/>
              <p:nvPr/>
            </p:nvSpPr>
            <p:spPr>
              <a:xfrm>
                <a:off x="534725" y="1622275"/>
                <a:ext cx="32300" cy="35450"/>
              </a:xfrm>
              <a:custGeom>
                <a:avLst/>
                <a:gdLst/>
                <a:ahLst/>
                <a:cxnLst/>
                <a:rect l="l" t="t" r="r" b="b"/>
                <a:pathLst>
                  <a:path w="1292" h="1418" extrusionOk="0">
                    <a:moveTo>
                      <a:pt x="282" y="0"/>
                    </a:moveTo>
                    <a:cubicBezTo>
                      <a:pt x="200" y="0"/>
                      <a:pt x="107" y="7"/>
                      <a:pt x="0" y="21"/>
                    </a:cubicBezTo>
                    <a:lnTo>
                      <a:pt x="779" y="428"/>
                    </a:lnTo>
                    <a:cubicBezTo>
                      <a:pt x="896" y="719"/>
                      <a:pt x="1024" y="1022"/>
                      <a:pt x="1186" y="1417"/>
                    </a:cubicBezTo>
                    <a:cubicBezTo>
                      <a:pt x="1291" y="859"/>
                      <a:pt x="1152" y="510"/>
                      <a:pt x="814" y="231"/>
                    </a:cubicBezTo>
                    <a:cubicBezTo>
                      <a:pt x="691" y="72"/>
                      <a:pt x="540"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64"/>
              <p:cNvSpPr/>
              <p:nvPr/>
            </p:nvSpPr>
            <p:spPr>
              <a:xfrm>
                <a:off x="580650" y="1601850"/>
                <a:ext cx="10200" cy="25250"/>
              </a:xfrm>
              <a:custGeom>
                <a:avLst/>
                <a:gdLst/>
                <a:ahLst/>
                <a:cxnLst/>
                <a:rect l="l" t="t" r="r" b="b"/>
                <a:pathLst>
                  <a:path w="408" h="1010" extrusionOk="0">
                    <a:moveTo>
                      <a:pt x="106" y="1"/>
                    </a:moveTo>
                    <a:cubicBezTo>
                      <a:pt x="59" y="361"/>
                      <a:pt x="24" y="582"/>
                      <a:pt x="1" y="792"/>
                    </a:cubicBezTo>
                    <a:cubicBezTo>
                      <a:pt x="62" y="874"/>
                      <a:pt x="97" y="1009"/>
                      <a:pt x="223" y="1009"/>
                    </a:cubicBezTo>
                    <a:cubicBezTo>
                      <a:pt x="240" y="1009"/>
                      <a:pt x="259" y="1007"/>
                      <a:pt x="280" y="1001"/>
                    </a:cubicBezTo>
                    <a:cubicBezTo>
                      <a:pt x="222" y="722"/>
                      <a:pt x="408" y="408"/>
                      <a:pt x="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64"/>
              <p:cNvSpPr/>
              <p:nvPr/>
            </p:nvSpPr>
            <p:spPr>
              <a:xfrm>
                <a:off x="361400" y="1751025"/>
                <a:ext cx="29400" cy="23750"/>
              </a:xfrm>
              <a:custGeom>
                <a:avLst/>
                <a:gdLst/>
                <a:ahLst/>
                <a:cxnLst/>
                <a:rect l="l" t="t" r="r" b="b"/>
                <a:pathLst>
                  <a:path w="1176" h="950" extrusionOk="0">
                    <a:moveTo>
                      <a:pt x="59" y="1"/>
                    </a:moveTo>
                    <a:lnTo>
                      <a:pt x="59" y="1"/>
                    </a:lnTo>
                    <a:cubicBezTo>
                      <a:pt x="1" y="431"/>
                      <a:pt x="129" y="687"/>
                      <a:pt x="466" y="850"/>
                    </a:cubicBezTo>
                    <a:cubicBezTo>
                      <a:pt x="568" y="911"/>
                      <a:pt x="667" y="950"/>
                      <a:pt x="768" y="950"/>
                    </a:cubicBezTo>
                    <a:cubicBezTo>
                      <a:pt x="899" y="950"/>
                      <a:pt x="1032" y="886"/>
                      <a:pt x="1176" y="722"/>
                    </a:cubicBezTo>
                    <a:lnTo>
                      <a:pt x="524" y="641"/>
                    </a:lnTo>
                    <a:cubicBezTo>
                      <a:pt x="257" y="536"/>
                      <a:pt x="350" y="175"/>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64"/>
              <p:cNvSpPr/>
              <p:nvPr/>
            </p:nvSpPr>
            <p:spPr>
              <a:xfrm>
                <a:off x="654225" y="1659025"/>
                <a:ext cx="33750" cy="50350"/>
              </a:xfrm>
              <a:custGeom>
                <a:avLst/>
                <a:gdLst/>
                <a:ahLst/>
                <a:cxnLst/>
                <a:rect l="l" t="t" r="r" b="b"/>
                <a:pathLst>
                  <a:path w="1350" h="2014" extrusionOk="0">
                    <a:moveTo>
                      <a:pt x="489" y="284"/>
                    </a:moveTo>
                    <a:cubicBezTo>
                      <a:pt x="687" y="296"/>
                      <a:pt x="571" y="471"/>
                      <a:pt x="571" y="575"/>
                    </a:cubicBezTo>
                    <a:cubicBezTo>
                      <a:pt x="571" y="610"/>
                      <a:pt x="582" y="645"/>
                      <a:pt x="617" y="657"/>
                    </a:cubicBezTo>
                    <a:cubicBezTo>
                      <a:pt x="565" y="691"/>
                      <a:pt x="532" y="791"/>
                      <a:pt x="471" y="791"/>
                    </a:cubicBezTo>
                    <a:cubicBezTo>
                      <a:pt x="450" y="791"/>
                      <a:pt x="426" y="779"/>
                      <a:pt x="396" y="750"/>
                    </a:cubicBezTo>
                    <a:cubicBezTo>
                      <a:pt x="245" y="587"/>
                      <a:pt x="280" y="424"/>
                      <a:pt x="431" y="284"/>
                    </a:cubicBezTo>
                    <a:close/>
                    <a:moveTo>
                      <a:pt x="513" y="1"/>
                    </a:moveTo>
                    <a:cubicBezTo>
                      <a:pt x="469" y="1"/>
                      <a:pt x="412" y="28"/>
                      <a:pt x="338" y="98"/>
                    </a:cubicBezTo>
                    <a:cubicBezTo>
                      <a:pt x="1" y="215"/>
                      <a:pt x="47" y="482"/>
                      <a:pt x="105" y="726"/>
                    </a:cubicBezTo>
                    <a:cubicBezTo>
                      <a:pt x="140" y="924"/>
                      <a:pt x="315" y="1064"/>
                      <a:pt x="512" y="1064"/>
                    </a:cubicBezTo>
                    <a:cubicBezTo>
                      <a:pt x="710" y="1064"/>
                      <a:pt x="792" y="913"/>
                      <a:pt x="792" y="715"/>
                    </a:cubicBezTo>
                    <a:cubicBezTo>
                      <a:pt x="818" y="710"/>
                      <a:pt x="841" y="707"/>
                      <a:pt x="862" y="707"/>
                    </a:cubicBezTo>
                    <a:cubicBezTo>
                      <a:pt x="1027" y="707"/>
                      <a:pt x="1041" y="861"/>
                      <a:pt x="1082" y="1006"/>
                    </a:cubicBezTo>
                    <a:cubicBezTo>
                      <a:pt x="943" y="1110"/>
                      <a:pt x="908" y="1308"/>
                      <a:pt x="1001" y="1459"/>
                    </a:cubicBezTo>
                    <a:cubicBezTo>
                      <a:pt x="722" y="1645"/>
                      <a:pt x="826" y="1913"/>
                      <a:pt x="1001" y="1994"/>
                    </a:cubicBezTo>
                    <a:cubicBezTo>
                      <a:pt x="1032" y="2007"/>
                      <a:pt x="1060" y="2013"/>
                      <a:pt x="1086" y="2013"/>
                    </a:cubicBezTo>
                    <a:cubicBezTo>
                      <a:pt x="1241" y="2013"/>
                      <a:pt x="1298" y="1795"/>
                      <a:pt x="1338" y="1645"/>
                    </a:cubicBezTo>
                    <a:cubicBezTo>
                      <a:pt x="1338" y="1541"/>
                      <a:pt x="1338" y="1436"/>
                      <a:pt x="1315" y="1343"/>
                    </a:cubicBezTo>
                    <a:cubicBezTo>
                      <a:pt x="1338" y="1052"/>
                      <a:pt x="1350" y="773"/>
                      <a:pt x="1117" y="552"/>
                    </a:cubicBezTo>
                    <a:cubicBezTo>
                      <a:pt x="1094" y="447"/>
                      <a:pt x="1013" y="366"/>
                      <a:pt x="896" y="354"/>
                    </a:cubicBezTo>
                    <a:cubicBezTo>
                      <a:pt x="878" y="362"/>
                      <a:pt x="861" y="365"/>
                      <a:pt x="845" y="365"/>
                    </a:cubicBezTo>
                    <a:cubicBezTo>
                      <a:pt x="682" y="365"/>
                      <a:pt x="676" y="1"/>
                      <a:pt x="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64"/>
              <p:cNvSpPr/>
              <p:nvPr/>
            </p:nvSpPr>
            <p:spPr>
              <a:xfrm>
                <a:off x="282600" y="1724875"/>
                <a:ext cx="91925" cy="155075"/>
              </a:xfrm>
              <a:custGeom>
                <a:avLst/>
                <a:gdLst/>
                <a:ahLst/>
                <a:cxnLst/>
                <a:rect l="l" t="t" r="r" b="b"/>
                <a:pathLst>
                  <a:path w="3677" h="6203" extrusionOk="0">
                    <a:moveTo>
                      <a:pt x="764" y="0"/>
                    </a:moveTo>
                    <a:cubicBezTo>
                      <a:pt x="549" y="0"/>
                      <a:pt x="387" y="160"/>
                      <a:pt x="233" y="256"/>
                    </a:cubicBezTo>
                    <a:cubicBezTo>
                      <a:pt x="1" y="407"/>
                      <a:pt x="245" y="593"/>
                      <a:pt x="326" y="744"/>
                    </a:cubicBezTo>
                    <a:cubicBezTo>
                      <a:pt x="1199" y="2477"/>
                      <a:pt x="2094" y="4211"/>
                      <a:pt x="2978" y="5944"/>
                    </a:cubicBezTo>
                    <a:cubicBezTo>
                      <a:pt x="2920" y="5990"/>
                      <a:pt x="2792" y="6037"/>
                      <a:pt x="2862" y="6118"/>
                    </a:cubicBezTo>
                    <a:cubicBezTo>
                      <a:pt x="2920" y="6179"/>
                      <a:pt x="2973" y="6202"/>
                      <a:pt x="3022" y="6202"/>
                    </a:cubicBezTo>
                    <a:cubicBezTo>
                      <a:pt x="3151" y="6202"/>
                      <a:pt x="3259" y="6047"/>
                      <a:pt x="3385" y="6013"/>
                    </a:cubicBezTo>
                    <a:cubicBezTo>
                      <a:pt x="3478" y="5979"/>
                      <a:pt x="3676" y="5920"/>
                      <a:pt x="3583" y="5769"/>
                    </a:cubicBezTo>
                    <a:cubicBezTo>
                      <a:pt x="3554" y="5706"/>
                      <a:pt x="3518" y="5685"/>
                      <a:pt x="3479" y="5685"/>
                    </a:cubicBezTo>
                    <a:cubicBezTo>
                      <a:pt x="3396" y="5685"/>
                      <a:pt x="3298" y="5785"/>
                      <a:pt x="3211" y="5792"/>
                    </a:cubicBezTo>
                    <a:lnTo>
                      <a:pt x="454" y="407"/>
                    </a:lnTo>
                    <a:lnTo>
                      <a:pt x="861" y="163"/>
                    </a:lnTo>
                    <a:cubicBezTo>
                      <a:pt x="885" y="140"/>
                      <a:pt x="908" y="116"/>
                      <a:pt x="931" y="81"/>
                    </a:cubicBezTo>
                    <a:cubicBezTo>
                      <a:pt x="931" y="70"/>
                      <a:pt x="931" y="23"/>
                      <a:pt x="908" y="23"/>
                    </a:cubicBezTo>
                    <a:cubicBezTo>
                      <a:pt x="857" y="7"/>
                      <a:pt x="810" y="0"/>
                      <a:pt x="7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64"/>
              <p:cNvSpPr/>
              <p:nvPr/>
            </p:nvSpPr>
            <p:spPr>
              <a:xfrm>
                <a:off x="552150" y="1575075"/>
                <a:ext cx="13125" cy="14600"/>
              </a:xfrm>
              <a:custGeom>
                <a:avLst/>
                <a:gdLst/>
                <a:ahLst/>
                <a:cxnLst/>
                <a:rect l="l" t="t" r="r" b="b"/>
                <a:pathLst>
                  <a:path w="525" h="584" extrusionOk="0">
                    <a:moveTo>
                      <a:pt x="400" y="1"/>
                    </a:moveTo>
                    <a:cubicBezTo>
                      <a:pt x="398" y="1"/>
                      <a:pt x="397" y="1"/>
                      <a:pt x="396" y="2"/>
                    </a:cubicBezTo>
                    <a:cubicBezTo>
                      <a:pt x="199" y="106"/>
                      <a:pt x="1" y="223"/>
                      <a:pt x="24" y="583"/>
                    </a:cubicBezTo>
                    <a:cubicBezTo>
                      <a:pt x="292" y="444"/>
                      <a:pt x="455" y="304"/>
                      <a:pt x="524" y="83"/>
                    </a:cubicBezTo>
                    <a:cubicBezTo>
                      <a:pt x="524" y="72"/>
                      <a:pt x="423" y="1"/>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64"/>
              <p:cNvSpPr/>
              <p:nvPr/>
            </p:nvSpPr>
            <p:spPr>
              <a:xfrm>
                <a:off x="623125" y="1595450"/>
                <a:ext cx="16600" cy="31725"/>
              </a:xfrm>
              <a:custGeom>
                <a:avLst/>
                <a:gdLst/>
                <a:ahLst/>
                <a:cxnLst/>
                <a:rect l="l" t="t" r="r" b="b"/>
                <a:pathLst>
                  <a:path w="664" h="1269" extrusionOk="0">
                    <a:moveTo>
                      <a:pt x="58" y="1"/>
                    </a:moveTo>
                    <a:lnTo>
                      <a:pt x="58" y="1"/>
                    </a:lnTo>
                    <a:cubicBezTo>
                      <a:pt x="0" y="280"/>
                      <a:pt x="175" y="501"/>
                      <a:pt x="302" y="734"/>
                    </a:cubicBezTo>
                    <a:cubicBezTo>
                      <a:pt x="221" y="920"/>
                      <a:pt x="268" y="1141"/>
                      <a:pt x="419" y="1269"/>
                    </a:cubicBezTo>
                    <a:cubicBezTo>
                      <a:pt x="663" y="1048"/>
                      <a:pt x="477" y="862"/>
                      <a:pt x="430" y="676"/>
                    </a:cubicBezTo>
                    <a:cubicBezTo>
                      <a:pt x="454" y="373"/>
                      <a:pt x="384" y="106"/>
                      <a:pt x="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64"/>
              <p:cNvSpPr/>
              <p:nvPr/>
            </p:nvSpPr>
            <p:spPr>
              <a:xfrm>
                <a:off x="624275" y="1595175"/>
                <a:ext cx="325" cy="300"/>
              </a:xfrm>
              <a:custGeom>
                <a:avLst/>
                <a:gdLst/>
                <a:ahLst/>
                <a:cxnLst/>
                <a:rect l="l" t="t" r="r" b="b"/>
                <a:pathLst>
                  <a:path w="13" h="12" extrusionOk="0">
                    <a:moveTo>
                      <a:pt x="1" y="0"/>
                    </a:moveTo>
                    <a:lnTo>
                      <a:pt x="1" y="12"/>
                    </a:lnTo>
                    <a:lnTo>
                      <a:pt x="12" y="12"/>
                    </a:lnTo>
                    <a:cubicBezTo>
                      <a:pt x="12" y="12"/>
                      <a:pt x="12" y="0"/>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64"/>
              <p:cNvSpPr/>
              <p:nvPr/>
            </p:nvSpPr>
            <p:spPr>
              <a:xfrm>
                <a:off x="257600" y="1863850"/>
                <a:ext cx="40725" cy="60550"/>
              </a:xfrm>
              <a:custGeom>
                <a:avLst/>
                <a:gdLst/>
                <a:ahLst/>
                <a:cxnLst/>
                <a:rect l="l" t="t" r="r" b="b"/>
                <a:pathLst>
                  <a:path w="1629" h="2422" extrusionOk="0">
                    <a:moveTo>
                      <a:pt x="413" y="1344"/>
                    </a:moveTo>
                    <a:cubicBezTo>
                      <a:pt x="425" y="1344"/>
                      <a:pt x="439" y="1346"/>
                      <a:pt x="454" y="1350"/>
                    </a:cubicBezTo>
                    <a:cubicBezTo>
                      <a:pt x="640" y="1385"/>
                      <a:pt x="500" y="1594"/>
                      <a:pt x="570" y="1722"/>
                    </a:cubicBezTo>
                    <a:lnTo>
                      <a:pt x="547" y="1769"/>
                    </a:lnTo>
                    <a:lnTo>
                      <a:pt x="466" y="2001"/>
                    </a:lnTo>
                    <a:lnTo>
                      <a:pt x="442" y="2071"/>
                    </a:lnTo>
                    <a:lnTo>
                      <a:pt x="268" y="2013"/>
                    </a:lnTo>
                    <a:cubicBezTo>
                      <a:pt x="268" y="1990"/>
                      <a:pt x="256" y="1967"/>
                      <a:pt x="256" y="1943"/>
                    </a:cubicBezTo>
                    <a:cubicBezTo>
                      <a:pt x="245" y="1839"/>
                      <a:pt x="245" y="1734"/>
                      <a:pt x="233" y="1641"/>
                    </a:cubicBezTo>
                    <a:cubicBezTo>
                      <a:pt x="329" y="1566"/>
                      <a:pt x="278" y="1344"/>
                      <a:pt x="413" y="1344"/>
                    </a:cubicBezTo>
                    <a:close/>
                    <a:moveTo>
                      <a:pt x="186" y="1"/>
                    </a:moveTo>
                    <a:lnTo>
                      <a:pt x="186" y="1"/>
                    </a:lnTo>
                    <a:cubicBezTo>
                      <a:pt x="361" y="513"/>
                      <a:pt x="314" y="1071"/>
                      <a:pt x="70" y="1548"/>
                    </a:cubicBezTo>
                    <a:cubicBezTo>
                      <a:pt x="0" y="1676"/>
                      <a:pt x="0" y="1815"/>
                      <a:pt x="70" y="1943"/>
                    </a:cubicBezTo>
                    <a:cubicBezTo>
                      <a:pt x="12" y="2141"/>
                      <a:pt x="58" y="2350"/>
                      <a:pt x="245" y="2409"/>
                    </a:cubicBezTo>
                    <a:cubicBezTo>
                      <a:pt x="272" y="2418"/>
                      <a:pt x="299" y="2422"/>
                      <a:pt x="325" y="2422"/>
                    </a:cubicBezTo>
                    <a:cubicBezTo>
                      <a:pt x="470" y="2422"/>
                      <a:pt x="601" y="2295"/>
                      <a:pt x="640" y="2118"/>
                    </a:cubicBezTo>
                    <a:cubicBezTo>
                      <a:pt x="733" y="2036"/>
                      <a:pt x="780" y="1920"/>
                      <a:pt x="745" y="1804"/>
                    </a:cubicBezTo>
                    <a:lnTo>
                      <a:pt x="1012" y="1769"/>
                    </a:lnTo>
                    <a:cubicBezTo>
                      <a:pt x="1091" y="1823"/>
                      <a:pt x="1182" y="1850"/>
                      <a:pt x="1273" y="1850"/>
                    </a:cubicBezTo>
                    <a:cubicBezTo>
                      <a:pt x="1396" y="1850"/>
                      <a:pt x="1518" y="1800"/>
                      <a:pt x="1605" y="1699"/>
                    </a:cubicBezTo>
                    <a:cubicBezTo>
                      <a:pt x="1629" y="1664"/>
                      <a:pt x="1629" y="1629"/>
                      <a:pt x="1605" y="1594"/>
                    </a:cubicBezTo>
                    <a:cubicBezTo>
                      <a:pt x="1564" y="1544"/>
                      <a:pt x="1522" y="1527"/>
                      <a:pt x="1478" y="1527"/>
                    </a:cubicBezTo>
                    <a:cubicBezTo>
                      <a:pt x="1386" y="1527"/>
                      <a:pt x="1289" y="1603"/>
                      <a:pt x="1194" y="1603"/>
                    </a:cubicBezTo>
                    <a:cubicBezTo>
                      <a:pt x="1168" y="1603"/>
                      <a:pt x="1142" y="1597"/>
                      <a:pt x="1117" y="1583"/>
                    </a:cubicBezTo>
                    <a:cubicBezTo>
                      <a:pt x="1113" y="1579"/>
                      <a:pt x="1107" y="1578"/>
                      <a:pt x="1099" y="1578"/>
                    </a:cubicBezTo>
                    <a:cubicBezTo>
                      <a:pt x="1085" y="1578"/>
                      <a:pt x="1067" y="1583"/>
                      <a:pt x="1059" y="1583"/>
                    </a:cubicBezTo>
                    <a:cubicBezTo>
                      <a:pt x="698" y="1362"/>
                      <a:pt x="745" y="955"/>
                      <a:pt x="617" y="629"/>
                    </a:cubicBezTo>
                    <a:cubicBezTo>
                      <a:pt x="524" y="396"/>
                      <a:pt x="524" y="117"/>
                      <a:pt x="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64"/>
              <p:cNvSpPr/>
              <p:nvPr/>
            </p:nvSpPr>
            <p:spPr>
              <a:xfrm>
                <a:off x="514075" y="1635600"/>
                <a:ext cx="25325" cy="35225"/>
              </a:xfrm>
              <a:custGeom>
                <a:avLst/>
                <a:gdLst/>
                <a:ahLst/>
                <a:cxnLst/>
                <a:rect l="l" t="t" r="r" b="b"/>
                <a:pathLst>
                  <a:path w="1013" h="1409" extrusionOk="0">
                    <a:moveTo>
                      <a:pt x="245" y="0"/>
                    </a:moveTo>
                    <a:lnTo>
                      <a:pt x="245" y="0"/>
                    </a:lnTo>
                    <a:cubicBezTo>
                      <a:pt x="82" y="175"/>
                      <a:pt x="0" y="419"/>
                      <a:pt x="58" y="663"/>
                    </a:cubicBezTo>
                    <a:cubicBezTo>
                      <a:pt x="105" y="1012"/>
                      <a:pt x="210" y="1326"/>
                      <a:pt x="652" y="1361"/>
                    </a:cubicBezTo>
                    <a:cubicBezTo>
                      <a:pt x="712" y="1391"/>
                      <a:pt x="775" y="1408"/>
                      <a:pt x="832" y="1408"/>
                    </a:cubicBezTo>
                    <a:cubicBezTo>
                      <a:pt x="928" y="1408"/>
                      <a:pt x="1005" y="1358"/>
                      <a:pt x="1012" y="1233"/>
                    </a:cubicBezTo>
                    <a:cubicBezTo>
                      <a:pt x="1012" y="1161"/>
                      <a:pt x="957" y="1133"/>
                      <a:pt x="887" y="1133"/>
                    </a:cubicBezTo>
                    <a:cubicBezTo>
                      <a:pt x="834" y="1133"/>
                      <a:pt x="772" y="1150"/>
                      <a:pt x="721" y="1175"/>
                    </a:cubicBezTo>
                    <a:cubicBezTo>
                      <a:pt x="500" y="1128"/>
                      <a:pt x="314" y="966"/>
                      <a:pt x="245" y="756"/>
                    </a:cubicBezTo>
                    <a:cubicBezTo>
                      <a:pt x="210" y="512"/>
                      <a:pt x="466" y="268"/>
                      <a:pt x="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64"/>
              <p:cNvSpPr/>
              <p:nvPr/>
            </p:nvSpPr>
            <p:spPr>
              <a:xfrm>
                <a:off x="608875" y="1588200"/>
                <a:ext cx="15425" cy="9250"/>
              </a:xfrm>
              <a:custGeom>
                <a:avLst/>
                <a:gdLst/>
                <a:ahLst/>
                <a:cxnLst/>
                <a:rect l="l" t="t" r="r" b="b"/>
                <a:pathLst>
                  <a:path w="617" h="370" extrusionOk="0">
                    <a:moveTo>
                      <a:pt x="163" y="0"/>
                    </a:moveTo>
                    <a:cubicBezTo>
                      <a:pt x="0" y="0"/>
                      <a:pt x="82" y="175"/>
                      <a:pt x="47" y="268"/>
                    </a:cubicBezTo>
                    <a:cubicBezTo>
                      <a:pt x="69" y="259"/>
                      <a:pt x="91" y="255"/>
                      <a:pt x="113" y="255"/>
                    </a:cubicBezTo>
                    <a:cubicBezTo>
                      <a:pt x="232" y="255"/>
                      <a:pt x="348" y="370"/>
                      <a:pt x="463" y="370"/>
                    </a:cubicBezTo>
                    <a:cubicBezTo>
                      <a:pt x="514" y="370"/>
                      <a:pt x="565" y="347"/>
                      <a:pt x="617" y="279"/>
                    </a:cubicBezTo>
                    <a:cubicBezTo>
                      <a:pt x="570" y="35"/>
                      <a:pt x="349" y="0"/>
                      <a:pt x="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64"/>
              <p:cNvSpPr/>
              <p:nvPr/>
            </p:nvSpPr>
            <p:spPr>
              <a:xfrm>
                <a:off x="609750" y="1594875"/>
                <a:ext cx="300" cy="325"/>
              </a:xfrm>
              <a:custGeom>
                <a:avLst/>
                <a:gdLst/>
                <a:ahLst/>
                <a:cxnLst/>
                <a:rect l="l" t="t" r="r" b="b"/>
                <a:pathLst>
                  <a:path w="12" h="13" extrusionOk="0">
                    <a:moveTo>
                      <a:pt x="0" y="1"/>
                    </a:moveTo>
                    <a:lnTo>
                      <a:pt x="0" y="12"/>
                    </a:lnTo>
                    <a:cubicBezTo>
                      <a:pt x="0" y="12"/>
                      <a:pt x="12" y="12"/>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64"/>
              <p:cNvSpPr/>
              <p:nvPr/>
            </p:nvSpPr>
            <p:spPr>
              <a:xfrm>
                <a:off x="462025" y="1716125"/>
                <a:ext cx="24450" cy="13125"/>
              </a:xfrm>
              <a:custGeom>
                <a:avLst/>
                <a:gdLst/>
                <a:ahLst/>
                <a:cxnLst/>
                <a:rect l="l" t="t" r="r" b="b"/>
                <a:pathLst>
                  <a:path w="978" h="525" extrusionOk="0">
                    <a:moveTo>
                      <a:pt x="933" y="0"/>
                    </a:moveTo>
                    <a:cubicBezTo>
                      <a:pt x="534" y="0"/>
                      <a:pt x="202" y="154"/>
                      <a:pt x="0" y="524"/>
                    </a:cubicBezTo>
                    <a:lnTo>
                      <a:pt x="907" y="82"/>
                    </a:lnTo>
                    <a:cubicBezTo>
                      <a:pt x="931" y="48"/>
                      <a:pt x="954" y="24"/>
                      <a:pt x="977" y="1"/>
                    </a:cubicBezTo>
                    <a:cubicBezTo>
                      <a:pt x="962" y="1"/>
                      <a:pt x="948" y="0"/>
                      <a:pt x="9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64"/>
              <p:cNvSpPr/>
              <p:nvPr/>
            </p:nvSpPr>
            <p:spPr>
              <a:xfrm>
                <a:off x="689700" y="1639950"/>
                <a:ext cx="31425" cy="32450"/>
              </a:xfrm>
              <a:custGeom>
                <a:avLst/>
                <a:gdLst/>
                <a:ahLst/>
                <a:cxnLst/>
                <a:rect l="l" t="t" r="r" b="b"/>
                <a:pathLst>
                  <a:path w="1257" h="1298" extrusionOk="0">
                    <a:moveTo>
                      <a:pt x="303" y="1"/>
                    </a:moveTo>
                    <a:cubicBezTo>
                      <a:pt x="82" y="152"/>
                      <a:pt x="1" y="326"/>
                      <a:pt x="59" y="559"/>
                    </a:cubicBezTo>
                    <a:cubicBezTo>
                      <a:pt x="59" y="780"/>
                      <a:pt x="163" y="989"/>
                      <a:pt x="350" y="1117"/>
                    </a:cubicBezTo>
                    <a:cubicBezTo>
                      <a:pt x="425" y="1234"/>
                      <a:pt x="555" y="1297"/>
                      <a:pt x="691" y="1297"/>
                    </a:cubicBezTo>
                    <a:cubicBezTo>
                      <a:pt x="744" y="1297"/>
                      <a:pt x="798" y="1288"/>
                      <a:pt x="850" y="1268"/>
                    </a:cubicBezTo>
                    <a:cubicBezTo>
                      <a:pt x="1013" y="1199"/>
                      <a:pt x="1257" y="1234"/>
                      <a:pt x="1245" y="943"/>
                    </a:cubicBezTo>
                    <a:cubicBezTo>
                      <a:pt x="1232" y="942"/>
                      <a:pt x="1218" y="941"/>
                      <a:pt x="1204" y="941"/>
                    </a:cubicBezTo>
                    <a:cubicBezTo>
                      <a:pt x="1029" y="941"/>
                      <a:pt x="851" y="1027"/>
                      <a:pt x="673" y="1027"/>
                    </a:cubicBezTo>
                    <a:cubicBezTo>
                      <a:pt x="580" y="1027"/>
                      <a:pt x="488" y="1003"/>
                      <a:pt x="396" y="931"/>
                    </a:cubicBezTo>
                    <a:lnTo>
                      <a:pt x="257" y="640"/>
                    </a:lnTo>
                    <a:cubicBezTo>
                      <a:pt x="245" y="431"/>
                      <a:pt x="501" y="233"/>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64"/>
              <p:cNvSpPr/>
              <p:nvPr/>
            </p:nvSpPr>
            <p:spPr>
              <a:xfrm>
                <a:off x="796725" y="1500950"/>
                <a:ext cx="23350" cy="23575"/>
              </a:xfrm>
              <a:custGeom>
                <a:avLst/>
                <a:gdLst/>
                <a:ahLst/>
                <a:cxnLst/>
                <a:rect l="l" t="t" r="r" b="b"/>
                <a:pathLst>
                  <a:path w="934" h="943" extrusionOk="0">
                    <a:moveTo>
                      <a:pt x="465" y="1"/>
                    </a:moveTo>
                    <a:cubicBezTo>
                      <a:pt x="419" y="22"/>
                      <a:pt x="363" y="25"/>
                      <a:pt x="307" y="25"/>
                    </a:cubicBezTo>
                    <a:cubicBezTo>
                      <a:pt x="286" y="25"/>
                      <a:pt x="266" y="25"/>
                      <a:pt x="245" y="25"/>
                    </a:cubicBezTo>
                    <a:cubicBezTo>
                      <a:pt x="141" y="25"/>
                      <a:pt x="48" y="35"/>
                      <a:pt x="35" y="164"/>
                    </a:cubicBezTo>
                    <a:cubicBezTo>
                      <a:pt x="0" y="419"/>
                      <a:pt x="395" y="175"/>
                      <a:pt x="430" y="431"/>
                    </a:cubicBezTo>
                    <a:cubicBezTo>
                      <a:pt x="430" y="606"/>
                      <a:pt x="326" y="792"/>
                      <a:pt x="523" y="943"/>
                    </a:cubicBezTo>
                    <a:cubicBezTo>
                      <a:pt x="733" y="757"/>
                      <a:pt x="616" y="524"/>
                      <a:pt x="675" y="326"/>
                    </a:cubicBezTo>
                    <a:lnTo>
                      <a:pt x="675" y="326"/>
                    </a:lnTo>
                    <a:cubicBezTo>
                      <a:pt x="709" y="331"/>
                      <a:pt x="753" y="336"/>
                      <a:pt x="795" y="336"/>
                    </a:cubicBezTo>
                    <a:cubicBezTo>
                      <a:pt x="869" y="336"/>
                      <a:pt x="934" y="319"/>
                      <a:pt x="919" y="245"/>
                    </a:cubicBezTo>
                    <a:cubicBezTo>
                      <a:pt x="861" y="59"/>
                      <a:pt x="651" y="12"/>
                      <a:pt x="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64"/>
              <p:cNvSpPr/>
              <p:nvPr/>
            </p:nvSpPr>
            <p:spPr>
              <a:xfrm>
                <a:off x="735950" y="1533825"/>
                <a:ext cx="300" cy="300"/>
              </a:xfrm>
              <a:custGeom>
                <a:avLst/>
                <a:gdLst/>
                <a:ahLst/>
                <a:cxnLst/>
                <a:rect l="l" t="t" r="r" b="b"/>
                <a:pathLst>
                  <a:path w="12" h="12" extrusionOk="0">
                    <a:moveTo>
                      <a:pt x="0" y="0"/>
                    </a:moveTo>
                    <a:lnTo>
                      <a:pt x="0" y="12"/>
                    </a:lnTo>
                    <a:lnTo>
                      <a:pt x="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64"/>
              <p:cNvSpPr/>
              <p:nvPr/>
            </p:nvSpPr>
            <p:spPr>
              <a:xfrm>
                <a:off x="722575" y="1527850"/>
                <a:ext cx="13400" cy="8075"/>
              </a:xfrm>
              <a:custGeom>
                <a:avLst/>
                <a:gdLst/>
                <a:ahLst/>
                <a:cxnLst/>
                <a:rect l="l" t="t" r="r" b="b"/>
                <a:pathLst>
                  <a:path w="536" h="323" extrusionOk="0">
                    <a:moveTo>
                      <a:pt x="155" y="0"/>
                    </a:moveTo>
                    <a:cubicBezTo>
                      <a:pt x="103" y="0"/>
                      <a:pt x="51" y="10"/>
                      <a:pt x="0" y="30"/>
                    </a:cubicBezTo>
                    <a:cubicBezTo>
                      <a:pt x="114" y="126"/>
                      <a:pt x="189" y="323"/>
                      <a:pt x="348" y="323"/>
                    </a:cubicBezTo>
                    <a:cubicBezTo>
                      <a:pt x="400" y="323"/>
                      <a:pt x="461" y="302"/>
                      <a:pt x="535" y="251"/>
                    </a:cubicBezTo>
                    <a:cubicBezTo>
                      <a:pt x="465" y="92"/>
                      <a:pt x="314"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64"/>
              <p:cNvSpPr/>
              <p:nvPr/>
            </p:nvSpPr>
            <p:spPr>
              <a:xfrm>
                <a:off x="589675" y="1632675"/>
                <a:ext cx="14275" cy="7575"/>
              </a:xfrm>
              <a:custGeom>
                <a:avLst/>
                <a:gdLst/>
                <a:ahLst/>
                <a:cxnLst/>
                <a:rect l="l" t="t" r="r" b="b"/>
                <a:pathLst>
                  <a:path w="571" h="303" extrusionOk="0">
                    <a:moveTo>
                      <a:pt x="24" y="1"/>
                    </a:moveTo>
                    <a:cubicBezTo>
                      <a:pt x="24" y="71"/>
                      <a:pt x="12" y="152"/>
                      <a:pt x="0" y="233"/>
                    </a:cubicBezTo>
                    <a:cubicBezTo>
                      <a:pt x="112" y="240"/>
                      <a:pt x="228" y="302"/>
                      <a:pt x="344" y="302"/>
                    </a:cubicBezTo>
                    <a:cubicBezTo>
                      <a:pt x="420" y="302"/>
                      <a:pt x="496" y="275"/>
                      <a:pt x="570" y="187"/>
                    </a:cubicBezTo>
                    <a:cubicBezTo>
                      <a:pt x="408" y="24"/>
                      <a:pt x="210" y="36"/>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64"/>
              <p:cNvSpPr/>
              <p:nvPr/>
            </p:nvSpPr>
            <p:spPr>
              <a:xfrm>
                <a:off x="805150" y="1478800"/>
                <a:ext cx="35800" cy="42650"/>
              </a:xfrm>
              <a:custGeom>
                <a:avLst/>
                <a:gdLst/>
                <a:ahLst/>
                <a:cxnLst/>
                <a:rect l="l" t="t" r="r" b="b"/>
                <a:pathLst>
                  <a:path w="1432" h="1706" extrusionOk="0">
                    <a:moveTo>
                      <a:pt x="154" y="1"/>
                    </a:moveTo>
                    <a:cubicBezTo>
                      <a:pt x="113" y="1"/>
                      <a:pt x="82" y="15"/>
                      <a:pt x="70" y="49"/>
                    </a:cubicBezTo>
                    <a:cubicBezTo>
                      <a:pt x="0" y="259"/>
                      <a:pt x="233" y="247"/>
                      <a:pt x="384" y="282"/>
                    </a:cubicBezTo>
                    <a:lnTo>
                      <a:pt x="791" y="526"/>
                    </a:lnTo>
                    <a:lnTo>
                      <a:pt x="1187" y="1305"/>
                    </a:lnTo>
                    <a:cubicBezTo>
                      <a:pt x="1105" y="1422"/>
                      <a:pt x="1105" y="1585"/>
                      <a:pt x="1175" y="1701"/>
                    </a:cubicBezTo>
                    <a:cubicBezTo>
                      <a:pt x="1189" y="1704"/>
                      <a:pt x="1201" y="1706"/>
                      <a:pt x="1213" y="1706"/>
                    </a:cubicBezTo>
                    <a:cubicBezTo>
                      <a:pt x="1242" y="1706"/>
                      <a:pt x="1267" y="1698"/>
                      <a:pt x="1291" y="1689"/>
                    </a:cubicBezTo>
                    <a:cubicBezTo>
                      <a:pt x="1431" y="1550"/>
                      <a:pt x="1408" y="1399"/>
                      <a:pt x="1326" y="1247"/>
                    </a:cubicBezTo>
                    <a:cubicBezTo>
                      <a:pt x="1338" y="887"/>
                      <a:pt x="1140" y="538"/>
                      <a:pt x="826" y="363"/>
                    </a:cubicBezTo>
                    <a:cubicBezTo>
                      <a:pt x="733" y="235"/>
                      <a:pt x="594" y="142"/>
                      <a:pt x="431" y="131"/>
                    </a:cubicBezTo>
                    <a:cubicBezTo>
                      <a:pt x="360" y="60"/>
                      <a:pt x="238"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64"/>
              <p:cNvSpPr/>
              <p:nvPr/>
            </p:nvSpPr>
            <p:spPr>
              <a:xfrm>
                <a:off x="778400" y="1498925"/>
                <a:ext cx="27650" cy="35450"/>
              </a:xfrm>
              <a:custGeom>
                <a:avLst/>
                <a:gdLst/>
                <a:ahLst/>
                <a:cxnLst/>
                <a:rect l="l" t="t" r="r" b="b"/>
                <a:pathLst>
                  <a:path w="1106" h="1418" extrusionOk="0">
                    <a:moveTo>
                      <a:pt x="221" y="0"/>
                    </a:moveTo>
                    <a:cubicBezTo>
                      <a:pt x="0" y="128"/>
                      <a:pt x="82" y="303"/>
                      <a:pt x="117" y="477"/>
                    </a:cubicBezTo>
                    <a:cubicBezTo>
                      <a:pt x="117" y="884"/>
                      <a:pt x="256" y="1198"/>
                      <a:pt x="687" y="1315"/>
                    </a:cubicBezTo>
                    <a:cubicBezTo>
                      <a:pt x="764" y="1366"/>
                      <a:pt x="859" y="1418"/>
                      <a:pt x="937" y="1418"/>
                    </a:cubicBezTo>
                    <a:cubicBezTo>
                      <a:pt x="999" y="1418"/>
                      <a:pt x="1050" y="1385"/>
                      <a:pt x="1070" y="1291"/>
                    </a:cubicBezTo>
                    <a:cubicBezTo>
                      <a:pt x="1105" y="1161"/>
                      <a:pt x="983" y="1134"/>
                      <a:pt x="861" y="1134"/>
                    </a:cubicBezTo>
                    <a:cubicBezTo>
                      <a:pt x="820" y="1134"/>
                      <a:pt x="780" y="1137"/>
                      <a:pt x="745" y="1140"/>
                    </a:cubicBezTo>
                    <a:cubicBezTo>
                      <a:pt x="535" y="1001"/>
                      <a:pt x="372" y="791"/>
                      <a:pt x="303" y="559"/>
                    </a:cubicBezTo>
                    <a:cubicBezTo>
                      <a:pt x="326" y="361"/>
                      <a:pt x="407" y="163"/>
                      <a:pt x="2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64"/>
              <p:cNvSpPr/>
              <p:nvPr/>
            </p:nvSpPr>
            <p:spPr>
              <a:xfrm>
                <a:off x="697850" y="1544575"/>
                <a:ext cx="20950" cy="32725"/>
              </a:xfrm>
              <a:custGeom>
                <a:avLst/>
                <a:gdLst/>
                <a:ahLst/>
                <a:cxnLst/>
                <a:rect l="l" t="t" r="r" b="b"/>
                <a:pathLst>
                  <a:path w="838" h="1309" extrusionOk="0">
                    <a:moveTo>
                      <a:pt x="233" y="0"/>
                    </a:moveTo>
                    <a:lnTo>
                      <a:pt x="233" y="0"/>
                    </a:lnTo>
                    <a:cubicBezTo>
                      <a:pt x="47" y="442"/>
                      <a:pt x="0" y="861"/>
                      <a:pt x="466" y="1187"/>
                    </a:cubicBezTo>
                    <a:cubicBezTo>
                      <a:pt x="513" y="1242"/>
                      <a:pt x="582" y="1308"/>
                      <a:pt x="640" y="1308"/>
                    </a:cubicBezTo>
                    <a:cubicBezTo>
                      <a:pt x="667" y="1308"/>
                      <a:pt x="691" y="1294"/>
                      <a:pt x="710" y="1257"/>
                    </a:cubicBezTo>
                    <a:cubicBezTo>
                      <a:pt x="838" y="1012"/>
                      <a:pt x="500" y="1012"/>
                      <a:pt x="454" y="861"/>
                    </a:cubicBezTo>
                    <a:lnTo>
                      <a:pt x="454" y="943"/>
                    </a:lnTo>
                    <a:cubicBezTo>
                      <a:pt x="442" y="919"/>
                      <a:pt x="442" y="884"/>
                      <a:pt x="454" y="861"/>
                    </a:cubicBezTo>
                    <a:cubicBezTo>
                      <a:pt x="279" y="594"/>
                      <a:pt x="396" y="280"/>
                      <a:pt x="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64"/>
              <p:cNvSpPr/>
              <p:nvPr/>
            </p:nvSpPr>
            <p:spPr>
              <a:xfrm>
                <a:off x="666450" y="1522500"/>
                <a:ext cx="30250" cy="65125"/>
              </a:xfrm>
              <a:custGeom>
                <a:avLst/>
                <a:gdLst/>
                <a:ahLst/>
                <a:cxnLst/>
                <a:rect l="l" t="t" r="r" b="b"/>
                <a:pathLst>
                  <a:path w="1210" h="2605" extrusionOk="0">
                    <a:moveTo>
                      <a:pt x="197" y="0"/>
                    </a:moveTo>
                    <a:cubicBezTo>
                      <a:pt x="87" y="0"/>
                      <a:pt x="102" y="153"/>
                      <a:pt x="82" y="244"/>
                    </a:cubicBezTo>
                    <a:cubicBezTo>
                      <a:pt x="0" y="395"/>
                      <a:pt x="0" y="569"/>
                      <a:pt x="82" y="721"/>
                    </a:cubicBezTo>
                    <a:cubicBezTo>
                      <a:pt x="128" y="918"/>
                      <a:pt x="221" y="1116"/>
                      <a:pt x="361" y="1279"/>
                    </a:cubicBezTo>
                    <a:cubicBezTo>
                      <a:pt x="384" y="1384"/>
                      <a:pt x="489" y="1477"/>
                      <a:pt x="361" y="1581"/>
                    </a:cubicBezTo>
                    <a:cubicBezTo>
                      <a:pt x="268" y="1616"/>
                      <a:pt x="151" y="1651"/>
                      <a:pt x="175" y="1779"/>
                    </a:cubicBezTo>
                    <a:cubicBezTo>
                      <a:pt x="188" y="1846"/>
                      <a:pt x="236" y="1871"/>
                      <a:pt x="292" y="1871"/>
                    </a:cubicBezTo>
                    <a:cubicBezTo>
                      <a:pt x="333" y="1871"/>
                      <a:pt x="379" y="1857"/>
                      <a:pt x="419" y="1837"/>
                    </a:cubicBezTo>
                    <a:cubicBezTo>
                      <a:pt x="512" y="1791"/>
                      <a:pt x="605" y="1756"/>
                      <a:pt x="698" y="1721"/>
                    </a:cubicBezTo>
                    <a:lnTo>
                      <a:pt x="605" y="1686"/>
                    </a:lnTo>
                    <a:cubicBezTo>
                      <a:pt x="614" y="1683"/>
                      <a:pt x="622" y="1682"/>
                      <a:pt x="631" y="1682"/>
                    </a:cubicBezTo>
                    <a:cubicBezTo>
                      <a:pt x="657" y="1682"/>
                      <a:pt x="681" y="1695"/>
                      <a:pt x="698" y="1721"/>
                    </a:cubicBezTo>
                    <a:lnTo>
                      <a:pt x="884" y="2012"/>
                    </a:lnTo>
                    <a:cubicBezTo>
                      <a:pt x="1035" y="2175"/>
                      <a:pt x="861" y="2465"/>
                      <a:pt x="1128" y="2605"/>
                    </a:cubicBezTo>
                    <a:cubicBezTo>
                      <a:pt x="1210" y="2140"/>
                      <a:pt x="1210" y="2105"/>
                      <a:pt x="989" y="1872"/>
                    </a:cubicBezTo>
                    <a:cubicBezTo>
                      <a:pt x="966" y="1849"/>
                      <a:pt x="954" y="1837"/>
                      <a:pt x="931" y="1826"/>
                    </a:cubicBezTo>
                    <a:cubicBezTo>
                      <a:pt x="732" y="1660"/>
                      <a:pt x="1109" y="1170"/>
                      <a:pt x="642" y="1170"/>
                    </a:cubicBezTo>
                    <a:cubicBezTo>
                      <a:pt x="616" y="1170"/>
                      <a:pt x="589" y="1171"/>
                      <a:pt x="558" y="1174"/>
                    </a:cubicBezTo>
                    <a:cubicBezTo>
                      <a:pt x="407" y="907"/>
                      <a:pt x="244" y="651"/>
                      <a:pt x="279" y="325"/>
                    </a:cubicBezTo>
                    <a:cubicBezTo>
                      <a:pt x="326" y="209"/>
                      <a:pt x="419" y="58"/>
                      <a:pt x="256" y="11"/>
                    </a:cubicBezTo>
                    <a:cubicBezTo>
                      <a:pt x="233" y="4"/>
                      <a:pt x="214"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64"/>
              <p:cNvSpPr/>
              <p:nvPr/>
            </p:nvSpPr>
            <p:spPr>
              <a:xfrm>
                <a:off x="301975" y="1867250"/>
                <a:ext cx="29500" cy="38225"/>
              </a:xfrm>
              <a:custGeom>
                <a:avLst/>
                <a:gdLst/>
                <a:ahLst/>
                <a:cxnLst/>
                <a:rect l="l" t="t" r="r" b="b"/>
                <a:pathLst>
                  <a:path w="1180" h="1529" extrusionOk="0">
                    <a:moveTo>
                      <a:pt x="680" y="586"/>
                    </a:moveTo>
                    <a:lnTo>
                      <a:pt x="749" y="609"/>
                    </a:lnTo>
                    <a:cubicBezTo>
                      <a:pt x="726" y="609"/>
                      <a:pt x="703" y="598"/>
                      <a:pt x="680" y="586"/>
                    </a:cubicBezTo>
                    <a:close/>
                    <a:moveTo>
                      <a:pt x="481" y="1"/>
                    </a:moveTo>
                    <a:cubicBezTo>
                      <a:pt x="346" y="1"/>
                      <a:pt x="368" y="189"/>
                      <a:pt x="400" y="318"/>
                    </a:cubicBezTo>
                    <a:lnTo>
                      <a:pt x="342" y="493"/>
                    </a:lnTo>
                    <a:cubicBezTo>
                      <a:pt x="332" y="534"/>
                      <a:pt x="308" y="548"/>
                      <a:pt x="277" y="548"/>
                    </a:cubicBezTo>
                    <a:cubicBezTo>
                      <a:pt x="216" y="548"/>
                      <a:pt x="131" y="496"/>
                      <a:pt x="74" y="496"/>
                    </a:cubicBezTo>
                    <a:cubicBezTo>
                      <a:pt x="28" y="496"/>
                      <a:pt x="1" y="529"/>
                      <a:pt x="17" y="644"/>
                    </a:cubicBezTo>
                    <a:cubicBezTo>
                      <a:pt x="28" y="795"/>
                      <a:pt x="238" y="795"/>
                      <a:pt x="365" y="853"/>
                    </a:cubicBezTo>
                    <a:cubicBezTo>
                      <a:pt x="342" y="1051"/>
                      <a:pt x="319" y="1261"/>
                      <a:pt x="296" y="1528"/>
                    </a:cubicBezTo>
                    <a:cubicBezTo>
                      <a:pt x="610" y="1354"/>
                      <a:pt x="586" y="1144"/>
                      <a:pt x="586" y="935"/>
                    </a:cubicBezTo>
                    <a:lnTo>
                      <a:pt x="1005" y="691"/>
                    </a:lnTo>
                    <a:cubicBezTo>
                      <a:pt x="1122" y="667"/>
                      <a:pt x="1180" y="574"/>
                      <a:pt x="1122" y="516"/>
                    </a:cubicBezTo>
                    <a:cubicBezTo>
                      <a:pt x="1074" y="465"/>
                      <a:pt x="1031" y="446"/>
                      <a:pt x="991" y="446"/>
                    </a:cubicBezTo>
                    <a:cubicBezTo>
                      <a:pt x="885" y="446"/>
                      <a:pt x="798" y="578"/>
                      <a:pt x="680" y="586"/>
                    </a:cubicBezTo>
                    <a:lnTo>
                      <a:pt x="598" y="388"/>
                    </a:lnTo>
                    <a:cubicBezTo>
                      <a:pt x="645" y="249"/>
                      <a:pt x="691" y="28"/>
                      <a:pt x="517" y="4"/>
                    </a:cubicBezTo>
                    <a:cubicBezTo>
                      <a:pt x="504" y="2"/>
                      <a:pt x="492"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64"/>
              <p:cNvSpPr/>
              <p:nvPr/>
            </p:nvSpPr>
            <p:spPr>
              <a:xfrm>
                <a:off x="588500" y="1961100"/>
                <a:ext cx="39875" cy="61150"/>
              </a:xfrm>
              <a:custGeom>
                <a:avLst/>
                <a:gdLst/>
                <a:ahLst/>
                <a:cxnLst/>
                <a:rect l="l" t="t" r="r" b="b"/>
                <a:pathLst>
                  <a:path w="1595" h="2446" extrusionOk="0">
                    <a:moveTo>
                      <a:pt x="1292" y="1496"/>
                    </a:moveTo>
                    <a:cubicBezTo>
                      <a:pt x="1385" y="1799"/>
                      <a:pt x="1397" y="1985"/>
                      <a:pt x="1129" y="2171"/>
                    </a:cubicBezTo>
                    <a:cubicBezTo>
                      <a:pt x="1094" y="1938"/>
                      <a:pt x="1152" y="1694"/>
                      <a:pt x="1292" y="1496"/>
                    </a:cubicBezTo>
                    <a:close/>
                    <a:moveTo>
                      <a:pt x="331" y="0"/>
                    </a:moveTo>
                    <a:cubicBezTo>
                      <a:pt x="315" y="0"/>
                      <a:pt x="298" y="2"/>
                      <a:pt x="280" y="7"/>
                    </a:cubicBezTo>
                    <a:cubicBezTo>
                      <a:pt x="117" y="54"/>
                      <a:pt x="106" y="263"/>
                      <a:pt x="71" y="414"/>
                    </a:cubicBezTo>
                    <a:cubicBezTo>
                      <a:pt x="1" y="682"/>
                      <a:pt x="13" y="1019"/>
                      <a:pt x="280" y="1112"/>
                    </a:cubicBezTo>
                    <a:cubicBezTo>
                      <a:pt x="310" y="1122"/>
                      <a:pt x="337" y="1127"/>
                      <a:pt x="361" y="1127"/>
                    </a:cubicBezTo>
                    <a:cubicBezTo>
                      <a:pt x="558" y="1127"/>
                      <a:pt x="561" y="814"/>
                      <a:pt x="676" y="659"/>
                    </a:cubicBezTo>
                    <a:cubicBezTo>
                      <a:pt x="1071" y="961"/>
                      <a:pt x="1234" y="1298"/>
                      <a:pt x="931" y="1740"/>
                    </a:cubicBezTo>
                    <a:cubicBezTo>
                      <a:pt x="897" y="1787"/>
                      <a:pt x="885" y="1857"/>
                      <a:pt x="885" y="1915"/>
                    </a:cubicBezTo>
                    <a:cubicBezTo>
                      <a:pt x="897" y="2101"/>
                      <a:pt x="745" y="2380"/>
                      <a:pt x="1024" y="2438"/>
                    </a:cubicBezTo>
                    <a:cubicBezTo>
                      <a:pt x="1048" y="2443"/>
                      <a:pt x="1070" y="2445"/>
                      <a:pt x="1093" y="2445"/>
                    </a:cubicBezTo>
                    <a:cubicBezTo>
                      <a:pt x="1296" y="2445"/>
                      <a:pt x="1465" y="2264"/>
                      <a:pt x="1560" y="2054"/>
                    </a:cubicBezTo>
                    <a:cubicBezTo>
                      <a:pt x="1594" y="1915"/>
                      <a:pt x="1594" y="1764"/>
                      <a:pt x="1560" y="1624"/>
                    </a:cubicBezTo>
                    <a:cubicBezTo>
                      <a:pt x="1455" y="1043"/>
                      <a:pt x="1013" y="670"/>
                      <a:pt x="652" y="263"/>
                    </a:cubicBezTo>
                    <a:cubicBezTo>
                      <a:pt x="569" y="159"/>
                      <a:pt x="468" y="0"/>
                      <a:pt x="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64"/>
              <p:cNvSpPr/>
              <p:nvPr/>
            </p:nvSpPr>
            <p:spPr>
              <a:xfrm>
                <a:off x="649625" y="1913350"/>
                <a:ext cx="57250" cy="41000"/>
              </a:xfrm>
              <a:custGeom>
                <a:avLst/>
                <a:gdLst/>
                <a:ahLst/>
                <a:cxnLst/>
                <a:rect l="l" t="t" r="r" b="b"/>
                <a:pathLst>
                  <a:path w="2290" h="1640" extrusionOk="0">
                    <a:moveTo>
                      <a:pt x="1272" y="0"/>
                    </a:moveTo>
                    <a:cubicBezTo>
                      <a:pt x="1207" y="0"/>
                      <a:pt x="1150" y="23"/>
                      <a:pt x="1115" y="80"/>
                    </a:cubicBezTo>
                    <a:cubicBezTo>
                      <a:pt x="941" y="382"/>
                      <a:pt x="499" y="208"/>
                      <a:pt x="382" y="556"/>
                    </a:cubicBezTo>
                    <a:cubicBezTo>
                      <a:pt x="372" y="582"/>
                      <a:pt x="357" y="592"/>
                      <a:pt x="338" y="592"/>
                    </a:cubicBezTo>
                    <a:cubicBezTo>
                      <a:pt x="314" y="592"/>
                      <a:pt x="282" y="576"/>
                      <a:pt x="243" y="556"/>
                    </a:cubicBezTo>
                    <a:cubicBezTo>
                      <a:pt x="174" y="521"/>
                      <a:pt x="124" y="505"/>
                      <a:pt x="89" y="505"/>
                    </a:cubicBezTo>
                    <a:cubicBezTo>
                      <a:pt x="0" y="505"/>
                      <a:pt x="13" y="609"/>
                      <a:pt x="80" y="743"/>
                    </a:cubicBezTo>
                    <a:cubicBezTo>
                      <a:pt x="220" y="1010"/>
                      <a:pt x="394" y="1266"/>
                      <a:pt x="603" y="1487"/>
                    </a:cubicBezTo>
                    <a:cubicBezTo>
                      <a:pt x="647" y="1540"/>
                      <a:pt x="685" y="1639"/>
                      <a:pt x="756" y="1639"/>
                    </a:cubicBezTo>
                    <a:cubicBezTo>
                      <a:pt x="778" y="1639"/>
                      <a:pt x="805" y="1629"/>
                      <a:pt x="836" y="1603"/>
                    </a:cubicBezTo>
                    <a:cubicBezTo>
                      <a:pt x="941" y="1510"/>
                      <a:pt x="836" y="1429"/>
                      <a:pt x="789" y="1336"/>
                    </a:cubicBezTo>
                    <a:cubicBezTo>
                      <a:pt x="662" y="1126"/>
                      <a:pt x="371" y="952"/>
                      <a:pt x="720" y="556"/>
                    </a:cubicBezTo>
                    <a:lnTo>
                      <a:pt x="720" y="556"/>
                    </a:lnTo>
                    <a:cubicBezTo>
                      <a:pt x="696" y="847"/>
                      <a:pt x="894" y="882"/>
                      <a:pt x="976" y="1022"/>
                    </a:cubicBezTo>
                    <a:cubicBezTo>
                      <a:pt x="1036" y="1113"/>
                      <a:pt x="1044" y="1328"/>
                      <a:pt x="1161" y="1328"/>
                    </a:cubicBezTo>
                    <a:cubicBezTo>
                      <a:pt x="1178" y="1328"/>
                      <a:pt x="1197" y="1323"/>
                      <a:pt x="1220" y="1313"/>
                    </a:cubicBezTo>
                    <a:cubicBezTo>
                      <a:pt x="1394" y="1231"/>
                      <a:pt x="1220" y="1033"/>
                      <a:pt x="1173" y="894"/>
                    </a:cubicBezTo>
                    <a:cubicBezTo>
                      <a:pt x="1162" y="824"/>
                      <a:pt x="1092" y="777"/>
                      <a:pt x="1057" y="708"/>
                    </a:cubicBezTo>
                    <a:cubicBezTo>
                      <a:pt x="1010" y="556"/>
                      <a:pt x="1069" y="394"/>
                      <a:pt x="1185" y="312"/>
                    </a:cubicBezTo>
                    <a:cubicBezTo>
                      <a:pt x="1223" y="278"/>
                      <a:pt x="1264" y="265"/>
                      <a:pt x="1306" y="265"/>
                    </a:cubicBezTo>
                    <a:cubicBezTo>
                      <a:pt x="1378" y="265"/>
                      <a:pt x="1451" y="307"/>
                      <a:pt x="1511" y="359"/>
                    </a:cubicBezTo>
                    <a:cubicBezTo>
                      <a:pt x="1592" y="429"/>
                      <a:pt x="1673" y="556"/>
                      <a:pt x="1778" y="650"/>
                    </a:cubicBezTo>
                    <a:cubicBezTo>
                      <a:pt x="1886" y="748"/>
                      <a:pt x="1878" y="1029"/>
                      <a:pt x="2014" y="1029"/>
                    </a:cubicBezTo>
                    <a:cubicBezTo>
                      <a:pt x="2038" y="1029"/>
                      <a:pt x="2068" y="1020"/>
                      <a:pt x="2104" y="998"/>
                    </a:cubicBezTo>
                    <a:cubicBezTo>
                      <a:pt x="2290" y="871"/>
                      <a:pt x="2046" y="638"/>
                      <a:pt x="1941" y="475"/>
                    </a:cubicBezTo>
                    <a:cubicBezTo>
                      <a:pt x="1848" y="335"/>
                      <a:pt x="1732" y="219"/>
                      <a:pt x="1604" y="126"/>
                    </a:cubicBezTo>
                    <a:cubicBezTo>
                      <a:pt x="1509" y="61"/>
                      <a:pt x="1379" y="0"/>
                      <a:pt x="1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64"/>
              <p:cNvSpPr/>
              <p:nvPr/>
            </p:nvSpPr>
            <p:spPr>
              <a:xfrm>
                <a:off x="765025" y="1854975"/>
                <a:ext cx="52075" cy="33575"/>
              </a:xfrm>
              <a:custGeom>
                <a:avLst/>
                <a:gdLst/>
                <a:ahLst/>
                <a:cxnLst/>
                <a:rect l="l" t="t" r="r" b="b"/>
                <a:pathLst>
                  <a:path w="2083" h="1343" extrusionOk="0">
                    <a:moveTo>
                      <a:pt x="1125" y="0"/>
                    </a:moveTo>
                    <a:cubicBezTo>
                      <a:pt x="1074" y="0"/>
                      <a:pt x="1018" y="4"/>
                      <a:pt x="954" y="7"/>
                    </a:cubicBezTo>
                    <a:cubicBezTo>
                      <a:pt x="605" y="30"/>
                      <a:pt x="512" y="170"/>
                      <a:pt x="384" y="402"/>
                    </a:cubicBezTo>
                    <a:cubicBezTo>
                      <a:pt x="377" y="415"/>
                      <a:pt x="369" y="420"/>
                      <a:pt x="360" y="420"/>
                    </a:cubicBezTo>
                    <a:cubicBezTo>
                      <a:pt x="329" y="420"/>
                      <a:pt x="293" y="351"/>
                      <a:pt x="256" y="333"/>
                    </a:cubicBezTo>
                    <a:cubicBezTo>
                      <a:pt x="220" y="303"/>
                      <a:pt x="179" y="279"/>
                      <a:pt x="136" y="279"/>
                    </a:cubicBezTo>
                    <a:cubicBezTo>
                      <a:pt x="110" y="279"/>
                      <a:pt x="84" y="288"/>
                      <a:pt x="58" y="309"/>
                    </a:cubicBezTo>
                    <a:cubicBezTo>
                      <a:pt x="0" y="379"/>
                      <a:pt x="47" y="449"/>
                      <a:pt x="82" y="507"/>
                    </a:cubicBezTo>
                    <a:cubicBezTo>
                      <a:pt x="221" y="740"/>
                      <a:pt x="384" y="972"/>
                      <a:pt x="547" y="1193"/>
                    </a:cubicBezTo>
                    <a:cubicBezTo>
                      <a:pt x="593" y="1257"/>
                      <a:pt x="645" y="1343"/>
                      <a:pt x="717" y="1343"/>
                    </a:cubicBezTo>
                    <a:cubicBezTo>
                      <a:pt x="736" y="1343"/>
                      <a:pt x="757" y="1336"/>
                      <a:pt x="780" y="1321"/>
                    </a:cubicBezTo>
                    <a:cubicBezTo>
                      <a:pt x="896" y="1251"/>
                      <a:pt x="803" y="1135"/>
                      <a:pt x="756" y="1065"/>
                    </a:cubicBezTo>
                    <a:cubicBezTo>
                      <a:pt x="617" y="868"/>
                      <a:pt x="477" y="682"/>
                      <a:pt x="721" y="414"/>
                    </a:cubicBezTo>
                    <a:lnTo>
                      <a:pt x="721" y="414"/>
                    </a:lnTo>
                    <a:cubicBezTo>
                      <a:pt x="826" y="623"/>
                      <a:pt x="931" y="809"/>
                      <a:pt x="1035" y="996"/>
                    </a:cubicBezTo>
                    <a:cubicBezTo>
                      <a:pt x="1065" y="1064"/>
                      <a:pt x="1094" y="1183"/>
                      <a:pt x="1180" y="1183"/>
                    </a:cubicBezTo>
                    <a:cubicBezTo>
                      <a:pt x="1196" y="1183"/>
                      <a:pt x="1213" y="1179"/>
                      <a:pt x="1233" y="1170"/>
                    </a:cubicBezTo>
                    <a:cubicBezTo>
                      <a:pt x="1408" y="1089"/>
                      <a:pt x="1291" y="972"/>
                      <a:pt x="1245" y="879"/>
                    </a:cubicBezTo>
                    <a:cubicBezTo>
                      <a:pt x="1140" y="670"/>
                      <a:pt x="1024" y="461"/>
                      <a:pt x="1175" y="228"/>
                    </a:cubicBezTo>
                    <a:lnTo>
                      <a:pt x="1175" y="228"/>
                    </a:lnTo>
                    <a:cubicBezTo>
                      <a:pt x="1338" y="263"/>
                      <a:pt x="1396" y="414"/>
                      <a:pt x="1501" y="519"/>
                    </a:cubicBezTo>
                    <a:cubicBezTo>
                      <a:pt x="1650" y="638"/>
                      <a:pt x="1646" y="995"/>
                      <a:pt x="1794" y="995"/>
                    </a:cubicBezTo>
                    <a:cubicBezTo>
                      <a:pt x="1819" y="995"/>
                      <a:pt x="1849" y="984"/>
                      <a:pt x="1884" y="961"/>
                    </a:cubicBezTo>
                    <a:cubicBezTo>
                      <a:pt x="2082" y="833"/>
                      <a:pt x="1757" y="519"/>
                      <a:pt x="1640" y="298"/>
                    </a:cubicBezTo>
                    <a:cubicBezTo>
                      <a:pt x="1594" y="216"/>
                      <a:pt x="1536" y="158"/>
                      <a:pt x="1466" y="112"/>
                    </a:cubicBezTo>
                    <a:cubicBezTo>
                      <a:pt x="1350" y="21"/>
                      <a:pt x="1252" y="0"/>
                      <a:pt x="1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64"/>
              <p:cNvSpPr/>
              <p:nvPr/>
            </p:nvSpPr>
            <p:spPr>
              <a:xfrm>
                <a:off x="452425" y="1984800"/>
                <a:ext cx="46850" cy="88475"/>
              </a:xfrm>
              <a:custGeom>
                <a:avLst/>
                <a:gdLst/>
                <a:ahLst/>
                <a:cxnLst/>
                <a:rect l="l" t="t" r="r" b="b"/>
                <a:pathLst>
                  <a:path w="1874" h="3539" extrusionOk="0">
                    <a:moveTo>
                      <a:pt x="1577" y="1"/>
                    </a:moveTo>
                    <a:cubicBezTo>
                      <a:pt x="1531" y="1"/>
                      <a:pt x="1479" y="32"/>
                      <a:pt x="1431" y="60"/>
                    </a:cubicBezTo>
                    <a:cubicBezTo>
                      <a:pt x="1001" y="281"/>
                      <a:pt x="570" y="502"/>
                      <a:pt x="140" y="723"/>
                    </a:cubicBezTo>
                    <a:cubicBezTo>
                      <a:pt x="82" y="758"/>
                      <a:pt x="0" y="781"/>
                      <a:pt x="0" y="874"/>
                    </a:cubicBezTo>
                    <a:cubicBezTo>
                      <a:pt x="0" y="990"/>
                      <a:pt x="93" y="979"/>
                      <a:pt x="186" y="990"/>
                    </a:cubicBezTo>
                    <a:cubicBezTo>
                      <a:pt x="407" y="1037"/>
                      <a:pt x="780" y="1735"/>
                      <a:pt x="710" y="1932"/>
                    </a:cubicBezTo>
                    <a:cubicBezTo>
                      <a:pt x="645" y="2102"/>
                      <a:pt x="625" y="2154"/>
                      <a:pt x="725" y="2154"/>
                    </a:cubicBezTo>
                    <a:cubicBezTo>
                      <a:pt x="769" y="2154"/>
                      <a:pt x="835" y="2144"/>
                      <a:pt x="931" y="2130"/>
                    </a:cubicBezTo>
                    <a:cubicBezTo>
                      <a:pt x="1140" y="2549"/>
                      <a:pt x="1350" y="2968"/>
                      <a:pt x="1571" y="3375"/>
                    </a:cubicBezTo>
                    <a:cubicBezTo>
                      <a:pt x="1607" y="3439"/>
                      <a:pt x="1637" y="3539"/>
                      <a:pt x="1710" y="3539"/>
                    </a:cubicBezTo>
                    <a:cubicBezTo>
                      <a:pt x="1730" y="3539"/>
                      <a:pt x="1753" y="3532"/>
                      <a:pt x="1780" y="3514"/>
                    </a:cubicBezTo>
                    <a:cubicBezTo>
                      <a:pt x="1873" y="3456"/>
                      <a:pt x="1803" y="3351"/>
                      <a:pt x="1768" y="3282"/>
                    </a:cubicBezTo>
                    <a:cubicBezTo>
                      <a:pt x="1547" y="2863"/>
                      <a:pt x="1338" y="2456"/>
                      <a:pt x="1117" y="2037"/>
                    </a:cubicBezTo>
                    <a:cubicBezTo>
                      <a:pt x="1198" y="1990"/>
                      <a:pt x="1268" y="1944"/>
                      <a:pt x="1338" y="1897"/>
                    </a:cubicBezTo>
                    <a:cubicBezTo>
                      <a:pt x="1443" y="1816"/>
                      <a:pt x="1687" y="1804"/>
                      <a:pt x="1571" y="1607"/>
                    </a:cubicBezTo>
                    <a:cubicBezTo>
                      <a:pt x="1545" y="1559"/>
                      <a:pt x="1512" y="1541"/>
                      <a:pt x="1477" y="1541"/>
                    </a:cubicBezTo>
                    <a:cubicBezTo>
                      <a:pt x="1399" y="1541"/>
                      <a:pt x="1305" y="1625"/>
                      <a:pt x="1233" y="1665"/>
                    </a:cubicBezTo>
                    <a:cubicBezTo>
                      <a:pt x="1168" y="1705"/>
                      <a:pt x="1113" y="1725"/>
                      <a:pt x="1066" y="1725"/>
                    </a:cubicBezTo>
                    <a:cubicBezTo>
                      <a:pt x="978" y="1725"/>
                      <a:pt x="918" y="1658"/>
                      <a:pt x="873" y="1537"/>
                    </a:cubicBezTo>
                    <a:cubicBezTo>
                      <a:pt x="803" y="1386"/>
                      <a:pt x="733" y="1246"/>
                      <a:pt x="640" y="1106"/>
                    </a:cubicBezTo>
                    <a:cubicBezTo>
                      <a:pt x="501" y="897"/>
                      <a:pt x="547" y="769"/>
                      <a:pt x="780" y="665"/>
                    </a:cubicBezTo>
                    <a:cubicBezTo>
                      <a:pt x="1047" y="548"/>
                      <a:pt x="1303" y="409"/>
                      <a:pt x="1559" y="269"/>
                    </a:cubicBezTo>
                    <a:cubicBezTo>
                      <a:pt x="1640" y="223"/>
                      <a:pt x="1722" y="153"/>
                      <a:pt x="1664" y="60"/>
                    </a:cubicBezTo>
                    <a:cubicBezTo>
                      <a:pt x="1640" y="16"/>
                      <a:pt x="1610" y="1"/>
                      <a:pt x="1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64"/>
              <p:cNvSpPr/>
              <p:nvPr/>
            </p:nvSpPr>
            <p:spPr>
              <a:xfrm>
                <a:off x="799900" y="1808650"/>
                <a:ext cx="37250" cy="38825"/>
              </a:xfrm>
              <a:custGeom>
                <a:avLst/>
                <a:gdLst/>
                <a:ahLst/>
                <a:cxnLst/>
                <a:rect l="l" t="t" r="r" b="b"/>
                <a:pathLst>
                  <a:path w="1490" h="1553" extrusionOk="0">
                    <a:moveTo>
                      <a:pt x="434" y="1"/>
                    </a:moveTo>
                    <a:cubicBezTo>
                      <a:pt x="412" y="1"/>
                      <a:pt x="388" y="7"/>
                      <a:pt x="362" y="22"/>
                    </a:cubicBezTo>
                    <a:cubicBezTo>
                      <a:pt x="199" y="115"/>
                      <a:pt x="315" y="325"/>
                      <a:pt x="396" y="464"/>
                    </a:cubicBezTo>
                    <a:cubicBezTo>
                      <a:pt x="536" y="673"/>
                      <a:pt x="513" y="813"/>
                      <a:pt x="315" y="964"/>
                    </a:cubicBezTo>
                    <a:cubicBezTo>
                      <a:pt x="164" y="1081"/>
                      <a:pt x="1" y="1278"/>
                      <a:pt x="187" y="1453"/>
                    </a:cubicBezTo>
                    <a:cubicBezTo>
                      <a:pt x="260" y="1521"/>
                      <a:pt x="347" y="1552"/>
                      <a:pt x="432" y="1552"/>
                    </a:cubicBezTo>
                    <a:cubicBezTo>
                      <a:pt x="551" y="1552"/>
                      <a:pt x="666" y="1491"/>
                      <a:pt x="734" y="1383"/>
                    </a:cubicBezTo>
                    <a:cubicBezTo>
                      <a:pt x="845" y="1232"/>
                      <a:pt x="962" y="1179"/>
                      <a:pt x="1095" y="1179"/>
                    </a:cubicBezTo>
                    <a:cubicBezTo>
                      <a:pt x="1157" y="1179"/>
                      <a:pt x="1222" y="1190"/>
                      <a:pt x="1292" y="1209"/>
                    </a:cubicBezTo>
                    <a:cubicBezTo>
                      <a:pt x="1316" y="1214"/>
                      <a:pt x="1340" y="1218"/>
                      <a:pt x="1362" y="1218"/>
                    </a:cubicBezTo>
                    <a:cubicBezTo>
                      <a:pt x="1428" y="1218"/>
                      <a:pt x="1481" y="1187"/>
                      <a:pt x="1490" y="1092"/>
                    </a:cubicBezTo>
                    <a:cubicBezTo>
                      <a:pt x="1490" y="1011"/>
                      <a:pt x="1432" y="976"/>
                      <a:pt x="1350" y="964"/>
                    </a:cubicBezTo>
                    <a:cubicBezTo>
                      <a:pt x="1335" y="966"/>
                      <a:pt x="1321" y="966"/>
                      <a:pt x="1306" y="966"/>
                    </a:cubicBezTo>
                    <a:cubicBezTo>
                      <a:pt x="1092" y="966"/>
                      <a:pt x="906" y="810"/>
                      <a:pt x="873" y="592"/>
                    </a:cubicBezTo>
                    <a:cubicBezTo>
                      <a:pt x="815" y="487"/>
                      <a:pt x="769" y="383"/>
                      <a:pt x="699" y="290"/>
                    </a:cubicBezTo>
                    <a:cubicBezTo>
                      <a:pt x="630" y="182"/>
                      <a:pt x="554"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64"/>
              <p:cNvSpPr/>
              <p:nvPr/>
            </p:nvSpPr>
            <p:spPr>
              <a:xfrm>
                <a:off x="546050" y="1978075"/>
                <a:ext cx="45675" cy="33950"/>
              </a:xfrm>
              <a:custGeom>
                <a:avLst/>
                <a:gdLst/>
                <a:ahLst/>
                <a:cxnLst/>
                <a:rect l="l" t="t" r="r" b="b"/>
                <a:pathLst>
                  <a:path w="1827" h="1358" extrusionOk="0">
                    <a:moveTo>
                      <a:pt x="1078" y="1"/>
                    </a:moveTo>
                    <a:cubicBezTo>
                      <a:pt x="1045" y="1"/>
                      <a:pt x="1018" y="14"/>
                      <a:pt x="1013" y="50"/>
                    </a:cubicBezTo>
                    <a:cubicBezTo>
                      <a:pt x="954" y="515"/>
                      <a:pt x="478" y="189"/>
                      <a:pt x="268" y="457"/>
                    </a:cubicBezTo>
                    <a:cubicBezTo>
                      <a:pt x="117" y="643"/>
                      <a:pt x="1" y="550"/>
                      <a:pt x="164" y="829"/>
                    </a:cubicBezTo>
                    <a:cubicBezTo>
                      <a:pt x="245" y="968"/>
                      <a:pt x="338" y="1120"/>
                      <a:pt x="419" y="1248"/>
                    </a:cubicBezTo>
                    <a:cubicBezTo>
                      <a:pt x="461" y="1306"/>
                      <a:pt x="508" y="1358"/>
                      <a:pt x="566" y="1358"/>
                    </a:cubicBezTo>
                    <a:cubicBezTo>
                      <a:pt x="589" y="1358"/>
                      <a:pt x="614" y="1349"/>
                      <a:pt x="640" y="1329"/>
                    </a:cubicBezTo>
                    <a:cubicBezTo>
                      <a:pt x="733" y="1271"/>
                      <a:pt x="675" y="1178"/>
                      <a:pt x="629" y="1108"/>
                    </a:cubicBezTo>
                    <a:cubicBezTo>
                      <a:pt x="512" y="945"/>
                      <a:pt x="361" y="736"/>
                      <a:pt x="571" y="619"/>
                    </a:cubicBezTo>
                    <a:cubicBezTo>
                      <a:pt x="605" y="600"/>
                      <a:pt x="636" y="592"/>
                      <a:pt x="663" y="592"/>
                    </a:cubicBezTo>
                    <a:cubicBezTo>
                      <a:pt x="800" y="592"/>
                      <a:pt x="854" y="807"/>
                      <a:pt x="931" y="934"/>
                    </a:cubicBezTo>
                    <a:cubicBezTo>
                      <a:pt x="960" y="981"/>
                      <a:pt x="996" y="1036"/>
                      <a:pt x="1052" y="1036"/>
                    </a:cubicBezTo>
                    <a:cubicBezTo>
                      <a:pt x="1065" y="1036"/>
                      <a:pt x="1079" y="1033"/>
                      <a:pt x="1094" y="1027"/>
                    </a:cubicBezTo>
                    <a:cubicBezTo>
                      <a:pt x="1164" y="992"/>
                      <a:pt x="1187" y="910"/>
                      <a:pt x="1152" y="840"/>
                    </a:cubicBezTo>
                    <a:cubicBezTo>
                      <a:pt x="1059" y="678"/>
                      <a:pt x="1082" y="480"/>
                      <a:pt x="1187" y="340"/>
                    </a:cubicBezTo>
                    <a:cubicBezTo>
                      <a:pt x="1257" y="398"/>
                      <a:pt x="1315" y="457"/>
                      <a:pt x="1385" y="503"/>
                    </a:cubicBezTo>
                    <a:cubicBezTo>
                      <a:pt x="1467" y="558"/>
                      <a:pt x="1492" y="750"/>
                      <a:pt x="1584" y="750"/>
                    </a:cubicBezTo>
                    <a:cubicBezTo>
                      <a:pt x="1609" y="750"/>
                      <a:pt x="1638" y="736"/>
                      <a:pt x="1676" y="701"/>
                    </a:cubicBezTo>
                    <a:cubicBezTo>
                      <a:pt x="1827" y="573"/>
                      <a:pt x="1617" y="445"/>
                      <a:pt x="1536" y="340"/>
                    </a:cubicBezTo>
                    <a:cubicBezTo>
                      <a:pt x="1431" y="236"/>
                      <a:pt x="1327" y="131"/>
                      <a:pt x="1199" y="50"/>
                    </a:cubicBezTo>
                    <a:cubicBezTo>
                      <a:pt x="1172" y="23"/>
                      <a:pt x="1120" y="1"/>
                      <a:pt x="10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64"/>
              <p:cNvSpPr/>
              <p:nvPr/>
            </p:nvSpPr>
            <p:spPr>
              <a:xfrm>
                <a:off x="833650" y="1784925"/>
                <a:ext cx="41600" cy="39875"/>
              </a:xfrm>
              <a:custGeom>
                <a:avLst/>
                <a:gdLst/>
                <a:ahLst/>
                <a:cxnLst/>
                <a:rect l="l" t="t" r="r" b="b"/>
                <a:pathLst>
                  <a:path w="1664" h="1595" extrusionOk="0">
                    <a:moveTo>
                      <a:pt x="140" y="0"/>
                    </a:moveTo>
                    <a:cubicBezTo>
                      <a:pt x="122" y="0"/>
                      <a:pt x="102" y="5"/>
                      <a:pt x="82" y="17"/>
                    </a:cubicBezTo>
                    <a:cubicBezTo>
                      <a:pt x="0" y="64"/>
                      <a:pt x="47" y="145"/>
                      <a:pt x="82" y="203"/>
                    </a:cubicBezTo>
                    <a:cubicBezTo>
                      <a:pt x="314" y="622"/>
                      <a:pt x="547" y="1041"/>
                      <a:pt x="791" y="1471"/>
                    </a:cubicBezTo>
                    <a:cubicBezTo>
                      <a:pt x="818" y="1526"/>
                      <a:pt x="860" y="1594"/>
                      <a:pt x="926" y="1594"/>
                    </a:cubicBezTo>
                    <a:cubicBezTo>
                      <a:pt x="945" y="1594"/>
                      <a:pt x="966" y="1589"/>
                      <a:pt x="989" y="1576"/>
                    </a:cubicBezTo>
                    <a:cubicBezTo>
                      <a:pt x="1094" y="1529"/>
                      <a:pt x="1047" y="1436"/>
                      <a:pt x="1001" y="1355"/>
                    </a:cubicBezTo>
                    <a:cubicBezTo>
                      <a:pt x="884" y="1122"/>
                      <a:pt x="768" y="901"/>
                      <a:pt x="966" y="669"/>
                    </a:cubicBezTo>
                    <a:lnTo>
                      <a:pt x="966" y="669"/>
                    </a:lnTo>
                    <a:cubicBezTo>
                      <a:pt x="1315" y="832"/>
                      <a:pt x="1315" y="1239"/>
                      <a:pt x="1594" y="1460"/>
                    </a:cubicBezTo>
                    <a:cubicBezTo>
                      <a:pt x="1664" y="1087"/>
                      <a:pt x="1349" y="494"/>
                      <a:pt x="1047" y="413"/>
                    </a:cubicBezTo>
                    <a:cubicBezTo>
                      <a:pt x="1012" y="407"/>
                      <a:pt x="966" y="401"/>
                      <a:pt x="925" y="401"/>
                    </a:cubicBezTo>
                    <a:cubicBezTo>
                      <a:pt x="884" y="401"/>
                      <a:pt x="849" y="407"/>
                      <a:pt x="838" y="424"/>
                    </a:cubicBezTo>
                    <a:cubicBezTo>
                      <a:pt x="760" y="535"/>
                      <a:pt x="701" y="576"/>
                      <a:pt x="652" y="576"/>
                    </a:cubicBezTo>
                    <a:cubicBezTo>
                      <a:pt x="563" y="576"/>
                      <a:pt x="510" y="437"/>
                      <a:pt x="442" y="331"/>
                    </a:cubicBezTo>
                    <a:cubicBezTo>
                      <a:pt x="396" y="250"/>
                      <a:pt x="326" y="169"/>
                      <a:pt x="268" y="87"/>
                    </a:cubicBezTo>
                    <a:cubicBezTo>
                      <a:pt x="233" y="44"/>
                      <a:pt x="192"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64"/>
              <p:cNvSpPr/>
              <p:nvPr/>
            </p:nvSpPr>
            <p:spPr>
              <a:xfrm>
                <a:off x="699600" y="1897575"/>
                <a:ext cx="38100" cy="30125"/>
              </a:xfrm>
              <a:custGeom>
                <a:avLst/>
                <a:gdLst/>
                <a:ahLst/>
                <a:cxnLst/>
                <a:rect l="l" t="t" r="r" b="b"/>
                <a:pathLst>
                  <a:path w="1524" h="1205" extrusionOk="0">
                    <a:moveTo>
                      <a:pt x="479" y="1"/>
                    </a:moveTo>
                    <a:cubicBezTo>
                      <a:pt x="475" y="1"/>
                      <a:pt x="470" y="1"/>
                      <a:pt x="465" y="1"/>
                    </a:cubicBezTo>
                    <a:cubicBezTo>
                      <a:pt x="303" y="1"/>
                      <a:pt x="221" y="164"/>
                      <a:pt x="151" y="292"/>
                    </a:cubicBezTo>
                    <a:cubicBezTo>
                      <a:pt x="0" y="594"/>
                      <a:pt x="93" y="862"/>
                      <a:pt x="314" y="1094"/>
                    </a:cubicBezTo>
                    <a:cubicBezTo>
                      <a:pt x="382" y="1163"/>
                      <a:pt x="453" y="1205"/>
                      <a:pt x="514" y="1205"/>
                    </a:cubicBezTo>
                    <a:cubicBezTo>
                      <a:pt x="589" y="1205"/>
                      <a:pt x="649" y="1143"/>
                      <a:pt x="675" y="990"/>
                    </a:cubicBezTo>
                    <a:cubicBezTo>
                      <a:pt x="703" y="846"/>
                      <a:pt x="740" y="742"/>
                      <a:pt x="875" y="742"/>
                    </a:cubicBezTo>
                    <a:cubicBezTo>
                      <a:pt x="904" y="742"/>
                      <a:pt x="938" y="747"/>
                      <a:pt x="977" y="757"/>
                    </a:cubicBezTo>
                    <a:cubicBezTo>
                      <a:pt x="1117" y="757"/>
                      <a:pt x="1245" y="699"/>
                      <a:pt x="1338" y="606"/>
                    </a:cubicBezTo>
                    <a:cubicBezTo>
                      <a:pt x="1419" y="536"/>
                      <a:pt x="1524" y="466"/>
                      <a:pt x="1419" y="362"/>
                    </a:cubicBezTo>
                    <a:cubicBezTo>
                      <a:pt x="1389" y="323"/>
                      <a:pt x="1363" y="309"/>
                      <a:pt x="1340" y="309"/>
                    </a:cubicBezTo>
                    <a:cubicBezTo>
                      <a:pt x="1293" y="309"/>
                      <a:pt x="1257" y="369"/>
                      <a:pt x="1210" y="408"/>
                    </a:cubicBezTo>
                    <a:cubicBezTo>
                      <a:pt x="1119" y="480"/>
                      <a:pt x="1036" y="516"/>
                      <a:pt x="960" y="516"/>
                    </a:cubicBezTo>
                    <a:cubicBezTo>
                      <a:pt x="853" y="516"/>
                      <a:pt x="762" y="442"/>
                      <a:pt x="686" y="292"/>
                    </a:cubicBezTo>
                    <a:cubicBezTo>
                      <a:pt x="630" y="168"/>
                      <a:pt x="617" y="1"/>
                      <a:pt x="4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64"/>
              <p:cNvSpPr/>
              <p:nvPr/>
            </p:nvSpPr>
            <p:spPr>
              <a:xfrm>
                <a:off x="849625" y="1856750"/>
                <a:ext cx="41025" cy="55500"/>
              </a:xfrm>
              <a:custGeom>
                <a:avLst/>
                <a:gdLst/>
                <a:ahLst/>
                <a:cxnLst/>
                <a:rect l="l" t="t" r="r" b="b"/>
                <a:pathLst>
                  <a:path w="1641" h="2220" extrusionOk="0">
                    <a:moveTo>
                      <a:pt x="837" y="0"/>
                    </a:moveTo>
                    <a:cubicBezTo>
                      <a:pt x="820" y="0"/>
                      <a:pt x="801" y="5"/>
                      <a:pt x="780" y="17"/>
                    </a:cubicBezTo>
                    <a:cubicBezTo>
                      <a:pt x="710" y="52"/>
                      <a:pt x="699" y="145"/>
                      <a:pt x="757" y="203"/>
                    </a:cubicBezTo>
                    <a:cubicBezTo>
                      <a:pt x="978" y="471"/>
                      <a:pt x="769" y="634"/>
                      <a:pt x="606" y="820"/>
                    </a:cubicBezTo>
                    <a:cubicBezTo>
                      <a:pt x="443" y="704"/>
                      <a:pt x="478" y="448"/>
                      <a:pt x="257" y="390"/>
                    </a:cubicBezTo>
                    <a:lnTo>
                      <a:pt x="257" y="390"/>
                    </a:lnTo>
                    <a:cubicBezTo>
                      <a:pt x="1" y="611"/>
                      <a:pt x="199" y="832"/>
                      <a:pt x="280" y="1029"/>
                    </a:cubicBezTo>
                    <a:cubicBezTo>
                      <a:pt x="350" y="1204"/>
                      <a:pt x="466" y="1332"/>
                      <a:pt x="222" y="1494"/>
                    </a:cubicBezTo>
                    <a:cubicBezTo>
                      <a:pt x="36" y="1622"/>
                      <a:pt x="71" y="1867"/>
                      <a:pt x="141" y="2064"/>
                    </a:cubicBezTo>
                    <a:cubicBezTo>
                      <a:pt x="161" y="2147"/>
                      <a:pt x="209" y="2220"/>
                      <a:pt x="292" y="2220"/>
                    </a:cubicBezTo>
                    <a:cubicBezTo>
                      <a:pt x="303" y="2220"/>
                      <a:pt x="314" y="2218"/>
                      <a:pt x="327" y="2216"/>
                    </a:cubicBezTo>
                    <a:cubicBezTo>
                      <a:pt x="501" y="2157"/>
                      <a:pt x="629" y="2018"/>
                      <a:pt x="676" y="1843"/>
                    </a:cubicBezTo>
                    <a:cubicBezTo>
                      <a:pt x="699" y="1774"/>
                      <a:pt x="722" y="1692"/>
                      <a:pt x="734" y="1622"/>
                    </a:cubicBezTo>
                    <a:cubicBezTo>
                      <a:pt x="815" y="1657"/>
                      <a:pt x="873" y="1692"/>
                      <a:pt x="955" y="1715"/>
                    </a:cubicBezTo>
                    <a:cubicBezTo>
                      <a:pt x="1018" y="1737"/>
                      <a:pt x="1094" y="1783"/>
                      <a:pt x="1157" y="1783"/>
                    </a:cubicBezTo>
                    <a:cubicBezTo>
                      <a:pt x="1199" y="1783"/>
                      <a:pt x="1234" y="1764"/>
                      <a:pt x="1257" y="1704"/>
                    </a:cubicBezTo>
                    <a:cubicBezTo>
                      <a:pt x="1327" y="1518"/>
                      <a:pt x="1141" y="1541"/>
                      <a:pt x="1048" y="1494"/>
                    </a:cubicBezTo>
                    <a:cubicBezTo>
                      <a:pt x="862" y="1425"/>
                      <a:pt x="722" y="1285"/>
                      <a:pt x="641" y="1111"/>
                    </a:cubicBezTo>
                    <a:cubicBezTo>
                      <a:pt x="815" y="895"/>
                      <a:pt x="914" y="788"/>
                      <a:pt x="1001" y="788"/>
                    </a:cubicBezTo>
                    <a:cubicBezTo>
                      <a:pt x="1088" y="788"/>
                      <a:pt x="1164" y="895"/>
                      <a:pt x="1292" y="1111"/>
                    </a:cubicBezTo>
                    <a:cubicBezTo>
                      <a:pt x="1327" y="1157"/>
                      <a:pt x="1350" y="1215"/>
                      <a:pt x="1385" y="1262"/>
                    </a:cubicBezTo>
                    <a:cubicBezTo>
                      <a:pt x="1411" y="1305"/>
                      <a:pt x="1449" y="1354"/>
                      <a:pt x="1500" y="1354"/>
                    </a:cubicBezTo>
                    <a:cubicBezTo>
                      <a:pt x="1518" y="1354"/>
                      <a:pt x="1538" y="1347"/>
                      <a:pt x="1560" y="1332"/>
                    </a:cubicBezTo>
                    <a:cubicBezTo>
                      <a:pt x="1641" y="1285"/>
                      <a:pt x="1618" y="1204"/>
                      <a:pt x="1583" y="1146"/>
                    </a:cubicBezTo>
                    <a:cubicBezTo>
                      <a:pt x="1373" y="785"/>
                      <a:pt x="1269" y="378"/>
                      <a:pt x="966" y="75"/>
                    </a:cubicBezTo>
                    <a:cubicBezTo>
                      <a:pt x="923" y="41"/>
                      <a:pt x="887" y="0"/>
                      <a:pt x="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64"/>
              <p:cNvSpPr/>
              <p:nvPr/>
            </p:nvSpPr>
            <p:spPr>
              <a:xfrm>
                <a:off x="879575" y="1847300"/>
                <a:ext cx="32900" cy="28375"/>
              </a:xfrm>
              <a:custGeom>
                <a:avLst/>
                <a:gdLst/>
                <a:ahLst/>
                <a:cxnLst/>
                <a:rect l="l" t="t" r="r" b="b"/>
                <a:pathLst>
                  <a:path w="1316" h="1135" extrusionOk="0">
                    <a:moveTo>
                      <a:pt x="162" y="0"/>
                    </a:moveTo>
                    <a:cubicBezTo>
                      <a:pt x="134" y="0"/>
                      <a:pt x="107" y="12"/>
                      <a:pt x="82" y="46"/>
                    </a:cubicBezTo>
                    <a:cubicBezTo>
                      <a:pt x="1" y="186"/>
                      <a:pt x="59" y="337"/>
                      <a:pt x="82" y="477"/>
                    </a:cubicBezTo>
                    <a:cubicBezTo>
                      <a:pt x="93" y="540"/>
                      <a:pt x="142" y="595"/>
                      <a:pt x="213" y="595"/>
                    </a:cubicBezTo>
                    <a:cubicBezTo>
                      <a:pt x="220" y="595"/>
                      <a:pt x="227" y="594"/>
                      <a:pt x="234" y="593"/>
                    </a:cubicBezTo>
                    <a:cubicBezTo>
                      <a:pt x="271" y="591"/>
                      <a:pt x="302" y="590"/>
                      <a:pt x="328" y="590"/>
                    </a:cubicBezTo>
                    <a:cubicBezTo>
                      <a:pt x="455" y="590"/>
                      <a:pt x="455" y="621"/>
                      <a:pt x="455" y="756"/>
                    </a:cubicBezTo>
                    <a:cubicBezTo>
                      <a:pt x="462" y="1020"/>
                      <a:pt x="477" y="1134"/>
                      <a:pt x="567" y="1134"/>
                    </a:cubicBezTo>
                    <a:cubicBezTo>
                      <a:pt x="628" y="1134"/>
                      <a:pt x="723" y="1082"/>
                      <a:pt x="873" y="989"/>
                    </a:cubicBezTo>
                    <a:cubicBezTo>
                      <a:pt x="1036" y="895"/>
                      <a:pt x="1315" y="768"/>
                      <a:pt x="1222" y="616"/>
                    </a:cubicBezTo>
                    <a:cubicBezTo>
                      <a:pt x="1188" y="557"/>
                      <a:pt x="1154" y="534"/>
                      <a:pt x="1119" y="534"/>
                    </a:cubicBezTo>
                    <a:cubicBezTo>
                      <a:pt x="1015" y="534"/>
                      <a:pt x="901" y="723"/>
                      <a:pt x="741" y="723"/>
                    </a:cubicBezTo>
                    <a:cubicBezTo>
                      <a:pt x="731" y="723"/>
                      <a:pt x="721" y="723"/>
                      <a:pt x="711" y="721"/>
                    </a:cubicBezTo>
                    <a:cubicBezTo>
                      <a:pt x="687" y="419"/>
                      <a:pt x="617" y="139"/>
                      <a:pt x="280" y="35"/>
                    </a:cubicBezTo>
                    <a:cubicBezTo>
                      <a:pt x="240" y="21"/>
                      <a:pt x="200" y="0"/>
                      <a:pt x="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64"/>
              <p:cNvSpPr/>
              <p:nvPr/>
            </p:nvSpPr>
            <p:spPr>
              <a:xfrm>
                <a:off x="813300" y="1828325"/>
                <a:ext cx="65450" cy="35550"/>
              </a:xfrm>
              <a:custGeom>
                <a:avLst/>
                <a:gdLst/>
                <a:ahLst/>
                <a:cxnLst/>
                <a:rect l="l" t="t" r="r" b="b"/>
                <a:pathLst>
                  <a:path w="2618" h="1422" extrusionOk="0">
                    <a:moveTo>
                      <a:pt x="2468" y="1"/>
                    </a:moveTo>
                    <a:cubicBezTo>
                      <a:pt x="2421" y="1"/>
                      <a:pt x="2369" y="40"/>
                      <a:pt x="2326" y="61"/>
                    </a:cubicBezTo>
                    <a:cubicBezTo>
                      <a:pt x="1954" y="247"/>
                      <a:pt x="1594" y="433"/>
                      <a:pt x="1233" y="619"/>
                    </a:cubicBezTo>
                    <a:cubicBezTo>
                      <a:pt x="861" y="805"/>
                      <a:pt x="512" y="1003"/>
                      <a:pt x="140" y="1189"/>
                    </a:cubicBezTo>
                    <a:cubicBezTo>
                      <a:pt x="81" y="1224"/>
                      <a:pt x="0" y="1271"/>
                      <a:pt x="35" y="1352"/>
                    </a:cubicBezTo>
                    <a:cubicBezTo>
                      <a:pt x="56" y="1404"/>
                      <a:pt x="86" y="1421"/>
                      <a:pt x="119" y="1421"/>
                    </a:cubicBezTo>
                    <a:cubicBezTo>
                      <a:pt x="160" y="1421"/>
                      <a:pt x="206" y="1395"/>
                      <a:pt x="244" y="1375"/>
                    </a:cubicBezTo>
                    <a:cubicBezTo>
                      <a:pt x="977" y="1003"/>
                      <a:pt x="1710" y="619"/>
                      <a:pt x="2431" y="247"/>
                    </a:cubicBezTo>
                    <a:cubicBezTo>
                      <a:pt x="2501" y="212"/>
                      <a:pt x="2617" y="166"/>
                      <a:pt x="2547" y="61"/>
                    </a:cubicBezTo>
                    <a:cubicBezTo>
                      <a:pt x="2525" y="16"/>
                      <a:pt x="2497" y="1"/>
                      <a:pt x="2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64"/>
              <p:cNvSpPr/>
              <p:nvPr/>
            </p:nvSpPr>
            <p:spPr>
              <a:xfrm>
                <a:off x="814750" y="1796050"/>
                <a:ext cx="28500" cy="26050"/>
              </a:xfrm>
              <a:custGeom>
                <a:avLst/>
                <a:gdLst/>
                <a:ahLst/>
                <a:cxnLst/>
                <a:rect l="l" t="t" r="r" b="b"/>
                <a:pathLst>
                  <a:path w="1140" h="1042" extrusionOk="0">
                    <a:moveTo>
                      <a:pt x="330" y="0"/>
                    </a:moveTo>
                    <a:cubicBezTo>
                      <a:pt x="310" y="0"/>
                      <a:pt x="285" y="5"/>
                      <a:pt x="256" y="14"/>
                    </a:cubicBezTo>
                    <a:cubicBezTo>
                      <a:pt x="116" y="72"/>
                      <a:pt x="0" y="200"/>
                      <a:pt x="82" y="363"/>
                    </a:cubicBezTo>
                    <a:cubicBezTo>
                      <a:pt x="138" y="456"/>
                      <a:pt x="111" y="692"/>
                      <a:pt x="266" y="692"/>
                    </a:cubicBezTo>
                    <a:cubicBezTo>
                      <a:pt x="305" y="692"/>
                      <a:pt x="354" y="677"/>
                      <a:pt x="419" y="642"/>
                    </a:cubicBezTo>
                    <a:cubicBezTo>
                      <a:pt x="477" y="747"/>
                      <a:pt x="535" y="852"/>
                      <a:pt x="593" y="956"/>
                    </a:cubicBezTo>
                    <a:cubicBezTo>
                      <a:pt x="660" y="1014"/>
                      <a:pt x="755" y="1042"/>
                      <a:pt x="846" y="1042"/>
                    </a:cubicBezTo>
                    <a:cubicBezTo>
                      <a:pt x="977" y="1042"/>
                      <a:pt x="1101" y="985"/>
                      <a:pt x="1128" y="875"/>
                    </a:cubicBezTo>
                    <a:cubicBezTo>
                      <a:pt x="1139" y="821"/>
                      <a:pt x="1120" y="746"/>
                      <a:pt x="1070" y="746"/>
                    </a:cubicBezTo>
                    <a:cubicBezTo>
                      <a:pt x="1066" y="746"/>
                      <a:pt x="1062" y="746"/>
                      <a:pt x="1059" y="747"/>
                    </a:cubicBezTo>
                    <a:cubicBezTo>
                      <a:pt x="1009" y="760"/>
                      <a:pt x="966" y="766"/>
                      <a:pt x="929" y="766"/>
                    </a:cubicBezTo>
                    <a:cubicBezTo>
                      <a:pt x="622" y="766"/>
                      <a:pt x="678" y="380"/>
                      <a:pt x="512" y="235"/>
                    </a:cubicBezTo>
                    <a:cubicBezTo>
                      <a:pt x="442" y="165"/>
                      <a:pt x="458"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64"/>
              <p:cNvSpPr/>
              <p:nvPr/>
            </p:nvSpPr>
            <p:spPr>
              <a:xfrm>
                <a:off x="516100" y="2012525"/>
                <a:ext cx="29975" cy="16275"/>
              </a:xfrm>
              <a:custGeom>
                <a:avLst/>
                <a:gdLst/>
                <a:ahLst/>
                <a:cxnLst/>
                <a:rect l="l" t="t" r="r" b="b"/>
                <a:pathLst>
                  <a:path w="1199" h="651" extrusionOk="0">
                    <a:moveTo>
                      <a:pt x="976" y="1"/>
                    </a:moveTo>
                    <a:cubicBezTo>
                      <a:pt x="857" y="1"/>
                      <a:pt x="686" y="159"/>
                      <a:pt x="559" y="218"/>
                    </a:cubicBezTo>
                    <a:cubicBezTo>
                      <a:pt x="385" y="312"/>
                      <a:pt x="1" y="370"/>
                      <a:pt x="105" y="579"/>
                    </a:cubicBezTo>
                    <a:cubicBezTo>
                      <a:pt x="131" y="631"/>
                      <a:pt x="166" y="651"/>
                      <a:pt x="206" y="651"/>
                    </a:cubicBezTo>
                    <a:cubicBezTo>
                      <a:pt x="329" y="651"/>
                      <a:pt x="506" y="469"/>
                      <a:pt x="664" y="451"/>
                    </a:cubicBezTo>
                    <a:cubicBezTo>
                      <a:pt x="792" y="300"/>
                      <a:pt x="1199" y="312"/>
                      <a:pt x="1082" y="79"/>
                    </a:cubicBezTo>
                    <a:cubicBezTo>
                      <a:pt x="1057" y="22"/>
                      <a:pt x="1020" y="1"/>
                      <a:pt x="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64"/>
              <p:cNvSpPr/>
              <p:nvPr/>
            </p:nvSpPr>
            <p:spPr>
              <a:xfrm>
                <a:off x="731275" y="1875350"/>
                <a:ext cx="30575" cy="16550"/>
              </a:xfrm>
              <a:custGeom>
                <a:avLst/>
                <a:gdLst/>
                <a:ahLst/>
                <a:cxnLst/>
                <a:rect l="l" t="t" r="r" b="b"/>
                <a:pathLst>
                  <a:path w="1223" h="662" extrusionOk="0">
                    <a:moveTo>
                      <a:pt x="999" y="1"/>
                    </a:moveTo>
                    <a:cubicBezTo>
                      <a:pt x="879" y="1"/>
                      <a:pt x="726" y="192"/>
                      <a:pt x="559" y="192"/>
                    </a:cubicBezTo>
                    <a:cubicBezTo>
                      <a:pt x="466" y="378"/>
                      <a:pt x="1" y="332"/>
                      <a:pt x="129" y="588"/>
                    </a:cubicBezTo>
                    <a:cubicBezTo>
                      <a:pt x="156" y="641"/>
                      <a:pt x="194" y="662"/>
                      <a:pt x="240" y="662"/>
                    </a:cubicBezTo>
                    <a:cubicBezTo>
                      <a:pt x="375" y="662"/>
                      <a:pt x="572" y="483"/>
                      <a:pt x="710" y="413"/>
                    </a:cubicBezTo>
                    <a:cubicBezTo>
                      <a:pt x="873" y="332"/>
                      <a:pt x="1222" y="285"/>
                      <a:pt x="1106" y="76"/>
                    </a:cubicBezTo>
                    <a:cubicBezTo>
                      <a:pt x="1074" y="21"/>
                      <a:pt x="1039" y="1"/>
                      <a:pt x="9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64"/>
              <p:cNvSpPr/>
              <p:nvPr/>
            </p:nvSpPr>
            <p:spPr>
              <a:xfrm>
                <a:off x="614400" y="1942200"/>
                <a:ext cx="29375" cy="16850"/>
              </a:xfrm>
              <a:custGeom>
                <a:avLst/>
                <a:gdLst/>
                <a:ahLst/>
                <a:cxnLst/>
                <a:rect l="l" t="t" r="r" b="b"/>
                <a:pathLst>
                  <a:path w="1175" h="674" extrusionOk="0">
                    <a:moveTo>
                      <a:pt x="1001" y="0"/>
                    </a:moveTo>
                    <a:cubicBezTo>
                      <a:pt x="939" y="0"/>
                      <a:pt x="865" y="43"/>
                      <a:pt x="803" y="77"/>
                    </a:cubicBezTo>
                    <a:cubicBezTo>
                      <a:pt x="628" y="159"/>
                      <a:pt x="442" y="252"/>
                      <a:pt x="268" y="356"/>
                    </a:cubicBezTo>
                    <a:cubicBezTo>
                      <a:pt x="163" y="403"/>
                      <a:pt x="0" y="461"/>
                      <a:pt x="70" y="589"/>
                    </a:cubicBezTo>
                    <a:cubicBezTo>
                      <a:pt x="101" y="652"/>
                      <a:pt x="137" y="673"/>
                      <a:pt x="174" y="673"/>
                    </a:cubicBezTo>
                    <a:cubicBezTo>
                      <a:pt x="246" y="673"/>
                      <a:pt x="326" y="589"/>
                      <a:pt x="396" y="566"/>
                    </a:cubicBezTo>
                    <a:cubicBezTo>
                      <a:pt x="489" y="519"/>
                      <a:pt x="582" y="473"/>
                      <a:pt x="663" y="426"/>
                    </a:cubicBezTo>
                    <a:cubicBezTo>
                      <a:pt x="756" y="380"/>
                      <a:pt x="849" y="333"/>
                      <a:pt x="942" y="275"/>
                    </a:cubicBezTo>
                    <a:cubicBezTo>
                      <a:pt x="1024" y="217"/>
                      <a:pt x="1175" y="205"/>
                      <a:pt x="1105" y="77"/>
                    </a:cubicBezTo>
                    <a:cubicBezTo>
                      <a:pt x="1081" y="20"/>
                      <a:pt x="1044" y="0"/>
                      <a:pt x="1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64"/>
              <p:cNvSpPr/>
              <p:nvPr/>
            </p:nvSpPr>
            <p:spPr>
              <a:xfrm>
                <a:off x="508825" y="1999775"/>
                <a:ext cx="27375" cy="15625"/>
              </a:xfrm>
              <a:custGeom>
                <a:avLst/>
                <a:gdLst/>
                <a:ahLst/>
                <a:cxnLst/>
                <a:rect l="l" t="t" r="r" b="b"/>
                <a:pathLst>
                  <a:path w="1095" h="625" extrusionOk="0">
                    <a:moveTo>
                      <a:pt x="857" y="0"/>
                    </a:moveTo>
                    <a:cubicBezTo>
                      <a:pt x="733" y="0"/>
                      <a:pt x="573" y="169"/>
                      <a:pt x="455" y="228"/>
                    </a:cubicBezTo>
                    <a:cubicBezTo>
                      <a:pt x="303" y="298"/>
                      <a:pt x="1" y="345"/>
                      <a:pt x="94" y="531"/>
                    </a:cubicBezTo>
                    <a:cubicBezTo>
                      <a:pt x="132" y="600"/>
                      <a:pt x="171" y="625"/>
                      <a:pt x="212" y="625"/>
                    </a:cubicBezTo>
                    <a:cubicBezTo>
                      <a:pt x="318" y="625"/>
                      <a:pt x="433" y="460"/>
                      <a:pt x="554" y="460"/>
                    </a:cubicBezTo>
                    <a:cubicBezTo>
                      <a:pt x="559" y="460"/>
                      <a:pt x="565" y="460"/>
                      <a:pt x="571" y="461"/>
                    </a:cubicBezTo>
                    <a:cubicBezTo>
                      <a:pt x="699" y="298"/>
                      <a:pt x="1094" y="310"/>
                      <a:pt x="978" y="89"/>
                    </a:cubicBezTo>
                    <a:cubicBezTo>
                      <a:pt x="946" y="25"/>
                      <a:pt x="904" y="0"/>
                      <a:pt x="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64"/>
              <p:cNvSpPr/>
              <p:nvPr/>
            </p:nvSpPr>
            <p:spPr>
              <a:xfrm>
                <a:off x="619925" y="1957325"/>
                <a:ext cx="29375" cy="15950"/>
              </a:xfrm>
              <a:custGeom>
                <a:avLst/>
                <a:gdLst/>
                <a:ahLst/>
                <a:cxnLst/>
                <a:rect l="l" t="t" r="r" b="b"/>
                <a:pathLst>
                  <a:path w="1175" h="638" extrusionOk="0">
                    <a:moveTo>
                      <a:pt x="961" y="1"/>
                    </a:moveTo>
                    <a:cubicBezTo>
                      <a:pt x="837" y="1"/>
                      <a:pt x="664" y="168"/>
                      <a:pt x="535" y="228"/>
                    </a:cubicBezTo>
                    <a:cubicBezTo>
                      <a:pt x="372" y="310"/>
                      <a:pt x="0" y="344"/>
                      <a:pt x="105" y="577"/>
                    </a:cubicBezTo>
                    <a:cubicBezTo>
                      <a:pt x="126" y="620"/>
                      <a:pt x="156" y="637"/>
                      <a:pt x="190" y="637"/>
                    </a:cubicBezTo>
                    <a:cubicBezTo>
                      <a:pt x="304" y="637"/>
                      <a:pt x="477" y="455"/>
                      <a:pt x="628" y="438"/>
                    </a:cubicBezTo>
                    <a:cubicBezTo>
                      <a:pt x="768" y="286"/>
                      <a:pt x="1175" y="275"/>
                      <a:pt x="1070" y="77"/>
                    </a:cubicBezTo>
                    <a:cubicBezTo>
                      <a:pt x="1043" y="22"/>
                      <a:pt x="1005" y="1"/>
                      <a:pt x="9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64"/>
              <p:cNvSpPr/>
              <p:nvPr/>
            </p:nvSpPr>
            <p:spPr>
              <a:xfrm>
                <a:off x="735950" y="1888075"/>
                <a:ext cx="28225" cy="15450"/>
              </a:xfrm>
              <a:custGeom>
                <a:avLst/>
                <a:gdLst/>
                <a:ahLst/>
                <a:cxnLst/>
                <a:rect l="l" t="t" r="r" b="b"/>
                <a:pathLst>
                  <a:path w="1129" h="618" extrusionOk="0">
                    <a:moveTo>
                      <a:pt x="931" y="1"/>
                    </a:moveTo>
                    <a:cubicBezTo>
                      <a:pt x="811" y="1"/>
                      <a:pt x="645" y="158"/>
                      <a:pt x="523" y="218"/>
                    </a:cubicBezTo>
                    <a:cubicBezTo>
                      <a:pt x="361" y="300"/>
                      <a:pt x="0" y="358"/>
                      <a:pt x="93" y="544"/>
                    </a:cubicBezTo>
                    <a:cubicBezTo>
                      <a:pt x="121" y="597"/>
                      <a:pt x="155" y="617"/>
                      <a:pt x="192" y="617"/>
                    </a:cubicBezTo>
                    <a:cubicBezTo>
                      <a:pt x="307" y="617"/>
                      <a:pt x="457" y="427"/>
                      <a:pt x="596" y="427"/>
                    </a:cubicBezTo>
                    <a:cubicBezTo>
                      <a:pt x="599" y="427"/>
                      <a:pt x="602" y="427"/>
                      <a:pt x="605" y="428"/>
                    </a:cubicBezTo>
                    <a:cubicBezTo>
                      <a:pt x="744" y="265"/>
                      <a:pt x="1128" y="265"/>
                      <a:pt x="1035" y="67"/>
                    </a:cubicBezTo>
                    <a:cubicBezTo>
                      <a:pt x="1008" y="19"/>
                      <a:pt x="972" y="1"/>
                      <a:pt x="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64"/>
              <p:cNvSpPr/>
              <p:nvPr/>
            </p:nvSpPr>
            <p:spPr>
              <a:xfrm>
                <a:off x="626300" y="2389025"/>
                <a:ext cx="12550" cy="9625"/>
              </a:xfrm>
              <a:custGeom>
                <a:avLst/>
                <a:gdLst/>
                <a:ahLst/>
                <a:cxnLst/>
                <a:rect l="l" t="t" r="r" b="b"/>
                <a:pathLst>
                  <a:path w="502" h="385" extrusionOk="0">
                    <a:moveTo>
                      <a:pt x="501" y="0"/>
                    </a:moveTo>
                    <a:cubicBezTo>
                      <a:pt x="315" y="93"/>
                      <a:pt x="141" y="221"/>
                      <a:pt x="1" y="384"/>
                    </a:cubicBezTo>
                    <a:cubicBezTo>
                      <a:pt x="187" y="279"/>
                      <a:pt x="350" y="151"/>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64"/>
              <p:cNvSpPr/>
              <p:nvPr/>
            </p:nvSpPr>
            <p:spPr>
              <a:xfrm>
                <a:off x="882200" y="2075900"/>
                <a:ext cx="136400" cy="47350"/>
              </a:xfrm>
              <a:custGeom>
                <a:avLst/>
                <a:gdLst/>
                <a:ahLst/>
                <a:cxnLst/>
                <a:rect l="l" t="t" r="r" b="b"/>
                <a:pathLst>
                  <a:path w="5456" h="1894" extrusionOk="0">
                    <a:moveTo>
                      <a:pt x="1307" y="1"/>
                    </a:moveTo>
                    <a:cubicBezTo>
                      <a:pt x="948" y="1"/>
                      <a:pt x="548" y="122"/>
                      <a:pt x="157" y="122"/>
                    </a:cubicBezTo>
                    <a:cubicBezTo>
                      <a:pt x="105" y="122"/>
                      <a:pt x="52" y="119"/>
                      <a:pt x="1" y="114"/>
                    </a:cubicBezTo>
                    <a:lnTo>
                      <a:pt x="1" y="114"/>
                    </a:lnTo>
                    <a:cubicBezTo>
                      <a:pt x="291" y="568"/>
                      <a:pt x="815" y="429"/>
                      <a:pt x="989" y="894"/>
                    </a:cubicBezTo>
                    <a:cubicBezTo>
                      <a:pt x="1128" y="1268"/>
                      <a:pt x="1317" y="1435"/>
                      <a:pt x="1530" y="1435"/>
                    </a:cubicBezTo>
                    <a:cubicBezTo>
                      <a:pt x="1727" y="1435"/>
                      <a:pt x="1946" y="1291"/>
                      <a:pt x="2164" y="1033"/>
                    </a:cubicBezTo>
                    <a:cubicBezTo>
                      <a:pt x="3156" y="1314"/>
                      <a:pt x="4078" y="1894"/>
                      <a:pt x="5134" y="1894"/>
                    </a:cubicBezTo>
                    <a:cubicBezTo>
                      <a:pt x="5217" y="1894"/>
                      <a:pt x="5301" y="1890"/>
                      <a:pt x="5386" y="1882"/>
                    </a:cubicBezTo>
                    <a:cubicBezTo>
                      <a:pt x="5409" y="1801"/>
                      <a:pt x="5433" y="1720"/>
                      <a:pt x="5456" y="1638"/>
                    </a:cubicBezTo>
                    <a:lnTo>
                      <a:pt x="2269" y="743"/>
                    </a:lnTo>
                    <a:cubicBezTo>
                      <a:pt x="2041" y="144"/>
                      <a:pt x="1698" y="1"/>
                      <a:pt x="1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64"/>
              <p:cNvSpPr/>
              <p:nvPr/>
            </p:nvSpPr>
            <p:spPr>
              <a:xfrm>
                <a:off x="503025" y="2061400"/>
                <a:ext cx="608625" cy="343350"/>
              </a:xfrm>
              <a:custGeom>
                <a:avLst/>
                <a:gdLst/>
                <a:ahLst/>
                <a:cxnLst/>
                <a:rect l="l" t="t" r="r" b="b"/>
                <a:pathLst>
                  <a:path w="24345" h="13734" extrusionOk="0">
                    <a:moveTo>
                      <a:pt x="8980" y="1"/>
                    </a:moveTo>
                    <a:cubicBezTo>
                      <a:pt x="8895" y="1"/>
                      <a:pt x="8805" y="65"/>
                      <a:pt x="8712" y="125"/>
                    </a:cubicBezTo>
                    <a:cubicBezTo>
                      <a:pt x="7968" y="287"/>
                      <a:pt x="7282" y="671"/>
                      <a:pt x="6747" y="1230"/>
                    </a:cubicBezTo>
                    <a:cubicBezTo>
                      <a:pt x="6432" y="1404"/>
                      <a:pt x="6188" y="1672"/>
                      <a:pt x="6049" y="1997"/>
                    </a:cubicBezTo>
                    <a:cubicBezTo>
                      <a:pt x="5804" y="2241"/>
                      <a:pt x="5467" y="2195"/>
                      <a:pt x="5176" y="2311"/>
                    </a:cubicBezTo>
                    <a:cubicBezTo>
                      <a:pt x="4688" y="2532"/>
                      <a:pt x="4385" y="2846"/>
                      <a:pt x="4723" y="3405"/>
                    </a:cubicBezTo>
                    <a:cubicBezTo>
                      <a:pt x="4967" y="3730"/>
                      <a:pt x="4839" y="4044"/>
                      <a:pt x="4723" y="4382"/>
                    </a:cubicBezTo>
                    <a:cubicBezTo>
                      <a:pt x="4455" y="5149"/>
                      <a:pt x="4188" y="5929"/>
                      <a:pt x="4176" y="6754"/>
                    </a:cubicBezTo>
                    <a:cubicBezTo>
                      <a:pt x="3978" y="7127"/>
                      <a:pt x="3978" y="7545"/>
                      <a:pt x="3978" y="7952"/>
                    </a:cubicBezTo>
                    <a:cubicBezTo>
                      <a:pt x="3937" y="8034"/>
                      <a:pt x="3880" y="8088"/>
                      <a:pt x="3821" y="8088"/>
                    </a:cubicBezTo>
                    <a:cubicBezTo>
                      <a:pt x="3780" y="8088"/>
                      <a:pt x="3738" y="8062"/>
                      <a:pt x="3699" y="7999"/>
                    </a:cubicBezTo>
                    <a:cubicBezTo>
                      <a:pt x="2943" y="6661"/>
                      <a:pt x="2187" y="5312"/>
                      <a:pt x="1431" y="3975"/>
                    </a:cubicBezTo>
                    <a:cubicBezTo>
                      <a:pt x="1373" y="3870"/>
                      <a:pt x="1326" y="3754"/>
                      <a:pt x="1477" y="3660"/>
                    </a:cubicBezTo>
                    <a:cubicBezTo>
                      <a:pt x="2268" y="3172"/>
                      <a:pt x="1431" y="3323"/>
                      <a:pt x="1291" y="3207"/>
                    </a:cubicBezTo>
                    <a:cubicBezTo>
                      <a:pt x="850" y="2937"/>
                      <a:pt x="606" y="2787"/>
                      <a:pt x="463" y="2787"/>
                    </a:cubicBezTo>
                    <a:cubicBezTo>
                      <a:pt x="286" y="2787"/>
                      <a:pt x="266" y="3017"/>
                      <a:pt x="221" y="3533"/>
                    </a:cubicBezTo>
                    <a:cubicBezTo>
                      <a:pt x="82" y="3707"/>
                      <a:pt x="0" y="3893"/>
                      <a:pt x="140" y="4102"/>
                    </a:cubicBezTo>
                    <a:cubicBezTo>
                      <a:pt x="163" y="4114"/>
                      <a:pt x="186" y="4120"/>
                      <a:pt x="210" y="4120"/>
                    </a:cubicBezTo>
                    <a:cubicBezTo>
                      <a:pt x="233" y="4120"/>
                      <a:pt x="256" y="4114"/>
                      <a:pt x="279" y="4102"/>
                    </a:cubicBezTo>
                    <a:cubicBezTo>
                      <a:pt x="489" y="3905"/>
                      <a:pt x="442" y="3684"/>
                      <a:pt x="349" y="3451"/>
                    </a:cubicBezTo>
                    <a:cubicBezTo>
                      <a:pt x="451" y="3395"/>
                      <a:pt x="533" y="3372"/>
                      <a:pt x="600" y="3372"/>
                    </a:cubicBezTo>
                    <a:cubicBezTo>
                      <a:pt x="852" y="3372"/>
                      <a:pt x="888" y="3707"/>
                      <a:pt x="989" y="3881"/>
                    </a:cubicBezTo>
                    <a:cubicBezTo>
                      <a:pt x="1722" y="5173"/>
                      <a:pt x="2443" y="6464"/>
                      <a:pt x="3152" y="7755"/>
                    </a:cubicBezTo>
                    <a:cubicBezTo>
                      <a:pt x="3443" y="8301"/>
                      <a:pt x="3850" y="8802"/>
                      <a:pt x="3885" y="9453"/>
                    </a:cubicBezTo>
                    <a:cubicBezTo>
                      <a:pt x="3769" y="9627"/>
                      <a:pt x="3804" y="9802"/>
                      <a:pt x="3839" y="9988"/>
                    </a:cubicBezTo>
                    <a:lnTo>
                      <a:pt x="3827" y="10570"/>
                    </a:lnTo>
                    <a:cubicBezTo>
                      <a:pt x="3769" y="10907"/>
                      <a:pt x="3641" y="11256"/>
                      <a:pt x="4036" y="11558"/>
                    </a:cubicBezTo>
                    <a:cubicBezTo>
                      <a:pt x="4246" y="11244"/>
                      <a:pt x="4176" y="10965"/>
                      <a:pt x="4129" y="10674"/>
                    </a:cubicBezTo>
                    <a:lnTo>
                      <a:pt x="4095" y="10116"/>
                    </a:lnTo>
                    <a:lnTo>
                      <a:pt x="4292" y="9779"/>
                    </a:lnTo>
                    <a:cubicBezTo>
                      <a:pt x="4571" y="10279"/>
                      <a:pt x="4851" y="10767"/>
                      <a:pt x="5106" y="11267"/>
                    </a:cubicBezTo>
                    <a:cubicBezTo>
                      <a:pt x="5421" y="11849"/>
                      <a:pt x="6049" y="12442"/>
                      <a:pt x="5421" y="13117"/>
                    </a:cubicBezTo>
                    <a:cubicBezTo>
                      <a:pt x="5509" y="13079"/>
                      <a:pt x="5590" y="13062"/>
                      <a:pt x="5666" y="13062"/>
                    </a:cubicBezTo>
                    <a:cubicBezTo>
                      <a:pt x="6103" y="13062"/>
                      <a:pt x="6367" y="13605"/>
                      <a:pt x="6723" y="13733"/>
                    </a:cubicBezTo>
                    <a:cubicBezTo>
                      <a:pt x="6735" y="13687"/>
                      <a:pt x="6747" y="13629"/>
                      <a:pt x="6735" y="13582"/>
                    </a:cubicBezTo>
                    <a:cubicBezTo>
                      <a:pt x="6735" y="13559"/>
                      <a:pt x="6723" y="13536"/>
                      <a:pt x="6723" y="13524"/>
                    </a:cubicBezTo>
                    <a:cubicBezTo>
                      <a:pt x="6653" y="13233"/>
                      <a:pt x="6363" y="13012"/>
                      <a:pt x="6444" y="12686"/>
                    </a:cubicBezTo>
                    <a:lnTo>
                      <a:pt x="23414" y="3207"/>
                    </a:lnTo>
                    <a:lnTo>
                      <a:pt x="23414" y="3207"/>
                    </a:lnTo>
                    <a:cubicBezTo>
                      <a:pt x="23775" y="3521"/>
                      <a:pt x="23158" y="3870"/>
                      <a:pt x="23484" y="4230"/>
                    </a:cubicBezTo>
                    <a:cubicBezTo>
                      <a:pt x="23845" y="4021"/>
                      <a:pt x="23868" y="3649"/>
                      <a:pt x="23949" y="3300"/>
                    </a:cubicBezTo>
                    <a:lnTo>
                      <a:pt x="23961" y="3288"/>
                    </a:lnTo>
                    <a:cubicBezTo>
                      <a:pt x="24263" y="3160"/>
                      <a:pt x="24345" y="2776"/>
                      <a:pt x="24136" y="2521"/>
                    </a:cubicBezTo>
                    <a:cubicBezTo>
                      <a:pt x="24087" y="2470"/>
                      <a:pt x="24047" y="2449"/>
                      <a:pt x="24013" y="2449"/>
                    </a:cubicBezTo>
                    <a:cubicBezTo>
                      <a:pt x="23883" y="2449"/>
                      <a:pt x="23834" y="2747"/>
                      <a:pt x="23705" y="2811"/>
                    </a:cubicBezTo>
                    <a:cubicBezTo>
                      <a:pt x="23319" y="2782"/>
                      <a:pt x="22972" y="2505"/>
                      <a:pt x="22486" y="2505"/>
                    </a:cubicBezTo>
                    <a:cubicBezTo>
                      <a:pt x="22387" y="2505"/>
                      <a:pt x="22282" y="2516"/>
                      <a:pt x="22170" y="2544"/>
                    </a:cubicBezTo>
                    <a:lnTo>
                      <a:pt x="23089" y="3079"/>
                    </a:lnTo>
                    <a:lnTo>
                      <a:pt x="22193" y="3579"/>
                    </a:lnTo>
                    <a:lnTo>
                      <a:pt x="6363" y="12454"/>
                    </a:lnTo>
                    <a:cubicBezTo>
                      <a:pt x="6332" y="12454"/>
                      <a:pt x="6306" y="12459"/>
                      <a:pt x="6282" y="12459"/>
                    </a:cubicBezTo>
                    <a:cubicBezTo>
                      <a:pt x="6270" y="12459"/>
                      <a:pt x="6258" y="12458"/>
                      <a:pt x="6246" y="12454"/>
                    </a:cubicBezTo>
                    <a:lnTo>
                      <a:pt x="6363" y="12454"/>
                    </a:lnTo>
                    <a:cubicBezTo>
                      <a:pt x="6060" y="12128"/>
                      <a:pt x="5804" y="11779"/>
                      <a:pt x="5572" y="11407"/>
                    </a:cubicBezTo>
                    <a:cubicBezTo>
                      <a:pt x="5432" y="11163"/>
                      <a:pt x="5293" y="10930"/>
                      <a:pt x="5153" y="10686"/>
                    </a:cubicBezTo>
                    <a:cubicBezTo>
                      <a:pt x="4804" y="10035"/>
                      <a:pt x="4502" y="9360"/>
                      <a:pt x="4141" y="8720"/>
                    </a:cubicBezTo>
                    <a:cubicBezTo>
                      <a:pt x="4164" y="8581"/>
                      <a:pt x="4188" y="8418"/>
                      <a:pt x="4199" y="8267"/>
                    </a:cubicBezTo>
                    <a:lnTo>
                      <a:pt x="4246" y="8046"/>
                    </a:lnTo>
                    <a:cubicBezTo>
                      <a:pt x="4339" y="7627"/>
                      <a:pt x="4490" y="7208"/>
                      <a:pt x="4374" y="6766"/>
                    </a:cubicBezTo>
                    <a:cubicBezTo>
                      <a:pt x="4804" y="5859"/>
                      <a:pt x="4711" y="4765"/>
                      <a:pt x="5409" y="3951"/>
                    </a:cubicBezTo>
                    <a:cubicBezTo>
                      <a:pt x="5513" y="4042"/>
                      <a:pt x="5603" y="4080"/>
                      <a:pt x="5687" y="4080"/>
                    </a:cubicBezTo>
                    <a:cubicBezTo>
                      <a:pt x="5828" y="4080"/>
                      <a:pt x="5954" y="3974"/>
                      <a:pt x="6107" y="3835"/>
                    </a:cubicBezTo>
                    <a:cubicBezTo>
                      <a:pt x="6677" y="3288"/>
                      <a:pt x="6444" y="2672"/>
                      <a:pt x="6328" y="2055"/>
                    </a:cubicBezTo>
                    <a:lnTo>
                      <a:pt x="7212" y="1183"/>
                    </a:lnTo>
                    <a:lnTo>
                      <a:pt x="8445" y="497"/>
                    </a:lnTo>
                    <a:cubicBezTo>
                      <a:pt x="8747" y="497"/>
                      <a:pt x="9038" y="473"/>
                      <a:pt x="9166" y="136"/>
                    </a:cubicBezTo>
                    <a:cubicBezTo>
                      <a:pt x="9106" y="37"/>
                      <a:pt x="9044" y="1"/>
                      <a:pt x="89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64"/>
              <p:cNvSpPr/>
              <p:nvPr/>
            </p:nvSpPr>
            <p:spPr>
              <a:xfrm>
                <a:off x="733025" y="2055025"/>
                <a:ext cx="130300" cy="18650"/>
              </a:xfrm>
              <a:custGeom>
                <a:avLst/>
                <a:gdLst/>
                <a:ahLst/>
                <a:cxnLst/>
                <a:rect l="l" t="t" r="r" b="b"/>
                <a:pathLst>
                  <a:path w="5212" h="746" extrusionOk="0">
                    <a:moveTo>
                      <a:pt x="1394" y="1"/>
                    </a:moveTo>
                    <a:cubicBezTo>
                      <a:pt x="911" y="1"/>
                      <a:pt x="437" y="75"/>
                      <a:pt x="1" y="380"/>
                    </a:cubicBezTo>
                    <a:cubicBezTo>
                      <a:pt x="212" y="434"/>
                      <a:pt x="422" y="453"/>
                      <a:pt x="631" y="453"/>
                    </a:cubicBezTo>
                    <a:cubicBezTo>
                      <a:pt x="1136" y="453"/>
                      <a:pt x="1637" y="341"/>
                      <a:pt x="2138" y="341"/>
                    </a:cubicBezTo>
                    <a:cubicBezTo>
                      <a:pt x="2186" y="341"/>
                      <a:pt x="2233" y="342"/>
                      <a:pt x="2281" y="345"/>
                    </a:cubicBezTo>
                    <a:cubicBezTo>
                      <a:pt x="2503" y="419"/>
                      <a:pt x="2731" y="458"/>
                      <a:pt x="2961" y="458"/>
                    </a:cubicBezTo>
                    <a:cubicBezTo>
                      <a:pt x="3056" y="458"/>
                      <a:pt x="3151" y="451"/>
                      <a:pt x="3246" y="438"/>
                    </a:cubicBezTo>
                    <a:cubicBezTo>
                      <a:pt x="3731" y="566"/>
                      <a:pt x="4217" y="746"/>
                      <a:pt x="4861" y="746"/>
                    </a:cubicBezTo>
                    <a:cubicBezTo>
                      <a:pt x="4973" y="746"/>
                      <a:pt x="5089" y="741"/>
                      <a:pt x="5212" y="728"/>
                    </a:cubicBezTo>
                    <a:cubicBezTo>
                      <a:pt x="4672" y="387"/>
                      <a:pt x="4059" y="192"/>
                      <a:pt x="3423" y="192"/>
                    </a:cubicBezTo>
                    <a:cubicBezTo>
                      <a:pt x="3387" y="192"/>
                      <a:pt x="3351" y="192"/>
                      <a:pt x="3316" y="193"/>
                    </a:cubicBezTo>
                    <a:cubicBezTo>
                      <a:pt x="3113" y="72"/>
                      <a:pt x="2894" y="41"/>
                      <a:pt x="2674" y="41"/>
                    </a:cubicBezTo>
                    <a:cubicBezTo>
                      <a:pt x="2578" y="41"/>
                      <a:pt x="2481" y="47"/>
                      <a:pt x="2385" y="54"/>
                    </a:cubicBezTo>
                    <a:cubicBezTo>
                      <a:pt x="2056" y="35"/>
                      <a:pt x="1723" y="1"/>
                      <a:pt x="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64"/>
              <p:cNvSpPr/>
              <p:nvPr/>
            </p:nvSpPr>
            <p:spPr>
              <a:xfrm>
                <a:off x="732150" y="2064500"/>
                <a:ext cx="900" cy="900"/>
              </a:xfrm>
              <a:custGeom>
                <a:avLst/>
                <a:gdLst/>
                <a:ahLst/>
                <a:cxnLst/>
                <a:rect l="l" t="t" r="r" b="b"/>
                <a:pathLst>
                  <a:path w="36" h="36" extrusionOk="0">
                    <a:moveTo>
                      <a:pt x="1" y="1"/>
                    </a:moveTo>
                    <a:cubicBezTo>
                      <a:pt x="1" y="12"/>
                      <a:pt x="1" y="12"/>
                      <a:pt x="1" y="24"/>
                    </a:cubicBezTo>
                    <a:lnTo>
                      <a:pt x="36" y="1"/>
                    </a:lnTo>
                    <a:close/>
                    <a:moveTo>
                      <a:pt x="1" y="24"/>
                    </a:moveTo>
                    <a:lnTo>
                      <a:pt x="12" y="35"/>
                    </a:lnTo>
                    <a:cubicBezTo>
                      <a:pt x="12" y="35"/>
                      <a:pt x="12" y="24"/>
                      <a:pt x="1" y="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 name="Title 4">
            <a:extLst>
              <a:ext uri="{FF2B5EF4-FFF2-40B4-BE49-F238E27FC236}">
                <a16:creationId xmlns:a16="http://schemas.microsoft.com/office/drawing/2014/main" xmlns="" id="{42A5DB8D-3FF2-EBB6-138B-3A84298A2106}"/>
              </a:ext>
            </a:extLst>
          </p:cNvPr>
          <p:cNvSpPr>
            <a:spLocks noGrp="1"/>
          </p:cNvSpPr>
          <p:nvPr>
            <p:ph type="title" idx="2"/>
          </p:nvPr>
        </p:nvSpPr>
        <p:spPr>
          <a:xfrm>
            <a:off x="4354698" y="2068546"/>
            <a:ext cx="3273423" cy="915900"/>
          </a:xfrm>
        </p:spPr>
        <p:txBody>
          <a:bodyPr/>
          <a:lstStyle/>
          <a:p>
            <a:pPr algn="ctr"/>
            <a:r>
              <a:rPr lang="en-US" sz="4000" dirty="0">
                <a:latin typeface="+mj-lt"/>
              </a:rPr>
              <a:t>VẬN DỤNG</a:t>
            </a:r>
          </a:p>
        </p:txBody>
      </p:sp>
    </p:spTree>
    <p:extLst>
      <p:ext uri="{BB962C8B-B14F-4D97-AF65-F5344CB8AC3E}">
        <p14:creationId xmlns:p14="http://schemas.microsoft.com/office/powerpoint/2010/main" val="1796801743"/>
      </p:ext>
    </p:extLst>
  </p:cSld>
  <p:clrMapOvr>
    <a:masterClrMapping/>
  </p:clrMapOvr>
  <p:transition spd="med">
    <p:randomBar dir="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76"/>
        <p:cNvGrpSpPr/>
        <p:nvPr/>
      </p:nvGrpSpPr>
      <p:grpSpPr>
        <a:xfrm>
          <a:off x="0" y="0"/>
          <a:ext cx="0" cy="0"/>
          <a:chOff x="0" y="0"/>
          <a:chExt cx="0" cy="0"/>
        </a:xfrm>
      </p:grpSpPr>
      <p:sp>
        <p:nvSpPr>
          <p:cNvPr id="12" name="Rectangle 11">
            <a:extLst>
              <a:ext uri="{FF2B5EF4-FFF2-40B4-BE49-F238E27FC236}">
                <a16:creationId xmlns:a16="http://schemas.microsoft.com/office/drawing/2014/main" xmlns="" id="{3C0166BB-E1FE-7F19-5B93-F5D1C1B30A5C}"/>
              </a:ext>
            </a:extLst>
          </p:cNvPr>
          <p:cNvSpPr/>
          <p:nvPr/>
        </p:nvSpPr>
        <p:spPr>
          <a:xfrm>
            <a:off x="3355453" y="215799"/>
            <a:ext cx="2433091" cy="456535"/>
          </a:xfrm>
          <a:prstGeom prst="rect">
            <a:avLst/>
          </a:prstGeom>
        </p:spPr>
        <p:txBody>
          <a:bodyPr wrap="square">
            <a:spAutoFit/>
          </a:bodyPr>
          <a:lstStyle/>
          <a:p>
            <a:pPr lvl="0" algn="just">
              <a:lnSpc>
                <a:spcPct val="150000"/>
              </a:lnSpc>
              <a:spcBef>
                <a:spcPts val="600"/>
              </a:spcBef>
              <a:spcAft>
                <a:spcPts val="600"/>
              </a:spcAft>
              <a:defRPr/>
            </a:pPr>
            <a:r>
              <a:rPr kumimoji="0" lang="vi-VN" sz="18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Bài </a:t>
            </a:r>
            <a:r>
              <a:rPr lang="en-US" sz="1800" b="1" kern="1200" noProof="0" dirty="0">
                <a:solidFill>
                  <a:srgbClr val="1F497D"/>
                </a:solidFill>
                <a:latin typeface="Arial" panose="020B0604020202020204" pitchFamily="34" charset="0"/>
                <a:ea typeface="+mn-ea"/>
                <a:cs typeface="Arial" panose="020B0604020202020204" pitchFamily="34" charset="0"/>
              </a:rPr>
              <a:t>4</a:t>
            </a:r>
            <a:r>
              <a:rPr kumimoji="0" lang="vi-VN" sz="18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(SGK</a:t>
            </a:r>
            <a:r>
              <a:rPr kumimoji="0" lang="en-US" sz="18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 </a:t>
            </a:r>
            <a:r>
              <a:rPr kumimoji="0" lang="vi-VN" sz="18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tr</a:t>
            </a:r>
            <a:r>
              <a:rPr kumimoji="0" lang="vi-VN" sz="18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a:t>
            </a:r>
            <a:r>
              <a:rPr lang="en-US" sz="1800" b="1" dirty="0">
                <a:solidFill>
                  <a:srgbClr val="1F497D"/>
                </a:solidFill>
                <a:latin typeface="Arial" panose="020B0604020202020204" pitchFamily="34" charset="0"/>
                <a:ea typeface="+mn-ea"/>
                <a:cs typeface="Arial" panose="020B0604020202020204" pitchFamily="34" charset="0"/>
              </a:rPr>
              <a:t>110</a:t>
            </a:r>
            <a:r>
              <a:rPr kumimoji="0" lang="en-US" sz="18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endParaRPr lang="en-US" sz="1800" dirty="0">
              <a:solidFill>
                <a:prstClr val="black"/>
              </a:solidFill>
              <a:cs typeface="Arial" panose="020B0604020202020204" pitchFamily="34" charset="0"/>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xmlns="" id="{098DCAFA-9628-C0C9-CDF2-3C2CAF485C32}"/>
                  </a:ext>
                </a:extLst>
              </p:cNvPr>
              <p:cNvSpPr txBox="1"/>
              <p:nvPr/>
            </p:nvSpPr>
            <p:spPr>
              <a:xfrm>
                <a:off x="529821" y="672334"/>
                <a:ext cx="5960190" cy="3788153"/>
              </a:xfrm>
              <a:prstGeom prst="rect">
                <a:avLst/>
              </a:prstGeom>
              <a:noFill/>
            </p:spPr>
            <p:txBody>
              <a:bodyPr wrap="square">
                <a:spAutoFit/>
              </a:bodyPr>
              <a:lstStyle/>
              <a:p>
                <a:pPr algn="just">
                  <a:lnSpc>
                    <a:spcPct val="150000"/>
                  </a:lnSpc>
                  <a:spcAft>
                    <a:spcPts val="800"/>
                  </a:spcAft>
                </a:pPr>
                <a:r>
                  <a:rPr lang="pt-BR" sz="1800" kern="100" dirty="0">
                    <a:latin typeface="Arial" panose="020B0604020202020204" pitchFamily="34" charset="0"/>
                    <a:ea typeface="Times New Roman" panose="02020603050405020304" pitchFamily="18" charset="0"/>
                    <a:cs typeface="Times New Roman" panose="02020603050405020304" pitchFamily="18" charset="0"/>
                  </a:rPr>
                  <a:t>Một người quan sát đặt mắt ở vị trí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𝐴</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có độ cao cách mực nước biển là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𝐴𝐵</m:t>
                    </m:r>
                    <m:r>
                      <a:rPr lang="pt-BR" sz="1800" i="1" kern="100">
                        <a:latin typeface="Cambria Math" panose="02040503050406030204" pitchFamily="18" charset="0"/>
                        <a:ea typeface="Times New Roman" panose="02020603050405020304" pitchFamily="18" charset="0"/>
                        <a:cs typeface="Arial" panose="020B0604020202020204" pitchFamily="34" charset="0"/>
                      </a:rPr>
                      <m:t>=5 </m:t>
                    </m:r>
                    <m:r>
                      <a:rPr lang="pt-BR" sz="1800" i="1" kern="100">
                        <a:latin typeface="Cambria Math" panose="02040503050406030204" pitchFamily="18" charset="0"/>
                        <a:ea typeface="Times New Roman" panose="02020603050405020304" pitchFamily="18" charset="0"/>
                        <a:cs typeface="Arial" panose="020B0604020202020204" pitchFamily="34" charset="0"/>
                      </a:rPr>
                      <m:t>𝑚</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Cắt bề mặt Trái Đất bởi một mặt phẳng đi qua điểm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𝐴</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và tâm của Trái Đất thì phần chung giữa chúng là một đường tròn lớn tâm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𝑂</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Tầm quan sát tối đa từ vị trí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𝐴</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là đoạn thẳng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𝐴𝐶</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trong đó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𝐶</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là tiếp điểm của tiếp tuyến đi qua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𝐴</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với đường tròn </a:t>
                </a:r>
                <a14:m>
                  <m:oMath xmlns:m="http://schemas.openxmlformats.org/officeDocument/2006/math">
                    <m:d>
                      <m:dPr>
                        <m:ctrlPr>
                          <a:rPr lang="en-US" sz="1800" i="1" kern="100">
                            <a:latin typeface="Cambria Math"/>
                            <a:ea typeface="Times New Roman" panose="02020603050405020304" pitchFamily="18" charset="0"/>
                            <a:cs typeface="Arial" panose="020B0604020202020204" pitchFamily="34" charset="0"/>
                          </a:rPr>
                        </m:ctrlPr>
                      </m:dPr>
                      <m:e>
                        <m:r>
                          <a:rPr lang="pt-BR" sz="1800" i="1" kern="100">
                            <a:latin typeface="Cambria Math" panose="02040503050406030204" pitchFamily="18" charset="0"/>
                            <a:ea typeface="Times New Roman" panose="02020603050405020304" pitchFamily="18" charset="0"/>
                            <a:cs typeface="Arial" panose="020B0604020202020204" pitchFamily="34" charset="0"/>
                          </a:rPr>
                          <m:t>𝑂</m:t>
                        </m:r>
                      </m:e>
                    </m:d>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(minh họa như Hình 42). Tính độ dài đoạn thẳng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𝐴𝐶</m:t>
                    </m:r>
                  </m:oMath>
                </a14:m>
                <a:r>
                  <a:rPr lang="pt-BR" sz="1800" kern="100" dirty="0">
                    <a:latin typeface="Arial" panose="020B0604020202020204" pitchFamily="34" charset="0"/>
                    <a:ea typeface="Times New Roman" panose="02020603050405020304" pitchFamily="18" charset="0"/>
                    <a:cs typeface="Times New Roman" panose="02020603050405020304" pitchFamily="18" charset="0"/>
                  </a:rPr>
                  <a:t> (theo đơn vị kilômét và làm tròn kết quả đến hàng phần mười), biết bán kính Trái Đất là </a:t>
                </a:r>
                <a14:m>
                  <m:oMath xmlns:m="http://schemas.openxmlformats.org/officeDocument/2006/math">
                    <m:r>
                      <a:rPr lang="pt-BR" sz="1800" i="1" kern="100">
                        <a:latin typeface="Cambria Math" panose="02040503050406030204" pitchFamily="18" charset="0"/>
                        <a:ea typeface="Times New Roman" panose="02020603050405020304" pitchFamily="18" charset="0"/>
                        <a:cs typeface="Arial" panose="020B0604020202020204" pitchFamily="34" charset="0"/>
                      </a:rPr>
                      <m:t>𝑂𝐵</m:t>
                    </m:r>
                    <m:r>
                      <a:rPr lang="pt-BR" sz="1800" i="1" kern="100">
                        <a:latin typeface="Cambria Math" panose="02040503050406030204" pitchFamily="18" charset="0"/>
                        <a:ea typeface="Times New Roman" panose="02020603050405020304" pitchFamily="18" charset="0"/>
                        <a:cs typeface="Arial" panose="020B0604020202020204" pitchFamily="34" charset="0"/>
                      </a:rPr>
                      <m:t>=</m:t>
                    </m:r>
                    <m:r>
                      <a:rPr lang="pt-BR" sz="1800" i="1" kern="100">
                        <a:latin typeface="Cambria Math" panose="02040503050406030204" pitchFamily="18" charset="0"/>
                        <a:ea typeface="Times New Roman" panose="02020603050405020304" pitchFamily="18" charset="0"/>
                        <a:cs typeface="Arial" panose="020B0604020202020204" pitchFamily="34" charset="0"/>
                      </a:rPr>
                      <m:t>𝑂𝐶</m:t>
                    </m:r>
                    <m:r>
                      <a:rPr lang="pt-BR" sz="1800" i="1" kern="100">
                        <a:latin typeface="Cambria Math" panose="02040503050406030204" pitchFamily="18" charset="0"/>
                        <a:ea typeface="Times New Roman" panose="02020603050405020304" pitchFamily="18" charset="0"/>
                        <a:cs typeface="Arial" panose="020B0604020202020204" pitchFamily="34" charset="0"/>
                      </a:rPr>
                      <m:t>≈6 400 </m:t>
                    </m:r>
                    <m:r>
                      <a:rPr lang="pt-BR" sz="1800" i="1" kern="100">
                        <a:latin typeface="Cambria Math" panose="02040503050406030204" pitchFamily="18" charset="0"/>
                        <a:ea typeface="Times New Roman" panose="02020603050405020304" pitchFamily="18" charset="0"/>
                        <a:cs typeface="Arial" panose="020B0604020202020204" pitchFamily="34" charset="0"/>
                      </a:rPr>
                      <m:t>𝑘𝑚</m:t>
                    </m:r>
                    <m:r>
                      <a:rPr lang="pt-BR" sz="1800" i="1" kern="100">
                        <a:latin typeface="Cambria Math" panose="02040503050406030204" pitchFamily="18" charset="0"/>
                        <a:ea typeface="Times New Roman" panose="02020603050405020304" pitchFamily="18" charset="0"/>
                        <a:cs typeface="Arial" panose="020B0604020202020204" pitchFamily="34" charset="0"/>
                      </a:rPr>
                      <m:t>.</m:t>
                    </m:r>
                  </m:oMath>
                </a14:m>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098DCAFA-9628-C0C9-CDF2-3C2CAF485C32}"/>
                  </a:ext>
                </a:extLst>
              </p:cNvPr>
              <p:cNvSpPr txBox="1">
                <a:spLocks noRot="1" noChangeAspect="1" noMove="1" noResize="1" noEditPoints="1" noAdjustHandles="1" noChangeArrowheads="1" noChangeShapeType="1" noTextEdit="1"/>
              </p:cNvSpPr>
              <p:nvPr/>
            </p:nvSpPr>
            <p:spPr>
              <a:xfrm>
                <a:off x="529821" y="672334"/>
                <a:ext cx="5960190" cy="3788153"/>
              </a:xfrm>
              <a:prstGeom prst="rect">
                <a:avLst/>
              </a:prstGeom>
              <a:blipFill>
                <a:blip r:embed="rId3"/>
                <a:stretch>
                  <a:fillRect l="-920" r="-818" b="-1447"/>
                </a:stretch>
              </a:blipFill>
            </p:spPr>
            <p:txBody>
              <a:bodyPr/>
              <a:lstStyle/>
              <a:p>
                <a:r>
                  <a:rPr lang="en-US">
                    <a:noFill/>
                  </a:rPr>
                  <a:t> </a:t>
                </a:r>
              </a:p>
            </p:txBody>
          </p:sp>
        </mc:Fallback>
      </mc:AlternateContent>
      <p:pic>
        <p:nvPicPr>
          <p:cNvPr id="16" name="Picture 15">
            <a:extLst>
              <a:ext uri="{FF2B5EF4-FFF2-40B4-BE49-F238E27FC236}">
                <a16:creationId xmlns:a16="http://schemas.microsoft.com/office/drawing/2014/main" xmlns="" id="{2A38BAF3-F3B4-A43E-F3F5-413D59662251}"/>
              </a:ext>
            </a:extLst>
          </p:cNvPr>
          <p:cNvPicPr>
            <a:picLocks noChangeAspect="1"/>
          </p:cNvPicPr>
          <p:nvPr/>
        </p:nvPicPr>
        <p:blipFill>
          <a:blip r:embed="rId4"/>
          <a:srcRect/>
          <a:stretch/>
        </p:blipFill>
        <p:spPr>
          <a:xfrm>
            <a:off x="6701080" y="901855"/>
            <a:ext cx="1913099" cy="2905268"/>
          </a:xfrm>
          <a:prstGeom prst="rect">
            <a:avLst/>
          </a:prstGeom>
        </p:spPr>
      </p:pic>
      <p:sp>
        <p:nvSpPr>
          <p:cNvPr id="3" name="TextBox 2">
            <a:extLst>
              <a:ext uri="{FF2B5EF4-FFF2-40B4-BE49-F238E27FC236}">
                <a16:creationId xmlns:a16="http://schemas.microsoft.com/office/drawing/2014/main" xmlns="" id="{1F29A6BA-CFFA-61CA-D7AD-93F9638FF159}"/>
              </a:ext>
            </a:extLst>
          </p:cNvPr>
          <p:cNvSpPr txBox="1"/>
          <p:nvPr/>
        </p:nvSpPr>
        <p:spPr>
          <a:xfrm>
            <a:off x="1187638" y="4492330"/>
            <a:ext cx="6768720" cy="46307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pt-BR"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a:t>
            </a:r>
            <a:r>
              <a:rPr kumimoji="0" lang="pt-BR" sz="1800" b="0" i="1"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Nguồn: Toán 9 – Tập một, NXB Giáo dục Việt Nam, năm 2017</a:t>
            </a:r>
            <a:r>
              <a:rPr kumimoji="0" lang="pt-BR"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a:t>
            </a:r>
            <a:endParaRPr kumimoji="0" lang="en-US" sz="18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876"/>
        <p:cNvGrpSpPr/>
        <p:nvPr/>
      </p:nvGrpSpPr>
      <p:grpSpPr>
        <a:xfrm>
          <a:off x="0" y="0"/>
          <a:ext cx="0" cy="0"/>
          <a:chOff x="0" y="0"/>
          <a:chExt cx="0" cy="0"/>
        </a:xfrm>
      </p:grpSpPr>
      <p:sp>
        <p:nvSpPr>
          <p:cNvPr id="17" name="Rectangle 16">
            <a:extLst>
              <a:ext uri="{FF2B5EF4-FFF2-40B4-BE49-F238E27FC236}">
                <a16:creationId xmlns:a16="http://schemas.microsoft.com/office/drawing/2014/main" xmlns="" id="{34979628-B7E1-C14C-80A8-7DDE4A726E7C}"/>
              </a:ext>
            </a:extLst>
          </p:cNvPr>
          <p:cNvSpPr/>
          <p:nvPr/>
        </p:nvSpPr>
        <p:spPr>
          <a:xfrm>
            <a:off x="3272793" y="243970"/>
            <a:ext cx="685313" cy="496996"/>
          </a:xfrm>
          <a:prstGeom prst="rect">
            <a:avLst/>
          </a:prstGeom>
        </p:spPr>
        <p:txBody>
          <a:bodyPr wrap="square">
            <a:spAutoFit/>
          </a:bodyPr>
          <a:lstStyle/>
          <a:p>
            <a:pPr lvl="0" algn="just">
              <a:lnSpc>
                <a:spcPct val="150000"/>
              </a:lnSpc>
              <a:spcBef>
                <a:spcPts val="600"/>
              </a:spcBef>
              <a:spcAft>
                <a:spcPts val="600"/>
              </a:spcAft>
              <a:defRPr/>
            </a:pPr>
            <a:r>
              <a:rPr lang="en-US" sz="2000" b="1" u="sng" kern="1200" dirty="0" err="1">
                <a:solidFill>
                  <a:srgbClr val="C00000"/>
                </a:solidFill>
                <a:latin typeface="Arial" panose="020B0604020202020204" pitchFamily="34" charset="0"/>
                <a:ea typeface="+mn-ea"/>
                <a:cs typeface="Arial" panose="020B0604020202020204" pitchFamily="34" charset="0"/>
              </a:rPr>
              <a:t>Giải</a:t>
            </a:r>
            <a:endParaRPr lang="en-US" sz="2000" u="sng" dirty="0">
              <a:solidFill>
                <a:srgbClr val="C00000"/>
              </a:solidFill>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xmlns="" id="{6482F332-CD2C-0DB1-C3E3-75D094D15521}"/>
                  </a:ext>
                </a:extLst>
              </p:cNvPr>
              <p:cNvSpPr txBox="1"/>
              <p:nvPr/>
            </p:nvSpPr>
            <p:spPr>
              <a:xfrm>
                <a:off x="529821" y="594121"/>
                <a:ext cx="6171259" cy="4399538"/>
              </a:xfrm>
              <a:prstGeom prst="rect">
                <a:avLst/>
              </a:prstGeom>
              <a:noFill/>
            </p:spPr>
            <p:txBody>
              <a:bodyPr wrap="square">
                <a:spAutoFit/>
              </a:bodyPr>
              <a:lstStyle/>
              <a:p>
                <a:pPr algn="just">
                  <a:lnSpc>
                    <a:spcPct val="20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Ta có: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𝑂𝐴</m:t>
                    </m:r>
                    <m:r>
                      <a:rPr lang="pt-BR"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𝐴𝐵</m:t>
                    </m:r>
                    <m:r>
                      <a:rPr lang="pt-BR"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𝐵𝑂</m:t>
                    </m:r>
                    <m:r>
                      <a:rPr lang="pt-BR"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a:ea typeface="Calibri" panose="020F0502020204030204" pitchFamily="34" charset="0"/>
                            <a:cs typeface="Arial" panose="020B0604020202020204" pitchFamily="34" charset="0"/>
                          </a:rPr>
                        </m:ctrlPr>
                      </m:fPr>
                      <m:num>
                        <m:r>
                          <a:rPr lang="pt-BR" sz="2000" i="1">
                            <a:latin typeface="Cambria Math" panose="02040503050406030204" pitchFamily="18" charset="0"/>
                            <a:ea typeface="Calibri" panose="020F0502020204030204" pitchFamily="34" charset="0"/>
                            <a:cs typeface="Arial" panose="020B0604020202020204" pitchFamily="34" charset="0"/>
                          </a:rPr>
                          <m:t>5</m:t>
                        </m:r>
                      </m:num>
                      <m:den>
                        <m:r>
                          <a:rPr lang="pt-BR" sz="2000" i="1">
                            <a:latin typeface="Cambria Math" panose="02040503050406030204" pitchFamily="18" charset="0"/>
                            <a:ea typeface="Calibri" panose="020F0502020204030204" pitchFamily="34" charset="0"/>
                            <a:cs typeface="Arial" panose="020B0604020202020204" pitchFamily="34" charset="0"/>
                          </a:rPr>
                          <m:t>1000</m:t>
                        </m:r>
                      </m:den>
                    </m:f>
                    <m:r>
                      <a:rPr lang="pt-BR" sz="2000" i="1">
                        <a:latin typeface="Cambria Math" panose="02040503050406030204" pitchFamily="18" charset="0"/>
                        <a:ea typeface="Calibri" panose="020F0502020204030204" pitchFamily="34" charset="0"/>
                        <a:cs typeface="Arial" panose="020B0604020202020204" pitchFamily="34" charset="0"/>
                      </a:rPr>
                      <m:t>+6400≈6400,005</m:t>
                    </m:r>
                  </m:oMath>
                </a14:m>
                <a:r>
                  <a:rPr lang="pt-BR" sz="2000" dirty="0">
                    <a:latin typeface="Arial" panose="020B0604020202020204" pitchFamily="34" charset="0"/>
                    <a:ea typeface="Calibri" panose="020F0502020204030204" pitchFamily="34" charset="0"/>
                    <a:cs typeface="Times New Roman" panose="02020603050405020304" pitchFamily="18" charset="0"/>
                  </a:rPr>
                  <a:t> km</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pt-BR" sz="2000" dirty="0">
                    <a:latin typeface="Arial" panose="020B0604020202020204" pitchFamily="34" charset="0"/>
                    <a:ea typeface="Calibri" panose="020F0502020204030204" pitchFamily="34" charset="0"/>
                    <a:cs typeface="Times New Roman" panose="02020603050405020304" pitchFamily="18" charset="0"/>
                  </a:rPr>
                  <a:t>Áp dụng định lí Pythagore vào </a:t>
                </a:r>
                <a14:m>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𝐴𝑂𝐶</m:t>
                    </m:r>
                  </m:oMath>
                </a14:m>
                <a:r>
                  <a:rPr lang="pt-BR" sz="2000" dirty="0">
                    <a:latin typeface="Arial" panose="020B0604020202020204" pitchFamily="34" charset="0"/>
                    <a:ea typeface="Calibri" panose="020F0502020204030204" pitchFamily="34" charset="0"/>
                    <a:cs typeface="Times New Roman" panose="02020603050405020304" pitchFamily="18" charset="0"/>
                  </a:rPr>
                  <a:t> vuông tại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𝐶</m:t>
                    </m:r>
                  </m:oMath>
                </a14:m>
                <a:r>
                  <a:rPr lang="pt-BR" sz="2000" dirty="0">
                    <a:latin typeface="Arial" panose="020B0604020202020204" pitchFamily="34" charset="0"/>
                    <a:ea typeface="Calibri" panose="020F0502020204030204" pitchFamily="34" charset="0"/>
                    <a:cs typeface="Times New Roman" panose="02020603050405020304" pitchFamily="18" charset="0"/>
                  </a:rPr>
                  <a:t> có:</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𝐴</m:t>
                    </m:r>
                    <m:sSup>
                      <m:sSupPr>
                        <m:ctrlPr>
                          <a:rPr lang="en-US" sz="2000" i="1">
                            <a:latin typeface="Cambria Math"/>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𝐶</m:t>
                        </m:r>
                      </m:e>
                      <m:sup>
                        <m:r>
                          <a:rPr lang="pt-BR" sz="2000" i="1">
                            <a:latin typeface="Cambria Math" panose="02040503050406030204" pitchFamily="18" charset="0"/>
                            <a:ea typeface="Calibri" panose="020F0502020204030204" pitchFamily="34" charset="0"/>
                            <a:cs typeface="Arial" panose="020B0604020202020204" pitchFamily="34" charset="0"/>
                          </a:rPr>
                          <m:t>2</m:t>
                        </m:r>
                      </m:sup>
                    </m:sSup>
                    <m:r>
                      <a:rPr lang="pt-BR"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𝑂</m:t>
                    </m:r>
                    <m:sSup>
                      <m:sSupPr>
                        <m:ctrlPr>
                          <a:rPr lang="en-US" sz="2000" i="1">
                            <a:latin typeface="Cambria Math"/>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𝐶</m:t>
                        </m:r>
                      </m:e>
                      <m:sup>
                        <m:r>
                          <a:rPr lang="pt-BR" sz="2000" i="1">
                            <a:latin typeface="Cambria Math" panose="02040503050406030204" pitchFamily="18" charset="0"/>
                            <a:ea typeface="Calibri" panose="020F0502020204030204" pitchFamily="34" charset="0"/>
                            <a:cs typeface="Arial" panose="020B0604020202020204" pitchFamily="34" charset="0"/>
                          </a:rPr>
                          <m:t>2</m:t>
                        </m:r>
                      </m:sup>
                    </m:sSup>
                    <m:r>
                      <a:rPr lang="pt-BR"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𝐴</m:t>
                    </m:r>
                    <m:sSup>
                      <m:sSupPr>
                        <m:ctrlPr>
                          <a:rPr lang="en-US" sz="2000" i="1">
                            <a:latin typeface="Cambria Math"/>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𝑂</m:t>
                        </m:r>
                      </m:e>
                      <m:sup>
                        <m:r>
                          <a:rPr lang="pt-BR" sz="2000" i="1">
                            <a:latin typeface="Cambria Math" panose="02040503050406030204" pitchFamily="18" charset="0"/>
                            <a:ea typeface="Calibri" panose="020F0502020204030204" pitchFamily="34" charset="0"/>
                            <a:cs typeface="Arial" panose="020B0604020202020204" pitchFamily="34" charset="0"/>
                          </a:rPr>
                          <m:t>2</m:t>
                        </m:r>
                      </m:sup>
                    </m:sSup>
                  </m:oMath>
                </a14:m>
                <a:r>
                  <a:rPr lang="pt-BR" sz="2000" dirty="0">
                    <a:latin typeface="Arial" panose="020B0604020202020204" pitchFamily="34" charset="0"/>
                    <a:ea typeface="Calibri" panose="020F0502020204030204" pitchFamily="34" charset="0"/>
                    <a:cs typeface="Times New Roman" panose="02020603050405020304" pitchFamily="18" charset="0"/>
                  </a:rPr>
                  <a:t> </a:t>
                </a:r>
              </a:p>
              <a:p>
                <a:pPr algn="just">
                  <a:lnSpc>
                    <a:spcPct val="200000"/>
                  </a:lnSpc>
                  <a:spcBef>
                    <a:spcPts val="300"/>
                  </a:spcBef>
                  <a:spcAft>
                    <a:spcPts val="300"/>
                  </a:spcAft>
                </a:pPr>
                <a:r>
                  <a:rPr lang="en-US" sz="2000">
                    <a:ea typeface="Calibri" panose="020F0502020204030204" pitchFamily="34" charset="0"/>
                    <a:cs typeface="Arial" panose="020B0604020202020204" pitchFamily="34" charset="0"/>
                  </a:rPr>
                  <a:t>Suy ra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𝐴</m:t>
                    </m:r>
                    <m:sSup>
                      <m:sSupPr>
                        <m:ctrlPr>
                          <a:rPr lang="en-US" sz="2000" i="1">
                            <a:latin typeface="Cambria Math"/>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𝐶</m:t>
                        </m:r>
                      </m:e>
                      <m:sup>
                        <m:r>
                          <a:rPr lang="pt-BR" sz="2000" i="1">
                            <a:latin typeface="Cambria Math" panose="02040503050406030204" pitchFamily="18" charset="0"/>
                            <a:ea typeface="Calibri" panose="020F0502020204030204" pitchFamily="34" charset="0"/>
                            <a:cs typeface="Arial" panose="020B0604020202020204" pitchFamily="34" charset="0"/>
                          </a:rPr>
                          <m:t>2</m:t>
                        </m:r>
                      </m:sup>
                    </m:sSup>
                    <m:r>
                      <a:rPr lang="pt-BR"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𝐴</m:t>
                    </m:r>
                    <m:sSup>
                      <m:sSupPr>
                        <m:ctrlPr>
                          <a:rPr lang="en-US" sz="2000" i="1">
                            <a:latin typeface="Cambria Math"/>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𝑂</m:t>
                        </m:r>
                      </m:e>
                      <m:sup>
                        <m:r>
                          <a:rPr lang="pt-BR" sz="2000" i="1">
                            <a:latin typeface="Cambria Math" panose="02040503050406030204" pitchFamily="18" charset="0"/>
                            <a:ea typeface="Calibri" panose="020F0502020204030204" pitchFamily="34" charset="0"/>
                            <a:cs typeface="Arial" panose="020B0604020202020204" pitchFamily="34" charset="0"/>
                          </a:rPr>
                          <m:t>2</m:t>
                        </m:r>
                      </m:sup>
                    </m:sSup>
                    <m:r>
                      <a:rPr lang="pt-BR"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𝑂</m:t>
                    </m:r>
                    <m:sSup>
                      <m:sSupPr>
                        <m:ctrlPr>
                          <a:rPr lang="en-US" sz="2000" i="1">
                            <a:latin typeface="Cambria Math"/>
                            <a:ea typeface="Calibri" panose="020F0502020204030204" pitchFamily="34" charset="0"/>
                            <a:cs typeface="Arial" panose="020B0604020202020204" pitchFamily="34" charset="0"/>
                          </a:rPr>
                        </m:ctrlPr>
                      </m:sSupPr>
                      <m:e>
                        <m:r>
                          <a:rPr lang="en-US" sz="2000" i="1">
                            <a:latin typeface="Cambria Math" panose="02040503050406030204" pitchFamily="18" charset="0"/>
                            <a:ea typeface="Calibri" panose="020F0502020204030204" pitchFamily="34" charset="0"/>
                            <a:cs typeface="Arial" panose="020B0604020202020204" pitchFamily="34" charset="0"/>
                          </a:rPr>
                          <m:t>𝐶</m:t>
                        </m:r>
                      </m:e>
                      <m:sup>
                        <m:r>
                          <a:rPr lang="pt-BR" sz="2000" i="1">
                            <a:latin typeface="Cambria Math" panose="02040503050406030204" pitchFamily="18" charset="0"/>
                            <a:ea typeface="Calibri" panose="020F0502020204030204" pitchFamily="34" charset="0"/>
                            <a:cs typeface="Arial" panose="020B0604020202020204" pitchFamily="34" charset="0"/>
                          </a:rPr>
                          <m:t>2</m:t>
                        </m:r>
                      </m:sup>
                    </m:sSup>
                    <m:r>
                      <a:rPr lang="pt-BR" sz="2000" i="1">
                        <a:latin typeface="Cambria Math" panose="02040503050406030204" pitchFamily="18" charset="0"/>
                        <a:ea typeface="Calibri" panose="020F0502020204030204" pitchFamily="34" charset="0"/>
                        <a:cs typeface="Arial" panose="020B0604020202020204" pitchFamily="34" charset="0"/>
                      </a:rPr>
                      <m:t>≈</m:t>
                    </m:r>
                    <m:sSup>
                      <m:sSupPr>
                        <m:ctrlPr>
                          <a:rPr lang="en-US" sz="2000" i="1">
                            <a:latin typeface="Cambria Math"/>
                            <a:ea typeface="Calibri" panose="020F0502020204030204" pitchFamily="34" charset="0"/>
                            <a:cs typeface="Arial" panose="020B0604020202020204" pitchFamily="34" charset="0"/>
                          </a:rPr>
                        </m:ctrlPr>
                      </m:sSupPr>
                      <m:e>
                        <m:r>
                          <a:rPr lang="pt-BR" sz="2000" i="1">
                            <a:latin typeface="Cambria Math" panose="02040503050406030204" pitchFamily="18" charset="0"/>
                            <a:ea typeface="Calibri" panose="020F0502020204030204" pitchFamily="34" charset="0"/>
                            <a:cs typeface="Arial" panose="020B0604020202020204" pitchFamily="34" charset="0"/>
                          </a:rPr>
                          <m:t>6400,005</m:t>
                        </m:r>
                      </m:e>
                      <m:sup>
                        <m:r>
                          <a:rPr lang="pt-BR" sz="2000" i="1">
                            <a:latin typeface="Cambria Math" panose="02040503050406030204" pitchFamily="18" charset="0"/>
                            <a:ea typeface="Calibri" panose="020F0502020204030204" pitchFamily="34" charset="0"/>
                            <a:cs typeface="Arial" panose="020B0604020202020204" pitchFamily="34" charset="0"/>
                          </a:rPr>
                          <m:t>2</m:t>
                        </m:r>
                      </m:sup>
                    </m:sSup>
                    <m:r>
                      <a:rPr lang="pt-BR" sz="2000" i="1">
                        <a:latin typeface="Cambria Math" panose="02040503050406030204" pitchFamily="18" charset="0"/>
                        <a:ea typeface="Calibri" panose="020F0502020204030204" pitchFamily="34" charset="0"/>
                        <a:cs typeface="Arial" panose="020B0604020202020204" pitchFamily="34" charset="0"/>
                      </a:rPr>
                      <m:t>−</m:t>
                    </m:r>
                    <m:sSup>
                      <m:sSupPr>
                        <m:ctrlPr>
                          <a:rPr lang="en-US" sz="2000" i="1">
                            <a:latin typeface="Cambria Math"/>
                            <a:ea typeface="Calibri" panose="020F0502020204030204" pitchFamily="34" charset="0"/>
                            <a:cs typeface="Arial" panose="020B0604020202020204" pitchFamily="34" charset="0"/>
                          </a:rPr>
                        </m:ctrlPr>
                      </m:sSupPr>
                      <m:e>
                        <m:r>
                          <a:rPr lang="pt-BR" sz="2000" i="1">
                            <a:latin typeface="Cambria Math" panose="02040503050406030204" pitchFamily="18" charset="0"/>
                            <a:ea typeface="Calibri" panose="020F0502020204030204" pitchFamily="34" charset="0"/>
                            <a:cs typeface="Arial" panose="020B0604020202020204" pitchFamily="34" charset="0"/>
                          </a:rPr>
                          <m:t>6400</m:t>
                        </m:r>
                      </m:e>
                      <m:sup>
                        <m:r>
                          <a:rPr lang="pt-BR" sz="2000" i="1">
                            <a:latin typeface="Cambria Math" panose="02040503050406030204" pitchFamily="18" charset="0"/>
                            <a:ea typeface="Calibri" panose="020F0502020204030204" pitchFamily="34" charset="0"/>
                            <a:cs typeface="Arial" panose="020B0604020202020204" pitchFamily="34" charset="0"/>
                          </a:rPr>
                          <m:t>2</m:t>
                        </m:r>
                      </m:sup>
                    </m:sSup>
                  </m:oMath>
                </a14:m>
                <a:endParaRPr lang="en-US" sz="2000" i="1" dirty="0">
                  <a:latin typeface="Cambria Math" panose="02040503050406030204" pitchFamily="18" charset="0"/>
                  <a:ea typeface="Calibri" panose="020F0502020204030204" pitchFamily="34" charset="0"/>
                  <a:cs typeface="Arial" panose="020B0604020202020204" pitchFamily="34" charset="0"/>
                </a:endParaRPr>
              </a:p>
              <a:p>
                <a:pPr algn="just">
                  <a:lnSpc>
                    <a:spcPct val="200000"/>
                  </a:lnSpc>
                  <a:spcBef>
                    <a:spcPts val="300"/>
                  </a:spcBef>
                  <a:spcAft>
                    <a:spcPts val="300"/>
                  </a:spcAft>
                </a:pPr>
                <a14:m>
                  <m:oMathPara xmlns:m="http://schemas.openxmlformats.org/officeDocument/2006/math">
                    <m:oMathParaPr>
                      <m:jc m:val="centerGroup"/>
                    </m:oMathParaPr>
                    <m:oMath xmlns:m="http://schemas.openxmlformats.org/officeDocument/2006/math">
                      <m:r>
                        <a:rPr lang="pt-BR" sz="2000" i="1">
                          <a:latin typeface="Cambria Math" panose="02040503050406030204" pitchFamily="18" charset="0"/>
                          <a:ea typeface="Calibri" panose="020F0502020204030204" pitchFamily="34" charset="0"/>
                          <a:cs typeface="Arial" panose="020B0604020202020204" pitchFamily="34" charset="0"/>
                        </a:rPr>
                        <m:t>≈64,000025</m:t>
                      </m:r>
                    </m:oMath>
                  </m:oMathPara>
                </a14:m>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en-US" sz="2000">
                    <a:ea typeface="Calibri" panose="020F0502020204030204" pitchFamily="34" charset="0"/>
                    <a:cs typeface="Arial" panose="020B0604020202020204" pitchFamily="34" charset="0"/>
                  </a:rPr>
                  <a:t>Suy ra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𝐴𝐶</m:t>
                    </m:r>
                    <m:r>
                      <a:rPr lang="en-US" sz="2000" i="1">
                        <a:latin typeface="Cambria Math" panose="02040503050406030204" pitchFamily="18" charset="0"/>
                        <a:ea typeface="Calibri" panose="020F0502020204030204" pitchFamily="34" charset="0"/>
                        <a:cs typeface="Arial" panose="020B0604020202020204" pitchFamily="34" charset="0"/>
                      </a:rPr>
                      <m:t>≈8</m:t>
                    </m:r>
                  </m:oMath>
                </a14:m>
                <a:r>
                  <a:rPr lang="en-US" sz="2000" dirty="0">
                    <a:latin typeface="Arial" panose="020B0604020202020204" pitchFamily="34" charset="0"/>
                    <a:ea typeface="Calibri" panose="020F0502020204030204" pitchFamily="34" charset="0"/>
                    <a:cs typeface="Times New Roman" panose="02020603050405020304" pitchFamily="18" charset="0"/>
                  </a:rPr>
                  <a:t> km</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6482F332-CD2C-0DB1-C3E3-75D094D15521}"/>
                  </a:ext>
                </a:extLst>
              </p:cNvPr>
              <p:cNvSpPr txBox="1">
                <a:spLocks noRot="1" noChangeAspect="1" noMove="1" noResize="1" noEditPoints="1" noAdjustHandles="1" noChangeArrowheads="1" noChangeShapeType="1" noTextEdit="1"/>
              </p:cNvSpPr>
              <p:nvPr/>
            </p:nvSpPr>
            <p:spPr>
              <a:xfrm>
                <a:off x="529821" y="594121"/>
                <a:ext cx="6171259" cy="4399538"/>
              </a:xfrm>
              <a:prstGeom prst="rect">
                <a:avLst/>
              </a:prstGeom>
              <a:blipFill>
                <a:blip r:embed="rId3"/>
                <a:stretch>
                  <a:fillRect l="-1087"/>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xmlns="" id="{514EF2F3-77A5-087B-95C1-48CC7C2A25F7}"/>
              </a:ext>
            </a:extLst>
          </p:cNvPr>
          <p:cNvPicPr>
            <a:picLocks noChangeAspect="1"/>
          </p:cNvPicPr>
          <p:nvPr/>
        </p:nvPicPr>
        <p:blipFill>
          <a:blip r:embed="rId4"/>
          <a:srcRect/>
          <a:stretch/>
        </p:blipFill>
        <p:spPr>
          <a:xfrm>
            <a:off x="6701080" y="1294191"/>
            <a:ext cx="1913099" cy="2905268"/>
          </a:xfrm>
          <a:prstGeom prst="rect">
            <a:avLst/>
          </a:prstGeom>
        </p:spPr>
      </p:pic>
    </p:spTree>
    <p:extLst>
      <p:ext uri="{BB962C8B-B14F-4D97-AF65-F5344CB8AC3E}">
        <p14:creationId xmlns:p14="http://schemas.microsoft.com/office/powerpoint/2010/main" val="5019319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ircle(in)">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863"/>
        <p:cNvGrpSpPr/>
        <p:nvPr/>
      </p:nvGrpSpPr>
      <p:grpSpPr>
        <a:xfrm>
          <a:off x="0" y="0"/>
          <a:ext cx="0" cy="0"/>
          <a:chOff x="0" y="0"/>
          <a:chExt cx="0" cy="0"/>
        </a:xfrm>
      </p:grpSpPr>
      <p:sp>
        <p:nvSpPr>
          <p:cNvPr id="4" name="Rectangle 3">
            <a:extLst>
              <a:ext uri="{FF2B5EF4-FFF2-40B4-BE49-F238E27FC236}">
                <a16:creationId xmlns:a16="http://schemas.microsoft.com/office/drawing/2014/main" xmlns="" id="{D61A47BC-8BA1-37C6-8E4B-7F785649698A}"/>
              </a:ext>
            </a:extLst>
          </p:cNvPr>
          <p:cNvSpPr/>
          <p:nvPr/>
        </p:nvSpPr>
        <p:spPr>
          <a:xfrm>
            <a:off x="3262503" y="359363"/>
            <a:ext cx="2618991" cy="496996"/>
          </a:xfrm>
          <a:prstGeom prst="rect">
            <a:avLst/>
          </a:prstGeom>
        </p:spPr>
        <p:txBody>
          <a:bodyPr wrap="square">
            <a:spAutoFit/>
          </a:bodyPr>
          <a:lstStyle/>
          <a:p>
            <a:pPr lvl="0" algn="just">
              <a:lnSpc>
                <a:spcPct val="150000"/>
              </a:lnSpc>
              <a:spcBef>
                <a:spcPts val="600"/>
              </a:spcBef>
              <a:spcAft>
                <a:spcPts val="600"/>
              </a:spcAft>
              <a:defRPr/>
            </a:pP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Bài </a:t>
            </a:r>
            <a:r>
              <a:rPr lang="en-US" sz="2000" b="1" kern="1200" dirty="0">
                <a:solidFill>
                  <a:srgbClr val="1F497D"/>
                </a:solidFill>
                <a:latin typeface="Arial" panose="020B0604020202020204" pitchFamily="34" charset="0"/>
                <a:ea typeface="+mn-ea"/>
                <a:cs typeface="Arial" panose="020B0604020202020204" pitchFamily="34" charset="0"/>
              </a:rPr>
              <a:t>5</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(SGK</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 </a:t>
            </a:r>
            <a:r>
              <a:rPr kumimoji="0" lang="vi-VN" sz="2000" b="1" i="0" u="none"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tr</a:t>
            </a:r>
            <a:r>
              <a:rPr kumimoji="0" lang="vi-VN"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a:t>
            </a:r>
            <a:r>
              <a:rPr lang="en-US" sz="2000" b="1" dirty="0">
                <a:solidFill>
                  <a:srgbClr val="1F497D"/>
                </a:solidFill>
                <a:latin typeface="Arial" panose="020B0604020202020204" pitchFamily="34" charset="0"/>
                <a:ea typeface="+mn-ea"/>
                <a:cs typeface="Arial" panose="020B0604020202020204" pitchFamily="34" charset="0"/>
              </a:rPr>
              <a:t>110</a:t>
            </a:r>
            <a:r>
              <a:rPr kumimoji="0" lang="en-US" sz="2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 </a:t>
            </a:r>
            <a:endParaRPr lang="en-US" sz="2000" dirty="0">
              <a:solidFill>
                <a:prstClr val="black"/>
              </a:solidFill>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EECE30CC-7A71-886B-3FC3-90B5FBC375C1}"/>
                  </a:ext>
                </a:extLst>
              </p:cNvPr>
              <p:cNvSpPr txBox="1"/>
              <p:nvPr/>
            </p:nvSpPr>
            <p:spPr>
              <a:xfrm>
                <a:off x="600678" y="1023795"/>
                <a:ext cx="7942639" cy="3602396"/>
              </a:xfrm>
              <a:prstGeom prst="rect">
                <a:avLst/>
              </a:prstGeom>
              <a:noFill/>
            </p:spPr>
            <p:txBody>
              <a:bodyPr wrap="square">
                <a:spAutoFit/>
              </a:bodyPr>
              <a:lstStyle/>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Cho đường tròn </a:t>
                </a:r>
                <a14:m>
                  <m:oMath xmlns:m="http://schemas.openxmlformats.org/officeDocument/2006/math">
                    <m:d>
                      <m:dPr>
                        <m:ctrlPr>
                          <a:rPr lang="en-US" sz="2000" i="1" kern="100">
                            <a:latin typeface="Cambria Math"/>
                            <a:ea typeface="Times New Roman" panose="02020603050405020304" pitchFamily="18" charset="0"/>
                            <a:cs typeface="Arial" panose="020B0604020202020204" pitchFamily="34" charset="0"/>
                          </a:rPr>
                        </m:ctrlPr>
                      </m:dPr>
                      <m:e>
                        <m:r>
                          <a:rPr lang="pt-BR" sz="2000" i="1" kern="100">
                            <a:latin typeface="Cambria Math" panose="02040503050406030204" pitchFamily="18" charset="0"/>
                            <a:ea typeface="Times New Roman" panose="02020603050405020304" pitchFamily="18" charset="0"/>
                            <a:cs typeface="Arial" panose="020B0604020202020204" pitchFamily="34" charset="0"/>
                          </a:rPr>
                          <m:t>𝑂</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𝑅</m:t>
                        </m:r>
                      </m:e>
                    </m:d>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đường kính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𝐴𝐵</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và các đường thẳng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𝑚</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r>
                      <a:rPr lang="pt-BR" sz="2000" i="1" kern="100">
                        <a:latin typeface="Cambria Math" panose="02040503050406030204" pitchFamily="18" charset="0"/>
                        <a:ea typeface="Times New Roman" panose="02020603050405020304" pitchFamily="18" charset="0"/>
                        <a:cs typeface="Arial" panose="020B0604020202020204" pitchFamily="34" charset="0"/>
                      </a:rPr>
                      <m:t>𝑛</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r>
                      <a:rPr lang="pt-BR" sz="2000" i="1" kern="100">
                        <a:latin typeface="Cambria Math" panose="02040503050406030204" pitchFamily="18" charset="0"/>
                        <a:ea typeface="Times New Roman" panose="02020603050405020304" pitchFamily="18" charset="0"/>
                        <a:cs typeface="Arial" panose="020B0604020202020204" pitchFamily="34" charset="0"/>
                      </a:rPr>
                      <m:t>𝑝</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lần lượt tiếp xúc với đường tròn tại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r>
                      <a:rPr lang="pt-BR" sz="2000" i="1" kern="100">
                        <a:latin typeface="Cambria Math" panose="02040503050406030204" pitchFamily="18" charset="0"/>
                        <a:ea typeface="Times New Roman" panose="02020603050405020304" pitchFamily="18" charset="0"/>
                        <a:cs typeface="Arial" panose="020B0604020202020204" pitchFamily="34" charset="0"/>
                      </a:rPr>
                      <m:t>𝐵</m:t>
                    </m:r>
                    <m:r>
                      <a:rPr lang="pt-BR" sz="2000" i="1" kern="100">
                        <a:latin typeface="Cambria Math" panose="02040503050406030204" pitchFamily="18" charset="0"/>
                        <a:ea typeface="Times New Roman" panose="02020603050405020304" pitchFamily="18" charset="0"/>
                        <a:cs typeface="Arial" panose="020B0604020202020204" pitchFamily="34" charset="0"/>
                      </a:rPr>
                      <m:t>, </m:t>
                    </m:r>
                    <m:r>
                      <a:rPr lang="pt-BR" sz="2000" i="1" kern="100">
                        <a:latin typeface="Cambria Math" panose="02040503050406030204" pitchFamily="18" charset="0"/>
                        <a:ea typeface="Times New Roman" panose="02020603050405020304" pitchFamily="18" charset="0"/>
                        <a:cs typeface="Arial" panose="020B0604020202020204" pitchFamily="34" charset="0"/>
                      </a:rPr>
                      <m:t>𝐶</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(Hình 43). Chứng minh:</a:t>
                </a:r>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a)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𝐴𝐷</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𝐵𝐸</m:t>
                    </m:r>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𝐷𝐸</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b) </a:t>
                </a:r>
                <a14:m>
                  <m:oMath xmlns:m="http://schemas.openxmlformats.org/officeDocument/2006/math">
                    <m:acc>
                      <m:accPr>
                        <m:chr m:val="̂"/>
                        <m:ctrlPr>
                          <a:rPr lang="en-US" sz="2000" i="1" kern="100">
                            <a:latin typeface="Cambria Math"/>
                            <a:ea typeface="Times New Roman" panose="02020603050405020304" pitchFamily="18" charset="0"/>
                            <a:cs typeface="Arial" panose="020B0604020202020204" pitchFamily="34" charset="0"/>
                          </a:rPr>
                        </m:ctrlPr>
                      </m:accPr>
                      <m:e>
                        <m:r>
                          <a:rPr lang="pt-BR" sz="2000" i="1" kern="100">
                            <a:latin typeface="Cambria Math" panose="02040503050406030204" pitchFamily="18" charset="0"/>
                            <a:ea typeface="Times New Roman" panose="02020603050405020304" pitchFamily="18" charset="0"/>
                            <a:cs typeface="Arial" panose="020B0604020202020204" pitchFamily="34" charset="0"/>
                          </a:rPr>
                          <m:t>𝐶𝑂𝐷</m:t>
                        </m:r>
                      </m:e>
                    </m:acc>
                    <m:r>
                      <a:rPr lang="pt-BR"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a:ea typeface="Times New Roman" panose="02020603050405020304" pitchFamily="18" charset="0"/>
                            <a:cs typeface="Arial" panose="020B0604020202020204" pitchFamily="34" charset="0"/>
                          </a:rPr>
                        </m:ctrlPr>
                      </m:fPr>
                      <m:num>
                        <m:r>
                          <a:rPr lang="pt-BR" sz="2000" i="1" kern="100">
                            <a:latin typeface="Cambria Math" panose="02040503050406030204" pitchFamily="18" charset="0"/>
                            <a:ea typeface="Times New Roman" panose="02020603050405020304" pitchFamily="18" charset="0"/>
                            <a:cs typeface="Arial" panose="020B0604020202020204" pitchFamily="34" charset="0"/>
                          </a:rPr>
                          <m:t>1</m:t>
                        </m:r>
                      </m:num>
                      <m:den>
                        <m:r>
                          <a:rPr lang="pt-BR" sz="2000" i="1" kern="100">
                            <a:latin typeface="Cambria Math" panose="02040503050406030204" pitchFamily="18" charset="0"/>
                            <a:ea typeface="Times New Roman" panose="02020603050405020304" pitchFamily="18" charset="0"/>
                            <a:cs typeface="Arial" panose="020B0604020202020204" pitchFamily="34" charset="0"/>
                          </a:rPr>
                          <m:t>2</m:t>
                        </m:r>
                      </m:den>
                    </m:f>
                    <m:acc>
                      <m:accPr>
                        <m:chr m:val="̂"/>
                        <m:ctrlPr>
                          <a:rPr lang="en-US" sz="2000" i="1" kern="100">
                            <a:latin typeface="Cambria Math"/>
                            <a:ea typeface="Times New Roman" panose="02020603050405020304" pitchFamily="18" charset="0"/>
                            <a:cs typeface="Arial" panose="020B0604020202020204" pitchFamily="34" charset="0"/>
                          </a:rPr>
                        </m:ctrlPr>
                      </m:accPr>
                      <m:e>
                        <m:r>
                          <a:rPr lang="pt-BR" sz="2000" i="1" kern="100">
                            <a:latin typeface="Cambria Math" panose="02040503050406030204" pitchFamily="18" charset="0"/>
                            <a:ea typeface="Times New Roman" panose="02020603050405020304" pitchFamily="18" charset="0"/>
                            <a:cs typeface="Arial" panose="020B0604020202020204" pitchFamily="34" charset="0"/>
                          </a:rPr>
                          <m:t>𝐶𝑂𝐴</m:t>
                        </m:r>
                      </m:e>
                    </m:acc>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và </a:t>
                </a:r>
                <a14:m>
                  <m:oMath xmlns:m="http://schemas.openxmlformats.org/officeDocument/2006/math">
                    <m:acc>
                      <m:accPr>
                        <m:chr m:val="̂"/>
                        <m:ctrlPr>
                          <a:rPr lang="en-US" sz="2000" i="1" kern="100">
                            <a:latin typeface="Cambria Math"/>
                            <a:ea typeface="Times New Roman" panose="02020603050405020304" pitchFamily="18" charset="0"/>
                            <a:cs typeface="Arial" panose="020B0604020202020204" pitchFamily="34" charset="0"/>
                          </a:rPr>
                        </m:ctrlPr>
                      </m:accPr>
                      <m:e>
                        <m:r>
                          <a:rPr lang="pt-BR" sz="2000" i="1" kern="100">
                            <a:latin typeface="Cambria Math" panose="02040503050406030204" pitchFamily="18" charset="0"/>
                            <a:ea typeface="Times New Roman" panose="02020603050405020304" pitchFamily="18" charset="0"/>
                            <a:cs typeface="Arial" panose="020B0604020202020204" pitchFamily="34" charset="0"/>
                          </a:rPr>
                          <m:t>𝐶𝑂𝐸</m:t>
                        </m:r>
                      </m:e>
                    </m:acc>
                    <m:r>
                      <a:rPr lang="pt-BR" sz="200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2000" i="1" kern="100">
                            <a:latin typeface="Cambria Math"/>
                            <a:ea typeface="Times New Roman" panose="02020603050405020304" pitchFamily="18" charset="0"/>
                            <a:cs typeface="Arial" panose="020B0604020202020204" pitchFamily="34" charset="0"/>
                          </a:rPr>
                        </m:ctrlPr>
                      </m:fPr>
                      <m:num>
                        <m:r>
                          <a:rPr lang="pt-BR" sz="2000" i="1" kern="100">
                            <a:latin typeface="Cambria Math" panose="02040503050406030204" pitchFamily="18" charset="0"/>
                            <a:ea typeface="Times New Roman" panose="02020603050405020304" pitchFamily="18" charset="0"/>
                            <a:cs typeface="Arial" panose="020B0604020202020204" pitchFamily="34" charset="0"/>
                          </a:rPr>
                          <m:t>1</m:t>
                        </m:r>
                      </m:num>
                      <m:den>
                        <m:r>
                          <a:rPr lang="pt-BR" sz="2000" i="1" kern="100">
                            <a:latin typeface="Cambria Math" panose="02040503050406030204" pitchFamily="18" charset="0"/>
                            <a:ea typeface="Times New Roman" panose="02020603050405020304" pitchFamily="18" charset="0"/>
                            <a:cs typeface="Arial" panose="020B0604020202020204" pitchFamily="34" charset="0"/>
                          </a:rPr>
                          <m:t>2</m:t>
                        </m:r>
                      </m:den>
                    </m:f>
                    <m:acc>
                      <m:accPr>
                        <m:chr m:val="̂"/>
                        <m:ctrlPr>
                          <a:rPr lang="en-US" sz="2000" i="1" kern="100">
                            <a:latin typeface="Cambria Math"/>
                            <a:ea typeface="Times New Roman" panose="02020603050405020304" pitchFamily="18" charset="0"/>
                            <a:cs typeface="Arial" panose="020B0604020202020204" pitchFamily="34" charset="0"/>
                          </a:rPr>
                        </m:ctrlPr>
                      </m:accPr>
                      <m:e>
                        <m:r>
                          <a:rPr lang="pt-BR" sz="2000" i="1" kern="100">
                            <a:latin typeface="Cambria Math" panose="02040503050406030204" pitchFamily="18" charset="0"/>
                            <a:ea typeface="Times New Roman" panose="02020603050405020304" pitchFamily="18" charset="0"/>
                            <a:cs typeface="Arial" panose="020B0604020202020204" pitchFamily="34" charset="0"/>
                          </a:rPr>
                          <m:t>𝐶𝑂𝐵</m:t>
                        </m:r>
                      </m:e>
                    </m:acc>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c) Tam giác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𝑂𝐷𝐸</m:t>
                    </m:r>
                  </m:oMath>
                </a14:m>
                <a:r>
                  <a:rPr lang="pt-BR" sz="2000" kern="100" dirty="0">
                    <a:latin typeface="Arial" panose="020B0604020202020204" pitchFamily="34" charset="0"/>
                    <a:ea typeface="Times New Roman" panose="02020603050405020304" pitchFamily="18" charset="0"/>
                    <a:cs typeface="Times New Roman" panose="02020603050405020304" pitchFamily="18" charset="0"/>
                  </a:rPr>
                  <a:t> vuông		</a:t>
                </a:r>
              </a:p>
              <a:p>
                <a:pPr algn="just">
                  <a:lnSpc>
                    <a:spcPct val="150000"/>
                  </a:lnSpc>
                  <a:spcAft>
                    <a:spcPts val="800"/>
                  </a:spcAft>
                </a:pPr>
                <a:r>
                  <a:rPr lang="pt-BR" sz="2000" kern="100" dirty="0">
                    <a:latin typeface="Arial" panose="020B0604020202020204" pitchFamily="34" charset="0"/>
                    <a:ea typeface="Times New Roman" panose="02020603050405020304" pitchFamily="18" charset="0"/>
                    <a:cs typeface="Times New Roman" panose="02020603050405020304" pitchFamily="18" charset="0"/>
                  </a:rPr>
                  <a:t>d) </a:t>
                </a:r>
                <a14:m>
                  <m:oMath xmlns:m="http://schemas.openxmlformats.org/officeDocument/2006/math">
                    <m:f>
                      <m:fPr>
                        <m:ctrlPr>
                          <a:rPr lang="en-US" sz="2000" i="1" kern="100">
                            <a:latin typeface="Cambria Math"/>
                            <a:ea typeface="Times New Roman" panose="02020603050405020304" pitchFamily="18" charset="0"/>
                            <a:cs typeface="Arial" panose="020B0604020202020204" pitchFamily="34" charset="0"/>
                          </a:rPr>
                        </m:ctrlPr>
                      </m:fPr>
                      <m:num>
                        <m:r>
                          <a:rPr lang="pt-BR" sz="2000" i="1" kern="100">
                            <a:latin typeface="Cambria Math" panose="02040503050406030204" pitchFamily="18" charset="0"/>
                            <a:ea typeface="Times New Roman" panose="02020603050405020304" pitchFamily="18" charset="0"/>
                            <a:cs typeface="Arial" panose="020B0604020202020204" pitchFamily="34" charset="0"/>
                          </a:rPr>
                          <m:t>𝑂𝐷</m:t>
                        </m:r>
                        <m:r>
                          <a:rPr lang="pt-BR" sz="2000" i="1" kern="100">
                            <a:latin typeface="Cambria Math" panose="02040503050406030204" pitchFamily="18" charset="0"/>
                            <a:ea typeface="Times New Roman" panose="02020603050405020304" pitchFamily="18" charset="0"/>
                            <a:cs typeface="Arial" panose="020B0604020202020204" pitchFamily="34" charset="0"/>
                          </a:rPr>
                          <m:t> . </m:t>
                        </m:r>
                        <m:r>
                          <a:rPr lang="pt-BR" sz="2000" i="1" kern="100">
                            <a:latin typeface="Cambria Math" panose="02040503050406030204" pitchFamily="18" charset="0"/>
                            <a:ea typeface="Times New Roman" panose="02020603050405020304" pitchFamily="18" charset="0"/>
                            <a:cs typeface="Arial" panose="020B0604020202020204" pitchFamily="34" charset="0"/>
                          </a:rPr>
                          <m:t>𝑂𝐸</m:t>
                        </m:r>
                      </m:num>
                      <m:den>
                        <m:r>
                          <a:rPr lang="pt-BR" sz="2000" i="1" kern="100">
                            <a:latin typeface="Cambria Math" panose="02040503050406030204" pitchFamily="18" charset="0"/>
                            <a:ea typeface="Times New Roman" panose="02020603050405020304" pitchFamily="18" charset="0"/>
                            <a:cs typeface="Arial" panose="020B0604020202020204" pitchFamily="34" charset="0"/>
                          </a:rPr>
                          <m:t>𝐷𝐸</m:t>
                        </m:r>
                      </m:den>
                    </m:f>
                    <m:r>
                      <a:rPr lang="pt-BR" sz="2000" i="1" kern="100">
                        <a:latin typeface="Cambria Math" panose="02040503050406030204" pitchFamily="18" charset="0"/>
                        <a:ea typeface="Times New Roman" panose="02020603050405020304" pitchFamily="18" charset="0"/>
                        <a:cs typeface="Arial" panose="020B0604020202020204" pitchFamily="34" charset="0"/>
                      </a:rPr>
                      <m:t>=</m:t>
                    </m:r>
                    <m:r>
                      <a:rPr lang="pt-BR" sz="2000" i="1" kern="100">
                        <a:latin typeface="Cambria Math" panose="02040503050406030204" pitchFamily="18" charset="0"/>
                        <a:ea typeface="Times New Roman" panose="02020603050405020304" pitchFamily="18" charset="0"/>
                        <a:cs typeface="Arial" panose="020B0604020202020204" pitchFamily="34" charset="0"/>
                      </a:rPr>
                      <m:t>𝑅</m:t>
                    </m:r>
                  </m:oMath>
                </a14:m>
                <a:endParaRPr lang="en-US" sz="16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EECE30CC-7A71-886B-3FC3-90B5FBC375C1}"/>
                  </a:ext>
                </a:extLst>
              </p:cNvPr>
              <p:cNvSpPr txBox="1">
                <a:spLocks noRot="1" noChangeAspect="1" noMove="1" noResize="1" noEditPoints="1" noAdjustHandles="1" noChangeArrowheads="1" noChangeShapeType="1" noTextEdit="1"/>
              </p:cNvSpPr>
              <p:nvPr/>
            </p:nvSpPr>
            <p:spPr>
              <a:xfrm>
                <a:off x="600678" y="1023795"/>
                <a:ext cx="7942639" cy="3602396"/>
              </a:xfrm>
              <a:prstGeom prst="rect">
                <a:avLst/>
              </a:prstGeom>
              <a:blipFill>
                <a:blip r:embed="rId3"/>
                <a:stretch>
                  <a:fillRect l="-845" r="-77" b="-169"/>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xmlns="" id="{8E814A35-5C60-1B79-7A58-DF617F5E890F}"/>
              </a:ext>
            </a:extLst>
          </p:cNvPr>
          <p:cNvPicPr>
            <a:picLocks noChangeAspect="1"/>
          </p:cNvPicPr>
          <p:nvPr/>
        </p:nvPicPr>
        <p:blipFill>
          <a:blip r:embed="rId4"/>
          <a:stretch>
            <a:fillRect/>
          </a:stretch>
        </p:blipFill>
        <p:spPr>
          <a:xfrm>
            <a:off x="4927572" y="2126456"/>
            <a:ext cx="3190516" cy="2778684"/>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863"/>
        <p:cNvGrpSpPr/>
        <p:nvPr/>
      </p:nvGrpSpPr>
      <p:grpSpPr>
        <a:xfrm>
          <a:off x="0" y="0"/>
          <a:ext cx="0" cy="0"/>
          <a:chOff x="0" y="0"/>
          <a:chExt cx="0" cy="0"/>
        </a:xfrm>
      </p:grpSpPr>
      <p:sp>
        <p:nvSpPr>
          <p:cNvPr id="7" name="Rectangle 6">
            <a:extLst>
              <a:ext uri="{FF2B5EF4-FFF2-40B4-BE49-F238E27FC236}">
                <a16:creationId xmlns:a16="http://schemas.microsoft.com/office/drawing/2014/main" xmlns="" id="{24D612CB-849B-C9C8-3D51-4D3BA0214432}"/>
              </a:ext>
            </a:extLst>
          </p:cNvPr>
          <p:cNvSpPr/>
          <p:nvPr/>
        </p:nvSpPr>
        <p:spPr>
          <a:xfrm>
            <a:off x="4229343" y="389892"/>
            <a:ext cx="685313" cy="496996"/>
          </a:xfrm>
          <a:prstGeom prst="rect">
            <a:avLst/>
          </a:prstGeom>
        </p:spPr>
        <p:txBody>
          <a:bodyPr wrap="square">
            <a:spAutoFit/>
          </a:bodyPr>
          <a:lstStyle/>
          <a:p>
            <a:pPr lvl="0" algn="just">
              <a:lnSpc>
                <a:spcPct val="150000"/>
              </a:lnSpc>
              <a:spcBef>
                <a:spcPts val="600"/>
              </a:spcBef>
              <a:spcAft>
                <a:spcPts val="600"/>
              </a:spcAft>
              <a:defRPr/>
            </a:pPr>
            <a:r>
              <a:rPr lang="en-US" sz="2000" b="1" u="sng" kern="1200" dirty="0" err="1">
                <a:solidFill>
                  <a:srgbClr val="C00000"/>
                </a:solidFill>
                <a:latin typeface="Arial" panose="020B0604020202020204" pitchFamily="34" charset="0"/>
                <a:ea typeface="+mn-ea"/>
                <a:cs typeface="Arial" panose="020B0604020202020204" pitchFamily="34" charset="0"/>
              </a:rPr>
              <a:t>Giải</a:t>
            </a:r>
            <a:endParaRPr lang="en-US" sz="2000" u="sng" dirty="0">
              <a:solidFill>
                <a:srgbClr val="C00000"/>
              </a:solidFill>
              <a:cs typeface="Arial" panose="020B0604020202020204" pitchFamily="34"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xmlns="" id="{3638D70B-2F79-C66C-539F-6F146177EECE}"/>
                  </a:ext>
                </a:extLst>
              </p:cNvPr>
              <p:cNvSpPr txBox="1"/>
              <p:nvPr/>
            </p:nvSpPr>
            <p:spPr>
              <a:xfrm>
                <a:off x="283223" y="983602"/>
                <a:ext cx="8577552" cy="3865032"/>
              </a:xfrm>
              <a:prstGeom prst="rect">
                <a:avLst/>
              </a:prstGeom>
              <a:noFill/>
            </p:spPr>
            <p:txBody>
              <a:bodyPr wrap="square">
                <a:spAutoFit/>
              </a:bodyPr>
              <a:lstStyle/>
              <a:p>
                <a:pPr algn="just">
                  <a:lnSpc>
                    <a:spcPct val="150000"/>
                  </a:lnSpc>
                  <a:spcBef>
                    <a:spcPts val="300"/>
                  </a:spcBef>
                  <a:spcAft>
                    <a:spcPts val="300"/>
                  </a:spcAft>
                </a:pPr>
                <a:r>
                  <a:rPr lang="vi-VN" sz="1800" dirty="0">
                    <a:latin typeface="Arial" panose="020B0604020202020204" pitchFamily="34" charset="0"/>
                    <a:ea typeface="Calibri" panose="020F0502020204030204" pitchFamily="34" charset="0"/>
                    <a:cs typeface="Times New Roman" panose="02020603050405020304" pitchFamily="18" charset="0"/>
                  </a:rPr>
                  <a:t>a) Do </a:t>
                </a:r>
                <a14:m>
                  <m:oMath xmlns:m="http://schemas.openxmlformats.org/officeDocument/2006/math">
                    <m:r>
                      <a:rPr lang="vi-VN" sz="1800" i="1">
                        <a:latin typeface="Cambria Math" panose="02040503050406030204" pitchFamily="18" charset="0"/>
                        <a:ea typeface="Calibri" panose="020F0502020204030204" pitchFamily="34" charset="0"/>
                        <a:cs typeface="Arial" panose="020B0604020202020204" pitchFamily="34" charset="0"/>
                      </a:rPr>
                      <m:t>𝐷𝐶</m:t>
                    </m:r>
                    <m:r>
                      <a:rPr lang="vi-VN" sz="1800" i="1">
                        <a:latin typeface="Cambria Math" panose="02040503050406030204" pitchFamily="18" charset="0"/>
                        <a:ea typeface="Calibri" panose="020F0502020204030204" pitchFamily="34" charset="0"/>
                        <a:cs typeface="Arial" panose="020B0604020202020204" pitchFamily="34" charset="0"/>
                      </a:rPr>
                      <m:t>, </m:t>
                    </m:r>
                    <m:r>
                      <a:rPr lang="vi-VN" sz="1800" i="1">
                        <a:latin typeface="Cambria Math" panose="02040503050406030204" pitchFamily="18" charset="0"/>
                        <a:ea typeface="Calibri" panose="020F0502020204030204" pitchFamily="34" charset="0"/>
                        <a:cs typeface="Arial" panose="020B0604020202020204" pitchFamily="34" charset="0"/>
                      </a:rPr>
                      <m:t>𝐷𝐴</m:t>
                    </m:r>
                  </m:oMath>
                </a14:m>
                <a:r>
                  <a:rPr lang="vi-VN" sz="1800" dirty="0">
                    <a:latin typeface="Arial" panose="020B0604020202020204" pitchFamily="34" charset="0"/>
                    <a:ea typeface="Calibri" panose="020F0502020204030204" pitchFamily="34" charset="0"/>
                    <a:cs typeface="Times New Roman" panose="02020603050405020304" pitchFamily="18" charset="0"/>
                  </a:rPr>
                  <a:t> cùng là tiếp tuyến của đường tròn </a:t>
                </a:r>
                <a14:m>
                  <m:oMath xmlns:m="http://schemas.openxmlformats.org/officeDocument/2006/math">
                    <m:d>
                      <m:dPr>
                        <m:ctrlPr>
                          <a:rPr lang="en-US" sz="1800" i="1">
                            <a:latin typeface="Cambria Math"/>
                            <a:ea typeface="Calibri" panose="020F0502020204030204" pitchFamily="34" charset="0"/>
                            <a:cs typeface="Arial" panose="020B0604020202020204" pitchFamily="34" charset="0"/>
                          </a:rPr>
                        </m:ctrlPr>
                      </m:dPr>
                      <m:e>
                        <m:r>
                          <a:rPr lang="vi-VN" sz="1800" i="1">
                            <a:latin typeface="Cambria Math" panose="02040503050406030204" pitchFamily="18" charset="0"/>
                            <a:ea typeface="Calibri" panose="020F0502020204030204" pitchFamily="34" charset="0"/>
                            <a:cs typeface="Arial" panose="020B0604020202020204" pitchFamily="34" charset="0"/>
                          </a:rPr>
                          <m:t>𝑂</m:t>
                        </m:r>
                      </m:e>
                    </m:d>
                  </m:oMath>
                </a14:m>
                <a:r>
                  <a:rPr lang="vi-VN" sz="1800" dirty="0">
                    <a:latin typeface="Arial" panose="020B0604020202020204" pitchFamily="34" charset="0"/>
                    <a:ea typeface="Calibri" panose="020F0502020204030204" pitchFamily="34" charset="0"/>
                    <a:cs typeface="Times New Roman" panose="02020603050405020304" pitchFamily="18" charset="0"/>
                  </a:rPr>
                  <a:t> nên </a:t>
                </a:r>
                <a14:m>
                  <m:oMath xmlns:m="http://schemas.openxmlformats.org/officeDocument/2006/math">
                    <m:r>
                      <a:rPr lang="vi-VN" sz="1800" i="1">
                        <a:latin typeface="Cambria Math" panose="02040503050406030204" pitchFamily="18" charset="0"/>
                        <a:ea typeface="Calibri" panose="020F0502020204030204" pitchFamily="34" charset="0"/>
                        <a:cs typeface="Arial" panose="020B0604020202020204" pitchFamily="34" charset="0"/>
                      </a:rPr>
                      <m:t>𝐷𝐴</m:t>
                    </m:r>
                    <m:r>
                      <a:rPr lang="vi-VN" sz="1800" i="1">
                        <a:latin typeface="Cambria Math" panose="02040503050406030204" pitchFamily="18" charset="0"/>
                        <a:ea typeface="Calibri" panose="020F0502020204030204" pitchFamily="34" charset="0"/>
                        <a:cs typeface="Arial" panose="020B0604020202020204" pitchFamily="34" charset="0"/>
                      </a:rPr>
                      <m:t>=</m:t>
                    </m:r>
                    <m:r>
                      <a:rPr lang="vi-VN" sz="1800" i="1">
                        <a:latin typeface="Cambria Math" panose="02040503050406030204" pitchFamily="18" charset="0"/>
                        <a:ea typeface="Calibri" panose="020F0502020204030204" pitchFamily="34" charset="0"/>
                        <a:cs typeface="Arial" panose="020B0604020202020204" pitchFamily="34" charset="0"/>
                      </a:rPr>
                      <m:t>𝐷𝐶</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vi-VN" sz="1800" dirty="0">
                    <a:latin typeface="Arial" panose="020B0604020202020204" pitchFamily="34" charset="0"/>
                    <a:ea typeface="Calibri" panose="020F0502020204030204" pitchFamily="34" charset="0"/>
                    <a:cs typeface="Times New Roman" panose="02020603050405020304" pitchFamily="18" charset="0"/>
                  </a:rPr>
                  <a:t>Do </a:t>
                </a:r>
                <a14:m>
                  <m:oMath xmlns:m="http://schemas.openxmlformats.org/officeDocument/2006/math">
                    <m:r>
                      <a:rPr lang="vi-VN" sz="1800" i="1">
                        <a:latin typeface="Cambria Math" panose="02040503050406030204" pitchFamily="18" charset="0"/>
                        <a:ea typeface="Calibri" panose="020F0502020204030204" pitchFamily="34" charset="0"/>
                        <a:cs typeface="Arial" panose="020B0604020202020204" pitchFamily="34" charset="0"/>
                      </a:rPr>
                      <m:t>𝐸𝐶</m:t>
                    </m:r>
                    <m:r>
                      <a:rPr lang="vi-VN" sz="1800" i="1">
                        <a:latin typeface="Cambria Math" panose="02040503050406030204" pitchFamily="18" charset="0"/>
                        <a:ea typeface="Calibri" panose="020F0502020204030204" pitchFamily="34" charset="0"/>
                        <a:cs typeface="Arial" panose="020B0604020202020204" pitchFamily="34" charset="0"/>
                      </a:rPr>
                      <m:t>, </m:t>
                    </m:r>
                    <m:r>
                      <a:rPr lang="vi-VN" sz="1800" i="1">
                        <a:latin typeface="Cambria Math" panose="02040503050406030204" pitchFamily="18" charset="0"/>
                        <a:ea typeface="Calibri" panose="020F0502020204030204" pitchFamily="34" charset="0"/>
                        <a:cs typeface="Arial" panose="020B0604020202020204" pitchFamily="34" charset="0"/>
                      </a:rPr>
                      <m:t>𝐸𝐵</m:t>
                    </m:r>
                  </m:oMath>
                </a14:m>
                <a:r>
                  <a:rPr lang="vi-VN" sz="1800" dirty="0">
                    <a:latin typeface="Arial" panose="020B0604020202020204" pitchFamily="34" charset="0"/>
                    <a:ea typeface="Calibri" panose="020F0502020204030204" pitchFamily="34" charset="0"/>
                    <a:cs typeface="Times New Roman" panose="02020603050405020304" pitchFamily="18" charset="0"/>
                  </a:rPr>
                  <a:t> cùng là tiếp tuyến của đường tròn </a:t>
                </a:r>
                <a14:m>
                  <m:oMath xmlns:m="http://schemas.openxmlformats.org/officeDocument/2006/math">
                    <m:d>
                      <m:dPr>
                        <m:ctrlPr>
                          <a:rPr lang="en-US" sz="1800" i="1">
                            <a:latin typeface="Cambria Math"/>
                            <a:ea typeface="Calibri" panose="020F0502020204030204" pitchFamily="34" charset="0"/>
                            <a:cs typeface="Arial" panose="020B0604020202020204" pitchFamily="34" charset="0"/>
                          </a:rPr>
                        </m:ctrlPr>
                      </m:dPr>
                      <m:e>
                        <m:r>
                          <a:rPr lang="vi-VN" sz="1800" i="1">
                            <a:latin typeface="Cambria Math" panose="02040503050406030204" pitchFamily="18" charset="0"/>
                            <a:ea typeface="Calibri" panose="020F0502020204030204" pitchFamily="34" charset="0"/>
                            <a:cs typeface="Arial" panose="020B0604020202020204" pitchFamily="34" charset="0"/>
                          </a:rPr>
                          <m:t>𝑂</m:t>
                        </m:r>
                      </m:e>
                    </m:d>
                  </m:oMath>
                </a14:m>
                <a:r>
                  <a:rPr lang="vi-VN" sz="1800" dirty="0">
                    <a:latin typeface="Arial" panose="020B0604020202020204" pitchFamily="34" charset="0"/>
                    <a:ea typeface="Calibri" panose="020F0502020204030204" pitchFamily="34" charset="0"/>
                    <a:cs typeface="Times New Roman" panose="02020603050405020304" pitchFamily="18" charset="0"/>
                  </a:rPr>
                  <a:t> nên </a:t>
                </a:r>
                <a14:m>
                  <m:oMath xmlns:m="http://schemas.openxmlformats.org/officeDocument/2006/math">
                    <m:r>
                      <a:rPr lang="vi-VN" sz="1800" i="1">
                        <a:latin typeface="Cambria Math" panose="02040503050406030204" pitchFamily="18" charset="0"/>
                        <a:ea typeface="Calibri" panose="020F0502020204030204" pitchFamily="34" charset="0"/>
                        <a:cs typeface="Arial" panose="020B0604020202020204" pitchFamily="34" charset="0"/>
                      </a:rPr>
                      <m:t>𝐶𝐸</m:t>
                    </m:r>
                    <m:r>
                      <a:rPr lang="vi-VN" sz="1800" i="1">
                        <a:latin typeface="Cambria Math" panose="02040503050406030204" pitchFamily="18" charset="0"/>
                        <a:ea typeface="Calibri" panose="020F0502020204030204" pitchFamily="34" charset="0"/>
                        <a:cs typeface="Arial" panose="020B0604020202020204" pitchFamily="34" charset="0"/>
                      </a:rPr>
                      <m:t>=</m:t>
                    </m:r>
                    <m:r>
                      <a:rPr lang="vi-VN" sz="1800" i="1">
                        <a:latin typeface="Cambria Math" panose="02040503050406030204" pitchFamily="18" charset="0"/>
                        <a:ea typeface="Calibri" panose="020F0502020204030204" pitchFamily="34" charset="0"/>
                        <a:cs typeface="Arial" panose="020B0604020202020204" pitchFamily="34" charset="0"/>
                      </a:rPr>
                      <m:t>𝐵𝐸</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pt-BR" sz="1800" dirty="0">
                    <a:latin typeface="Arial" panose="020B0604020202020204" pitchFamily="34" charset="0"/>
                    <a:ea typeface="Calibri" panose="020F0502020204030204" pitchFamily="34" charset="0"/>
                    <a:cs typeface="Times New Roman" panose="02020603050405020304" pitchFamily="18" charset="0"/>
                  </a:rPr>
                  <a:t>Lại có: </a:t>
                </a:r>
                <a14:m>
                  <m:oMath xmlns:m="http://schemas.openxmlformats.org/officeDocument/2006/math">
                    <m:r>
                      <a:rPr lang="en-US" sz="1800" i="1">
                        <a:latin typeface="Cambria Math" panose="02040503050406030204" pitchFamily="18" charset="0"/>
                        <a:ea typeface="Calibri" panose="020F0502020204030204" pitchFamily="34" charset="0"/>
                        <a:cs typeface="Arial" panose="020B0604020202020204" pitchFamily="34" charset="0"/>
                      </a:rPr>
                      <m:t>𝐷𝐶</m:t>
                    </m:r>
                    <m:r>
                      <a:rPr lang="pt-BR" sz="1800" i="1">
                        <a:latin typeface="Cambria Math" panose="02040503050406030204" pitchFamily="18" charset="0"/>
                        <a:ea typeface="Calibri" panose="020F0502020204030204" pitchFamily="34" charset="0"/>
                        <a:cs typeface="Arial" panose="020B0604020202020204" pitchFamily="34" charset="0"/>
                      </a:rPr>
                      <m:t>+</m:t>
                    </m:r>
                    <m:r>
                      <a:rPr lang="en-US" sz="1800" i="1">
                        <a:latin typeface="Cambria Math" panose="02040503050406030204" pitchFamily="18" charset="0"/>
                        <a:ea typeface="Calibri" panose="020F0502020204030204" pitchFamily="34" charset="0"/>
                        <a:cs typeface="Arial" panose="020B0604020202020204" pitchFamily="34" charset="0"/>
                      </a:rPr>
                      <m:t>𝐶𝐸</m:t>
                    </m:r>
                    <m:r>
                      <a:rPr lang="pt-BR" sz="1800" i="1">
                        <a:latin typeface="Cambria Math" panose="02040503050406030204" pitchFamily="18" charset="0"/>
                        <a:ea typeface="Calibri" panose="020F0502020204030204" pitchFamily="34" charset="0"/>
                        <a:cs typeface="Arial" panose="020B0604020202020204" pitchFamily="34" charset="0"/>
                      </a:rPr>
                      <m:t>=</m:t>
                    </m:r>
                    <m:r>
                      <a:rPr lang="en-US" sz="1800" i="1">
                        <a:latin typeface="Cambria Math" panose="02040503050406030204" pitchFamily="18" charset="0"/>
                        <a:ea typeface="Calibri" panose="020F0502020204030204" pitchFamily="34" charset="0"/>
                        <a:cs typeface="Arial" panose="020B0604020202020204" pitchFamily="34" charset="0"/>
                      </a:rPr>
                      <m:t>𝐷𝐸</m:t>
                    </m:r>
                  </m:oMath>
                </a14:m>
                <a:r>
                  <a:rPr lang="en-US" sz="1800">
                    <a:ea typeface="Calibri" panose="020F0502020204030204" pitchFamily="34" charset="0"/>
                    <a:cs typeface="Arial" panose="020B0604020202020204" pitchFamily="34" charset="0"/>
                  </a:rPr>
                  <a:t> suy ra </a:t>
                </a:r>
                <a14:m>
                  <m:oMath xmlns:m="http://schemas.openxmlformats.org/officeDocument/2006/math">
                    <m:r>
                      <a:rPr lang="en-US" sz="1800" i="1">
                        <a:latin typeface="Cambria Math" panose="02040503050406030204" pitchFamily="18" charset="0"/>
                        <a:ea typeface="Calibri" panose="020F0502020204030204" pitchFamily="34" charset="0"/>
                        <a:cs typeface="Arial" panose="020B0604020202020204" pitchFamily="34" charset="0"/>
                      </a:rPr>
                      <m:t>𝐷𝐴</m:t>
                    </m:r>
                    <m:r>
                      <a:rPr lang="pt-BR" sz="1800" i="1">
                        <a:latin typeface="Cambria Math" panose="02040503050406030204" pitchFamily="18" charset="0"/>
                        <a:ea typeface="Calibri" panose="020F0502020204030204" pitchFamily="34" charset="0"/>
                        <a:cs typeface="Arial" panose="020B0604020202020204" pitchFamily="34" charset="0"/>
                      </a:rPr>
                      <m:t>+</m:t>
                    </m:r>
                    <m:r>
                      <a:rPr lang="en-US" sz="1800" i="1">
                        <a:latin typeface="Cambria Math" panose="02040503050406030204" pitchFamily="18" charset="0"/>
                        <a:ea typeface="Calibri" panose="020F0502020204030204" pitchFamily="34" charset="0"/>
                        <a:cs typeface="Arial" panose="020B0604020202020204" pitchFamily="34" charset="0"/>
                      </a:rPr>
                      <m:t>𝐸𝐵</m:t>
                    </m:r>
                    <m:r>
                      <a:rPr lang="pt-BR" sz="1800" i="1">
                        <a:latin typeface="Cambria Math" panose="02040503050406030204" pitchFamily="18" charset="0"/>
                        <a:ea typeface="Calibri" panose="020F0502020204030204" pitchFamily="34" charset="0"/>
                        <a:cs typeface="Arial" panose="020B0604020202020204" pitchFamily="34" charset="0"/>
                      </a:rPr>
                      <m:t>=</m:t>
                    </m:r>
                    <m:r>
                      <a:rPr lang="en-US" sz="1800" i="1">
                        <a:latin typeface="Cambria Math" panose="02040503050406030204" pitchFamily="18" charset="0"/>
                        <a:ea typeface="Calibri" panose="020F0502020204030204" pitchFamily="34" charset="0"/>
                        <a:cs typeface="Arial" panose="020B0604020202020204" pitchFamily="34" charset="0"/>
                      </a:rPr>
                      <m:t>𝐷𝐸</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pt-BR" sz="1800" dirty="0">
                    <a:latin typeface="Arial" panose="020B0604020202020204" pitchFamily="34" charset="0"/>
                    <a:ea typeface="Calibri" panose="020F0502020204030204" pitchFamily="34" charset="0"/>
                    <a:cs typeface="Times New Roman" panose="02020603050405020304" pitchFamily="18" charset="0"/>
                  </a:rPr>
                  <a:t>b) Do </a:t>
                </a:r>
                <a14:m>
                  <m:oMath xmlns:m="http://schemas.openxmlformats.org/officeDocument/2006/math">
                    <m:r>
                      <a:rPr lang="en-US" sz="1800" i="1">
                        <a:latin typeface="Cambria Math" panose="02040503050406030204" pitchFamily="18" charset="0"/>
                        <a:ea typeface="Calibri" panose="020F0502020204030204" pitchFamily="34" charset="0"/>
                        <a:cs typeface="Arial" panose="020B0604020202020204" pitchFamily="34" charset="0"/>
                      </a:rPr>
                      <m:t>𝐷𝐶</m:t>
                    </m:r>
                    <m:r>
                      <a:rPr lang="pt-BR" sz="1800" i="1">
                        <a:latin typeface="Cambria Math" panose="02040503050406030204" pitchFamily="18" charset="0"/>
                        <a:ea typeface="Calibri" panose="020F0502020204030204" pitchFamily="34" charset="0"/>
                        <a:cs typeface="Arial" panose="020B0604020202020204" pitchFamily="34" charset="0"/>
                      </a:rPr>
                      <m:t>, </m:t>
                    </m:r>
                    <m:r>
                      <a:rPr lang="en-US" sz="1800" i="1">
                        <a:latin typeface="Cambria Math" panose="02040503050406030204" pitchFamily="18" charset="0"/>
                        <a:ea typeface="Calibri" panose="020F0502020204030204" pitchFamily="34" charset="0"/>
                        <a:cs typeface="Arial" panose="020B0604020202020204" pitchFamily="34" charset="0"/>
                      </a:rPr>
                      <m:t>𝐷𝐴</m:t>
                    </m:r>
                  </m:oMath>
                </a14:m>
                <a:r>
                  <a:rPr lang="pt-BR" sz="1800" dirty="0">
                    <a:latin typeface="Arial" panose="020B0604020202020204" pitchFamily="34" charset="0"/>
                    <a:ea typeface="Calibri" panose="020F0502020204030204" pitchFamily="34" charset="0"/>
                    <a:cs typeface="Times New Roman" panose="02020603050405020304" pitchFamily="18" charset="0"/>
                  </a:rPr>
                  <a:t> cùng là tiếp tuyến của đường tròn </a:t>
                </a:r>
                <a14:m>
                  <m:oMath xmlns:m="http://schemas.openxmlformats.org/officeDocument/2006/math">
                    <m:d>
                      <m:dPr>
                        <m:ctrlPr>
                          <a:rPr lang="en-US" sz="1800" i="1">
                            <a:latin typeface="Cambria Math"/>
                            <a:ea typeface="Calibri" panose="020F0502020204030204" pitchFamily="34" charset="0"/>
                            <a:cs typeface="Arial" panose="020B0604020202020204" pitchFamily="34" charset="0"/>
                          </a:rPr>
                        </m:ctrlPr>
                      </m:dPr>
                      <m:e>
                        <m:r>
                          <a:rPr lang="en-US" sz="1800" i="1">
                            <a:latin typeface="Cambria Math" panose="02040503050406030204" pitchFamily="18" charset="0"/>
                            <a:ea typeface="Calibri" panose="020F0502020204030204" pitchFamily="34" charset="0"/>
                            <a:cs typeface="Arial" panose="020B0604020202020204" pitchFamily="34" charset="0"/>
                          </a:rPr>
                          <m:t>𝑂</m:t>
                        </m:r>
                      </m:e>
                    </m:d>
                  </m:oMath>
                </a14:m>
                <a:r>
                  <a:rPr lang="pt-BR" sz="1800" dirty="0">
                    <a:latin typeface="Arial" panose="020B0604020202020204" pitchFamily="34" charset="0"/>
                    <a:ea typeface="Calibri" panose="020F0502020204030204" pitchFamily="34" charset="0"/>
                    <a:cs typeface="Times New Roman" panose="02020603050405020304" pitchFamily="18" charset="0"/>
                  </a:rPr>
                  <a:t> </a:t>
                </a:r>
              </a:p>
              <a:p>
                <a:pPr algn="just">
                  <a:lnSpc>
                    <a:spcPct val="150000"/>
                  </a:lnSpc>
                  <a:spcBef>
                    <a:spcPts val="300"/>
                  </a:spcBef>
                  <a:spcAft>
                    <a:spcPts val="300"/>
                  </a:spcAft>
                </a:pPr>
                <a:r>
                  <a:rPr lang="pt-BR" sz="1800" dirty="0">
                    <a:latin typeface="Arial" panose="020B0604020202020204" pitchFamily="34" charset="0"/>
                    <a:ea typeface="Calibri" panose="020F0502020204030204" pitchFamily="34" charset="0"/>
                    <a:cs typeface="Times New Roman" panose="02020603050405020304" pitchFamily="18" charset="0"/>
                  </a:rPr>
                  <a:t>nên </a:t>
                </a:r>
                <a14:m>
                  <m:oMath xmlns:m="http://schemas.openxmlformats.org/officeDocument/2006/math">
                    <m:r>
                      <a:rPr lang="en-US" sz="1800" i="1">
                        <a:latin typeface="Cambria Math" panose="02040503050406030204" pitchFamily="18" charset="0"/>
                        <a:ea typeface="Calibri" panose="020F0502020204030204" pitchFamily="34" charset="0"/>
                        <a:cs typeface="Arial" panose="020B0604020202020204" pitchFamily="34" charset="0"/>
                      </a:rPr>
                      <m:t>𝑂𝐷</m:t>
                    </m:r>
                  </m:oMath>
                </a14:m>
                <a:r>
                  <a:rPr lang="pt-BR" sz="1800" dirty="0">
                    <a:latin typeface="Arial" panose="020B0604020202020204" pitchFamily="34" charset="0"/>
                    <a:ea typeface="Calibri" panose="020F0502020204030204" pitchFamily="34" charset="0"/>
                    <a:cs typeface="Times New Roman" panose="02020603050405020304" pitchFamily="18" charset="0"/>
                  </a:rPr>
                  <a:t> là phân giác của </a:t>
                </a:r>
                <a14:m>
                  <m:oMath xmlns:m="http://schemas.openxmlformats.org/officeDocument/2006/math">
                    <m:acc>
                      <m:accPr>
                        <m:chr m:val="̂"/>
                        <m:ctrlPr>
                          <a:rPr lang="en-US" sz="1800" i="1">
                            <a:latin typeface="Cambria Math"/>
                            <a:ea typeface="Calibri" panose="020F0502020204030204" pitchFamily="34" charset="0"/>
                            <a:cs typeface="Arial" panose="020B0604020202020204" pitchFamily="34" charset="0"/>
                          </a:rPr>
                        </m:ctrlPr>
                      </m:accPr>
                      <m:e>
                        <m:r>
                          <a:rPr lang="en-US" sz="1800" i="1">
                            <a:latin typeface="Cambria Math" panose="02040503050406030204" pitchFamily="18" charset="0"/>
                            <a:ea typeface="Calibri" panose="020F0502020204030204" pitchFamily="34" charset="0"/>
                            <a:cs typeface="Arial" panose="020B0604020202020204" pitchFamily="34" charset="0"/>
                          </a:rPr>
                          <m:t>𝐶𝑂𝐴</m:t>
                        </m:r>
                      </m:e>
                    </m:acc>
                    <m:r>
                      <m:rPr>
                        <m:nor/>
                      </m:rPr>
                      <a:rPr lang="en-US" sz="1800" b="0" i="0" smtClean="0">
                        <a:latin typeface="Cambria Math" panose="02040503050406030204" pitchFamily="18" charset="0"/>
                        <a:ea typeface="Calibri" panose="020F0502020204030204" pitchFamily="34" charset="0"/>
                        <a:cs typeface="Arial" panose="020B0604020202020204" pitchFamily="34" charset="0"/>
                      </a:rPr>
                      <m:t> </m:t>
                    </m:r>
                    <m:r>
                      <m:rPr>
                        <m:nor/>
                      </m:rPr>
                      <a:rPr lang="en-US" sz="1800" b="0" i="0" smtClean="0">
                        <a:ea typeface="Calibri" panose="020F0502020204030204" pitchFamily="34" charset="0"/>
                        <a:cs typeface="Arial" panose="020B0604020202020204" pitchFamily="34" charset="0"/>
                      </a:rPr>
                      <m:t>su</m:t>
                    </m:r>
                    <m:r>
                      <m:rPr>
                        <m:nor/>
                      </m:rPr>
                      <a:rPr lang="en-US" sz="1800">
                        <a:ea typeface="Calibri" panose="020F0502020204030204" pitchFamily="34" charset="0"/>
                        <a:cs typeface="Arial" panose="020B0604020202020204" pitchFamily="34" charset="0"/>
                      </a:rPr>
                      <m:t>y</m:t>
                    </m:r>
                    <m:r>
                      <m:rPr>
                        <m:nor/>
                      </m:rPr>
                      <a:rPr lang="en-US" sz="1800">
                        <a:ea typeface="Calibri" panose="020F0502020204030204" pitchFamily="34" charset="0"/>
                        <a:cs typeface="Arial" panose="020B0604020202020204" pitchFamily="34" charset="0"/>
                      </a:rPr>
                      <m:t> </m:t>
                    </m:r>
                    <m:r>
                      <m:rPr>
                        <m:nor/>
                      </m:rPr>
                      <a:rPr lang="en-US" sz="1800">
                        <a:ea typeface="Calibri" panose="020F0502020204030204" pitchFamily="34" charset="0"/>
                        <a:cs typeface="Arial" panose="020B0604020202020204" pitchFamily="34" charset="0"/>
                      </a:rPr>
                      <m:t>ra</m:t>
                    </m:r>
                    <m:r>
                      <m:rPr>
                        <m:nor/>
                      </m:rPr>
                      <a:rPr lang="en-US" sz="1800" b="0" i="0" smtClean="0">
                        <a:ea typeface="Calibri" panose="020F0502020204030204" pitchFamily="34" charset="0"/>
                        <a:cs typeface="Arial" panose="020B0604020202020204" pitchFamily="34" charset="0"/>
                      </a:rPr>
                      <m:t> </m:t>
                    </m:r>
                    <m:acc>
                      <m:accPr>
                        <m:chr m:val="̂"/>
                        <m:ctrlPr>
                          <a:rPr lang="en-US" sz="1800" i="1">
                            <a:latin typeface="Cambria Math"/>
                            <a:ea typeface="Calibri" panose="020F0502020204030204" pitchFamily="34" charset="0"/>
                            <a:cs typeface="Arial" panose="020B0604020202020204" pitchFamily="34" charset="0"/>
                          </a:rPr>
                        </m:ctrlPr>
                      </m:accPr>
                      <m:e>
                        <m:r>
                          <a:rPr lang="en-US" sz="1800" i="1">
                            <a:latin typeface="Cambria Math" panose="02040503050406030204" pitchFamily="18" charset="0"/>
                            <a:ea typeface="Calibri" panose="020F0502020204030204" pitchFamily="34" charset="0"/>
                            <a:cs typeface="Arial" panose="020B0604020202020204" pitchFamily="34" charset="0"/>
                          </a:rPr>
                          <m:t>𝐶𝑂𝐷</m:t>
                        </m:r>
                      </m:e>
                    </m:acc>
                    <m:r>
                      <a:rPr lang="pt-BR" sz="1800" i="1">
                        <a:latin typeface="Cambria Math" panose="02040503050406030204" pitchFamily="18" charset="0"/>
                        <a:ea typeface="Calibri" panose="020F0502020204030204" pitchFamily="34" charset="0"/>
                        <a:cs typeface="Arial" panose="020B0604020202020204" pitchFamily="34" charset="0"/>
                      </a:rPr>
                      <m:t>=</m:t>
                    </m:r>
                    <m:f>
                      <m:fPr>
                        <m:ctrlPr>
                          <a:rPr lang="en-US" sz="1800" i="1">
                            <a:latin typeface="Cambria Math"/>
                            <a:ea typeface="Calibri" panose="020F0502020204030204" pitchFamily="34" charset="0"/>
                            <a:cs typeface="Arial" panose="020B0604020202020204" pitchFamily="34" charset="0"/>
                          </a:rPr>
                        </m:ctrlPr>
                      </m:fPr>
                      <m:num>
                        <m:r>
                          <a:rPr lang="pt-BR" sz="1800" i="1">
                            <a:latin typeface="Cambria Math" panose="02040503050406030204" pitchFamily="18" charset="0"/>
                            <a:ea typeface="Calibri" panose="020F0502020204030204" pitchFamily="34" charset="0"/>
                            <a:cs typeface="Arial" panose="020B0604020202020204" pitchFamily="34" charset="0"/>
                          </a:rPr>
                          <m:t>1</m:t>
                        </m:r>
                      </m:num>
                      <m:den>
                        <m:r>
                          <a:rPr lang="pt-BR" sz="1800" i="1">
                            <a:latin typeface="Cambria Math" panose="02040503050406030204" pitchFamily="18" charset="0"/>
                            <a:ea typeface="Calibri" panose="020F0502020204030204" pitchFamily="34" charset="0"/>
                            <a:cs typeface="Arial" panose="020B0604020202020204" pitchFamily="34" charset="0"/>
                          </a:rPr>
                          <m:t>2</m:t>
                        </m:r>
                      </m:den>
                    </m:f>
                    <m:acc>
                      <m:accPr>
                        <m:chr m:val="̂"/>
                        <m:ctrlPr>
                          <a:rPr lang="en-US" sz="1800" i="1">
                            <a:latin typeface="Cambria Math"/>
                            <a:ea typeface="Calibri" panose="020F0502020204030204" pitchFamily="34" charset="0"/>
                            <a:cs typeface="Arial" panose="020B0604020202020204" pitchFamily="34" charset="0"/>
                          </a:rPr>
                        </m:ctrlPr>
                      </m:accPr>
                      <m:e>
                        <m:r>
                          <a:rPr lang="en-US" sz="1800" i="1">
                            <a:latin typeface="Cambria Math" panose="02040503050406030204" pitchFamily="18" charset="0"/>
                            <a:ea typeface="Calibri" panose="020F0502020204030204" pitchFamily="34" charset="0"/>
                            <a:cs typeface="Arial" panose="020B0604020202020204" pitchFamily="34" charset="0"/>
                          </a:rPr>
                          <m:t>𝐶𝑂𝐴</m:t>
                        </m:r>
                      </m:e>
                    </m:acc>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pt-BR" sz="1800" dirty="0">
                    <a:latin typeface="Arial" panose="020B0604020202020204" pitchFamily="34" charset="0"/>
                    <a:ea typeface="Calibri" panose="020F0502020204030204" pitchFamily="34" charset="0"/>
                    <a:cs typeface="Times New Roman" panose="02020603050405020304" pitchFamily="18" charset="0"/>
                  </a:rPr>
                  <a:t>Do </a:t>
                </a:r>
                <a14:m>
                  <m:oMath xmlns:m="http://schemas.openxmlformats.org/officeDocument/2006/math">
                    <m:r>
                      <a:rPr lang="en-US" sz="1800" i="1">
                        <a:latin typeface="Cambria Math" panose="02040503050406030204" pitchFamily="18" charset="0"/>
                        <a:ea typeface="Calibri" panose="020F0502020204030204" pitchFamily="34" charset="0"/>
                        <a:cs typeface="Arial" panose="020B0604020202020204" pitchFamily="34" charset="0"/>
                      </a:rPr>
                      <m:t>𝐸𝐶</m:t>
                    </m:r>
                    <m:r>
                      <a:rPr lang="pt-BR" sz="1800" i="1">
                        <a:latin typeface="Cambria Math" panose="02040503050406030204" pitchFamily="18" charset="0"/>
                        <a:ea typeface="Calibri" panose="020F0502020204030204" pitchFamily="34" charset="0"/>
                        <a:cs typeface="Arial" panose="020B0604020202020204" pitchFamily="34" charset="0"/>
                      </a:rPr>
                      <m:t>, </m:t>
                    </m:r>
                    <m:r>
                      <a:rPr lang="en-US" sz="1800" i="1">
                        <a:latin typeface="Cambria Math" panose="02040503050406030204" pitchFamily="18" charset="0"/>
                        <a:ea typeface="Calibri" panose="020F0502020204030204" pitchFamily="34" charset="0"/>
                        <a:cs typeface="Arial" panose="020B0604020202020204" pitchFamily="34" charset="0"/>
                      </a:rPr>
                      <m:t>𝐸𝐵</m:t>
                    </m:r>
                  </m:oMath>
                </a14:m>
                <a:r>
                  <a:rPr lang="pt-BR" sz="1800" dirty="0">
                    <a:latin typeface="Arial" panose="020B0604020202020204" pitchFamily="34" charset="0"/>
                    <a:ea typeface="Calibri" panose="020F0502020204030204" pitchFamily="34" charset="0"/>
                    <a:cs typeface="Times New Roman" panose="02020603050405020304" pitchFamily="18" charset="0"/>
                  </a:rPr>
                  <a:t> cùng là tiếp tuyến của đường tròn </a:t>
                </a:r>
                <a14:m>
                  <m:oMath xmlns:m="http://schemas.openxmlformats.org/officeDocument/2006/math">
                    <m:r>
                      <a:rPr lang="pt-BR" sz="1800" i="1">
                        <a:latin typeface="Cambria Math" panose="02040503050406030204" pitchFamily="18" charset="0"/>
                        <a:ea typeface="Calibri" panose="020F0502020204030204" pitchFamily="34" charset="0"/>
                        <a:cs typeface="Arial" panose="020B0604020202020204" pitchFamily="34" charset="0"/>
                      </a:rPr>
                      <m:t>(</m:t>
                    </m:r>
                    <m:r>
                      <a:rPr lang="en-US" sz="1800" i="1">
                        <a:latin typeface="Cambria Math" panose="02040503050406030204" pitchFamily="18" charset="0"/>
                        <a:ea typeface="Calibri" panose="020F0502020204030204" pitchFamily="34" charset="0"/>
                        <a:cs typeface="Arial" panose="020B0604020202020204" pitchFamily="34" charset="0"/>
                      </a:rPr>
                      <m:t>𝑂</m:t>
                    </m:r>
                    <m:r>
                      <a:rPr lang="en-US" sz="1800" b="0" i="1" smtClean="0">
                        <a:latin typeface="Cambria Math" panose="02040503050406030204" pitchFamily="18" charset="0"/>
                        <a:ea typeface="Calibri" panose="020F0502020204030204" pitchFamily="34" charset="0"/>
                        <a:cs typeface="Arial" panose="020B0604020202020204" pitchFamily="34" charset="0"/>
                      </a:rPr>
                      <m:t>)</m:t>
                    </m:r>
                  </m:oMath>
                </a14:m>
                <a:r>
                  <a:rPr lang="pt-BR" sz="1800" dirty="0">
                    <a:latin typeface="Arial" panose="020B0604020202020204" pitchFamily="34" charset="0"/>
                    <a:ea typeface="Calibri" panose="020F0502020204030204" pitchFamily="34" charset="0"/>
                    <a:cs typeface="Times New Roman" panose="02020603050405020304" pitchFamily="18" charset="0"/>
                  </a:rPr>
                  <a:t> nên </a:t>
                </a:r>
                <a14:m>
                  <m:oMath xmlns:m="http://schemas.openxmlformats.org/officeDocument/2006/math">
                    <m:r>
                      <a:rPr lang="en-US" sz="1800" i="1">
                        <a:latin typeface="Cambria Math" panose="02040503050406030204" pitchFamily="18" charset="0"/>
                        <a:ea typeface="Calibri" panose="020F0502020204030204" pitchFamily="34" charset="0"/>
                        <a:cs typeface="Arial" panose="020B0604020202020204" pitchFamily="34" charset="0"/>
                      </a:rPr>
                      <m:t>𝑂𝐸</m:t>
                    </m:r>
                  </m:oMath>
                </a14:m>
                <a:r>
                  <a:rPr lang="pt-BR" sz="1800" dirty="0">
                    <a:latin typeface="Arial" panose="020B0604020202020204" pitchFamily="34" charset="0"/>
                    <a:ea typeface="Calibri" panose="020F0502020204030204" pitchFamily="34" charset="0"/>
                    <a:cs typeface="Times New Roman" panose="02020603050405020304" pitchFamily="18" charset="0"/>
                  </a:rPr>
                  <a:t> là tia phân giác của </a:t>
                </a:r>
                <a14:m>
                  <m:oMath xmlns:m="http://schemas.openxmlformats.org/officeDocument/2006/math">
                    <m:acc>
                      <m:accPr>
                        <m:chr m:val="̂"/>
                        <m:ctrlPr>
                          <a:rPr lang="en-US" sz="1800" i="1">
                            <a:latin typeface="Cambria Math"/>
                            <a:ea typeface="Calibri" panose="020F0502020204030204" pitchFamily="34" charset="0"/>
                            <a:cs typeface="Arial" panose="020B0604020202020204" pitchFamily="34" charset="0"/>
                          </a:rPr>
                        </m:ctrlPr>
                      </m:accPr>
                      <m:e>
                        <m:r>
                          <a:rPr lang="en-US" sz="1800" i="1">
                            <a:latin typeface="Cambria Math" panose="02040503050406030204" pitchFamily="18" charset="0"/>
                            <a:ea typeface="Calibri" panose="020F0502020204030204" pitchFamily="34" charset="0"/>
                            <a:cs typeface="Arial" panose="020B0604020202020204" pitchFamily="34" charset="0"/>
                          </a:rPr>
                          <m:t>𝐶𝑂𝐵</m:t>
                        </m:r>
                      </m:e>
                    </m:acc>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1800">
                    <a:ea typeface="Calibri" panose="020F0502020204030204" pitchFamily="34" charset="0"/>
                    <a:cs typeface="Arial" panose="020B0604020202020204" pitchFamily="34" charset="0"/>
                  </a:rPr>
                  <a:t>Suy ra </a:t>
                </a:r>
                <a14:m>
                  <m:oMath xmlns:m="http://schemas.openxmlformats.org/officeDocument/2006/math">
                    <m:acc>
                      <m:accPr>
                        <m:chr m:val="̂"/>
                        <m:ctrlPr>
                          <a:rPr lang="en-US" sz="1800" i="1">
                            <a:latin typeface="Cambria Math"/>
                            <a:ea typeface="Calibri" panose="020F0502020204030204" pitchFamily="34" charset="0"/>
                            <a:cs typeface="Arial" panose="020B0604020202020204" pitchFamily="34" charset="0"/>
                          </a:rPr>
                        </m:ctrlPr>
                      </m:accPr>
                      <m:e>
                        <m:r>
                          <a:rPr lang="en-US" sz="1800" i="1">
                            <a:latin typeface="Cambria Math" panose="02040503050406030204" pitchFamily="18" charset="0"/>
                            <a:ea typeface="Calibri" panose="020F0502020204030204" pitchFamily="34" charset="0"/>
                            <a:cs typeface="Arial" panose="020B0604020202020204" pitchFamily="34" charset="0"/>
                          </a:rPr>
                          <m:t>𝐶𝑂𝐸</m:t>
                        </m:r>
                      </m:e>
                    </m:acc>
                    <m:r>
                      <a:rPr lang="pt-BR" sz="1800" i="1">
                        <a:latin typeface="Cambria Math" panose="02040503050406030204" pitchFamily="18" charset="0"/>
                        <a:ea typeface="Calibri" panose="020F0502020204030204" pitchFamily="34" charset="0"/>
                        <a:cs typeface="Arial" panose="020B0604020202020204" pitchFamily="34" charset="0"/>
                      </a:rPr>
                      <m:t>=</m:t>
                    </m:r>
                    <m:f>
                      <m:fPr>
                        <m:ctrlPr>
                          <a:rPr lang="en-US" sz="1800" i="1">
                            <a:latin typeface="Cambria Math"/>
                            <a:ea typeface="Calibri" panose="020F0502020204030204" pitchFamily="34" charset="0"/>
                            <a:cs typeface="Arial" panose="020B0604020202020204" pitchFamily="34" charset="0"/>
                          </a:rPr>
                        </m:ctrlPr>
                      </m:fPr>
                      <m:num>
                        <m:r>
                          <a:rPr lang="pt-BR" sz="1800" i="1">
                            <a:latin typeface="Cambria Math" panose="02040503050406030204" pitchFamily="18" charset="0"/>
                            <a:ea typeface="Calibri" panose="020F0502020204030204" pitchFamily="34" charset="0"/>
                            <a:cs typeface="Arial" panose="020B0604020202020204" pitchFamily="34" charset="0"/>
                          </a:rPr>
                          <m:t>1</m:t>
                        </m:r>
                      </m:num>
                      <m:den>
                        <m:r>
                          <a:rPr lang="pt-BR" sz="1800" i="1">
                            <a:latin typeface="Cambria Math" panose="02040503050406030204" pitchFamily="18" charset="0"/>
                            <a:ea typeface="Calibri" panose="020F0502020204030204" pitchFamily="34" charset="0"/>
                            <a:cs typeface="Arial" panose="020B0604020202020204" pitchFamily="34" charset="0"/>
                          </a:rPr>
                          <m:t>2</m:t>
                        </m:r>
                      </m:den>
                    </m:f>
                    <m:acc>
                      <m:accPr>
                        <m:chr m:val="̂"/>
                        <m:ctrlPr>
                          <a:rPr lang="en-US" sz="1800" i="1">
                            <a:latin typeface="Cambria Math"/>
                            <a:ea typeface="Calibri" panose="020F0502020204030204" pitchFamily="34" charset="0"/>
                            <a:cs typeface="Arial" panose="020B0604020202020204" pitchFamily="34" charset="0"/>
                          </a:rPr>
                        </m:ctrlPr>
                      </m:accPr>
                      <m:e>
                        <m:r>
                          <a:rPr lang="en-US" sz="1800" i="1">
                            <a:latin typeface="Cambria Math" panose="02040503050406030204" pitchFamily="18" charset="0"/>
                            <a:ea typeface="Calibri" panose="020F0502020204030204" pitchFamily="34" charset="0"/>
                            <a:cs typeface="Arial" panose="020B0604020202020204" pitchFamily="34" charset="0"/>
                          </a:rPr>
                          <m:t>𝐶𝑂𝐵</m:t>
                        </m:r>
                      </m:e>
                    </m:acc>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3638D70B-2F79-C66C-539F-6F146177EECE}"/>
                  </a:ext>
                </a:extLst>
              </p:cNvPr>
              <p:cNvSpPr txBox="1">
                <a:spLocks noRot="1" noChangeAspect="1" noMove="1" noResize="1" noEditPoints="1" noAdjustHandles="1" noChangeArrowheads="1" noChangeShapeType="1" noTextEdit="1"/>
              </p:cNvSpPr>
              <p:nvPr/>
            </p:nvSpPr>
            <p:spPr>
              <a:xfrm>
                <a:off x="283223" y="983602"/>
                <a:ext cx="8577552" cy="3865032"/>
              </a:xfrm>
              <a:prstGeom prst="rect">
                <a:avLst/>
              </a:prstGeom>
              <a:blipFill>
                <a:blip r:embed="rId3"/>
                <a:stretch>
                  <a:fillRect l="-568" r="-12926"/>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xmlns="" id="{3E40F827-C9FD-365A-E7E3-86E64AAC332F}"/>
              </a:ext>
            </a:extLst>
          </p:cNvPr>
          <p:cNvPicPr>
            <a:picLocks noChangeAspect="1"/>
          </p:cNvPicPr>
          <p:nvPr/>
        </p:nvPicPr>
        <p:blipFill>
          <a:blip r:embed="rId4"/>
          <a:stretch>
            <a:fillRect/>
          </a:stretch>
        </p:blipFill>
        <p:spPr>
          <a:xfrm>
            <a:off x="6774146" y="1663106"/>
            <a:ext cx="2086629" cy="1817287"/>
          </a:xfrm>
          <a:prstGeom prst="rect">
            <a:avLst/>
          </a:prstGeom>
        </p:spPr>
      </p:pic>
    </p:spTree>
    <p:extLst>
      <p:ext uri="{BB962C8B-B14F-4D97-AF65-F5344CB8AC3E}">
        <p14:creationId xmlns:p14="http://schemas.microsoft.com/office/powerpoint/2010/main" val="21792391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863"/>
        <p:cNvGrpSpPr/>
        <p:nvPr/>
      </p:nvGrpSpPr>
      <p:grpSpPr>
        <a:xfrm>
          <a:off x="0" y="0"/>
          <a:ext cx="0" cy="0"/>
          <a:chOff x="0" y="0"/>
          <a:chExt cx="0" cy="0"/>
        </a:xfrm>
      </p:grpSpPr>
      <p:sp>
        <p:nvSpPr>
          <p:cNvPr id="7" name="Rectangle 6">
            <a:extLst>
              <a:ext uri="{FF2B5EF4-FFF2-40B4-BE49-F238E27FC236}">
                <a16:creationId xmlns:a16="http://schemas.microsoft.com/office/drawing/2014/main" xmlns="" id="{24D612CB-849B-C9C8-3D51-4D3BA0214432}"/>
              </a:ext>
            </a:extLst>
          </p:cNvPr>
          <p:cNvSpPr/>
          <p:nvPr/>
        </p:nvSpPr>
        <p:spPr>
          <a:xfrm>
            <a:off x="4165733" y="146384"/>
            <a:ext cx="685313" cy="496996"/>
          </a:xfrm>
          <a:prstGeom prst="rect">
            <a:avLst/>
          </a:prstGeom>
        </p:spPr>
        <p:txBody>
          <a:bodyPr wrap="square">
            <a:spAutoFit/>
          </a:bodyPr>
          <a:lstStyle/>
          <a:p>
            <a:pPr lvl="0" algn="just">
              <a:lnSpc>
                <a:spcPct val="150000"/>
              </a:lnSpc>
              <a:spcBef>
                <a:spcPts val="600"/>
              </a:spcBef>
              <a:spcAft>
                <a:spcPts val="600"/>
              </a:spcAft>
              <a:defRPr/>
            </a:pPr>
            <a:r>
              <a:rPr lang="en-US" sz="2000" b="1" u="sng" kern="1200" dirty="0" err="1">
                <a:solidFill>
                  <a:srgbClr val="C00000"/>
                </a:solidFill>
                <a:latin typeface="Arial" panose="020B0604020202020204" pitchFamily="34" charset="0"/>
                <a:ea typeface="+mn-ea"/>
                <a:cs typeface="Arial" panose="020B0604020202020204" pitchFamily="34" charset="0"/>
              </a:rPr>
              <a:t>Giải</a:t>
            </a:r>
            <a:endParaRPr lang="en-US" sz="2000" u="sng" dirty="0">
              <a:solidFill>
                <a:srgbClr val="C00000"/>
              </a:solidFill>
              <a:cs typeface="Arial" panose="020B0604020202020204" pitchFamily="34"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xmlns="" id="{3638D70B-2F79-C66C-539F-6F146177EECE}"/>
                  </a:ext>
                </a:extLst>
              </p:cNvPr>
              <p:cNvSpPr txBox="1"/>
              <p:nvPr/>
            </p:nvSpPr>
            <p:spPr>
              <a:xfrm>
                <a:off x="283223" y="754509"/>
                <a:ext cx="8577552" cy="4295920"/>
              </a:xfrm>
              <a:prstGeom prst="rect">
                <a:avLst/>
              </a:prstGeom>
              <a:noFill/>
            </p:spPr>
            <p:txBody>
              <a:bodyPr wrap="square">
                <a:spAutoFit/>
              </a:bodyPr>
              <a:lstStyle/>
              <a:p>
                <a:pPr algn="just">
                  <a:lnSpc>
                    <a:spcPct val="150000"/>
                  </a:lnSpc>
                </a:pPr>
                <a:r>
                  <a:rPr lang="pt-BR" sz="1800" dirty="0">
                    <a:latin typeface="Arial" panose="020B0604020202020204" pitchFamily="34" charset="0"/>
                    <a:ea typeface="Calibri" panose="020F0502020204030204" pitchFamily="34" charset="0"/>
                    <a:cs typeface="Times New Roman" panose="02020603050405020304" pitchFamily="18" charset="0"/>
                  </a:rPr>
                  <a:t>c) Ta có: </a:t>
                </a:r>
                <a14:m>
                  <m:oMath xmlns:m="http://schemas.openxmlformats.org/officeDocument/2006/math">
                    <m:acc>
                      <m:accPr>
                        <m:chr m:val="̂"/>
                        <m:ctrlPr>
                          <a:rPr lang="en-US" sz="1800" i="1">
                            <a:latin typeface="Cambria Math"/>
                            <a:ea typeface="Calibri" panose="020F0502020204030204" pitchFamily="34" charset="0"/>
                            <a:cs typeface="Arial" panose="020B0604020202020204" pitchFamily="34" charset="0"/>
                          </a:rPr>
                        </m:ctrlPr>
                      </m:accPr>
                      <m:e>
                        <m:r>
                          <a:rPr lang="en-US" sz="1800" i="1">
                            <a:latin typeface="Cambria Math" panose="02040503050406030204" pitchFamily="18" charset="0"/>
                            <a:ea typeface="Calibri" panose="020F0502020204030204" pitchFamily="34" charset="0"/>
                            <a:cs typeface="Arial" panose="020B0604020202020204" pitchFamily="34" charset="0"/>
                          </a:rPr>
                          <m:t>𝐶𝑂𝐴</m:t>
                        </m:r>
                      </m:e>
                    </m:acc>
                    <m:r>
                      <a:rPr lang="pt-BR" sz="18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1800" i="1">
                            <a:latin typeface="Cambria Math"/>
                            <a:ea typeface="Calibri" panose="020F0502020204030204" pitchFamily="34" charset="0"/>
                            <a:cs typeface="Arial" panose="020B0604020202020204" pitchFamily="34" charset="0"/>
                          </a:rPr>
                        </m:ctrlPr>
                      </m:accPr>
                      <m:e>
                        <m:r>
                          <a:rPr lang="en-US" sz="1800" i="1">
                            <a:latin typeface="Cambria Math" panose="02040503050406030204" pitchFamily="18" charset="0"/>
                            <a:ea typeface="Calibri" panose="020F0502020204030204" pitchFamily="34" charset="0"/>
                            <a:cs typeface="Arial" panose="020B0604020202020204" pitchFamily="34" charset="0"/>
                          </a:rPr>
                          <m:t>𝐶𝑂𝐵</m:t>
                        </m:r>
                      </m:e>
                    </m:acc>
                    <m:r>
                      <a:rPr lang="pt-BR" sz="1800" i="1">
                        <a:latin typeface="Cambria Math" panose="02040503050406030204" pitchFamily="18" charset="0"/>
                        <a:ea typeface="Calibri" panose="020F0502020204030204" pitchFamily="34" charset="0"/>
                        <a:cs typeface="Arial" panose="020B0604020202020204" pitchFamily="34" charset="0"/>
                      </a:rPr>
                      <m:t>=</m:t>
                    </m:r>
                    <m:sSup>
                      <m:sSupPr>
                        <m:ctrlPr>
                          <a:rPr lang="en-US" sz="1800" i="1">
                            <a:latin typeface="Cambria Math"/>
                            <a:ea typeface="Calibri" panose="020F0502020204030204" pitchFamily="34" charset="0"/>
                            <a:cs typeface="Arial" panose="020B0604020202020204" pitchFamily="34" charset="0"/>
                          </a:rPr>
                        </m:ctrlPr>
                      </m:sSupPr>
                      <m:e>
                        <m:r>
                          <a:rPr lang="pt-BR" sz="1800" i="1">
                            <a:latin typeface="Cambria Math" panose="02040503050406030204" pitchFamily="18" charset="0"/>
                            <a:ea typeface="Calibri" panose="020F0502020204030204" pitchFamily="34" charset="0"/>
                            <a:cs typeface="Arial" panose="020B0604020202020204" pitchFamily="34" charset="0"/>
                          </a:rPr>
                          <m:t>180</m:t>
                        </m:r>
                      </m:e>
                      <m:sup>
                        <m:r>
                          <a:rPr lang="en-US" sz="1800" i="1">
                            <a:latin typeface="Cambria Math" panose="02040503050406030204" pitchFamily="18" charset="0"/>
                            <a:ea typeface="Calibri" panose="020F0502020204030204" pitchFamily="34" charset="0"/>
                            <a:cs typeface="Arial" panose="020B0604020202020204" pitchFamily="34" charset="0"/>
                          </a:rPr>
                          <m:t>𝑜</m:t>
                        </m:r>
                      </m:sup>
                    </m:sSup>
                  </m:oMath>
                </a14:m>
                <a:r>
                  <a:rPr lang="pt-BR" sz="1800" dirty="0">
                    <a:latin typeface="Arial" panose="020B0604020202020204" pitchFamily="34" charset="0"/>
                    <a:ea typeface="Calibri" panose="020F0502020204030204" pitchFamily="34" charset="0"/>
                    <a:cs typeface="Times New Roman" panose="02020603050405020304" pitchFamily="18" charset="0"/>
                  </a:rPr>
                  <a:t> (kề bù)</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1800">
                    <a:ea typeface="Calibri" panose="020F0502020204030204" pitchFamily="34" charset="0"/>
                    <a:cs typeface="Arial" panose="020B0604020202020204" pitchFamily="34" charset="0"/>
                  </a:rPr>
                  <a:t>Suy ra </a:t>
                </a:r>
                <a14:m>
                  <m:oMath xmlns:m="http://schemas.openxmlformats.org/officeDocument/2006/math">
                    <m:f>
                      <m:fPr>
                        <m:ctrlPr>
                          <a:rPr lang="en-US" sz="1800" i="1">
                            <a:latin typeface="Cambria Math"/>
                            <a:ea typeface="Calibri" panose="020F0502020204030204" pitchFamily="34" charset="0"/>
                            <a:cs typeface="Arial" panose="020B0604020202020204" pitchFamily="34" charset="0"/>
                          </a:rPr>
                        </m:ctrlPr>
                      </m:fPr>
                      <m:num>
                        <m:r>
                          <a:rPr lang="pt-BR" sz="1800" i="1">
                            <a:latin typeface="Cambria Math" panose="02040503050406030204" pitchFamily="18" charset="0"/>
                            <a:ea typeface="Calibri" panose="020F0502020204030204" pitchFamily="34" charset="0"/>
                            <a:cs typeface="Arial" panose="020B0604020202020204" pitchFamily="34" charset="0"/>
                          </a:rPr>
                          <m:t>1</m:t>
                        </m:r>
                      </m:num>
                      <m:den>
                        <m:r>
                          <a:rPr lang="pt-BR" sz="1800" i="1">
                            <a:latin typeface="Cambria Math" panose="02040503050406030204" pitchFamily="18" charset="0"/>
                            <a:ea typeface="Calibri" panose="020F0502020204030204" pitchFamily="34" charset="0"/>
                            <a:cs typeface="Arial" panose="020B0604020202020204" pitchFamily="34" charset="0"/>
                          </a:rPr>
                          <m:t>2</m:t>
                        </m:r>
                      </m:den>
                    </m:f>
                    <m:d>
                      <m:dPr>
                        <m:ctrlPr>
                          <a:rPr lang="en-US" sz="1800" i="1">
                            <a:latin typeface="Cambria Math"/>
                            <a:ea typeface="Calibri" panose="020F0502020204030204" pitchFamily="34" charset="0"/>
                            <a:cs typeface="Arial" panose="020B0604020202020204" pitchFamily="34" charset="0"/>
                          </a:rPr>
                        </m:ctrlPr>
                      </m:dPr>
                      <m:e>
                        <m:acc>
                          <m:accPr>
                            <m:chr m:val="̂"/>
                            <m:ctrlPr>
                              <a:rPr lang="en-US" sz="1800" i="1">
                                <a:latin typeface="Cambria Math"/>
                                <a:ea typeface="Calibri" panose="020F0502020204030204" pitchFamily="34" charset="0"/>
                                <a:cs typeface="Arial" panose="020B0604020202020204" pitchFamily="34" charset="0"/>
                              </a:rPr>
                            </m:ctrlPr>
                          </m:accPr>
                          <m:e>
                            <m:r>
                              <a:rPr lang="en-US" sz="1800" i="1">
                                <a:latin typeface="Cambria Math" panose="02040503050406030204" pitchFamily="18" charset="0"/>
                                <a:ea typeface="Calibri" panose="020F0502020204030204" pitchFamily="34" charset="0"/>
                                <a:cs typeface="Arial" panose="020B0604020202020204" pitchFamily="34" charset="0"/>
                              </a:rPr>
                              <m:t>𝐶𝑂𝐴</m:t>
                            </m:r>
                          </m:e>
                        </m:acc>
                        <m:r>
                          <a:rPr lang="pt-BR" sz="18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1800" i="1">
                                <a:latin typeface="Cambria Math"/>
                                <a:ea typeface="Calibri" panose="020F0502020204030204" pitchFamily="34" charset="0"/>
                                <a:cs typeface="Arial" panose="020B0604020202020204" pitchFamily="34" charset="0"/>
                              </a:rPr>
                            </m:ctrlPr>
                          </m:accPr>
                          <m:e>
                            <m:r>
                              <a:rPr lang="en-US" sz="1800" i="1">
                                <a:latin typeface="Cambria Math" panose="02040503050406030204" pitchFamily="18" charset="0"/>
                                <a:ea typeface="Calibri" panose="020F0502020204030204" pitchFamily="34" charset="0"/>
                                <a:cs typeface="Arial" panose="020B0604020202020204" pitchFamily="34" charset="0"/>
                              </a:rPr>
                              <m:t>𝐶𝑂𝐵</m:t>
                            </m:r>
                          </m:e>
                        </m:acc>
                      </m:e>
                    </m:d>
                    <m:r>
                      <a:rPr lang="pt-BR" sz="1800" i="1">
                        <a:latin typeface="Cambria Math" panose="02040503050406030204" pitchFamily="18" charset="0"/>
                        <a:ea typeface="Calibri" panose="020F0502020204030204" pitchFamily="34" charset="0"/>
                        <a:cs typeface="Arial" panose="020B0604020202020204" pitchFamily="34" charset="0"/>
                      </a:rPr>
                      <m:t>=</m:t>
                    </m:r>
                    <m:f>
                      <m:fPr>
                        <m:ctrlPr>
                          <a:rPr lang="en-US" sz="1800" i="1">
                            <a:latin typeface="Cambria Math"/>
                            <a:ea typeface="Calibri" panose="020F0502020204030204" pitchFamily="34" charset="0"/>
                            <a:cs typeface="Arial" panose="020B0604020202020204" pitchFamily="34" charset="0"/>
                          </a:rPr>
                        </m:ctrlPr>
                      </m:fPr>
                      <m:num>
                        <m:r>
                          <a:rPr lang="pt-BR" sz="1800" i="1">
                            <a:latin typeface="Cambria Math" panose="02040503050406030204" pitchFamily="18" charset="0"/>
                            <a:ea typeface="Calibri" panose="020F0502020204030204" pitchFamily="34" charset="0"/>
                            <a:cs typeface="Arial" panose="020B0604020202020204" pitchFamily="34" charset="0"/>
                          </a:rPr>
                          <m:t>1</m:t>
                        </m:r>
                      </m:num>
                      <m:den>
                        <m:r>
                          <a:rPr lang="pt-BR" sz="1800" i="1">
                            <a:latin typeface="Cambria Math" panose="02040503050406030204" pitchFamily="18" charset="0"/>
                            <a:ea typeface="Calibri" panose="020F0502020204030204" pitchFamily="34" charset="0"/>
                            <a:cs typeface="Arial" panose="020B0604020202020204" pitchFamily="34" charset="0"/>
                          </a:rPr>
                          <m:t>2</m:t>
                        </m:r>
                      </m:den>
                    </m:f>
                    <m:r>
                      <a:rPr lang="pt-BR" sz="1800" i="1">
                        <a:latin typeface="Cambria Math" panose="02040503050406030204" pitchFamily="18" charset="0"/>
                        <a:ea typeface="Calibri" panose="020F0502020204030204" pitchFamily="34" charset="0"/>
                        <a:cs typeface="Arial" panose="020B0604020202020204" pitchFamily="34" charset="0"/>
                      </a:rPr>
                      <m:t>. </m:t>
                    </m:r>
                    <m:sSup>
                      <m:sSupPr>
                        <m:ctrlPr>
                          <a:rPr lang="en-US" sz="1800" i="1">
                            <a:latin typeface="Cambria Math"/>
                            <a:ea typeface="Calibri" panose="020F0502020204030204" pitchFamily="34" charset="0"/>
                            <a:cs typeface="Arial" panose="020B0604020202020204" pitchFamily="34" charset="0"/>
                          </a:rPr>
                        </m:ctrlPr>
                      </m:sSupPr>
                      <m:e>
                        <m:r>
                          <a:rPr lang="pt-BR" sz="1800" i="1">
                            <a:latin typeface="Cambria Math" panose="02040503050406030204" pitchFamily="18" charset="0"/>
                            <a:ea typeface="Calibri" panose="020F0502020204030204" pitchFamily="34" charset="0"/>
                            <a:cs typeface="Arial" panose="020B0604020202020204" pitchFamily="34" charset="0"/>
                          </a:rPr>
                          <m:t>180</m:t>
                        </m:r>
                      </m:e>
                      <m:sup>
                        <m:r>
                          <a:rPr lang="en-US" sz="1800" i="1">
                            <a:latin typeface="Cambria Math" panose="02040503050406030204" pitchFamily="18" charset="0"/>
                            <a:ea typeface="Calibri" panose="020F0502020204030204" pitchFamily="34" charset="0"/>
                            <a:cs typeface="Arial" panose="020B0604020202020204" pitchFamily="34" charset="0"/>
                          </a:rPr>
                          <m:t>𝑜</m:t>
                        </m:r>
                      </m:sup>
                    </m:sSup>
                    <m:r>
                      <a:rPr lang="pt-BR" sz="1800" i="1">
                        <a:latin typeface="Cambria Math" panose="02040503050406030204" pitchFamily="18" charset="0"/>
                        <a:ea typeface="Calibri" panose="020F0502020204030204" pitchFamily="34" charset="0"/>
                        <a:cs typeface="Arial" panose="020B0604020202020204" pitchFamily="34" charset="0"/>
                      </a:rPr>
                      <m:t>=</m:t>
                    </m:r>
                    <m:sSup>
                      <m:sSupPr>
                        <m:ctrlPr>
                          <a:rPr lang="en-US" sz="1800" i="1">
                            <a:latin typeface="Cambria Math"/>
                            <a:ea typeface="Calibri" panose="020F0502020204030204" pitchFamily="34" charset="0"/>
                            <a:cs typeface="Arial" panose="020B0604020202020204" pitchFamily="34" charset="0"/>
                          </a:rPr>
                        </m:ctrlPr>
                      </m:sSupPr>
                      <m:e>
                        <m:r>
                          <a:rPr lang="pt-BR" sz="1800" i="1">
                            <a:latin typeface="Cambria Math" panose="02040503050406030204" pitchFamily="18" charset="0"/>
                            <a:ea typeface="Calibri" panose="020F0502020204030204" pitchFamily="34" charset="0"/>
                            <a:cs typeface="Arial" panose="020B0604020202020204" pitchFamily="34" charset="0"/>
                          </a:rPr>
                          <m:t>90</m:t>
                        </m:r>
                      </m:e>
                      <m:sup>
                        <m:r>
                          <a:rPr lang="en-US" sz="1800" i="1">
                            <a:latin typeface="Cambria Math" panose="02040503050406030204" pitchFamily="18" charset="0"/>
                            <a:ea typeface="Calibri" panose="020F0502020204030204" pitchFamily="34" charset="0"/>
                            <a:cs typeface="Arial" panose="020B0604020202020204" pitchFamily="34" charset="0"/>
                          </a:rPr>
                          <m:t>𝑜</m:t>
                        </m:r>
                      </m:sup>
                    </m:sSup>
                    <m:r>
                      <m:rPr>
                        <m:nor/>
                      </m:rPr>
                      <a:rPr lang="en-US" sz="1800" b="0" i="0" smtClean="0">
                        <a:latin typeface="Cambria Math" panose="02040503050406030204" pitchFamily="18" charset="0"/>
                        <a:ea typeface="Calibri" panose="020F0502020204030204" pitchFamily="34" charset="0"/>
                        <a:cs typeface="Arial" panose="020B0604020202020204" pitchFamily="34" charset="0"/>
                      </a:rPr>
                      <m:t> </m:t>
                    </m:r>
                  </m:oMath>
                </a14:m>
                <a:endParaRPr lang="en-US" sz="1800" b="0" i="0">
                  <a:latin typeface="Cambria Math" panose="02040503050406030204" pitchFamily="18" charset="0"/>
                  <a:ea typeface="Calibri" panose="020F0502020204030204" pitchFamily="34" charset="0"/>
                  <a:cs typeface="Arial" panose="020B0604020202020204" pitchFamily="34" charset="0"/>
                </a:endParaRPr>
              </a:p>
              <a:p>
                <a:pPr algn="just">
                  <a:lnSpc>
                    <a:spcPct val="150000"/>
                  </a:lnSpc>
                </a:pPr>
                <a14:m>
                  <m:oMath xmlns:m="http://schemas.openxmlformats.org/officeDocument/2006/math">
                    <m:r>
                      <m:rPr>
                        <m:nor/>
                      </m:rPr>
                      <a:rPr lang="en-US" sz="1800">
                        <a:ea typeface="Calibri" panose="020F0502020204030204" pitchFamily="34" charset="0"/>
                        <a:cs typeface="Arial" panose="020B0604020202020204" pitchFamily="34" charset="0"/>
                      </a:rPr>
                      <m:t>Suy</m:t>
                    </m:r>
                    <m:r>
                      <m:rPr>
                        <m:nor/>
                      </m:rPr>
                      <a:rPr lang="en-US" sz="1800">
                        <a:ea typeface="Calibri" panose="020F0502020204030204" pitchFamily="34" charset="0"/>
                        <a:cs typeface="Arial" panose="020B0604020202020204" pitchFamily="34" charset="0"/>
                      </a:rPr>
                      <m:t> </m:t>
                    </m:r>
                    <m:r>
                      <m:rPr>
                        <m:nor/>
                      </m:rPr>
                      <a:rPr lang="en-US" sz="1800">
                        <a:ea typeface="Calibri" panose="020F0502020204030204" pitchFamily="34" charset="0"/>
                        <a:cs typeface="Arial" panose="020B0604020202020204" pitchFamily="34" charset="0"/>
                      </a:rPr>
                      <m:t>ra</m:t>
                    </m:r>
                    <m:r>
                      <a:rPr lang="en-US" sz="1800" b="0" i="1" smtClean="0">
                        <a:latin typeface="Cambria Math" panose="02040503050406030204" pitchFamily="18" charset="0"/>
                        <a:ea typeface="Calibri" panose="020F0502020204030204" pitchFamily="34" charset="0"/>
                        <a:cs typeface="Arial" panose="020B0604020202020204" pitchFamily="34" charset="0"/>
                      </a:rPr>
                      <m:t> </m:t>
                    </m:r>
                    <m:f>
                      <m:fPr>
                        <m:ctrlPr>
                          <a:rPr lang="en-US" sz="1800" i="1">
                            <a:latin typeface="Cambria Math"/>
                            <a:ea typeface="Calibri" panose="020F0502020204030204" pitchFamily="34" charset="0"/>
                            <a:cs typeface="Arial" panose="020B0604020202020204" pitchFamily="34" charset="0"/>
                          </a:rPr>
                        </m:ctrlPr>
                      </m:fPr>
                      <m:num>
                        <m:r>
                          <a:rPr lang="pt-BR" sz="1800" i="1">
                            <a:latin typeface="Cambria Math" panose="02040503050406030204" pitchFamily="18" charset="0"/>
                            <a:ea typeface="Calibri" panose="020F0502020204030204" pitchFamily="34" charset="0"/>
                            <a:cs typeface="Arial" panose="020B0604020202020204" pitchFamily="34" charset="0"/>
                          </a:rPr>
                          <m:t>1</m:t>
                        </m:r>
                      </m:num>
                      <m:den>
                        <m:r>
                          <a:rPr lang="pt-BR" sz="1800" i="1">
                            <a:latin typeface="Cambria Math" panose="02040503050406030204" pitchFamily="18" charset="0"/>
                            <a:ea typeface="Calibri" panose="020F0502020204030204" pitchFamily="34" charset="0"/>
                            <a:cs typeface="Arial" panose="020B0604020202020204" pitchFamily="34" charset="0"/>
                          </a:rPr>
                          <m:t>2</m:t>
                        </m:r>
                      </m:den>
                    </m:f>
                    <m:acc>
                      <m:accPr>
                        <m:chr m:val="̂"/>
                        <m:ctrlPr>
                          <a:rPr lang="en-US" sz="1800" i="1">
                            <a:latin typeface="Cambria Math"/>
                            <a:ea typeface="Calibri" panose="020F0502020204030204" pitchFamily="34" charset="0"/>
                            <a:cs typeface="Arial" panose="020B0604020202020204" pitchFamily="34" charset="0"/>
                          </a:rPr>
                        </m:ctrlPr>
                      </m:accPr>
                      <m:e>
                        <m:r>
                          <a:rPr lang="en-US" sz="1800" i="1">
                            <a:latin typeface="Cambria Math" panose="02040503050406030204" pitchFamily="18" charset="0"/>
                            <a:ea typeface="Calibri" panose="020F0502020204030204" pitchFamily="34" charset="0"/>
                            <a:cs typeface="Arial" panose="020B0604020202020204" pitchFamily="34" charset="0"/>
                          </a:rPr>
                          <m:t>𝐶𝑂𝐴</m:t>
                        </m:r>
                      </m:e>
                    </m:acc>
                    <m:r>
                      <a:rPr lang="pt-BR" sz="1800" i="1">
                        <a:latin typeface="Cambria Math" panose="02040503050406030204" pitchFamily="18" charset="0"/>
                        <a:ea typeface="Calibri" panose="020F0502020204030204" pitchFamily="34" charset="0"/>
                        <a:cs typeface="Arial" panose="020B0604020202020204" pitchFamily="34" charset="0"/>
                      </a:rPr>
                      <m:t>+</m:t>
                    </m:r>
                    <m:f>
                      <m:fPr>
                        <m:ctrlPr>
                          <a:rPr lang="en-US" sz="1800" i="1">
                            <a:latin typeface="Cambria Math"/>
                            <a:ea typeface="Calibri" panose="020F0502020204030204" pitchFamily="34" charset="0"/>
                            <a:cs typeface="Arial" panose="020B0604020202020204" pitchFamily="34" charset="0"/>
                          </a:rPr>
                        </m:ctrlPr>
                      </m:fPr>
                      <m:num>
                        <m:r>
                          <a:rPr lang="pt-BR" sz="1800" i="1">
                            <a:latin typeface="Cambria Math" panose="02040503050406030204" pitchFamily="18" charset="0"/>
                            <a:ea typeface="Calibri" panose="020F0502020204030204" pitchFamily="34" charset="0"/>
                            <a:cs typeface="Arial" panose="020B0604020202020204" pitchFamily="34" charset="0"/>
                          </a:rPr>
                          <m:t>1</m:t>
                        </m:r>
                      </m:num>
                      <m:den>
                        <m:r>
                          <a:rPr lang="pt-BR" sz="1800" i="1">
                            <a:latin typeface="Cambria Math" panose="02040503050406030204" pitchFamily="18" charset="0"/>
                            <a:ea typeface="Calibri" panose="020F0502020204030204" pitchFamily="34" charset="0"/>
                            <a:cs typeface="Arial" panose="020B0604020202020204" pitchFamily="34" charset="0"/>
                          </a:rPr>
                          <m:t>2</m:t>
                        </m:r>
                      </m:den>
                    </m:f>
                    <m:acc>
                      <m:accPr>
                        <m:chr m:val="̂"/>
                        <m:ctrlPr>
                          <a:rPr lang="en-US" sz="1800" i="1">
                            <a:latin typeface="Cambria Math"/>
                            <a:ea typeface="Calibri" panose="020F0502020204030204" pitchFamily="34" charset="0"/>
                            <a:cs typeface="Arial" panose="020B0604020202020204" pitchFamily="34" charset="0"/>
                          </a:rPr>
                        </m:ctrlPr>
                      </m:accPr>
                      <m:e>
                        <m:r>
                          <a:rPr lang="en-US" sz="1800" i="1">
                            <a:latin typeface="Cambria Math" panose="02040503050406030204" pitchFamily="18" charset="0"/>
                            <a:ea typeface="Calibri" panose="020F0502020204030204" pitchFamily="34" charset="0"/>
                            <a:cs typeface="Arial" panose="020B0604020202020204" pitchFamily="34" charset="0"/>
                          </a:rPr>
                          <m:t>𝐶𝑂𝐵</m:t>
                        </m:r>
                      </m:e>
                    </m:acc>
                    <m:r>
                      <a:rPr lang="pt-BR" sz="1800" i="1">
                        <a:latin typeface="Cambria Math" panose="02040503050406030204" pitchFamily="18" charset="0"/>
                        <a:ea typeface="Calibri" panose="020F0502020204030204" pitchFamily="34" charset="0"/>
                        <a:cs typeface="Arial" panose="020B0604020202020204" pitchFamily="34" charset="0"/>
                      </a:rPr>
                      <m:t>=</m:t>
                    </m:r>
                    <m:sSup>
                      <m:sSupPr>
                        <m:ctrlPr>
                          <a:rPr lang="en-US" sz="1800" i="1">
                            <a:latin typeface="Cambria Math"/>
                            <a:ea typeface="Calibri" panose="020F0502020204030204" pitchFamily="34" charset="0"/>
                            <a:cs typeface="Arial" panose="020B0604020202020204" pitchFamily="34" charset="0"/>
                          </a:rPr>
                        </m:ctrlPr>
                      </m:sSupPr>
                      <m:e>
                        <m:r>
                          <a:rPr lang="pt-BR" sz="1800" i="1">
                            <a:latin typeface="Cambria Math" panose="02040503050406030204" pitchFamily="18" charset="0"/>
                            <a:ea typeface="Calibri" panose="020F0502020204030204" pitchFamily="34" charset="0"/>
                            <a:cs typeface="Arial" panose="020B0604020202020204" pitchFamily="34" charset="0"/>
                          </a:rPr>
                          <m:t>90</m:t>
                        </m:r>
                      </m:e>
                      <m:sup>
                        <m:r>
                          <a:rPr lang="en-US" sz="1800" i="1">
                            <a:latin typeface="Cambria Math" panose="02040503050406030204" pitchFamily="18" charset="0"/>
                            <a:ea typeface="Calibri" panose="020F0502020204030204" pitchFamily="34" charset="0"/>
                            <a:cs typeface="Arial" panose="020B0604020202020204" pitchFamily="34" charset="0"/>
                          </a:rPr>
                          <m:t>𝑜</m:t>
                        </m:r>
                      </m:sup>
                    </m:sSup>
                  </m:oMath>
                </a14:m>
                <a:r>
                  <a:rPr lang="en-US" sz="18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pPr>
                <a:r>
                  <a:rPr lang="pt-BR" sz="1800" dirty="0">
                    <a:latin typeface="Arial" panose="020B0604020202020204" pitchFamily="34" charset="0"/>
                    <a:ea typeface="Calibri" panose="020F0502020204030204" pitchFamily="34" charset="0"/>
                    <a:cs typeface="Times New Roman" panose="02020603050405020304" pitchFamily="18" charset="0"/>
                  </a:rPr>
                  <a:t>Mà </a:t>
                </a:r>
                <a14:m>
                  <m:oMath xmlns:m="http://schemas.openxmlformats.org/officeDocument/2006/math">
                    <m:acc>
                      <m:accPr>
                        <m:chr m:val="̂"/>
                        <m:ctrlPr>
                          <a:rPr lang="en-US" sz="1800" i="1">
                            <a:latin typeface="Cambria Math"/>
                            <a:ea typeface="Calibri" panose="020F0502020204030204" pitchFamily="34" charset="0"/>
                            <a:cs typeface="Arial" panose="020B0604020202020204" pitchFamily="34" charset="0"/>
                          </a:rPr>
                        </m:ctrlPr>
                      </m:accPr>
                      <m:e>
                        <m:r>
                          <a:rPr lang="en-US" sz="1800" i="1">
                            <a:latin typeface="Cambria Math" panose="02040503050406030204" pitchFamily="18" charset="0"/>
                            <a:ea typeface="Calibri" panose="020F0502020204030204" pitchFamily="34" charset="0"/>
                            <a:cs typeface="Arial" panose="020B0604020202020204" pitchFamily="34" charset="0"/>
                          </a:rPr>
                          <m:t>𝐶𝑂𝐷</m:t>
                        </m:r>
                      </m:e>
                    </m:acc>
                    <m:r>
                      <a:rPr lang="pt-BR" sz="1800" i="1">
                        <a:latin typeface="Cambria Math" panose="02040503050406030204" pitchFamily="18" charset="0"/>
                        <a:ea typeface="Calibri" panose="020F0502020204030204" pitchFamily="34" charset="0"/>
                        <a:cs typeface="Arial" panose="020B0604020202020204" pitchFamily="34" charset="0"/>
                      </a:rPr>
                      <m:t>=</m:t>
                    </m:r>
                    <m:f>
                      <m:fPr>
                        <m:ctrlPr>
                          <a:rPr lang="en-US" sz="1800" i="1">
                            <a:latin typeface="Cambria Math"/>
                            <a:ea typeface="Calibri" panose="020F0502020204030204" pitchFamily="34" charset="0"/>
                            <a:cs typeface="Arial" panose="020B0604020202020204" pitchFamily="34" charset="0"/>
                          </a:rPr>
                        </m:ctrlPr>
                      </m:fPr>
                      <m:num>
                        <m:r>
                          <a:rPr lang="pt-BR" sz="1800" i="1">
                            <a:latin typeface="Cambria Math" panose="02040503050406030204" pitchFamily="18" charset="0"/>
                            <a:ea typeface="Calibri" panose="020F0502020204030204" pitchFamily="34" charset="0"/>
                            <a:cs typeface="Arial" panose="020B0604020202020204" pitchFamily="34" charset="0"/>
                          </a:rPr>
                          <m:t>1</m:t>
                        </m:r>
                      </m:num>
                      <m:den>
                        <m:r>
                          <a:rPr lang="pt-BR" sz="1800" i="1">
                            <a:latin typeface="Cambria Math" panose="02040503050406030204" pitchFamily="18" charset="0"/>
                            <a:ea typeface="Calibri" panose="020F0502020204030204" pitchFamily="34" charset="0"/>
                            <a:cs typeface="Arial" panose="020B0604020202020204" pitchFamily="34" charset="0"/>
                          </a:rPr>
                          <m:t>2</m:t>
                        </m:r>
                      </m:den>
                    </m:f>
                    <m:acc>
                      <m:accPr>
                        <m:chr m:val="̂"/>
                        <m:ctrlPr>
                          <a:rPr lang="en-US" sz="1800" i="1">
                            <a:latin typeface="Cambria Math"/>
                            <a:ea typeface="Calibri" panose="020F0502020204030204" pitchFamily="34" charset="0"/>
                            <a:cs typeface="Arial" panose="020B0604020202020204" pitchFamily="34" charset="0"/>
                          </a:rPr>
                        </m:ctrlPr>
                      </m:accPr>
                      <m:e>
                        <m:r>
                          <a:rPr lang="en-US" sz="1800" i="1">
                            <a:latin typeface="Cambria Math" panose="02040503050406030204" pitchFamily="18" charset="0"/>
                            <a:ea typeface="Calibri" panose="020F0502020204030204" pitchFamily="34" charset="0"/>
                            <a:cs typeface="Arial" panose="020B0604020202020204" pitchFamily="34" charset="0"/>
                          </a:rPr>
                          <m:t>𝐶𝑂𝐴</m:t>
                        </m:r>
                      </m:e>
                    </m:acc>
                    <m:r>
                      <a:rPr lang="pt-BR" sz="1800" i="1">
                        <a:latin typeface="Cambria Math" panose="02040503050406030204" pitchFamily="18" charset="0"/>
                        <a:ea typeface="Calibri" panose="020F0502020204030204" pitchFamily="34" charset="0"/>
                        <a:cs typeface="Arial" panose="020B0604020202020204" pitchFamily="34" charset="0"/>
                      </a:rPr>
                      <m:t>;</m:t>
                    </m:r>
                  </m:oMath>
                </a14:m>
                <a:r>
                  <a:rPr lang="pt-BR" sz="1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1800" i="1">
                            <a:latin typeface="Cambria Math"/>
                            <a:ea typeface="Calibri" panose="020F0502020204030204" pitchFamily="34" charset="0"/>
                            <a:cs typeface="Arial" panose="020B0604020202020204" pitchFamily="34" charset="0"/>
                          </a:rPr>
                        </m:ctrlPr>
                      </m:accPr>
                      <m:e>
                        <m:r>
                          <a:rPr lang="en-US" sz="1800" i="1">
                            <a:latin typeface="Cambria Math" panose="02040503050406030204" pitchFamily="18" charset="0"/>
                            <a:ea typeface="Calibri" panose="020F0502020204030204" pitchFamily="34" charset="0"/>
                            <a:cs typeface="Arial" panose="020B0604020202020204" pitchFamily="34" charset="0"/>
                          </a:rPr>
                          <m:t>𝐶𝑂𝐸</m:t>
                        </m:r>
                      </m:e>
                    </m:acc>
                    <m:r>
                      <a:rPr lang="pt-BR" sz="1800" i="1">
                        <a:latin typeface="Cambria Math" panose="02040503050406030204" pitchFamily="18" charset="0"/>
                        <a:ea typeface="Calibri" panose="020F0502020204030204" pitchFamily="34" charset="0"/>
                        <a:cs typeface="Arial" panose="020B0604020202020204" pitchFamily="34" charset="0"/>
                      </a:rPr>
                      <m:t>=</m:t>
                    </m:r>
                    <m:f>
                      <m:fPr>
                        <m:ctrlPr>
                          <a:rPr lang="en-US" sz="1800" i="1">
                            <a:latin typeface="Cambria Math"/>
                            <a:ea typeface="Calibri" panose="020F0502020204030204" pitchFamily="34" charset="0"/>
                            <a:cs typeface="Arial" panose="020B0604020202020204" pitchFamily="34" charset="0"/>
                          </a:rPr>
                        </m:ctrlPr>
                      </m:fPr>
                      <m:num>
                        <m:r>
                          <a:rPr lang="pt-BR" sz="1800" i="1">
                            <a:latin typeface="Cambria Math" panose="02040503050406030204" pitchFamily="18" charset="0"/>
                            <a:ea typeface="Calibri" panose="020F0502020204030204" pitchFamily="34" charset="0"/>
                            <a:cs typeface="Arial" panose="020B0604020202020204" pitchFamily="34" charset="0"/>
                          </a:rPr>
                          <m:t>1</m:t>
                        </m:r>
                      </m:num>
                      <m:den>
                        <m:r>
                          <a:rPr lang="pt-BR" sz="1800" i="1">
                            <a:latin typeface="Cambria Math" panose="02040503050406030204" pitchFamily="18" charset="0"/>
                            <a:ea typeface="Calibri" panose="020F0502020204030204" pitchFamily="34" charset="0"/>
                            <a:cs typeface="Arial" panose="020B0604020202020204" pitchFamily="34" charset="0"/>
                          </a:rPr>
                          <m:t>2</m:t>
                        </m:r>
                      </m:den>
                    </m:f>
                    <m:acc>
                      <m:accPr>
                        <m:chr m:val="̂"/>
                        <m:ctrlPr>
                          <a:rPr lang="en-US" sz="1800" i="1">
                            <a:latin typeface="Cambria Math"/>
                            <a:ea typeface="Calibri" panose="020F0502020204030204" pitchFamily="34" charset="0"/>
                            <a:cs typeface="Arial" panose="020B0604020202020204" pitchFamily="34" charset="0"/>
                          </a:rPr>
                        </m:ctrlPr>
                      </m:accPr>
                      <m:e>
                        <m:r>
                          <a:rPr lang="en-US" sz="1800" i="1">
                            <a:latin typeface="Cambria Math" panose="02040503050406030204" pitchFamily="18" charset="0"/>
                            <a:ea typeface="Calibri" panose="020F0502020204030204" pitchFamily="34" charset="0"/>
                            <a:cs typeface="Arial" panose="020B0604020202020204" pitchFamily="34" charset="0"/>
                          </a:rPr>
                          <m:t>𝐶𝑂𝐵</m:t>
                        </m:r>
                      </m:e>
                    </m:acc>
                  </m:oMath>
                </a14:m>
                <a:r>
                  <a:rPr lang="pt-BR" sz="1800" dirty="0">
                    <a:latin typeface="Arial" panose="020B0604020202020204" pitchFamily="34" charset="0"/>
                    <a:ea typeface="Calibri" panose="020F0502020204030204" pitchFamily="34" charset="0"/>
                    <a:cs typeface="Times New Roman" panose="02020603050405020304" pitchFamily="18" charset="0"/>
                  </a:rPr>
                  <a:t> nên </a:t>
                </a:r>
                <a14:m>
                  <m:oMath xmlns:m="http://schemas.openxmlformats.org/officeDocument/2006/math">
                    <m:acc>
                      <m:accPr>
                        <m:chr m:val="̂"/>
                        <m:ctrlPr>
                          <a:rPr lang="en-US" sz="1800" i="1">
                            <a:latin typeface="Cambria Math"/>
                            <a:ea typeface="Calibri" panose="020F0502020204030204" pitchFamily="34" charset="0"/>
                            <a:cs typeface="Arial" panose="020B0604020202020204" pitchFamily="34" charset="0"/>
                          </a:rPr>
                        </m:ctrlPr>
                      </m:accPr>
                      <m:e>
                        <m:r>
                          <a:rPr lang="en-US" sz="1800" i="1">
                            <a:latin typeface="Cambria Math" panose="02040503050406030204" pitchFamily="18" charset="0"/>
                            <a:ea typeface="Calibri" panose="020F0502020204030204" pitchFamily="34" charset="0"/>
                            <a:cs typeface="Arial" panose="020B0604020202020204" pitchFamily="34" charset="0"/>
                          </a:rPr>
                          <m:t>𝐶𝑂𝐷</m:t>
                        </m:r>
                      </m:e>
                    </m:acc>
                    <m:r>
                      <a:rPr lang="pt-BR" sz="1800" i="1">
                        <a:latin typeface="Cambria Math" panose="02040503050406030204" pitchFamily="18" charset="0"/>
                        <a:ea typeface="Calibri" panose="020F0502020204030204" pitchFamily="34" charset="0"/>
                        <a:cs typeface="Arial" panose="020B0604020202020204" pitchFamily="34" charset="0"/>
                      </a:rPr>
                      <m:t>+</m:t>
                    </m:r>
                    <m:acc>
                      <m:accPr>
                        <m:chr m:val="̂"/>
                        <m:ctrlPr>
                          <a:rPr lang="en-US" sz="1800" i="1">
                            <a:latin typeface="Cambria Math"/>
                            <a:ea typeface="Calibri" panose="020F0502020204030204" pitchFamily="34" charset="0"/>
                            <a:cs typeface="Arial" panose="020B0604020202020204" pitchFamily="34" charset="0"/>
                          </a:rPr>
                        </m:ctrlPr>
                      </m:accPr>
                      <m:e>
                        <m:r>
                          <a:rPr lang="en-US" sz="1800" i="1">
                            <a:latin typeface="Cambria Math" panose="02040503050406030204" pitchFamily="18" charset="0"/>
                            <a:ea typeface="Calibri" panose="020F0502020204030204" pitchFamily="34" charset="0"/>
                            <a:cs typeface="Arial" panose="020B0604020202020204" pitchFamily="34" charset="0"/>
                          </a:rPr>
                          <m:t>𝐶𝑂𝐸</m:t>
                        </m:r>
                      </m:e>
                    </m:acc>
                    <m:r>
                      <a:rPr lang="pt-BR" sz="1800" i="1">
                        <a:latin typeface="Cambria Math" panose="02040503050406030204" pitchFamily="18" charset="0"/>
                        <a:ea typeface="Calibri" panose="020F0502020204030204" pitchFamily="34" charset="0"/>
                        <a:cs typeface="Arial" panose="020B0604020202020204" pitchFamily="34" charset="0"/>
                      </a:rPr>
                      <m:t>=</m:t>
                    </m:r>
                    <m:sSup>
                      <m:sSupPr>
                        <m:ctrlPr>
                          <a:rPr lang="en-US" sz="1800" i="1">
                            <a:latin typeface="Cambria Math"/>
                            <a:ea typeface="Calibri" panose="020F0502020204030204" pitchFamily="34" charset="0"/>
                            <a:cs typeface="Arial" panose="020B0604020202020204" pitchFamily="34" charset="0"/>
                          </a:rPr>
                        </m:ctrlPr>
                      </m:sSupPr>
                      <m:e>
                        <m:r>
                          <a:rPr lang="pt-BR" sz="1800" i="1">
                            <a:latin typeface="Cambria Math" panose="02040503050406030204" pitchFamily="18" charset="0"/>
                            <a:ea typeface="Calibri" panose="020F0502020204030204" pitchFamily="34" charset="0"/>
                            <a:cs typeface="Arial" panose="020B0604020202020204" pitchFamily="34" charset="0"/>
                          </a:rPr>
                          <m:t>90</m:t>
                        </m:r>
                      </m:e>
                      <m:sup>
                        <m:r>
                          <a:rPr lang="en-US" sz="1800" i="1">
                            <a:latin typeface="Cambria Math" panose="02040503050406030204" pitchFamily="18" charset="0"/>
                            <a:ea typeface="Calibri" panose="020F0502020204030204" pitchFamily="34" charset="0"/>
                            <a:cs typeface="Arial" panose="020B0604020202020204" pitchFamily="34" charset="0"/>
                          </a:rPr>
                          <m:t>𝑜</m:t>
                        </m:r>
                      </m:sup>
                    </m:sSup>
                  </m:oMath>
                </a14:m>
                <a:r>
                  <a:rPr lang="pt-BR" sz="1800" dirty="0">
                    <a:latin typeface="Arial" panose="020B0604020202020204" pitchFamily="34" charset="0"/>
                    <a:ea typeface="Calibri" panose="020F0502020204030204" pitchFamily="34" charset="0"/>
                    <a:cs typeface="Times New Roman" panose="02020603050405020304" pitchFamily="18" charset="0"/>
                  </a:rPr>
                  <a:t> hay </a:t>
                </a:r>
                <a14:m>
                  <m:oMath xmlns:m="http://schemas.openxmlformats.org/officeDocument/2006/math">
                    <m:acc>
                      <m:accPr>
                        <m:chr m:val="̂"/>
                        <m:ctrlPr>
                          <a:rPr lang="en-US" sz="1800" i="1">
                            <a:latin typeface="Cambria Math"/>
                            <a:ea typeface="Calibri" panose="020F0502020204030204" pitchFamily="34" charset="0"/>
                            <a:cs typeface="Arial" panose="020B0604020202020204" pitchFamily="34" charset="0"/>
                          </a:rPr>
                        </m:ctrlPr>
                      </m:accPr>
                      <m:e>
                        <m:r>
                          <a:rPr lang="en-US" sz="1800" i="1">
                            <a:latin typeface="Cambria Math" panose="02040503050406030204" pitchFamily="18" charset="0"/>
                            <a:ea typeface="Calibri" panose="020F0502020204030204" pitchFamily="34" charset="0"/>
                            <a:cs typeface="Arial" panose="020B0604020202020204" pitchFamily="34" charset="0"/>
                          </a:rPr>
                          <m:t>𝐷𝑂𝐸</m:t>
                        </m:r>
                      </m:e>
                    </m:acc>
                    <m:r>
                      <a:rPr lang="pt-BR" sz="1800" i="1">
                        <a:latin typeface="Cambria Math" panose="02040503050406030204" pitchFamily="18" charset="0"/>
                        <a:ea typeface="Calibri" panose="020F0502020204030204" pitchFamily="34" charset="0"/>
                        <a:cs typeface="Arial" panose="020B0604020202020204" pitchFamily="34" charset="0"/>
                      </a:rPr>
                      <m:t>=</m:t>
                    </m:r>
                    <m:sSup>
                      <m:sSupPr>
                        <m:ctrlPr>
                          <a:rPr lang="en-US" sz="1800" i="1">
                            <a:latin typeface="Cambria Math"/>
                            <a:ea typeface="Calibri" panose="020F0502020204030204" pitchFamily="34" charset="0"/>
                            <a:cs typeface="Arial" panose="020B0604020202020204" pitchFamily="34" charset="0"/>
                          </a:rPr>
                        </m:ctrlPr>
                      </m:sSupPr>
                      <m:e>
                        <m:r>
                          <a:rPr lang="pt-BR" sz="1800" i="1">
                            <a:latin typeface="Cambria Math" panose="02040503050406030204" pitchFamily="18" charset="0"/>
                            <a:ea typeface="Calibri" panose="020F0502020204030204" pitchFamily="34" charset="0"/>
                            <a:cs typeface="Arial" panose="020B0604020202020204" pitchFamily="34" charset="0"/>
                          </a:rPr>
                          <m:t>90</m:t>
                        </m:r>
                      </m:e>
                      <m:sup>
                        <m:r>
                          <a:rPr lang="en-US" sz="1800" i="1">
                            <a:latin typeface="Cambria Math" panose="02040503050406030204" pitchFamily="18" charset="0"/>
                            <a:ea typeface="Calibri" panose="020F0502020204030204" pitchFamily="34" charset="0"/>
                            <a:cs typeface="Arial" panose="020B0604020202020204" pitchFamily="34" charset="0"/>
                          </a:rPr>
                          <m:t>𝑜</m:t>
                        </m:r>
                      </m:sup>
                    </m:sSup>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pt-BR" sz="1800" dirty="0">
                    <a:latin typeface="Arial" panose="020B0604020202020204" pitchFamily="34" charset="0"/>
                    <a:ea typeface="Calibri" panose="020F0502020204030204" pitchFamily="34" charset="0"/>
                    <a:cs typeface="Times New Roman" panose="02020603050405020304" pitchFamily="18" charset="0"/>
                  </a:rPr>
                  <a:t>Vậy </a:t>
                </a:r>
                <a14:m>
                  <m:oMath xmlns:m="http://schemas.openxmlformats.org/officeDocument/2006/math">
                    <m:r>
                      <a:rPr lang="pt-BR" sz="1800" i="1">
                        <a:latin typeface="Cambria Math" panose="02040503050406030204" pitchFamily="18" charset="0"/>
                        <a:ea typeface="Calibri" panose="020F0502020204030204" pitchFamily="34" charset="0"/>
                        <a:cs typeface="Arial" panose="020B0604020202020204" pitchFamily="34" charset="0"/>
                      </a:rPr>
                      <m:t>∆</m:t>
                    </m:r>
                    <m:r>
                      <a:rPr lang="en-US" sz="1800" i="1">
                        <a:latin typeface="Cambria Math" panose="02040503050406030204" pitchFamily="18" charset="0"/>
                        <a:ea typeface="Calibri" panose="020F0502020204030204" pitchFamily="34" charset="0"/>
                        <a:cs typeface="Arial" panose="020B0604020202020204" pitchFamily="34" charset="0"/>
                      </a:rPr>
                      <m:t>𝑂𝐷𝐸</m:t>
                    </m:r>
                  </m:oMath>
                </a14:m>
                <a:r>
                  <a:rPr lang="pt-BR" sz="1800" dirty="0">
                    <a:latin typeface="Arial" panose="020B0604020202020204" pitchFamily="34" charset="0"/>
                    <a:ea typeface="Calibri" panose="020F0502020204030204" pitchFamily="34" charset="0"/>
                    <a:cs typeface="Times New Roman" panose="02020603050405020304" pitchFamily="18" charset="0"/>
                  </a:rPr>
                  <a:t> vuông tại </a:t>
                </a:r>
                <a14:m>
                  <m:oMath xmlns:m="http://schemas.openxmlformats.org/officeDocument/2006/math">
                    <m:r>
                      <a:rPr lang="en-US" sz="1800" i="1">
                        <a:latin typeface="Cambria Math" panose="02040503050406030204" pitchFamily="18" charset="0"/>
                        <a:ea typeface="Calibri" panose="020F0502020204030204" pitchFamily="34" charset="0"/>
                        <a:cs typeface="Arial" panose="020B0604020202020204" pitchFamily="34" charset="0"/>
                      </a:rPr>
                      <m:t>𝑂</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pt-BR" sz="1800" dirty="0">
                    <a:latin typeface="Arial" panose="020B0604020202020204" pitchFamily="34" charset="0"/>
                    <a:ea typeface="Calibri" panose="020F0502020204030204" pitchFamily="34" charset="0"/>
                    <a:cs typeface="Times New Roman" panose="02020603050405020304" pitchFamily="18" charset="0"/>
                  </a:rPr>
                  <a:t>d) Dễ dạng chứng mình được </a:t>
                </a:r>
                <a14:m>
                  <m:oMath xmlns:m="http://schemas.openxmlformats.org/officeDocument/2006/math">
                    <m:r>
                      <a:rPr lang="pt-BR" sz="1800" i="1">
                        <a:latin typeface="Cambria Math" panose="02040503050406030204" pitchFamily="18" charset="0"/>
                        <a:ea typeface="Calibri" panose="020F0502020204030204" pitchFamily="34" charset="0"/>
                        <a:cs typeface="Arial" panose="020B0604020202020204" pitchFamily="34" charset="0"/>
                      </a:rPr>
                      <m:t>∆</m:t>
                    </m:r>
                    <m:r>
                      <a:rPr lang="en-US" sz="1800" i="1">
                        <a:latin typeface="Cambria Math" panose="02040503050406030204" pitchFamily="18" charset="0"/>
                        <a:ea typeface="Calibri" panose="020F0502020204030204" pitchFamily="34" charset="0"/>
                        <a:cs typeface="Arial" panose="020B0604020202020204" pitchFamily="34" charset="0"/>
                      </a:rPr>
                      <m:t>𝐷𝐶𝑂</m:t>
                    </m:r>
                  </m:oMath>
                </a14:m>
                <a:r>
                  <a:rPr lang="en-US" sz="1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180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vi-VN" sz="18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pt-BR" sz="1800" i="1">
                        <a:latin typeface="Cambria Math" panose="02040503050406030204" pitchFamily="18" charset="0"/>
                        <a:ea typeface="Calibri" panose="020F0502020204030204" pitchFamily="34" charset="0"/>
                        <a:cs typeface="Arial" panose="020B0604020202020204" pitchFamily="34" charset="0"/>
                      </a:rPr>
                      <m:t>∆</m:t>
                    </m:r>
                    <m:r>
                      <a:rPr lang="en-US" sz="1800" i="1">
                        <a:latin typeface="Cambria Math" panose="02040503050406030204" pitchFamily="18" charset="0"/>
                        <a:ea typeface="Calibri" panose="020F0502020204030204" pitchFamily="34" charset="0"/>
                        <a:cs typeface="Arial" panose="020B0604020202020204" pitchFamily="34" charset="0"/>
                      </a:rPr>
                      <m:t>𝐷𝑂𝐸</m:t>
                    </m:r>
                  </m:oMath>
                </a14:m>
                <a:r>
                  <a:rPr lang="pt-BR" sz="1800" dirty="0">
                    <a:latin typeface="Arial" panose="020B0604020202020204" pitchFamily="34" charset="0"/>
                    <a:ea typeface="Calibri" panose="020F0502020204030204" pitchFamily="34" charset="0"/>
                    <a:cs typeface="Times New Roman" panose="02020603050405020304" pitchFamily="18" charset="0"/>
                  </a:rPr>
                  <a:t> (cạnh huyền – góc nhọn)</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1800">
                    <a:ea typeface="Calibri" panose="020F0502020204030204" pitchFamily="34" charset="0"/>
                    <a:cs typeface="Arial" panose="020B0604020202020204" pitchFamily="34" charset="0"/>
                  </a:rPr>
                  <a:t>Suy ra </a:t>
                </a:r>
                <a14:m>
                  <m:oMath xmlns:m="http://schemas.openxmlformats.org/officeDocument/2006/math">
                    <m:f>
                      <m:fPr>
                        <m:ctrlPr>
                          <a:rPr lang="en-US" sz="1800" i="1">
                            <a:latin typeface="Cambria Math"/>
                            <a:ea typeface="Calibri" panose="020F0502020204030204" pitchFamily="34" charset="0"/>
                            <a:cs typeface="Arial" panose="020B0604020202020204" pitchFamily="34" charset="0"/>
                          </a:rPr>
                        </m:ctrlPr>
                      </m:fPr>
                      <m:num>
                        <m:r>
                          <a:rPr lang="en-US" sz="1800" i="1">
                            <a:latin typeface="Cambria Math" panose="02040503050406030204" pitchFamily="18" charset="0"/>
                            <a:ea typeface="Calibri" panose="020F0502020204030204" pitchFamily="34" charset="0"/>
                            <a:cs typeface="Arial" panose="020B0604020202020204" pitchFamily="34" charset="0"/>
                          </a:rPr>
                          <m:t>𝐷𝑂</m:t>
                        </m:r>
                      </m:num>
                      <m:den>
                        <m:r>
                          <a:rPr lang="en-US" sz="1800" i="1">
                            <a:latin typeface="Cambria Math" panose="02040503050406030204" pitchFamily="18" charset="0"/>
                            <a:ea typeface="Calibri" panose="020F0502020204030204" pitchFamily="34" charset="0"/>
                            <a:cs typeface="Arial" panose="020B0604020202020204" pitchFamily="34" charset="0"/>
                          </a:rPr>
                          <m:t>𝐶𝑂</m:t>
                        </m:r>
                      </m:den>
                    </m:f>
                    <m:r>
                      <a:rPr lang="en-US" sz="1800" i="1">
                        <a:latin typeface="Cambria Math" panose="02040503050406030204" pitchFamily="18" charset="0"/>
                        <a:ea typeface="Calibri" panose="020F0502020204030204" pitchFamily="34" charset="0"/>
                        <a:cs typeface="Arial" panose="020B0604020202020204" pitchFamily="34" charset="0"/>
                      </a:rPr>
                      <m:t>=</m:t>
                    </m:r>
                    <m:f>
                      <m:fPr>
                        <m:ctrlPr>
                          <a:rPr lang="en-US" sz="1800" i="1">
                            <a:latin typeface="Cambria Math"/>
                            <a:ea typeface="Calibri" panose="020F0502020204030204" pitchFamily="34" charset="0"/>
                            <a:cs typeface="Arial" panose="020B0604020202020204" pitchFamily="34" charset="0"/>
                          </a:rPr>
                        </m:ctrlPr>
                      </m:fPr>
                      <m:num>
                        <m:r>
                          <a:rPr lang="en-US" sz="1800" i="1">
                            <a:latin typeface="Cambria Math" panose="02040503050406030204" pitchFamily="18" charset="0"/>
                            <a:ea typeface="Calibri" panose="020F0502020204030204" pitchFamily="34" charset="0"/>
                            <a:cs typeface="Arial" panose="020B0604020202020204" pitchFamily="34" charset="0"/>
                          </a:rPr>
                          <m:t>𝐷𝐸</m:t>
                        </m:r>
                      </m:num>
                      <m:den>
                        <m:r>
                          <a:rPr lang="en-US" sz="1800" i="1">
                            <a:latin typeface="Cambria Math" panose="02040503050406030204" pitchFamily="18" charset="0"/>
                            <a:ea typeface="Calibri" panose="020F0502020204030204" pitchFamily="34" charset="0"/>
                            <a:cs typeface="Arial" panose="020B0604020202020204" pitchFamily="34" charset="0"/>
                          </a:rPr>
                          <m:t>𝑂𝐸</m:t>
                        </m:r>
                      </m:den>
                    </m:f>
                  </m:oMath>
                </a14:m>
                <a:r>
                  <a:rPr lang="en-US" sz="1800" dirty="0">
                    <a:latin typeface="Arial" panose="020B0604020202020204" pitchFamily="34" charset="0"/>
                    <a:ea typeface="Calibri" panose="020F0502020204030204" pitchFamily="34" charset="0"/>
                    <a:cs typeface="Times New Roman" panose="02020603050405020304" pitchFamily="18" charset="0"/>
                  </a:rPr>
                  <a:t> hay </a:t>
                </a:r>
                <a14:m>
                  <m:oMath xmlns:m="http://schemas.openxmlformats.org/officeDocument/2006/math">
                    <m:r>
                      <a:rPr lang="en-US" sz="1800" i="1">
                        <a:latin typeface="Cambria Math" panose="02040503050406030204" pitchFamily="18" charset="0"/>
                        <a:ea typeface="Calibri" panose="020F0502020204030204" pitchFamily="34" charset="0"/>
                        <a:cs typeface="Arial" panose="020B0604020202020204" pitchFamily="34" charset="0"/>
                      </a:rPr>
                      <m:t>𝐷𝑂</m:t>
                    </m:r>
                    <m:r>
                      <a:rPr lang="en-US" sz="1800" i="1">
                        <a:latin typeface="Cambria Math" panose="02040503050406030204" pitchFamily="18" charset="0"/>
                        <a:ea typeface="Calibri" panose="020F0502020204030204" pitchFamily="34" charset="0"/>
                        <a:cs typeface="Arial" panose="020B0604020202020204" pitchFamily="34" charset="0"/>
                      </a:rPr>
                      <m:t>.</m:t>
                    </m:r>
                    <m:r>
                      <a:rPr lang="en-US" sz="1800" i="1">
                        <a:latin typeface="Cambria Math" panose="02040503050406030204" pitchFamily="18" charset="0"/>
                        <a:ea typeface="Calibri" panose="020F0502020204030204" pitchFamily="34" charset="0"/>
                        <a:cs typeface="Arial" panose="020B0604020202020204" pitchFamily="34" charset="0"/>
                      </a:rPr>
                      <m:t>𝑂𝐸</m:t>
                    </m:r>
                    <m:r>
                      <a:rPr lang="en-US" sz="1800" i="1">
                        <a:latin typeface="Cambria Math" panose="02040503050406030204" pitchFamily="18" charset="0"/>
                        <a:ea typeface="Calibri" panose="020F0502020204030204" pitchFamily="34" charset="0"/>
                        <a:cs typeface="Arial" panose="020B0604020202020204" pitchFamily="34" charset="0"/>
                      </a:rPr>
                      <m:t>=</m:t>
                    </m:r>
                    <m:r>
                      <a:rPr lang="en-US" sz="1800" i="1">
                        <a:latin typeface="Cambria Math" panose="02040503050406030204" pitchFamily="18" charset="0"/>
                        <a:ea typeface="Calibri" panose="020F0502020204030204" pitchFamily="34" charset="0"/>
                        <a:cs typeface="Arial" panose="020B0604020202020204" pitchFamily="34" charset="0"/>
                      </a:rPr>
                      <m:t>𝐶𝑂</m:t>
                    </m:r>
                    <m:r>
                      <a:rPr lang="en-US" sz="1800" i="1">
                        <a:latin typeface="Cambria Math" panose="02040503050406030204" pitchFamily="18" charset="0"/>
                        <a:ea typeface="Calibri" panose="020F0502020204030204" pitchFamily="34" charset="0"/>
                        <a:cs typeface="Arial" panose="020B0604020202020204" pitchFamily="34" charset="0"/>
                      </a:rPr>
                      <m:t>.</m:t>
                    </m:r>
                    <m:r>
                      <a:rPr lang="en-US" sz="1800" i="1">
                        <a:latin typeface="Cambria Math" panose="02040503050406030204" pitchFamily="18" charset="0"/>
                        <a:ea typeface="Calibri" panose="020F0502020204030204" pitchFamily="34" charset="0"/>
                        <a:cs typeface="Arial" panose="020B0604020202020204" pitchFamily="34" charset="0"/>
                      </a:rPr>
                      <m:t>𝐷𝐸</m:t>
                    </m:r>
                  </m:oMath>
                </a14:m>
                <a:r>
                  <a:rPr lang="en-US" sz="1800">
                    <a:ea typeface="Calibri" panose="020F0502020204030204" pitchFamily="34" charset="0"/>
                    <a:cs typeface="Arial" panose="020B0604020202020204" pitchFamily="34" charset="0"/>
                  </a:rPr>
                  <a:t> suy ra </a:t>
                </a:r>
                <a14:m>
                  <m:oMath xmlns:m="http://schemas.openxmlformats.org/officeDocument/2006/math">
                    <m:r>
                      <a:rPr lang="en-US" sz="1800" i="1">
                        <a:latin typeface="Cambria Math" panose="02040503050406030204" pitchFamily="18" charset="0"/>
                        <a:ea typeface="Calibri" panose="020F0502020204030204" pitchFamily="34" charset="0"/>
                        <a:cs typeface="Arial" panose="020B0604020202020204" pitchFamily="34" charset="0"/>
                      </a:rPr>
                      <m:t>𝐶𝑂</m:t>
                    </m:r>
                    <m:r>
                      <a:rPr lang="en-US" sz="1800" i="1">
                        <a:latin typeface="Cambria Math" panose="02040503050406030204" pitchFamily="18" charset="0"/>
                        <a:ea typeface="Calibri" panose="020F0502020204030204" pitchFamily="34" charset="0"/>
                        <a:cs typeface="Arial" panose="020B0604020202020204" pitchFamily="34" charset="0"/>
                      </a:rPr>
                      <m:t>=</m:t>
                    </m:r>
                    <m:f>
                      <m:fPr>
                        <m:ctrlPr>
                          <a:rPr lang="en-US" sz="1800" i="1">
                            <a:latin typeface="Cambria Math"/>
                            <a:ea typeface="Calibri" panose="020F0502020204030204" pitchFamily="34" charset="0"/>
                            <a:cs typeface="Arial" panose="020B0604020202020204" pitchFamily="34" charset="0"/>
                          </a:rPr>
                        </m:ctrlPr>
                      </m:fPr>
                      <m:num>
                        <m:r>
                          <a:rPr lang="en-US" sz="1800" i="1">
                            <a:latin typeface="Cambria Math" panose="02040503050406030204" pitchFamily="18" charset="0"/>
                            <a:ea typeface="Calibri" panose="020F0502020204030204" pitchFamily="34" charset="0"/>
                            <a:cs typeface="Arial" panose="020B0604020202020204" pitchFamily="34" charset="0"/>
                          </a:rPr>
                          <m:t>𝑂𝐷</m:t>
                        </m:r>
                        <m:r>
                          <a:rPr lang="en-US" sz="1800" i="1">
                            <a:latin typeface="Cambria Math" panose="02040503050406030204" pitchFamily="18" charset="0"/>
                            <a:ea typeface="Calibri" panose="020F0502020204030204" pitchFamily="34" charset="0"/>
                            <a:cs typeface="Arial" panose="020B0604020202020204" pitchFamily="34" charset="0"/>
                          </a:rPr>
                          <m:t>.</m:t>
                        </m:r>
                        <m:r>
                          <a:rPr lang="en-US" sz="1800" i="1">
                            <a:latin typeface="Cambria Math" panose="02040503050406030204" pitchFamily="18" charset="0"/>
                            <a:ea typeface="Calibri" panose="020F0502020204030204" pitchFamily="34" charset="0"/>
                            <a:cs typeface="Arial" panose="020B0604020202020204" pitchFamily="34" charset="0"/>
                          </a:rPr>
                          <m:t>𝑂𝐸</m:t>
                        </m:r>
                      </m:num>
                      <m:den>
                        <m:r>
                          <a:rPr lang="en-US" sz="1800" i="1">
                            <a:latin typeface="Cambria Math" panose="02040503050406030204" pitchFamily="18" charset="0"/>
                            <a:ea typeface="Calibri" panose="020F0502020204030204" pitchFamily="34" charset="0"/>
                            <a:cs typeface="Arial" panose="020B0604020202020204" pitchFamily="34" charset="0"/>
                          </a:rPr>
                          <m:t>𝐷𝐸</m:t>
                        </m:r>
                      </m:den>
                    </m:f>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pt-BR" sz="1800" dirty="0">
                    <a:latin typeface="Arial" panose="020B0604020202020204" pitchFamily="34" charset="0"/>
                    <a:ea typeface="Calibri" panose="020F0502020204030204" pitchFamily="34" charset="0"/>
                    <a:cs typeface="Times New Roman" panose="02020603050405020304" pitchFamily="18" charset="0"/>
                  </a:rPr>
                  <a:t>Mà </a:t>
                </a:r>
                <a14:m>
                  <m:oMath xmlns:m="http://schemas.openxmlformats.org/officeDocument/2006/math">
                    <m:r>
                      <a:rPr lang="en-US" sz="1800" i="1">
                        <a:latin typeface="Cambria Math" panose="02040503050406030204" pitchFamily="18" charset="0"/>
                        <a:ea typeface="Calibri" panose="020F0502020204030204" pitchFamily="34" charset="0"/>
                        <a:cs typeface="Arial" panose="020B0604020202020204" pitchFamily="34" charset="0"/>
                      </a:rPr>
                      <m:t>𝑂𝐶</m:t>
                    </m:r>
                    <m:r>
                      <a:rPr lang="pt-BR" sz="1800" i="1">
                        <a:latin typeface="Cambria Math" panose="02040503050406030204" pitchFamily="18" charset="0"/>
                        <a:ea typeface="Calibri" panose="020F0502020204030204" pitchFamily="34" charset="0"/>
                        <a:cs typeface="Arial" panose="020B0604020202020204" pitchFamily="34" charset="0"/>
                      </a:rPr>
                      <m:t>=</m:t>
                    </m:r>
                    <m:r>
                      <a:rPr lang="en-US" sz="1800" i="1">
                        <a:latin typeface="Cambria Math" panose="02040503050406030204" pitchFamily="18" charset="0"/>
                        <a:ea typeface="Calibri" panose="020F0502020204030204" pitchFamily="34" charset="0"/>
                        <a:cs typeface="Arial" panose="020B0604020202020204" pitchFamily="34" charset="0"/>
                      </a:rPr>
                      <m:t>𝑅</m:t>
                    </m:r>
                  </m:oMath>
                </a14:m>
                <a:r>
                  <a:rPr lang="pt-BR" sz="1800" dirty="0">
                    <a:latin typeface="Arial" panose="020B0604020202020204" pitchFamily="34" charset="0"/>
                    <a:ea typeface="Calibri" panose="020F0502020204030204" pitchFamily="34" charset="0"/>
                    <a:cs typeface="Times New Roman" panose="02020603050405020304" pitchFamily="18" charset="0"/>
                  </a:rPr>
                  <a:t> nên </a:t>
                </a:r>
                <a14:m>
                  <m:oMath xmlns:m="http://schemas.openxmlformats.org/officeDocument/2006/math">
                    <m:f>
                      <m:fPr>
                        <m:ctrlPr>
                          <a:rPr lang="en-US" sz="1800" i="1">
                            <a:latin typeface="Cambria Math"/>
                            <a:ea typeface="Calibri" panose="020F0502020204030204" pitchFamily="34" charset="0"/>
                            <a:cs typeface="Arial" panose="020B0604020202020204" pitchFamily="34" charset="0"/>
                          </a:rPr>
                        </m:ctrlPr>
                      </m:fPr>
                      <m:num>
                        <m:r>
                          <a:rPr lang="en-US" sz="1800" i="1">
                            <a:latin typeface="Cambria Math" panose="02040503050406030204" pitchFamily="18" charset="0"/>
                            <a:ea typeface="Calibri" panose="020F0502020204030204" pitchFamily="34" charset="0"/>
                            <a:cs typeface="Arial" panose="020B0604020202020204" pitchFamily="34" charset="0"/>
                          </a:rPr>
                          <m:t>𝑂𝐷</m:t>
                        </m:r>
                        <m:r>
                          <a:rPr lang="pt-BR" sz="1800" i="1">
                            <a:latin typeface="Cambria Math" panose="02040503050406030204" pitchFamily="18" charset="0"/>
                            <a:ea typeface="Calibri" panose="020F0502020204030204" pitchFamily="34" charset="0"/>
                            <a:cs typeface="Arial" panose="020B0604020202020204" pitchFamily="34" charset="0"/>
                          </a:rPr>
                          <m:t>.</m:t>
                        </m:r>
                        <m:r>
                          <a:rPr lang="en-US" sz="1800" i="1">
                            <a:latin typeface="Cambria Math" panose="02040503050406030204" pitchFamily="18" charset="0"/>
                            <a:ea typeface="Calibri" panose="020F0502020204030204" pitchFamily="34" charset="0"/>
                            <a:cs typeface="Arial" panose="020B0604020202020204" pitchFamily="34" charset="0"/>
                          </a:rPr>
                          <m:t>𝑂𝐸</m:t>
                        </m:r>
                      </m:num>
                      <m:den>
                        <m:r>
                          <a:rPr lang="en-US" sz="1800" i="1">
                            <a:latin typeface="Cambria Math" panose="02040503050406030204" pitchFamily="18" charset="0"/>
                            <a:ea typeface="Calibri" panose="020F0502020204030204" pitchFamily="34" charset="0"/>
                            <a:cs typeface="Arial" panose="020B0604020202020204" pitchFamily="34" charset="0"/>
                          </a:rPr>
                          <m:t>𝐷𝐸</m:t>
                        </m:r>
                      </m:den>
                    </m:f>
                    <m:r>
                      <a:rPr lang="pt-BR" sz="1800" i="1">
                        <a:latin typeface="Cambria Math" panose="02040503050406030204" pitchFamily="18" charset="0"/>
                        <a:ea typeface="Calibri" panose="020F0502020204030204" pitchFamily="34" charset="0"/>
                        <a:cs typeface="Arial" panose="020B0604020202020204" pitchFamily="34" charset="0"/>
                      </a:rPr>
                      <m:t>=</m:t>
                    </m:r>
                    <m:r>
                      <a:rPr lang="en-US" sz="1800" i="1">
                        <a:latin typeface="Cambria Math" panose="02040503050406030204" pitchFamily="18" charset="0"/>
                        <a:ea typeface="Calibri" panose="020F0502020204030204" pitchFamily="34" charset="0"/>
                        <a:cs typeface="Arial" panose="020B0604020202020204" pitchFamily="34" charset="0"/>
                      </a:rPr>
                      <m:t>𝑅</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3638D70B-2F79-C66C-539F-6F146177EECE}"/>
                  </a:ext>
                </a:extLst>
              </p:cNvPr>
              <p:cNvSpPr txBox="1">
                <a:spLocks noRot="1" noChangeAspect="1" noMove="1" noResize="1" noEditPoints="1" noAdjustHandles="1" noChangeArrowheads="1" noChangeShapeType="1" noTextEdit="1"/>
              </p:cNvSpPr>
              <p:nvPr/>
            </p:nvSpPr>
            <p:spPr>
              <a:xfrm>
                <a:off x="283223" y="754509"/>
                <a:ext cx="8577552" cy="4295920"/>
              </a:xfrm>
              <a:prstGeom prst="rect">
                <a:avLst/>
              </a:prstGeom>
              <a:blipFill>
                <a:blip r:embed="rId3"/>
                <a:stretch>
                  <a:fillRect l="-568"/>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xmlns="" id="{3E40F827-C9FD-365A-E7E3-86E64AAC332F}"/>
              </a:ext>
            </a:extLst>
          </p:cNvPr>
          <p:cNvPicPr>
            <a:picLocks noChangeAspect="1"/>
          </p:cNvPicPr>
          <p:nvPr/>
        </p:nvPicPr>
        <p:blipFill>
          <a:blip r:embed="rId4"/>
          <a:stretch>
            <a:fillRect/>
          </a:stretch>
        </p:blipFill>
        <p:spPr>
          <a:xfrm>
            <a:off x="6615485" y="281551"/>
            <a:ext cx="2245290" cy="1955469"/>
          </a:xfrm>
          <a:prstGeom prst="rect">
            <a:avLst/>
          </a:prstGeom>
        </p:spPr>
      </p:pic>
    </p:spTree>
    <p:extLst>
      <p:ext uri="{BB962C8B-B14F-4D97-AF65-F5344CB8AC3E}">
        <p14:creationId xmlns:p14="http://schemas.microsoft.com/office/powerpoint/2010/main" val="20530070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10"/>
        <p:cNvGrpSpPr/>
        <p:nvPr/>
      </p:nvGrpSpPr>
      <p:grpSpPr>
        <a:xfrm>
          <a:off x="0" y="0"/>
          <a:ext cx="0" cy="0"/>
          <a:chOff x="0" y="0"/>
          <a:chExt cx="0" cy="0"/>
        </a:xfrm>
      </p:grpSpPr>
      <p:grpSp>
        <p:nvGrpSpPr>
          <p:cNvPr id="3314" name="Google Shape;3314;p41"/>
          <p:cNvGrpSpPr/>
          <p:nvPr/>
        </p:nvGrpSpPr>
        <p:grpSpPr>
          <a:xfrm>
            <a:off x="4263099" y="-1306358"/>
            <a:ext cx="7057735" cy="6610859"/>
            <a:chOff x="4263099" y="-1306358"/>
            <a:chExt cx="7057735" cy="6610859"/>
          </a:xfrm>
        </p:grpSpPr>
        <p:grpSp>
          <p:nvGrpSpPr>
            <p:cNvPr id="3315" name="Google Shape;3315;p41"/>
            <p:cNvGrpSpPr/>
            <p:nvPr/>
          </p:nvGrpSpPr>
          <p:grpSpPr>
            <a:xfrm>
              <a:off x="5103989" y="-796365"/>
              <a:ext cx="6216845" cy="6100866"/>
              <a:chOff x="5103989" y="-796365"/>
              <a:chExt cx="6216845" cy="6100866"/>
            </a:xfrm>
          </p:grpSpPr>
          <p:grpSp>
            <p:nvGrpSpPr>
              <p:cNvPr id="3316" name="Google Shape;3316;p41"/>
              <p:cNvGrpSpPr/>
              <p:nvPr/>
            </p:nvGrpSpPr>
            <p:grpSpPr>
              <a:xfrm rot="3294438">
                <a:off x="6121183" y="-75596"/>
                <a:ext cx="4182456" cy="4659328"/>
                <a:chOff x="1462625" y="1639075"/>
                <a:chExt cx="1426325" cy="1588875"/>
              </a:xfrm>
            </p:grpSpPr>
            <p:sp>
              <p:nvSpPr>
                <p:cNvPr id="3317" name="Google Shape;3317;p41"/>
                <p:cNvSpPr/>
                <p:nvPr/>
              </p:nvSpPr>
              <p:spPr>
                <a:xfrm>
                  <a:off x="1462625" y="1639075"/>
                  <a:ext cx="1426325" cy="1588875"/>
                </a:xfrm>
                <a:custGeom>
                  <a:avLst/>
                  <a:gdLst/>
                  <a:ahLst/>
                  <a:cxnLst/>
                  <a:rect l="l" t="t" r="r" b="b"/>
                  <a:pathLst>
                    <a:path w="57053" h="63555" extrusionOk="0">
                      <a:moveTo>
                        <a:pt x="32999" y="1"/>
                      </a:moveTo>
                      <a:lnTo>
                        <a:pt x="0" y="17087"/>
                      </a:lnTo>
                      <a:lnTo>
                        <a:pt x="24054" y="63555"/>
                      </a:lnTo>
                      <a:lnTo>
                        <a:pt x="57052" y="46480"/>
                      </a:lnTo>
                      <a:lnTo>
                        <a:pt x="32999" y="1"/>
                      </a:lnTo>
                      <a:close/>
                    </a:path>
                  </a:pathLst>
                </a:custGeom>
                <a:solidFill>
                  <a:schemeClr val="dk2"/>
                </a:solidFill>
                <a:ln>
                  <a:noFill/>
                </a:ln>
                <a:effectLst>
                  <a:outerShdw dist="76200" dir="5220000" algn="bl" rotWithShape="0">
                    <a:schemeClr val="dk1">
                      <a:alpha val="1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41"/>
                <p:cNvSpPr/>
                <p:nvPr/>
              </p:nvSpPr>
              <p:spPr>
                <a:xfrm>
                  <a:off x="1501000" y="1691425"/>
                  <a:ext cx="1351300" cy="1487100"/>
                </a:xfrm>
                <a:custGeom>
                  <a:avLst/>
                  <a:gdLst/>
                  <a:ahLst/>
                  <a:cxnLst/>
                  <a:rect l="l" t="t" r="r" b="b"/>
                  <a:pathLst>
                    <a:path w="54052" h="59484" extrusionOk="0">
                      <a:moveTo>
                        <a:pt x="31743" y="117"/>
                      </a:moveTo>
                      <a:lnTo>
                        <a:pt x="53947" y="42990"/>
                      </a:lnTo>
                      <a:lnTo>
                        <a:pt x="22310" y="59367"/>
                      </a:lnTo>
                      <a:lnTo>
                        <a:pt x="105" y="16494"/>
                      </a:lnTo>
                      <a:lnTo>
                        <a:pt x="31743" y="117"/>
                      </a:lnTo>
                      <a:close/>
                      <a:moveTo>
                        <a:pt x="31778" y="0"/>
                      </a:moveTo>
                      <a:lnTo>
                        <a:pt x="0" y="16459"/>
                      </a:lnTo>
                      <a:lnTo>
                        <a:pt x="22275" y="59484"/>
                      </a:lnTo>
                      <a:lnTo>
                        <a:pt x="54052" y="43025"/>
                      </a:lnTo>
                      <a:lnTo>
                        <a:pt x="317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41"/>
                <p:cNvSpPr/>
                <p:nvPr/>
              </p:nvSpPr>
              <p:spPr>
                <a:xfrm>
                  <a:off x="1562075" y="2071475"/>
                  <a:ext cx="558325" cy="1074475"/>
                </a:xfrm>
                <a:custGeom>
                  <a:avLst/>
                  <a:gdLst/>
                  <a:ahLst/>
                  <a:cxnLst/>
                  <a:rect l="l" t="t" r="r" b="b"/>
                  <a:pathLst>
                    <a:path w="22333" h="42979" extrusionOk="0">
                      <a:moveTo>
                        <a:pt x="81" y="1"/>
                      </a:moveTo>
                      <a:lnTo>
                        <a:pt x="0" y="36"/>
                      </a:lnTo>
                      <a:lnTo>
                        <a:pt x="22251" y="42979"/>
                      </a:lnTo>
                      <a:lnTo>
                        <a:pt x="22332" y="42944"/>
                      </a:lnTo>
                      <a:lnTo>
                        <a:pt x="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41"/>
                <p:cNvSpPr/>
                <p:nvPr/>
              </p:nvSpPr>
              <p:spPr>
                <a:xfrm>
                  <a:off x="1623425" y="2039500"/>
                  <a:ext cx="557750" cy="1074775"/>
                </a:xfrm>
                <a:custGeom>
                  <a:avLst/>
                  <a:gdLst/>
                  <a:ahLst/>
                  <a:cxnLst/>
                  <a:rect l="l" t="t" r="r" b="b"/>
                  <a:pathLst>
                    <a:path w="22310" h="42991" extrusionOk="0">
                      <a:moveTo>
                        <a:pt x="70" y="0"/>
                      </a:moveTo>
                      <a:lnTo>
                        <a:pt x="0" y="35"/>
                      </a:lnTo>
                      <a:lnTo>
                        <a:pt x="22228" y="42990"/>
                      </a:lnTo>
                      <a:lnTo>
                        <a:pt x="22309" y="42955"/>
                      </a:lnTo>
                      <a:lnTo>
                        <a:pt x="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41"/>
                <p:cNvSpPr/>
                <p:nvPr/>
              </p:nvSpPr>
              <p:spPr>
                <a:xfrm>
                  <a:off x="1684200" y="2008375"/>
                  <a:ext cx="557750" cy="1074775"/>
                </a:xfrm>
                <a:custGeom>
                  <a:avLst/>
                  <a:gdLst/>
                  <a:ahLst/>
                  <a:cxnLst/>
                  <a:rect l="l" t="t" r="r" b="b"/>
                  <a:pathLst>
                    <a:path w="22310" h="42991" extrusionOk="0">
                      <a:moveTo>
                        <a:pt x="82" y="1"/>
                      </a:moveTo>
                      <a:lnTo>
                        <a:pt x="0" y="36"/>
                      </a:lnTo>
                      <a:lnTo>
                        <a:pt x="22240" y="42991"/>
                      </a:lnTo>
                      <a:lnTo>
                        <a:pt x="22309" y="42944"/>
                      </a:lnTo>
                      <a:lnTo>
                        <a:pt x="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41"/>
                <p:cNvSpPr/>
                <p:nvPr/>
              </p:nvSpPr>
              <p:spPr>
                <a:xfrm>
                  <a:off x="1744975" y="1976675"/>
                  <a:ext cx="558325" cy="1074500"/>
                </a:xfrm>
                <a:custGeom>
                  <a:avLst/>
                  <a:gdLst/>
                  <a:ahLst/>
                  <a:cxnLst/>
                  <a:rect l="l" t="t" r="r" b="b"/>
                  <a:pathLst>
                    <a:path w="22333" h="42980" extrusionOk="0">
                      <a:moveTo>
                        <a:pt x="82" y="1"/>
                      </a:moveTo>
                      <a:lnTo>
                        <a:pt x="0" y="36"/>
                      </a:lnTo>
                      <a:lnTo>
                        <a:pt x="22251" y="42979"/>
                      </a:lnTo>
                      <a:lnTo>
                        <a:pt x="22333" y="42944"/>
                      </a:lnTo>
                      <a:lnTo>
                        <a:pt x="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41"/>
                <p:cNvSpPr/>
                <p:nvPr/>
              </p:nvSpPr>
              <p:spPr>
                <a:xfrm>
                  <a:off x="1806625" y="1944975"/>
                  <a:ext cx="557150" cy="1074775"/>
                </a:xfrm>
                <a:custGeom>
                  <a:avLst/>
                  <a:gdLst/>
                  <a:ahLst/>
                  <a:cxnLst/>
                  <a:rect l="l" t="t" r="r" b="b"/>
                  <a:pathLst>
                    <a:path w="22286" h="42991" extrusionOk="0">
                      <a:moveTo>
                        <a:pt x="70" y="1"/>
                      </a:moveTo>
                      <a:lnTo>
                        <a:pt x="0" y="36"/>
                      </a:lnTo>
                      <a:lnTo>
                        <a:pt x="22216" y="42991"/>
                      </a:lnTo>
                      <a:lnTo>
                        <a:pt x="22286" y="42956"/>
                      </a:lnTo>
                      <a:lnTo>
                        <a:pt x="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41"/>
                <p:cNvSpPr/>
                <p:nvPr/>
              </p:nvSpPr>
              <p:spPr>
                <a:xfrm>
                  <a:off x="1867100" y="1913575"/>
                  <a:ext cx="558050" cy="1074500"/>
                </a:xfrm>
                <a:custGeom>
                  <a:avLst/>
                  <a:gdLst/>
                  <a:ahLst/>
                  <a:cxnLst/>
                  <a:rect l="l" t="t" r="r" b="b"/>
                  <a:pathLst>
                    <a:path w="22322" h="42980" extrusionOk="0">
                      <a:moveTo>
                        <a:pt x="82" y="1"/>
                      </a:moveTo>
                      <a:lnTo>
                        <a:pt x="0" y="36"/>
                      </a:lnTo>
                      <a:lnTo>
                        <a:pt x="22251" y="42979"/>
                      </a:lnTo>
                      <a:lnTo>
                        <a:pt x="22321" y="42944"/>
                      </a:lnTo>
                      <a:lnTo>
                        <a:pt x="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41"/>
                <p:cNvSpPr/>
                <p:nvPr/>
              </p:nvSpPr>
              <p:spPr>
                <a:xfrm>
                  <a:off x="1928450" y="1881600"/>
                  <a:ext cx="557475" cy="1075050"/>
                </a:xfrm>
                <a:custGeom>
                  <a:avLst/>
                  <a:gdLst/>
                  <a:ahLst/>
                  <a:cxnLst/>
                  <a:rect l="l" t="t" r="r" b="b"/>
                  <a:pathLst>
                    <a:path w="22299" h="43002" extrusionOk="0">
                      <a:moveTo>
                        <a:pt x="70" y="0"/>
                      </a:moveTo>
                      <a:lnTo>
                        <a:pt x="1" y="47"/>
                      </a:lnTo>
                      <a:lnTo>
                        <a:pt x="22217" y="43002"/>
                      </a:lnTo>
                      <a:lnTo>
                        <a:pt x="22298" y="42955"/>
                      </a:lnTo>
                      <a:lnTo>
                        <a:pt x="7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41"/>
                <p:cNvSpPr/>
                <p:nvPr/>
              </p:nvSpPr>
              <p:spPr>
                <a:xfrm>
                  <a:off x="1989225" y="1850475"/>
                  <a:ext cx="557750" cy="1074775"/>
                </a:xfrm>
                <a:custGeom>
                  <a:avLst/>
                  <a:gdLst/>
                  <a:ahLst/>
                  <a:cxnLst/>
                  <a:rect l="l" t="t" r="r" b="b"/>
                  <a:pathLst>
                    <a:path w="22310" h="42991" extrusionOk="0">
                      <a:moveTo>
                        <a:pt x="70" y="1"/>
                      </a:moveTo>
                      <a:lnTo>
                        <a:pt x="1" y="36"/>
                      </a:lnTo>
                      <a:lnTo>
                        <a:pt x="22240" y="42991"/>
                      </a:lnTo>
                      <a:lnTo>
                        <a:pt x="22310" y="42944"/>
                      </a:lnTo>
                      <a:lnTo>
                        <a:pt x="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41"/>
                <p:cNvSpPr/>
                <p:nvPr/>
              </p:nvSpPr>
              <p:spPr>
                <a:xfrm>
                  <a:off x="2050300" y="1818775"/>
                  <a:ext cx="557750" cy="1074775"/>
                </a:xfrm>
                <a:custGeom>
                  <a:avLst/>
                  <a:gdLst/>
                  <a:ahLst/>
                  <a:cxnLst/>
                  <a:rect l="l" t="t" r="r" b="b"/>
                  <a:pathLst>
                    <a:path w="22310" h="42991" extrusionOk="0">
                      <a:moveTo>
                        <a:pt x="70" y="1"/>
                      </a:moveTo>
                      <a:lnTo>
                        <a:pt x="0" y="47"/>
                      </a:lnTo>
                      <a:lnTo>
                        <a:pt x="22228" y="42991"/>
                      </a:lnTo>
                      <a:lnTo>
                        <a:pt x="22309" y="42956"/>
                      </a:lnTo>
                      <a:lnTo>
                        <a:pt x="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41"/>
                <p:cNvSpPr/>
                <p:nvPr/>
              </p:nvSpPr>
              <p:spPr>
                <a:xfrm>
                  <a:off x="2111075" y="1787375"/>
                  <a:ext cx="557750" cy="1074775"/>
                </a:xfrm>
                <a:custGeom>
                  <a:avLst/>
                  <a:gdLst/>
                  <a:ahLst/>
                  <a:cxnLst/>
                  <a:rect l="l" t="t" r="r" b="b"/>
                  <a:pathLst>
                    <a:path w="22310" h="42991" extrusionOk="0">
                      <a:moveTo>
                        <a:pt x="82" y="1"/>
                      </a:moveTo>
                      <a:lnTo>
                        <a:pt x="0" y="36"/>
                      </a:lnTo>
                      <a:lnTo>
                        <a:pt x="22240" y="42991"/>
                      </a:lnTo>
                      <a:lnTo>
                        <a:pt x="22309" y="42944"/>
                      </a:lnTo>
                      <a:lnTo>
                        <a:pt x="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41"/>
                <p:cNvSpPr/>
                <p:nvPr/>
              </p:nvSpPr>
              <p:spPr>
                <a:xfrm>
                  <a:off x="2172125" y="1755400"/>
                  <a:ext cx="557750" cy="1074775"/>
                </a:xfrm>
                <a:custGeom>
                  <a:avLst/>
                  <a:gdLst/>
                  <a:ahLst/>
                  <a:cxnLst/>
                  <a:rect l="l" t="t" r="r" b="b"/>
                  <a:pathLst>
                    <a:path w="22310" h="42991" extrusionOk="0">
                      <a:moveTo>
                        <a:pt x="82" y="0"/>
                      </a:moveTo>
                      <a:lnTo>
                        <a:pt x="1" y="35"/>
                      </a:lnTo>
                      <a:lnTo>
                        <a:pt x="22229" y="42990"/>
                      </a:lnTo>
                      <a:lnTo>
                        <a:pt x="22310" y="42955"/>
                      </a:lnTo>
                      <a:lnTo>
                        <a:pt x="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41"/>
                <p:cNvSpPr/>
                <p:nvPr/>
              </p:nvSpPr>
              <p:spPr>
                <a:xfrm>
                  <a:off x="2233200" y="1724275"/>
                  <a:ext cx="557750" cy="1074775"/>
                </a:xfrm>
                <a:custGeom>
                  <a:avLst/>
                  <a:gdLst/>
                  <a:ahLst/>
                  <a:cxnLst/>
                  <a:rect l="l" t="t" r="r" b="b"/>
                  <a:pathLst>
                    <a:path w="22310" h="42991" extrusionOk="0">
                      <a:moveTo>
                        <a:pt x="70" y="1"/>
                      </a:moveTo>
                      <a:lnTo>
                        <a:pt x="0" y="36"/>
                      </a:lnTo>
                      <a:lnTo>
                        <a:pt x="22240" y="42991"/>
                      </a:lnTo>
                      <a:lnTo>
                        <a:pt x="22310" y="42944"/>
                      </a:lnTo>
                      <a:lnTo>
                        <a:pt x="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41"/>
                <p:cNvSpPr/>
                <p:nvPr/>
              </p:nvSpPr>
              <p:spPr>
                <a:xfrm>
                  <a:off x="2025000" y="2702775"/>
                  <a:ext cx="793575" cy="412075"/>
                </a:xfrm>
                <a:custGeom>
                  <a:avLst/>
                  <a:gdLst/>
                  <a:ahLst/>
                  <a:cxnLst/>
                  <a:rect l="l" t="t" r="r" b="b"/>
                  <a:pathLst>
                    <a:path w="31743" h="16483" extrusionOk="0">
                      <a:moveTo>
                        <a:pt x="31708" y="1"/>
                      </a:moveTo>
                      <a:lnTo>
                        <a:pt x="0" y="16413"/>
                      </a:lnTo>
                      <a:lnTo>
                        <a:pt x="35" y="16482"/>
                      </a:lnTo>
                      <a:lnTo>
                        <a:pt x="31743" y="70"/>
                      </a:lnTo>
                      <a:lnTo>
                        <a:pt x="317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41"/>
                <p:cNvSpPr/>
                <p:nvPr/>
              </p:nvSpPr>
              <p:spPr>
                <a:xfrm>
                  <a:off x="1992425" y="2639675"/>
                  <a:ext cx="793575" cy="412075"/>
                </a:xfrm>
                <a:custGeom>
                  <a:avLst/>
                  <a:gdLst/>
                  <a:ahLst/>
                  <a:cxnLst/>
                  <a:rect l="l" t="t" r="r" b="b"/>
                  <a:pathLst>
                    <a:path w="31743" h="16483" extrusionOk="0">
                      <a:moveTo>
                        <a:pt x="31708" y="1"/>
                      </a:moveTo>
                      <a:lnTo>
                        <a:pt x="1" y="16413"/>
                      </a:lnTo>
                      <a:lnTo>
                        <a:pt x="35" y="16482"/>
                      </a:lnTo>
                      <a:lnTo>
                        <a:pt x="31743" y="70"/>
                      </a:lnTo>
                      <a:lnTo>
                        <a:pt x="317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41"/>
                <p:cNvSpPr/>
                <p:nvPr/>
              </p:nvSpPr>
              <p:spPr>
                <a:xfrm>
                  <a:off x="1959575" y="2576575"/>
                  <a:ext cx="793575" cy="412075"/>
                </a:xfrm>
                <a:custGeom>
                  <a:avLst/>
                  <a:gdLst/>
                  <a:ahLst/>
                  <a:cxnLst/>
                  <a:rect l="l" t="t" r="r" b="b"/>
                  <a:pathLst>
                    <a:path w="31743" h="16483" extrusionOk="0">
                      <a:moveTo>
                        <a:pt x="31708" y="1"/>
                      </a:moveTo>
                      <a:lnTo>
                        <a:pt x="0" y="16413"/>
                      </a:lnTo>
                      <a:lnTo>
                        <a:pt x="35" y="16482"/>
                      </a:lnTo>
                      <a:lnTo>
                        <a:pt x="31742" y="70"/>
                      </a:lnTo>
                      <a:lnTo>
                        <a:pt x="317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41"/>
                <p:cNvSpPr/>
                <p:nvPr/>
              </p:nvSpPr>
              <p:spPr>
                <a:xfrm>
                  <a:off x="1927000" y="2513175"/>
                  <a:ext cx="793575" cy="412375"/>
                </a:xfrm>
                <a:custGeom>
                  <a:avLst/>
                  <a:gdLst/>
                  <a:ahLst/>
                  <a:cxnLst/>
                  <a:rect l="l" t="t" r="r" b="b"/>
                  <a:pathLst>
                    <a:path w="31743" h="16495" extrusionOk="0">
                      <a:moveTo>
                        <a:pt x="31708" y="1"/>
                      </a:moveTo>
                      <a:lnTo>
                        <a:pt x="1" y="16424"/>
                      </a:lnTo>
                      <a:lnTo>
                        <a:pt x="35" y="16494"/>
                      </a:lnTo>
                      <a:lnTo>
                        <a:pt x="31743" y="71"/>
                      </a:lnTo>
                      <a:lnTo>
                        <a:pt x="317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41"/>
                <p:cNvSpPr/>
                <p:nvPr/>
              </p:nvSpPr>
              <p:spPr>
                <a:xfrm>
                  <a:off x="1894150" y="2450075"/>
                  <a:ext cx="793875" cy="412375"/>
                </a:xfrm>
                <a:custGeom>
                  <a:avLst/>
                  <a:gdLst/>
                  <a:ahLst/>
                  <a:cxnLst/>
                  <a:rect l="l" t="t" r="r" b="b"/>
                  <a:pathLst>
                    <a:path w="31755" h="16495" extrusionOk="0">
                      <a:moveTo>
                        <a:pt x="31708" y="1"/>
                      </a:moveTo>
                      <a:lnTo>
                        <a:pt x="0" y="16413"/>
                      </a:lnTo>
                      <a:lnTo>
                        <a:pt x="35" y="16494"/>
                      </a:lnTo>
                      <a:lnTo>
                        <a:pt x="31754" y="71"/>
                      </a:lnTo>
                      <a:lnTo>
                        <a:pt x="317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41"/>
                <p:cNvSpPr/>
                <p:nvPr/>
              </p:nvSpPr>
              <p:spPr>
                <a:xfrm>
                  <a:off x="1861575" y="2386975"/>
                  <a:ext cx="793575" cy="412075"/>
                </a:xfrm>
                <a:custGeom>
                  <a:avLst/>
                  <a:gdLst/>
                  <a:ahLst/>
                  <a:cxnLst/>
                  <a:rect l="l" t="t" r="r" b="b"/>
                  <a:pathLst>
                    <a:path w="31743" h="16483" extrusionOk="0">
                      <a:moveTo>
                        <a:pt x="31708" y="1"/>
                      </a:moveTo>
                      <a:lnTo>
                        <a:pt x="0" y="16413"/>
                      </a:lnTo>
                      <a:lnTo>
                        <a:pt x="35" y="16483"/>
                      </a:lnTo>
                      <a:lnTo>
                        <a:pt x="31743" y="71"/>
                      </a:lnTo>
                      <a:lnTo>
                        <a:pt x="317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41"/>
                <p:cNvSpPr/>
                <p:nvPr/>
              </p:nvSpPr>
              <p:spPr>
                <a:xfrm>
                  <a:off x="1828725" y="2323875"/>
                  <a:ext cx="793850" cy="412075"/>
                </a:xfrm>
                <a:custGeom>
                  <a:avLst/>
                  <a:gdLst/>
                  <a:ahLst/>
                  <a:cxnLst/>
                  <a:rect l="l" t="t" r="r" b="b"/>
                  <a:pathLst>
                    <a:path w="31754" h="16483" extrusionOk="0">
                      <a:moveTo>
                        <a:pt x="31719" y="1"/>
                      </a:moveTo>
                      <a:lnTo>
                        <a:pt x="0" y="16413"/>
                      </a:lnTo>
                      <a:lnTo>
                        <a:pt x="47" y="16483"/>
                      </a:lnTo>
                      <a:lnTo>
                        <a:pt x="31754" y="71"/>
                      </a:lnTo>
                      <a:lnTo>
                        <a:pt x="317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41"/>
                <p:cNvSpPr/>
                <p:nvPr/>
              </p:nvSpPr>
              <p:spPr>
                <a:xfrm>
                  <a:off x="1796150" y="2260500"/>
                  <a:ext cx="793575" cy="412350"/>
                </a:xfrm>
                <a:custGeom>
                  <a:avLst/>
                  <a:gdLst/>
                  <a:ahLst/>
                  <a:cxnLst/>
                  <a:rect l="l" t="t" r="r" b="b"/>
                  <a:pathLst>
                    <a:path w="31743" h="16494" extrusionOk="0">
                      <a:moveTo>
                        <a:pt x="31708" y="0"/>
                      </a:moveTo>
                      <a:lnTo>
                        <a:pt x="0" y="16424"/>
                      </a:lnTo>
                      <a:lnTo>
                        <a:pt x="35" y="16494"/>
                      </a:lnTo>
                      <a:lnTo>
                        <a:pt x="31743" y="82"/>
                      </a:lnTo>
                      <a:lnTo>
                        <a:pt x="31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41"/>
                <p:cNvSpPr/>
                <p:nvPr/>
              </p:nvSpPr>
              <p:spPr>
                <a:xfrm>
                  <a:off x="1763275" y="2197400"/>
                  <a:ext cx="793875" cy="412350"/>
                </a:xfrm>
                <a:custGeom>
                  <a:avLst/>
                  <a:gdLst/>
                  <a:ahLst/>
                  <a:cxnLst/>
                  <a:rect l="l" t="t" r="r" b="b"/>
                  <a:pathLst>
                    <a:path w="31755" h="16494" extrusionOk="0">
                      <a:moveTo>
                        <a:pt x="31720" y="0"/>
                      </a:moveTo>
                      <a:lnTo>
                        <a:pt x="1" y="16424"/>
                      </a:lnTo>
                      <a:lnTo>
                        <a:pt x="48" y="16494"/>
                      </a:lnTo>
                      <a:lnTo>
                        <a:pt x="31755" y="70"/>
                      </a:lnTo>
                      <a:lnTo>
                        <a:pt x="317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41"/>
                <p:cNvSpPr/>
                <p:nvPr/>
              </p:nvSpPr>
              <p:spPr>
                <a:xfrm>
                  <a:off x="1730725" y="2134300"/>
                  <a:ext cx="793575" cy="412350"/>
                </a:xfrm>
                <a:custGeom>
                  <a:avLst/>
                  <a:gdLst/>
                  <a:ahLst/>
                  <a:cxnLst/>
                  <a:rect l="l" t="t" r="r" b="b"/>
                  <a:pathLst>
                    <a:path w="31743" h="16494" extrusionOk="0">
                      <a:moveTo>
                        <a:pt x="31708" y="0"/>
                      </a:moveTo>
                      <a:lnTo>
                        <a:pt x="0" y="16412"/>
                      </a:lnTo>
                      <a:lnTo>
                        <a:pt x="35" y="16493"/>
                      </a:lnTo>
                      <a:lnTo>
                        <a:pt x="31743" y="70"/>
                      </a:lnTo>
                      <a:lnTo>
                        <a:pt x="31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41"/>
                <p:cNvSpPr/>
                <p:nvPr/>
              </p:nvSpPr>
              <p:spPr>
                <a:xfrm>
                  <a:off x="1697850" y="2071200"/>
                  <a:ext cx="793875" cy="412050"/>
                </a:xfrm>
                <a:custGeom>
                  <a:avLst/>
                  <a:gdLst/>
                  <a:ahLst/>
                  <a:cxnLst/>
                  <a:rect l="l" t="t" r="r" b="b"/>
                  <a:pathLst>
                    <a:path w="31755" h="16482" extrusionOk="0">
                      <a:moveTo>
                        <a:pt x="31720" y="0"/>
                      </a:moveTo>
                      <a:lnTo>
                        <a:pt x="1" y="16412"/>
                      </a:lnTo>
                      <a:lnTo>
                        <a:pt x="47" y="16482"/>
                      </a:lnTo>
                      <a:lnTo>
                        <a:pt x="31755" y="70"/>
                      </a:lnTo>
                      <a:lnTo>
                        <a:pt x="317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41"/>
                <p:cNvSpPr/>
                <p:nvPr/>
              </p:nvSpPr>
              <p:spPr>
                <a:xfrm>
                  <a:off x="1665300" y="2007800"/>
                  <a:ext cx="793575" cy="412350"/>
                </a:xfrm>
                <a:custGeom>
                  <a:avLst/>
                  <a:gdLst/>
                  <a:ahLst/>
                  <a:cxnLst/>
                  <a:rect l="l" t="t" r="r" b="b"/>
                  <a:pathLst>
                    <a:path w="31743" h="16494" extrusionOk="0">
                      <a:moveTo>
                        <a:pt x="31708" y="0"/>
                      </a:moveTo>
                      <a:lnTo>
                        <a:pt x="0" y="16424"/>
                      </a:lnTo>
                      <a:lnTo>
                        <a:pt x="35" y="16494"/>
                      </a:lnTo>
                      <a:lnTo>
                        <a:pt x="31742" y="82"/>
                      </a:lnTo>
                      <a:lnTo>
                        <a:pt x="31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41"/>
                <p:cNvSpPr/>
                <p:nvPr/>
              </p:nvSpPr>
              <p:spPr>
                <a:xfrm>
                  <a:off x="1632725" y="1944700"/>
                  <a:ext cx="793575" cy="412350"/>
                </a:xfrm>
                <a:custGeom>
                  <a:avLst/>
                  <a:gdLst/>
                  <a:ahLst/>
                  <a:cxnLst/>
                  <a:rect l="l" t="t" r="r" b="b"/>
                  <a:pathLst>
                    <a:path w="31743" h="16494" extrusionOk="0">
                      <a:moveTo>
                        <a:pt x="31708" y="0"/>
                      </a:moveTo>
                      <a:lnTo>
                        <a:pt x="0" y="16424"/>
                      </a:lnTo>
                      <a:lnTo>
                        <a:pt x="35" y="16494"/>
                      </a:lnTo>
                      <a:lnTo>
                        <a:pt x="31743" y="82"/>
                      </a:lnTo>
                      <a:lnTo>
                        <a:pt x="31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41"/>
                <p:cNvSpPr/>
                <p:nvPr/>
              </p:nvSpPr>
              <p:spPr>
                <a:xfrm>
                  <a:off x="1599875" y="1881600"/>
                  <a:ext cx="793850" cy="412350"/>
                </a:xfrm>
                <a:custGeom>
                  <a:avLst/>
                  <a:gdLst/>
                  <a:ahLst/>
                  <a:cxnLst/>
                  <a:rect l="l" t="t" r="r" b="b"/>
                  <a:pathLst>
                    <a:path w="31754" h="16494" extrusionOk="0">
                      <a:moveTo>
                        <a:pt x="31707" y="0"/>
                      </a:moveTo>
                      <a:lnTo>
                        <a:pt x="0" y="16412"/>
                      </a:lnTo>
                      <a:lnTo>
                        <a:pt x="35" y="16494"/>
                      </a:lnTo>
                      <a:lnTo>
                        <a:pt x="31754" y="70"/>
                      </a:lnTo>
                      <a:lnTo>
                        <a:pt x="31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41"/>
                <p:cNvSpPr/>
                <p:nvPr/>
              </p:nvSpPr>
              <p:spPr>
                <a:xfrm>
                  <a:off x="1567300" y="1818500"/>
                  <a:ext cx="793575" cy="412350"/>
                </a:xfrm>
                <a:custGeom>
                  <a:avLst/>
                  <a:gdLst/>
                  <a:ahLst/>
                  <a:cxnLst/>
                  <a:rect l="l" t="t" r="r" b="b"/>
                  <a:pathLst>
                    <a:path w="31743" h="16494" extrusionOk="0">
                      <a:moveTo>
                        <a:pt x="31708" y="0"/>
                      </a:moveTo>
                      <a:lnTo>
                        <a:pt x="0" y="16412"/>
                      </a:lnTo>
                      <a:lnTo>
                        <a:pt x="35" y="16494"/>
                      </a:lnTo>
                      <a:lnTo>
                        <a:pt x="31743" y="70"/>
                      </a:lnTo>
                      <a:lnTo>
                        <a:pt x="317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41"/>
                <p:cNvSpPr/>
                <p:nvPr/>
              </p:nvSpPr>
              <p:spPr>
                <a:xfrm>
                  <a:off x="1534450" y="1755400"/>
                  <a:ext cx="793850" cy="412075"/>
                </a:xfrm>
                <a:custGeom>
                  <a:avLst/>
                  <a:gdLst/>
                  <a:ahLst/>
                  <a:cxnLst/>
                  <a:rect l="l" t="t" r="r" b="b"/>
                  <a:pathLst>
                    <a:path w="31754" h="16483" extrusionOk="0">
                      <a:moveTo>
                        <a:pt x="31707" y="0"/>
                      </a:moveTo>
                      <a:lnTo>
                        <a:pt x="0" y="16412"/>
                      </a:lnTo>
                      <a:lnTo>
                        <a:pt x="35" y="16482"/>
                      </a:lnTo>
                      <a:lnTo>
                        <a:pt x="31754" y="70"/>
                      </a:lnTo>
                      <a:lnTo>
                        <a:pt x="317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7" name="Google Shape;3347;p41"/>
              <p:cNvGrpSpPr/>
              <p:nvPr/>
            </p:nvGrpSpPr>
            <p:grpSpPr>
              <a:xfrm rot="3294395">
                <a:off x="7278370" y="851157"/>
                <a:ext cx="2178180" cy="2298904"/>
                <a:chOff x="234325" y="1478800"/>
                <a:chExt cx="877325" cy="925950"/>
              </a:xfrm>
            </p:grpSpPr>
            <p:sp>
              <p:nvSpPr>
                <p:cNvPr id="3348" name="Google Shape;3348;p41"/>
                <p:cNvSpPr/>
                <p:nvPr/>
              </p:nvSpPr>
              <p:spPr>
                <a:xfrm>
                  <a:off x="501575" y="1512300"/>
                  <a:ext cx="382400" cy="199300"/>
                </a:xfrm>
                <a:custGeom>
                  <a:avLst/>
                  <a:gdLst/>
                  <a:ahLst/>
                  <a:cxnLst/>
                  <a:rect l="l" t="t" r="r" b="b"/>
                  <a:pathLst>
                    <a:path w="15296" h="7972" extrusionOk="0">
                      <a:moveTo>
                        <a:pt x="15214" y="0"/>
                      </a:moveTo>
                      <a:lnTo>
                        <a:pt x="0" y="7887"/>
                      </a:lnTo>
                      <a:cubicBezTo>
                        <a:pt x="69" y="7948"/>
                        <a:pt x="131" y="7972"/>
                        <a:pt x="190" y="7972"/>
                      </a:cubicBezTo>
                      <a:cubicBezTo>
                        <a:pt x="329" y="7972"/>
                        <a:pt x="444" y="7839"/>
                        <a:pt x="558" y="7782"/>
                      </a:cubicBezTo>
                      <a:cubicBezTo>
                        <a:pt x="5327" y="5328"/>
                        <a:pt x="10085" y="2862"/>
                        <a:pt x="14830" y="396"/>
                      </a:cubicBezTo>
                      <a:cubicBezTo>
                        <a:pt x="14993" y="314"/>
                        <a:pt x="15295" y="314"/>
                        <a:pt x="15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41"/>
                <p:cNvSpPr/>
                <p:nvPr/>
              </p:nvSpPr>
              <p:spPr>
                <a:xfrm>
                  <a:off x="236075" y="1751025"/>
                  <a:ext cx="38700" cy="63725"/>
                </a:xfrm>
                <a:custGeom>
                  <a:avLst/>
                  <a:gdLst/>
                  <a:ahLst/>
                  <a:cxnLst/>
                  <a:rect l="l" t="t" r="r" b="b"/>
                  <a:pathLst>
                    <a:path w="1548" h="2549" extrusionOk="0">
                      <a:moveTo>
                        <a:pt x="140" y="1"/>
                      </a:moveTo>
                      <a:lnTo>
                        <a:pt x="140" y="1"/>
                      </a:lnTo>
                      <a:cubicBezTo>
                        <a:pt x="1" y="780"/>
                        <a:pt x="454" y="1431"/>
                        <a:pt x="280" y="2094"/>
                      </a:cubicBezTo>
                      <a:cubicBezTo>
                        <a:pt x="365" y="2059"/>
                        <a:pt x="473" y="1897"/>
                        <a:pt x="551" y="1897"/>
                      </a:cubicBezTo>
                      <a:cubicBezTo>
                        <a:pt x="600" y="1897"/>
                        <a:pt x="638" y="1962"/>
                        <a:pt x="652" y="2164"/>
                      </a:cubicBezTo>
                      <a:cubicBezTo>
                        <a:pt x="664" y="2315"/>
                        <a:pt x="652" y="2455"/>
                        <a:pt x="792" y="2548"/>
                      </a:cubicBezTo>
                      <a:cubicBezTo>
                        <a:pt x="792" y="2036"/>
                        <a:pt x="1373" y="2432"/>
                        <a:pt x="1548" y="2036"/>
                      </a:cubicBezTo>
                      <a:lnTo>
                        <a:pt x="1548" y="2036"/>
                      </a:lnTo>
                      <a:cubicBezTo>
                        <a:pt x="1477" y="2048"/>
                        <a:pt x="1413" y="2054"/>
                        <a:pt x="1355" y="2054"/>
                      </a:cubicBezTo>
                      <a:cubicBezTo>
                        <a:pt x="896" y="2054"/>
                        <a:pt x="802" y="1706"/>
                        <a:pt x="698" y="1304"/>
                      </a:cubicBezTo>
                      <a:cubicBezTo>
                        <a:pt x="582" y="885"/>
                        <a:pt x="512" y="443"/>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41"/>
                <p:cNvSpPr/>
                <p:nvPr/>
              </p:nvSpPr>
              <p:spPr>
                <a:xfrm>
                  <a:off x="394850" y="1661525"/>
                  <a:ext cx="99750" cy="156750"/>
                </a:xfrm>
                <a:custGeom>
                  <a:avLst/>
                  <a:gdLst/>
                  <a:ahLst/>
                  <a:cxnLst/>
                  <a:rect l="l" t="t" r="r" b="b"/>
                  <a:pathLst>
                    <a:path w="3990" h="6270" extrusionOk="0">
                      <a:moveTo>
                        <a:pt x="868" y="1"/>
                      </a:moveTo>
                      <a:cubicBezTo>
                        <a:pt x="832" y="1"/>
                        <a:pt x="792" y="15"/>
                        <a:pt x="745" y="45"/>
                      </a:cubicBezTo>
                      <a:cubicBezTo>
                        <a:pt x="501" y="208"/>
                        <a:pt x="128" y="196"/>
                        <a:pt x="0" y="545"/>
                      </a:cubicBezTo>
                      <a:cubicBezTo>
                        <a:pt x="22" y="596"/>
                        <a:pt x="71" y="624"/>
                        <a:pt x="119" y="624"/>
                      </a:cubicBezTo>
                      <a:cubicBezTo>
                        <a:pt x="148" y="624"/>
                        <a:pt x="176" y="613"/>
                        <a:pt x="198" y="592"/>
                      </a:cubicBezTo>
                      <a:cubicBezTo>
                        <a:pt x="374" y="456"/>
                        <a:pt x="515" y="396"/>
                        <a:pt x="635" y="396"/>
                      </a:cubicBezTo>
                      <a:cubicBezTo>
                        <a:pt x="857" y="396"/>
                        <a:pt x="1005" y="601"/>
                        <a:pt x="1164" y="917"/>
                      </a:cubicBezTo>
                      <a:cubicBezTo>
                        <a:pt x="1966" y="2546"/>
                        <a:pt x="2827" y="4139"/>
                        <a:pt x="3664" y="5756"/>
                      </a:cubicBezTo>
                      <a:cubicBezTo>
                        <a:pt x="3490" y="5930"/>
                        <a:pt x="3187" y="5942"/>
                        <a:pt x="3036" y="6268"/>
                      </a:cubicBezTo>
                      <a:cubicBezTo>
                        <a:pt x="3057" y="6269"/>
                        <a:pt x="3077" y="6270"/>
                        <a:pt x="3097" y="6270"/>
                      </a:cubicBezTo>
                      <a:cubicBezTo>
                        <a:pt x="3418" y="6270"/>
                        <a:pt x="3596" y="6097"/>
                        <a:pt x="3804" y="5977"/>
                      </a:cubicBezTo>
                      <a:lnTo>
                        <a:pt x="3874" y="5965"/>
                      </a:lnTo>
                      <a:lnTo>
                        <a:pt x="3920" y="5930"/>
                      </a:lnTo>
                      <a:cubicBezTo>
                        <a:pt x="3943" y="5884"/>
                        <a:pt x="3990" y="5814"/>
                        <a:pt x="3978" y="5779"/>
                      </a:cubicBezTo>
                      <a:cubicBezTo>
                        <a:pt x="2931" y="3965"/>
                        <a:pt x="2013" y="2069"/>
                        <a:pt x="1070" y="208"/>
                      </a:cubicBezTo>
                      <a:cubicBezTo>
                        <a:pt x="1013" y="84"/>
                        <a:pt x="955" y="1"/>
                        <a:pt x="8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41"/>
                <p:cNvSpPr/>
                <p:nvPr/>
              </p:nvSpPr>
              <p:spPr>
                <a:xfrm>
                  <a:off x="238125" y="1824300"/>
                  <a:ext cx="73575" cy="38125"/>
                </a:xfrm>
                <a:custGeom>
                  <a:avLst/>
                  <a:gdLst/>
                  <a:ahLst/>
                  <a:cxnLst/>
                  <a:rect l="l" t="t" r="r" b="b"/>
                  <a:pathLst>
                    <a:path w="2943" h="1525" extrusionOk="0">
                      <a:moveTo>
                        <a:pt x="2943" y="1"/>
                      </a:moveTo>
                      <a:lnTo>
                        <a:pt x="2943" y="1"/>
                      </a:lnTo>
                      <a:cubicBezTo>
                        <a:pt x="1873" y="315"/>
                        <a:pt x="872" y="827"/>
                        <a:pt x="0" y="1525"/>
                      </a:cubicBezTo>
                      <a:lnTo>
                        <a:pt x="29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41"/>
                <p:cNvSpPr/>
                <p:nvPr/>
              </p:nvSpPr>
              <p:spPr>
                <a:xfrm>
                  <a:off x="344250" y="1724150"/>
                  <a:ext cx="100625" cy="82500"/>
                </a:xfrm>
                <a:custGeom>
                  <a:avLst/>
                  <a:gdLst/>
                  <a:ahLst/>
                  <a:cxnLst/>
                  <a:rect l="l" t="t" r="r" b="b"/>
                  <a:pathLst>
                    <a:path w="4025" h="3300" extrusionOk="0">
                      <a:moveTo>
                        <a:pt x="2433" y="1"/>
                      </a:moveTo>
                      <a:cubicBezTo>
                        <a:pt x="2380" y="1"/>
                        <a:pt x="2332" y="25"/>
                        <a:pt x="2292" y="87"/>
                      </a:cubicBezTo>
                      <a:cubicBezTo>
                        <a:pt x="2117" y="355"/>
                        <a:pt x="2641" y="262"/>
                        <a:pt x="2722" y="483"/>
                      </a:cubicBezTo>
                      <a:cubicBezTo>
                        <a:pt x="2734" y="506"/>
                        <a:pt x="2804" y="506"/>
                        <a:pt x="2839" y="529"/>
                      </a:cubicBezTo>
                      <a:cubicBezTo>
                        <a:pt x="3025" y="704"/>
                        <a:pt x="2967" y="1018"/>
                        <a:pt x="3188" y="1169"/>
                      </a:cubicBezTo>
                      <a:cubicBezTo>
                        <a:pt x="3350" y="1506"/>
                        <a:pt x="3036" y="1506"/>
                        <a:pt x="2885" y="1588"/>
                      </a:cubicBezTo>
                      <a:cubicBezTo>
                        <a:pt x="2071" y="2030"/>
                        <a:pt x="1257" y="2437"/>
                        <a:pt x="442" y="2867"/>
                      </a:cubicBezTo>
                      <a:cubicBezTo>
                        <a:pt x="268" y="2948"/>
                        <a:pt x="0" y="2948"/>
                        <a:pt x="0" y="3239"/>
                      </a:cubicBezTo>
                      <a:cubicBezTo>
                        <a:pt x="36" y="3284"/>
                        <a:pt x="74" y="3300"/>
                        <a:pt x="112" y="3300"/>
                      </a:cubicBezTo>
                      <a:cubicBezTo>
                        <a:pt x="171" y="3300"/>
                        <a:pt x="230" y="3261"/>
                        <a:pt x="280" y="3239"/>
                      </a:cubicBezTo>
                      <a:cubicBezTo>
                        <a:pt x="1513" y="2600"/>
                        <a:pt x="2746" y="1948"/>
                        <a:pt x="3967" y="1308"/>
                      </a:cubicBezTo>
                      <a:cubicBezTo>
                        <a:pt x="3990" y="1274"/>
                        <a:pt x="4013" y="1250"/>
                        <a:pt x="4025" y="1215"/>
                      </a:cubicBezTo>
                      <a:cubicBezTo>
                        <a:pt x="4025" y="1192"/>
                        <a:pt x="4025" y="1181"/>
                        <a:pt x="4013" y="1157"/>
                      </a:cubicBezTo>
                      <a:cubicBezTo>
                        <a:pt x="3975" y="1121"/>
                        <a:pt x="3935" y="1107"/>
                        <a:pt x="3894" y="1107"/>
                      </a:cubicBezTo>
                      <a:cubicBezTo>
                        <a:pt x="3757" y="1107"/>
                        <a:pt x="3609" y="1265"/>
                        <a:pt x="3474" y="1265"/>
                      </a:cubicBezTo>
                      <a:cubicBezTo>
                        <a:pt x="3405" y="1265"/>
                        <a:pt x="3340" y="1224"/>
                        <a:pt x="3281" y="1099"/>
                      </a:cubicBezTo>
                      <a:cubicBezTo>
                        <a:pt x="3269" y="797"/>
                        <a:pt x="3118" y="506"/>
                        <a:pt x="2885" y="320"/>
                      </a:cubicBezTo>
                      <a:cubicBezTo>
                        <a:pt x="2757" y="192"/>
                        <a:pt x="2578" y="1"/>
                        <a:pt x="2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41"/>
                <p:cNvSpPr/>
                <p:nvPr/>
              </p:nvSpPr>
              <p:spPr>
                <a:xfrm>
                  <a:off x="735075" y="1602500"/>
                  <a:ext cx="37525" cy="21650"/>
                </a:xfrm>
                <a:custGeom>
                  <a:avLst/>
                  <a:gdLst/>
                  <a:ahLst/>
                  <a:cxnLst/>
                  <a:rect l="l" t="t" r="r" b="b"/>
                  <a:pathLst>
                    <a:path w="1501" h="866" extrusionOk="0">
                      <a:moveTo>
                        <a:pt x="565" y="1"/>
                      </a:moveTo>
                      <a:cubicBezTo>
                        <a:pt x="476" y="1"/>
                        <a:pt x="375" y="41"/>
                        <a:pt x="291" y="114"/>
                      </a:cubicBezTo>
                      <a:cubicBezTo>
                        <a:pt x="210" y="196"/>
                        <a:pt x="0" y="312"/>
                        <a:pt x="105" y="370"/>
                      </a:cubicBezTo>
                      <a:cubicBezTo>
                        <a:pt x="372" y="522"/>
                        <a:pt x="593" y="708"/>
                        <a:pt x="838" y="847"/>
                      </a:cubicBezTo>
                      <a:cubicBezTo>
                        <a:pt x="861" y="860"/>
                        <a:pt x="889" y="866"/>
                        <a:pt x="919" y="866"/>
                      </a:cubicBezTo>
                      <a:cubicBezTo>
                        <a:pt x="1109" y="866"/>
                        <a:pt x="1400" y="624"/>
                        <a:pt x="1501" y="312"/>
                      </a:cubicBezTo>
                      <a:lnTo>
                        <a:pt x="1501" y="312"/>
                      </a:lnTo>
                      <a:cubicBezTo>
                        <a:pt x="1347" y="406"/>
                        <a:pt x="1214" y="476"/>
                        <a:pt x="1099" y="476"/>
                      </a:cubicBezTo>
                      <a:cubicBezTo>
                        <a:pt x="971" y="476"/>
                        <a:pt x="865" y="389"/>
                        <a:pt x="779" y="149"/>
                      </a:cubicBezTo>
                      <a:cubicBezTo>
                        <a:pt x="743" y="47"/>
                        <a:pt x="661" y="1"/>
                        <a:pt x="5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41"/>
                <p:cNvSpPr/>
                <p:nvPr/>
              </p:nvSpPr>
              <p:spPr>
                <a:xfrm>
                  <a:off x="328250" y="1717200"/>
                  <a:ext cx="31150" cy="71650"/>
                </a:xfrm>
                <a:custGeom>
                  <a:avLst/>
                  <a:gdLst/>
                  <a:ahLst/>
                  <a:cxnLst/>
                  <a:rect l="l" t="t" r="r" b="b"/>
                  <a:pathLst>
                    <a:path w="1246" h="2866" extrusionOk="0">
                      <a:moveTo>
                        <a:pt x="398" y="0"/>
                      </a:moveTo>
                      <a:cubicBezTo>
                        <a:pt x="370" y="0"/>
                        <a:pt x="335" y="5"/>
                        <a:pt x="292" y="16"/>
                      </a:cubicBezTo>
                      <a:cubicBezTo>
                        <a:pt x="71" y="63"/>
                        <a:pt x="1" y="330"/>
                        <a:pt x="187" y="679"/>
                      </a:cubicBezTo>
                      <a:cubicBezTo>
                        <a:pt x="222" y="540"/>
                        <a:pt x="280" y="400"/>
                        <a:pt x="361" y="272"/>
                      </a:cubicBezTo>
                      <a:cubicBezTo>
                        <a:pt x="479" y="145"/>
                        <a:pt x="547" y="0"/>
                        <a:pt x="398" y="0"/>
                      </a:cubicBezTo>
                      <a:close/>
                      <a:moveTo>
                        <a:pt x="187" y="679"/>
                      </a:moveTo>
                      <a:lnTo>
                        <a:pt x="187" y="679"/>
                      </a:lnTo>
                      <a:cubicBezTo>
                        <a:pt x="82" y="970"/>
                        <a:pt x="326" y="1144"/>
                        <a:pt x="326" y="1365"/>
                      </a:cubicBezTo>
                      <a:cubicBezTo>
                        <a:pt x="222" y="1447"/>
                        <a:pt x="36" y="1424"/>
                        <a:pt x="47" y="1703"/>
                      </a:cubicBezTo>
                      <a:cubicBezTo>
                        <a:pt x="209" y="1621"/>
                        <a:pt x="332" y="1586"/>
                        <a:pt x="427" y="1586"/>
                      </a:cubicBezTo>
                      <a:cubicBezTo>
                        <a:pt x="791" y="1586"/>
                        <a:pt x="749" y="2092"/>
                        <a:pt x="896" y="2377"/>
                      </a:cubicBezTo>
                      <a:cubicBezTo>
                        <a:pt x="838" y="2529"/>
                        <a:pt x="780" y="2691"/>
                        <a:pt x="722" y="2866"/>
                      </a:cubicBezTo>
                      <a:cubicBezTo>
                        <a:pt x="966" y="2808"/>
                        <a:pt x="1141" y="2726"/>
                        <a:pt x="1071" y="2447"/>
                      </a:cubicBezTo>
                      <a:cubicBezTo>
                        <a:pt x="1245" y="1982"/>
                        <a:pt x="350" y="1517"/>
                        <a:pt x="1141" y="1086"/>
                      </a:cubicBezTo>
                      <a:cubicBezTo>
                        <a:pt x="1096" y="1064"/>
                        <a:pt x="1054" y="1055"/>
                        <a:pt x="1014" y="1055"/>
                      </a:cubicBezTo>
                      <a:cubicBezTo>
                        <a:pt x="866" y="1055"/>
                        <a:pt x="747" y="1176"/>
                        <a:pt x="619" y="1176"/>
                      </a:cubicBezTo>
                      <a:cubicBezTo>
                        <a:pt x="585" y="1176"/>
                        <a:pt x="549" y="1167"/>
                        <a:pt x="513" y="1144"/>
                      </a:cubicBezTo>
                      <a:cubicBezTo>
                        <a:pt x="431" y="982"/>
                        <a:pt x="408" y="772"/>
                        <a:pt x="187" y="6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41"/>
                <p:cNvSpPr/>
                <p:nvPr/>
              </p:nvSpPr>
              <p:spPr>
                <a:xfrm>
                  <a:off x="714125" y="1628025"/>
                  <a:ext cx="27650" cy="33800"/>
                </a:xfrm>
                <a:custGeom>
                  <a:avLst/>
                  <a:gdLst/>
                  <a:ahLst/>
                  <a:cxnLst/>
                  <a:rect l="l" t="t" r="r" b="b"/>
                  <a:pathLst>
                    <a:path w="1106" h="1352" extrusionOk="0">
                      <a:moveTo>
                        <a:pt x="489" y="1"/>
                      </a:moveTo>
                      <a:lnTo>
                        <a:pt x="489" y="1"/>
                      </a:lnTo>
                      <a:cubicBezTo>
                        <a:pt x="757" y="664"/>
                        <a:pt x="198" y="408"/>
                        <a:pt x="1" y="640"/>
                      </a:cubicBezTo>
                      <a:cubicBezTo>
                        <a:pt x="222" y="803"/>
                        <a:pt x="710" y="745"/>
                        <a:pt x="478" y="1222"/>
                      </a:cubicBezTo>
                      <a:cubicBezTo>
                        <a:pt x="466" y="1245"/>
                        <a:pt x="524" y="1338"/>
                        <a:pt x="571" y="1350"/>
                      </a:cubicBezTo>
                      <a:cubicBezTo>
                        <a:pt x="576" y="1351"/>
                        <a:pt x="581" y="1352"/>
                        <a:pt x="587" y="1352"/>
                      </a:cubicBezTo>
                      <a:cubicBezTo>
                        <a:pt x="636" y="1352"/>
                        <a:pt x="710" y="1313"/>
                        <a:pt x="710" y="1292"/>
                      </a:cubicBezTo>
                      <a:cubicBezTo>
                        <a:pt x="745" y="896"/>
                        <a:pt x="1106" y="478"/>
                        <a:pt x="4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41"/>
                <p:cNvSpPr/>
                <p:nvPr/>
              </p:nvSpPr>
              <p:spPr>
                <a:xfrm>
                  <a:off x="594025" y="1595450"/>
                  <a:ext cx="23300" cy="34050"/>
                </a:xfrm>
                <a:custGeom>
                  <a:avLst/>
                  <a:gdLst/>
                  <a:ahLst/>
                  <a:cxnLst/>
                  <a:rect l="l" t="t" r="r" b="b"/>
                  <a:pathLst>
                    <a:path w="932" h="1362" extrusionOk="0">
                      <a:moveTo>
                        <a:pt x="641" y="1"/>
                      </a:moveTo>
                      <a:cubicBezTo>
                        <a:pt x="478" y="210"/>
                        <a:pt x="466" y="548"/>
                        <a:pt x="1" y="652"/>
                      </a:cubicBezTo>
                      <a:cubicBezTo>
                        <a:pt x="65" y="643"/>
                        <a:pt x="120" y="638"/>
                        <a:pt x="168" y="638"/>
                      </a:cubicBezTo>
                      <a:cubicBezTo>
                        <a:pt x="702" y="638"/>
                        <a:pt x="294" y="1191"/>
                        <a:pt x="582" y="1362"/>
                      </a:cubicBezTo>
                      <a:cubicBezTo>
                        <a:pt x="815" y="897"/>
                        <a:pt x="931" y="455"/>
                        <a:pt x="6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41"/>
                <p:cNvSpPr/>
                <p:nvPr/>
              </p:nvSpPr>
              <p:spPr>
                <a:xfrm>
                  <a:off x="441075" y="1781275"/>
                  <a:ext cx="17450" cy="34075"/>
                </a:xfrm>
                <a:custGeom>
                  <a:avLst/>
                  <a:gdLst/>
                  <a:ahLst/>
                  <a:cxnLst/>
                  <a:rect l="l" t="t" r="r" b="b"/>
                  <a:pathLst>
                    <a:path w="698" h="1363" extrusionOk="0">
                      <a:moveTo>
                        <a:pt x="1" y="0"/>
                      </a:moveTo>
                      <a:lnTo>
                        <a:pt x="1" y="0"/>
                      </a:lnTo>
                      <a:cubicBezTo>
                        <a:pt x="292" y="349"/>
                        <a:pt x="466" y="722"/>
                        <a:pt x="419" y="1187"/>
                      </a:cubicBezTo>
                      <a:cubicBezTo>
                        <a:pt x="408" y="1280"/>
                        <a:pt x="443" y="1350"/>
                        <a:pt x="536" y="1361"/>
                      </a:cubicBezTo>
                      <a:cubicBezTo>
                        <a:pt x="541" y="1362"/>
                        <a:pt x="546" y="1362"/>
                        <a:pt x="552" y="1362"/>
                      </a:cubicBezTo>
                      <a:cubicBezTo>
                        <a:pt x="627" y="1362"/>
                        <a:pt x="697" y="1286"/>
                        <a:pt x="675" y="1210"/>
                      </a:cubicBezTo>
                      <a:cubicBezTo>
                        <a:pt x="629" y="710"/>
                        <a:pt x="594" y="19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41"/>
                <p:cNvSpPr/>
                <p:nvPr/>
              </p:nvSpPr>
              <p:spPr>
                <a:xfrm>
                  <a:off x="528550" y="1638900"/>
                  <a:ext cx="27425" cy="20050"/>
                </a:xfrm>
                <a:custGeom>
                  <a:avLst/>
                  <a:gdLst/>
                  <a:ahLst/>
                  <a:cxnLst/>
                  <a:rect l="l" t="t" r="r" b="b"/>
                  <a:pathLst>
                    <a:path w="1097" h="802" extrusionOk="0">
                      <a:moveTo>
                        <a:pt x="579" y="0"/>
                      </a:moveTo>
                      <a:cubicBezTo>
                        <a:pt x="511" y="0"/>
                        <a:pt x="416" y="63"/>
                        <a:pt x="282" y="240"/>
                      </a:cubicBezTo>
                      <a:cubicBezTo>
                        <a:pt x="282" y="240"/>
                        <a:pt x="212" y="228"/>
                        <a:pt x="152" y="228"/>
                      </a:cubicBezTo>
                      <a:cubicBezTo>
                        <a:pt x="67" y="228"/>
                        <a:pt x="0" y="252"/>
                        <a:pt x="177" y="368"/>
                      </a:cubicBezTo>
                      <a:cubicBezTo>
                        <a:pt x="333" y="483"/>
                        <a:pt x="275" y="801"/>
                        <a:pt x="502" y="801"/>
                      </a:cubicBezTo>
                      <a:cubicBezTo>
                        <a:pt x="529" y="801"/>
                        <a:pt x="560" y="797"/>
                        <a:pt x="596" y="787"/>
                      </a:cubicBezTo>
                      <a:cubicBezTo>
                        <a:pt x="445" y="519"/>
                        <a:pt x="1096" y="601"/>
                        <a:pt x="805" y="345"/>
                      </a:cubicBezTo>
                      <a:cubicBezTo>
                        <a:pt x="757" y="305"/>
                        <a:pt x="731" y="0"/>
                        <a:pt x="5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41"/>
                <p:cNvSpPr/>
                <p:nvPr/>
              </p:nvSpPr>
              <p:spPr>
                <a:xfrm>
                  <a:off x="363150" y="1811875"/>
                  <a:ext cx="31725" cy="28850"/>
                </a:xfrm>
                <a:custGeom>
                  <a:avLst/>
                  <a:gdLst/>
                  <a:ahLst/>
                  <a:cxnLst/>
                  <a:rect l="l" t="t" r="r" b="b"/>
                  <a:pathLst>
                    <a:path w="1269" h="1154" extrusionOk="0">
                      <a:moveTo>
                        <a:pt x="658" y="0"/>
                      </a:moveTo>
                      <a:cubicBezTo>
                        <a:pt x="581" y="0"/>
                        <a:pt x="497" y="25"/>
                        <a:pt x="408" y="79"/>
                      </a:cubicBezTo>
                      <a:cubicBezTo>
                        <a:pt x="280" y="149"/>
                        <a:pt x="140" y="230"/>
                        <a:pt x="140" y="405"/>
                      </a:cubicBezTo>
                      <a:cubicBezTo>
                        <a:pt x="1" y="742"/>
                        <a:pt x="47" y="1068"/>
                        <a:pt x="419" y="1149"/>
                      </a:cubicBezTo>
                      <a:cubicBezTo>
                        <a:pt x="434" y="1152"/>
                        <a:pt x="450" y="1153"/>
                        <a:pt x="465" y="1153"/>
                      </a:cubicBezTo>
                      <a:cubicBezTo>
                        <a:pt x="647" y="1153"/>
                        <a:pt x="817" y="963"/>
                        <a:pt x="710" y="684"/>
                      </a:cubicBezTo>
                      <a:lnTo>
                        <a:pt x="710" y="684"/>
                      </a:lnTo>
                      <a:cubicBezTo>
                        <a:pt x="596" y="784"/>
                        <a:pt x="509" y="829"/>
                        <a:pt x="445" y="829"/>
                      </a:cubicBezTo>
                      <a:cubicBezTo>
                        <a:pt x="346" y="829"/>
                        <a:pt x="303" y="721"/>
                        <a:pt x="303" y="544"/>
                      </a:cubicBezTo>
                      <a:lnTo>
                        <a:pt x="303" y="463"/>
                      </a:lnTo>
                      <a:cubicBezTo>
                        <a:pt x="430" y="323"/>
                        <a:pt x="508" y="271"/>
                        <a:pt x="558" y="271"/>
                      </a:cubicBezTo>
                      <a:cubicBezTo>
                        <a:pt x="680" y="271"/>
                        <a:pt x="627" y="590"/>
                        <a:pt x="710" y="672"/>
                      </a:cubicBezTo>
                      <a:cubicBezTo>
                        <a:pt x="803" y="510"/>
                        <a:pt x="1268" y="638"/>
                        <a:pt x="1036" y="254"/>
                      </a:cubicBezTo>
                      <a:cubicBezTo>
                        <a:pt x="943" y="99"/>
                        <a:pt x="813" y="0"/>
                        <a:pt x="6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41"/>
                <p:cNvSpPr/>
                <p:nvPr/>
              </p:nvSpPr>
              <p:spPr>
                <a:xfrm>
                  <a:off x="736225" y="1534100"/>
                  <a:ext cx="18050" cy="37550"/>
                </a:xfrm>
                <a:custGeom>
                  <a:avLst/>
                  <a:gdLst/>
                  <a:ahLst/>
                  <a:cxnLst/>
                  <a:rect l="l" t="t" r="r" b="b"/>
                  <a:pathLst>
                    <a:path w="722" h="1502" extrusionOk="0">
                      <a:moveTo>
                        <a:pt x="1" y="1"/>
                      </a:moveTo>
                      <a:cubicBezTo>
                        <a:pt x="59" y="571"/>
                        <a:pt x="454" y="978"/>
                        <a:pt x="594" y="1501"/>
                      </a:cubicBezTo>
                      <a:cubicBezTo>
                        <a:pt x="722" y="1303"/>
                        <a:pt x="710" y="1036"/>
                        <a:pt x="559" y="850"/>
                      </a:cubicBezTo>
                      <a:cubicBezTo>
                        <a:pt x="512" y="640"/>
                        <a:pt x="408" y="443"/>
                        <a:pt x="268" y="292"/>
                      </a:cubicBezTo>
                      <a:cubicBezTo>
                        <a:pt x="222" y="164"/>
                        <a:pt x="198"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41"/>
                <p:cNvSpPr/>
                <p:nvPr/>
              </p:nvSpPr>
              <p:spPr>
                <a:xfrm>
                  <a:off x="736225" y="1533825"/>
                  <a:ext cx="25" cy="600"/>
                </a:xfrm>
                <a:custGeom>
                  <a:avLst/>
                  <a:gdLst/>
                  <a:ahLst/>
                  <a:cxnLst/>
                  <a:rect l="l" t="t" r="r" b="b"/>
                  <a:pathLst>
                    <a:path w="1" h="24" extrusionOk="0">
                      <a:moveTo>
                        <a:pt x="1" y="23"/>
                      </a:move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41"/>
                <p:cNvSpPr/>
                <p:nvPr/>
              </p:nvSpPr>
              <p:spPr>
                <a:xfrm>
                  <a:off x="550550" y="1592350"/>
                  <a:ext cx="30425" cy="52575"/>
                </a:xfrm>
                <a:custGeom>
                  <a:avLst/>
                  <a:gdLst/>
                  <a:ahLst/>
                  <a:cxnLst/>
                  <a:rect l="l" t="t" r="r" b="b"/>
                  <a:pathLst>
                    <a:path w="1217" h="2103" extrusionOk="0">
                      <a:moveTo>
                        <a:pt x="89" y="1"/>
                      </a:moveTo>
                      <a:cubicBezTo>
                        <a:pt x="31" y="1"/>
                        <a:pt x="1" y="80"/>
                        <a:pt x="30" y="218"/>
                      </a:cubicBezTo>
                      <a:cubicBezTo>
                        <a:pt x="146" y="672"/>
                        <a:pt x="251" y="1125"/>
                        <a:pt x="740" y="1346"/>
                      </a:cubicBezTo>
                      <a:cubicBezTo>
                        <a:pt x="751" y="1358"/>
                        <a:pt x="763" y="1370"/>
                        <a:pt x="786" y="1393"/>
                      </a:cubicBezTo>
                      <a:lnTo>
                        <a:pt x="1077" y="2102"/>
                      </a:lnTo>
                      <a:cubicBezTo>
                        <a:pt x="1216" y="1684"/>
                        <a:pt x="1065" y="1218"/>
                        <a:pt x="705" y="962"/>
                      </a:cubicBezTo>
                      <a:cubicBezTo>
                        <a:pt x="701" y="963"/>
                        <a:pt x="697" y="963"/>
                        <a:pt x="694" y="963"/>
                      </a:cubicBezTo>
                      <a:cubicBezTo>
                        <a:pt x="446" y="963"/>
                        <a:pt x="976" y="611"/>
                        <a:pt x="723" y="611"/>
                      </a:cubicBezTo>
                      <a:cubicBezTo>
                        <a:pt x="686" y="611"/>
                        <a:pt x="631" y="619"/>
                        <a:pt x="553" y="637"/>
                      </a:cubicBezTo>
                      <a:cubicBezTo>
                        <a:pt x="379" y="497"/>
                        <a:pt x="344" y="253"/>
                        <a:pt x="216" y="90"/>
                      </a:cubicBezTo>
                      <a:cubicBezTo>
                        <a:pt x="168" y="29"/>
                        <a:pt x="124" y="1"/>
                        <a:pt x="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41"/>
                <p:cNvSpPr/>
                <p:nvPr/>
              </p:nvSpPr>
              <p:spPr>
                <a:xfrm>
                  <a:off x="393675" y="1764400"/>
                  <a:ext cx="25" cy="2075"/>
                </a:xfrm>
                <a:custGeom>
                  <a:avLst/>
                  <a:gdLst/>
                  <a:ahLst/>
                  <a:cxnLst/>
                  <a:rect l="l" t="t" r="r" b="b"/>
                  <a:pathLst>
                    <a:path w="1" h="83" extrusionOk="0">
                      <a:moveTo>
                        <a:pt x="1" y="1"/>
                      </a:moveTo>
                      <a:cubicBezTo>
                        <a:pt x="1" y="24"/>
                        <a:pt x="1" y="59"/>
                        <a:pt x="1" y="8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41"/>
                <p:cNvSpPr/>
                <p:nvPr/>
              </p:nvSpPr>
              <p:spPr>
                <a:xfrm>
                  <a:off x="381475" y="1744275"/>
                  <a:ext cx="24450" cy="20150"/>
                </a:xfrm>
                <a:custGeom>
                  <a:avLst/>
                  <a:gdLst/>
                  <a:ahLst/>
                  <a:cxnLst/>
                  <a:rect l="l" t="t" r="r" b="b"/>
                  <a:pathLst>
                    <a:path w="978" h="806" extrusionOk="0">
                      <a:moveTo>
                        <a:pt x="571" y="0"/>
                      </a:moveTo>
                      <a:cubicBezTo>
                        <a:pt x="426" y="0"/>
                        <a:pt x="270" y="148"/>
                        <a:pt x="112" y="148"/>
                      </a:cubicBezTo>
                      <a:cubicBezTo>
                        <a:pt x="75" y="148"/>
                        <a:pt x="38" y="140"/>
                        <a:pt x="0" y="120"/>
                      </a:cubicBezTo>
                      <a:lnTo>
                        <a:pt x="0" y="120"/>
                      </a:lnTo>
                      <a:cubicBezTo>
                        <a:pt x="256" y="294"/>
                        <a:pt x="489" y="445"/>
                        <a:pt x="489" y="806"/>
                      </a:cubicBezTo>
                      <a:cubicBezTo>
                        <a:pt x="535" y="538"/>
                        <a:pt x="977" y="503"/>
                        <a:pt x="791" y="166"/>
                      </a:cubicBezTo>
                      <a:cubicBezTo>
                        <a:pt x="722" y="41"/>
                        <a:pt x="648" y="0"/>
                        <a:pt x="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41"/>
                <p:cNvSpPr/>
                <p:nvPr/>
              </p:nvSpPr>
              <p:spPr>
                <a:xfrm>
                  <a:off x="713250" y="1550575"/>
                  <a:ext cx="23625" cy="22800"/>
                </a:xfrm>
                <a:custGeom>
                  <a:avLst/>
                  <a:gdLst/>
                  <a:ahLst/>
                  <a:cxnLst/>
                  <a:rect l="l" t="t" r="r" b="b"/>
                  <a:pathLst>
                    <a:path w="945" h="912" extrusionOk="0">
                      <a:moveTo>
                        <a:pt x="492" y="1"/>
                      </a:moveTo>
                      <a:cubicBezTo>
                        <a:pt x="461" y="1"/>
                        <a:pt x="432" y="9"/>
                        <a:pt x="408" y="28"/>
                      </a:cubicBezTo>
                      <a:cubicBezTo>
                        <a:pt x="1" y="330"/>
                        <a:pt x="652" y="517"/>
                        <a:pt x="373" y="912"/>
                      </a:cubicBezTo>
                      <a:cubicBezTo>
                        <a:pt x="745" y="714"/>
                        <a:pt x="675" y="505"/>
                        <a:pt x="815" y="389"/>
                      </a:cubicBezTo>
                      <a:cubicBezTo>
                        <a:pt x="944" y="279"/>
                        <a:pt x="675" y="1"/>
                        <a:pt x="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41"/>
                <p:cNvSpPr/>
                <p:nvPr/>
              </p:nvSpPr>
              <p:spPr>
                <a:xfrm>
                  <a:off x="388150" y="1826050"/>
                  <a:ext cx="21850" cy="42875"/>
                </a:xfrm>
                <a:custGeom>
                  <a:avLst/>
                  <a:gdLst/>
                  <a:ahLst/>
                  <a:cxnLst/>
                  <a:rect l="l" t="t" r="r" b="b"/>
                  <a:pathLst>
                    <a:path w="874" h="1715" extrusionOk="0">
                      <a:moveTo>
                        <a:pt x="454" y="734"/>
                      </a:moveTo>
                      <a:cubicBezTo>
                        <a:pt x="478" y="768"/>
                        <a:pt x="501" y="792"/>
                        <a:pt x="524" y="838"/>
                      </a:cubicBezTo>
                      <a:cubicBezTo>
                        <a:pt x="559" y="931"/>
                        <a:pt x="582" y="1036"/>
                        <a:pt x="571" y="1141"/>
                      </a:cubicBezTo>
                      <a:lnTo>
                        <a:pt x="571" y="1234"/>
                      </a:lnTo>
                      <a:lnTo>
                        <a:pt x="361" y="1338"/>
                      </a:lnTo>
                      <a:cubicBezTo>
                        <a:pt x="327" y="1292"/>
                        <a:pt x="315" y="1257"/>
                        <a:pt x="303" y="1199"/>
                      </a:cubicBezTo>
                      <a:cubicBezTo>
                        <a:pt x="292" y="1082"/>
                        <a:pt x="361" y="955"/>
                        <a:pt x="361" y="838"/>
                      </a:cubicBezTo>
                      <a:cubicBezTo>
                        <a:pt x="361" y="815"/>
                        <a:pt x="361" y="803"/>
                        <a:pt x="361" y="792"/>
                      </a:cubicBezTo>
                      <a:cubicBezTo>
                        <a:pt x="385" y="768"/>
                        <a:pt x="420" y="745"/>
                        <a:pt x="454" y="734"/>
                      </a:cubicBezTo>
                      <a:close/>
                      <a:moveTo>
                        <a:pt x="116" y="1"/>
                      </a:moveTo>
                      <a:cubicBezTo>
                        <a:pt x="109" y="1"/>
                        <a:pt x="101" y="1"/>
                        <a:pt x="94" y="1"/>
                      </a:cubicBezTo>
                      <a:cubicBezTo>
                        <a:pt x="233" y="257"/>
                        <a:pt x="303" y="478"/>
                        <a:pt x="199" y="722"/>
                      </a:cubicBezTo>
                      <a:cubicBezTo>
                        <a:pt x="71" y="908"/>
                        <a:pt x="24" y="1129"/>
                        <a:pt x="82" y="1350"/>
                      </a:cubicBezTo>
                      <a:cubicBezTo>
                        <a:pt x="82" y="1490"/>
                        <a:pt x="1" y="1699"/>
                        <a:pt x="175" y="1711"/>
                      </a:cubicBezTo>
                      <a:cubicBezTo>
                        <a:pt x="197" y="1713"/>
                        <a:pt x="218" y="1715"/>
                        <a:pt x="239" y="1715"/>
                      </a:cubicBezTo>
                      <a:cubicBezTo>
                        <a:pt x="493" y="1715"/>
                        <a:pt x="712" y="1527"/>
                        <a:pt x="734" y="1280"/>
                      </a:cubicBezTo>
                      <a:cubicBezTo>
                        <a:pt x="873" y="1094"/>
                        <a:pt x="815" y="908"/>
                        <a:pt x="722" y="722"/>
                      </a:cubicBezTo>
                      <a:cubicBezTo>
                        <a:pt x="596" y="435"/>
                        <a:pt x="662" y="1"/>
                        <a:pt x="1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41"/>
                <p:cNvSpPr/>
                <p:nvPr/>
              </p:nvSpPr>
              <p:spPr>
                <a:xfrm>
                  <a:off x="398325" y="1797275"/>
                  <a:ext cx="26525" cy="30375"/>
                </a:xfrm>
                <a:custGeom>
                  <a:avLst/>
                  <a:gdLst/>
                  <a:ahLst/>
                  <a:cxnLst/>
                  <a:rect l="l" t="t" r="r" b="b"/>
                  <a:pathLst>
                    <a:path w="1061" h="1215" extrusionOk="0">
                      <a:moveTo>
                        <a:pt x="129" y="0"/>
                      </a:moveTo>
                      <a:lnTo>
                        <a:pt x="129" y="0"/>
                      </a:lnTo>
                      <a:cubicBezTo>
                        <a:pt x="36" y="500"/>
                        <a:pt x="1" y="977"/>
                        <a:pt x="652" y="1152"/>
                      </a:cubicBezTo>
                      <a:cubicBezTo>
                        <a:pt x="720" y="1186"/>
                        <a:pt x="808" y="1214"/>
                        <a:pt x="884" y="1214"/>
                      </a:cubicBezTo>
                      <a:cubicBezTo>
                        <a:pt x="963" y="1214"/>
                        <a:pt x="1030" y="1183"/>
                        <a:pt x="1048" y="1094"/>
                      </a:cubicBezTo>
                      <a:cubicBezTo>
                        <a:pt x="1061" y="985"/>
                        <a:pt x="1000" y="961"/>
                        <a:pt x="921" y="961"/>
                      </a:cubicBezTo>
                      <a:cubicBezTo>
                        <a:pt x="857" y="961"/>
                        <a:pt x="780" y="977"/>
                        <a:pt x="722" y="977"/>
                      </a:cubicBezTo>
                      <a:cubicBezTo>
                        <a:pt x="222" y="838"/>
                        <a:pt x="338" y="326"/>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41"/>
                <p:cNvSpPr/>
                <p:nvPr/>
              </p:nvSpPr>
              <p:spPr>
                <a:xfrm>
                  <a:off x="234325" y="1803950"/>
                  <a:ext cx="20100" cy="22700"/>
                </a:xfrm>
                <a:custGeom>
                  <a:avLst/>
                  <a:gdLst/>
                  <a:ahLst/>
                  <a:cxnLst/>
                  <a:rect l="l" t="t" r="r" b="b"/>
                  <a:pathLst>
                    <a:path w="804" h="908" extrusionOk="0">
                      <a:moveTo>
                        <a:pt x="338" y="1"/>
                      </a:moveTo>
                      <a:cubicBezTo>
                        <a:pt x="1" y="233"/>
                        <a:pt x="233" y="501"/>
                        <a:pt x="315" y="757"/>
                      </a:cubicBezTo>
                      <a:cubicBezTo>
                        <a:pt x="341" y="851"/>
                        <a:pt x="429" y="907"/>
                        <a:pt x="521" y="907"/>
                      </a:cubicBezTo>
                      <a:cubicBezTo>
                        <a:pt x="553" y="907"/>
                        <a:pt x="587" y="900"/>
                        <a:pt x="617" y="885"/>
                      </a:cubicBezTo>
                      <a:cubicBezTo>
                        <a:pt x="803" y="803"/>
                        <a:pt x="803" y="640"/>
                        <a:pt x="780" y="478"/>
                      </a:cubicBezTo>
                      <a:lnTo>
                        <a:pt x="780" y="478"/>
                      </a:lnTo>
                      <a:cubicBezTo>
                        <a:pt x="684" y="518"/>
                        <a:pt x="613" y="535"/>
                        <a:pt x="560" y="535"/>
                      </a:cubicBezTo>
                      <a:cubicBezTo>
                        <a:pt x="296" y="535"/>
                        <a:pt x="505" y="98"/>
                        <a:pt x="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41"/>
                <p:cNvSpPr/>
                <p:nvPr/>
              </p:nvSpPr>
              <p:spPr>
                <a:xfrm>
                  <a:off x="416075" y="1792025"/>
                  <a:ext cx="23000" cy="24875"/>
                </a:xfrm>
                <a:custGeom>
                  <a:avLst/>
                  <a:gdLst/>
                  <a:ahLst/>
                  <a:cxnLst/>
                  <a:rect l="l" t="t" r="r" b="b"/>
                  <a:pathLst>
                    <a:path w="920" h="995" extrusionOk="0">
                      <a:moveTo>
                        <a:pt x="675" y="1"/>
                      </a:moveTo>
                      <a:cubicBezTo>
                        <a:pt x="431" y="59"/>
                        <a:pt x="547" y="268"/>
                        <a:pt x="466" y="373"/>
                      </a:cubicBezTo>
                      <a:cubicBezTo>
                        <a:pt x="437" y="386"/>
                        <a:pt x="404" y="391"/>
                        <a:pt x="369" y="391"/>
                      </a:cubicBezTo>
                      <a:cubicBezTo>
                        <a:pt x="295" y="391"/>
                        <a:pt x="212" y="371"/>
                        <a:pt x="146" y="371"/>
                      </a:cubicBezTo>
                      <a:cubicBezTo>
                        <a:pt x="78" y="371"/>
                        <a:pt x="28" y="392"/>
                        <a:pt x="24" y="478"/>
                      </a:cubicBezTo>
                      <a:cubicBezTo>
                        <a:pt x="0" y="722"/>
                        <a:pt x="315" y="594"/>
                        <a:pt x="466" y="687"/>
                      </a:cubicBezTo>
                      <a:cubicBezTo>
                        <a:pt x="477" y="780"/>
                        <a:pt x="466" y="920"/>
                        <a:pt x="524" y="978"/>
                      </a:cubicBezTo>
                      <a:cubicBezTo>
                        <a:pt x="536" y="990"/>
                        <a:pt x="548" y="995"/>
                        <a:pt x="561" y="995"/>
                      </a:cubicBezTo>
                      <a:cubicBezTo>
                        <a:pt x="610" y="995"/>
                        <a:pt x="661" y="917"/>
                        <a:pt x="698" y="862"/>
                      </a:cubicBezTo>
                      <a:cubicBezTo>
                        <a:pt x="919" y="559"/>
                        <a:pt x="756" y="280"/>
                        <a:pt x="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41"/>
                <p:cNvSpPr/>
                <p:nvPr/>
              </p:nvSpPr>
              <p:spPr>
                <a:xfrm>
                  <a:off x="737400" y="1625825"/>
                  <a:ext cx="22125" cy="31300"/>
                </a:xfrm>
                <a:custGeom>
                  <a:avLst/>
                  <a:gdLst/>
                  <a:ahLst/>
                  <a:cxnLst/>
                  <a:rect l="l" t="t" r="r" b="b"/>
                  <a:pathLst>
                    <a:path w="885" h="1252" extrusionOk="0">
                      <a:moveTo>
                        <a:pt x="181" y="0"/>
                      </a:moveTo>
                      <a:cubicBezTo>
                        <a:pt x="130" y="0"/>
                        <a:pt x="71" y="18"/>
                        <a:pt x="0" y="65"/>
                      </a:cubicBezTo>
                      <a:cubicBezTo>
                        <a:pt x="442" y="321"/>
                        <a:pt x="535" y="787"/>
                        <a:pt x="663" y="1252"/>
                      </a:cubicBezTo>
                      <a:cubicBezTo>
                        <a:pt x="884" y="1066"/>
                        <a:pt x="791" y="891"/>
                        <a:pt x="814" y="728"/>
                      </a:cubicBezTo>
                      <a:lnTo>
                        <a:pt x="814" y="728"/>
                      </a:lnTo>
                      <a:lnTo>
                        <a:pt x="768" y="763"/>
                      </a:lnTo>
                      <a:cubicBezTo>
                        <a:pt x="756" y="705"/>
                        <a:pt x="745" y="647"/>
                        <a:pt x="721" y="589"/>
                      </a:cubicBezTo>
                      <a:cubicBezTo>
                        <a:pt x="686" y="496"/>
                        <a:pt x="640" y="403"/>
                        <a:pt x="582" y="321"/>
                      </a:cubicBezTo>
                      <a:cubicBezTo>
                        <a:pt x="559" y="275"/>
                        <a:pt x="524" y="228"/>
                        <a:pt x="489" y="193"/>
                      </a:cubicBezTo>
                      <a:lnTo>
                        <a:pt x="535" y="182"/>
                      </a:lnTo>
                      <a:cubicBezTo>
                        <a:pt x="414" y="156"/>
                        <a:pt x="331" y="0"/>
                        <a:pt x="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41"/>
                <p:cNvSpPr/>
                <p:nvPr/>
              </p:nvSpPr>
              <p:spPr>
                <a:xfrm>
                  <a:off x="485275" y="1652600"/>
                  <a:ext cx="33175" cy="41325"/>
                </a:xfrm>
                <a:custGeom>
                  <a:avLst/>
                  <a:gdLst/>
                  <a:ahLst/>
                  <a:cxnLst/>
                  <a:rect l="l" t="t" r="r" b="b"/>
                  <a:pathLst>
                    <a:path w="1327" h="1653" extrusionOk="0">
                      <a:moveTo>
                        <a:pt x="387" y="0"/>
                      </a:moveTo>
                      <a:cubicBezTo>
                        <a:pt x="296" y="0"/>
                        <a:pt x="237" y="174"/>
                        <a:pt x="164" y="239"/>
                      </a:cubicBezTo>
                      <a:cubicBezTo>
                        <a:pt x="1" y="472"/>
                        <a:pt x="59" y="809"/>
                        <a:pt x="315" y="960"/>
                      </a:cubicBezTo>
                      <a:cubicBezTo>
                        <a:pt x="361" y="989"/>
                        <a:pt x="398" y="1002"/>
                        <a:pt x="428" y="1002"/>
                      </a:cubicBezTo>
                      <a:cubicBezTo>
                        <a:pt x="567" y="1002"/>
                        <a:pt x="570" y="746"/>
                        <a:pt x="675" y="669"/>
                      </a:cubicBezTo>
                      <a:cubicBezTo>
                        <a:pt x="664" y="646"/>
                        <a:pt x="652" y="611"/>
                        <a:pt x="652" y="576"/>
                      </a:cubicBezTo>
                      <a:lnTo>
                        <a:pt x="652" y="576"/>
                      </a:lnTo>
                      <a:cubicBezTo>
                        <a:pt x="861" y="716"/>
                        <a:pt x="1059" y="855"/>
                        <a:pt x="734" y="1076"/>
                      </a:cubicBezTo>
                      <a:lnTo>
                        <a:pt x="757" y="1100"/>
                      </a:lnTo>
                      <a:cubicBezTo>
                        <a:pt x="594" y="1263"/>
                        <a:pt x="513" y="1507"/>
                        <a:pt x="710" y="1623"/>
                      </a:cubicBezTo>
                      <a:cubicBezTo>
                        <a:pt x="749" y="1644"/>
                        <a:pt x="787" y="1653"/>
                        <a:pt x="824" y="1653"/>
                      </a:cubicBezTo>
                      <a:cubicBezTo>
                        <a:pt x="975" y="1653"/>
                        <a:pt x="1103" y="1494"/>
                        <a:pt x="1141" y="1297"/>
                      </a:cubicBezTo>
                      <a:cubicBezTo>
                        <a:pt x="1327" y="669"/>
                        <a:pt x="815" y="390"/>
                        <a:pt x="466" y="41"/>
                      </a:cubicBezTo>
                      <a:cubicBezTo>
                        <a:pt x="437" y="12"/>
                        <a:pt x="411"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41"/>
                <p:cNvSpPr/>
                <p:nvPr/>
              </p:nvSpPr>
              <p:spPr>
                <a:xfrm>
                  <a:off x="751350" y="1516075"/>
                  <a:ext cx="30550" cy="46850"/>
                </a:xfrm>
                <a:custGeom>
                  <a:avLst/>
                  <a:gdLst/>
                  <a:ahLst/>
                  <a:cxnLst/>
                  <a:rect l="l" t="t" r="r" b="b"/>
                  <a:pathLst>
                    <a:path w="1222" h="1874" extrusionOk="0">
                      <a:moveTo>
                        <a:pt x="456" y="0"/>
                      </a:moveTo>
                      <a:cubicBezTo>
                        <a:pt x="350" y="0"/>
                        <a:pt x="260" y="154"/>
                        <a:pt x="117" y="477"/>
                      </a:cubicBezTo>
                      <a:cubicBezTo>
                        <a:pt x="1" y="780"/>
                        <a:pt x="140" y="1024"/>
                        <a:pt x="396" y="1059"/>
                      </a:cubicBezTo>
                      <a:cubicBezTo>
                        <a:pt x="414" y="1062"/>
                        <a:pt x="430" y="1064"/>
                        <a:pt x="445" y="1064"/>
                      </a:cubicBezTo>
                      <a:cubicBezTo>
                        <a:pt x="641" y="1064"/>
                        <a:pt x="574" y="793"/>
                        <a:pt x="617" y="652"/>
                      </a:cubicBezTo>
                      <a:lnTo>
                        <a:pt x="617" y="652"/>
                      </a:lnTo>
                      <a:cubicBezTo>
                        <a:pt x="1129" y="826"/>
                        <a:pt x="687" y="1106"/>
                        <a:pt x="687" y="1327"/>
                      </a:cubicBezTo>
                      <a:cubicBezTo>
                        <a:pt x="547" y="1559"/>
                        <a:pt x="524" y="1757"/>
                        <a:pt x="826" y="1873"/>
                      </a:cubicBezTo>
                      <a:lnTo>
                        <a:pt x="1071" y="1734"/>
                      </a:lnTo>
                      <a:cubicBezTo>
                        <a:pt x="1094" y="1606"/>
                        <a:pt x="1129" y="1489"/>
                        <a:pt x="1164" y="1373"/>
                      </a:cubicBezTo>
                      <a:cubicBezTo>
                        <a:pt x="1222" y="966"/>
                        <a:pt x="1047" y="652"/>
                        <a:pt x="815" y="338"/>
                      </a:cubicBezTo>
                      <a:cubicBezTo>
                        <a:pt x="652" y="116"/>
                        <a:pt x="548" y="0"/>
                        <a:pt x="4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41"/>
                <p:cNvSpPr/>
                <p:nvPr/>
              </p:nvSpPr>
              <p:spPr>
                <a:xfrm>
                  <a:off x="642025" y="1580625"/>
                  <a:ext cx="22700" cy="16900"/>
                </a:xfrm>
                <a:custGeom>
                  <a:avLst/>
                  <a:gdLst/>
                  <a:ahLst/>
                  <a:cxnLst/>
                  <a:rect l="l" t="t" r="r" b="b"/>
                  <a:pathLst>
                    <a:path w="908" h="676" extrusionOk="0">
                      <a:moveTo>
                        <a:pt x="814" y="1"/>
                      </a:moveTo>
                      <a:lnTo>
                        <a:pt x="0" y="536"/>
                      </a:lnTo>
                      <a:lnTo>
                        <a:pt x="93" y="675"/>
                      </a:lnTo>
                      <a:cubicBezTo>
                        <a:pt x="407" y="571"/>
                        <a:pt x="686" y="396"/>
                        <a:pt x="907" y="152"/>
                      </a:cubicBezTo>
                      <a:lnTo>
                        <a:pt x="8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41"/>
                <p:cNvSpPr/>
                <p:nvPr/>
              </p:nvSpPr>
              <p:spPr>
                <a:xfrm>
                  <a:off x="468125" y="1722250"/>
                  <a:ext cx="22125" cy="12850"/>
                </a:xfrm>
                <a:custGeom>
                  <a:avLst/>
                  <a:gdLst/>
                  <a:ahLst/>
                  <a:cxnLst/>
                  <a:rect l="l" t="t" r="r" b="b"/>
                  <a:pathLst>
                    <a:path w="885" h="514" extrusionOk="0">
                      <a:moveTo>
                        <a:pt x="884" y="0"/>
                      </a:moveTo>
                      <a:lnTo>
                        <a:pt x="0" y="477"/>
                      </a:lnTo>
                      <a:cubicBezTo>
                        <a:pt x="91" y="502"/>
                        <a:pt x="175" y="514"/>
                        <a:pt x="254" y="514"/>
                      </a:cubicBezTo>
                      <a:cubicBezTo>
                        <a:pt x="551" y="514"/>
                        <a:pt x="765" y="341"/>
                        <a:pt x="8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41"/>
                <p:cNvSpPr/>
                <p:nvPr/>
              </p:nvSpPr>
              <p:spPr>
                <a:xfrm>
                  <a:off x="534725" y="1622275"/>
                  <a:ext cx="32300" cy="35450"/>
                </a:xfrm>
                <a:custGeom>
                  <a:avLst/>
                  <a:gdLst/>
                  <a:ahLst/>
                  <a:cxnLst/>
                  <a:rect l="l" t="t" r="r" b="b"/>
                  <a:pathLst>
                    <a:path w="1292" h="1418" extrusionOk="0">
                      <a:moveTo>
                        <a:pt x="282" y="0"/>
                      </a:moveTo>
                      <a:cubicBezTo>
                        <a:pt x="200" y="0"/>
                        <a:pt x="107" y="7"/>
                        <a:pt x="0" y="21"/>
                      </a:cubicBezTo>
                      <a:lnTo>
                        <a:pt x="779" y="428"/>
                      </a:lnTo>
                      <a:cubicBezTo>
                        <a:pt x="896" y="719"/>
                        <a:pt x="1024" y="1022"/>
                        <a:pt x="1186" y="1417"/>
                      </a:cubicBezTo>
                      <a:cubicBezTo>
                        <a:pt x="1291" y="859"/>
                        <a:pt x="1152" y="510"/>
                        <a:pt x="814" y="231"/>
                      </a:cubicBezTo>
                      <a:cubicBezTo>
                        <a:pt x="691" y="72"/>
                        <a:pt x="540" y="0"/>
                        <a:pt x="2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41"/>
                <p:cNvSpPr/>
                <p:nvPr/>
              </p:nvSpPr>
              <p:spPr>
                <a:xfrm>
                  <a:off x="580650" y="1601850"/>
                  <a:ext cx="10200" cy="25250"/>
                </a:xfrm>
                <a:custGeom>
                  <a:avLst/>
                  <a:gdLst/>
                  <a:ahLst/>
                  <a:cxnLst/>
                  <a:rect l="l" t="t" r="r" b="b"/>
                  <a:pathLst>
                    <a:path w="408" h="1010" extrusionOk="0">
                      <a:moveTo>
                        <a:pt x="106" y="1"/>
                      </a:moveTo>
                      <a:cubicBezTo>
                        <a:pt x="59" y="361"/>
                        <a:pt x="24" y="582"/>
                        <a:pt x="1" y="792"/>
                      </a:cubicBezTo>
                      <a:cubicBezTo>
                        <a:pt x="62" y="874"/>
                        <a:pt x="97" y="1009"/>
                        <a:pt x="223" y="1009"/>
                      </a:cubicBezTo>
                      <a:cubicBezTo>
                        <a:pt x="240" y="1009"/>
                        <a:pt x="259" y="1007"/>
                        <a:pt x="280" y="1001"/>
                      </a:cubicBezTo>
                      <a:cubicBezTo>
                        <a:pt x="222" y="722"/>
                        <a:pt x="408" y="408"/>
                        <a:pt x="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41"/>
                <p:cNvSpPr/>
                <p:nvPr/>
              </p:nvSpPr>
              <p:spPr>
                <a:xfrm>
                  <a:off x="361400" y="1751025"/>
                  <a:ext cx="29400" cy="23750"/>
                </a:xfrm>
                <a:custGeom>
                  <a:avLst/>
                  <a:gdLst/>
                  <a:ahLst/>
                  <a:cxnLst/>
                  <a:rect l="l" t="t" r="r" b="b"/>
                  <a:pathLst>
                    <a:path w="1176" h="950" extrusionOk="0">
                      <a:moveTo>
                        <a:pt x="59" y="1"/>
                      </a:moveTo>
                      <a:lnTo>
                        <a:pt x="59" y="1"/>
                      </a:lnTo>
                      <a:cubicBezTo>
                        <a:pt x="1" y="431"/>
                        <a:pt x="129" y="687"/>
                        <a:pt x="466" y="850"/>
                      </a:cubicBezTo>
                      <a:cubicBezTo>
                        <a:pt x="568" y="911"/>
                        <a:pt x="667" y="950"/>
                        <a:pt x="768" y="950"/>
                      </a:cubicBezTo>
                      <a:cubicBezTo>
                        <a:pt x="899" y="950"/>
                        <a:pt x="1032" y="886"/>
                        <a:pt x="1176" y="722"/>
                      </a:cubicBezTo>
                      <a:lnTo>
                        <a:pt x="524" y="641"/>
                      </a:lnTo>
                      <a:cubicBezTo>
                        <a:pt x="257" y="536"/>
                        <a:pt x="350" y="175"/>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41"/>
                <p:cNvSpPr/>
                <p:nvPr/>
              </p:nvSpPr>
              <p:spPr>
                <a:xfrm>
                  <a:off x="654225" y="1659025"/>
                  <a:ext cx="33750" cy="50350"/>
                </a:xfrm>
                <a:custGeom>
                  <a:avLst/>
                  <a:gdLst/>
                  <a:ahLst/>
                  <a:cxnLst/>
                  <a:rect l="l" t="t" r="r" b="b"/>
                  <a:pathLst>
                    <a:path w="1350" h="2014" extrusionOk="0">
                      <a:moveTo>
                        <a:pt x="489" y="284"/>
                      </a:moveTo>
                      <a:cubicBezTo>
                        <a:pt x="687" y="296"/>
                        <a:pt x="571" y="471"/>
                        <a:pt x="571" y="575"/>
                      </a:cubicBezTo>
                      <a:cubicBezTo>
                        <a:pt x="571" y="610"/>
                        <a:pt x="582" y="645"/>
                        <a:pt x="617" y="657"/>
                      </a:cubicBezTo>
                      <a:cubicBezTo>
                        <a:pt x="565" y="691"/>
                        <a:pt x="532" y="791"/>
                        <a:pt x="471" y="791"/>
                      </a:cubicBezTo>
                      <a:cubicBezTo>
                        <a:pt x="450" y="791"/>
                        <a:pt x="426" y="779"/>
                        <a:pt x="396" y="750"/>
                      </a:cubicBezTo>
                      <a:cubicBezTo>
                        <a:pt x="245" y="587"/>
                        <a:pt x="280" y="424"/>
                        <a:pt x="431" y="284"/>
                      </a:cubicBezTo>
                      <a:close/>
                      <a:moveTo>
                        <a:pt x="513" y="1"/>
                      </a:moveTo>
                      <a:cubicBezTo>
                        <a:pt x="469" y="1"/>
                        <a:pt x="412" y="28"/>
                        <a:pt x="338" y="98"/>
                      </a:cubicBezTo>
                      <a:cubicBezTo>
                        <a:pt x="1" y="215"/>
                        <a:pt x="47" y="482"/>
                        <a:pt x="105" y="726"/>
                      </a:cubicBezTo>
                      <a:cubicBezTo>
                        <a:pt x="140" y="924"/>
                        <a:pt x="315" y="1064"/>
                        <a:pt x="512" y="1064"/>
                      </a:cubicBezTo>
                      <a:cubicBezTo>
                        <a:pt x="710" y="1064"/>
                        <a:pt x="792" y="913"/>
                        <a:pt x="792" y="715"/>
                      </a:cubicBezTo>
                      <a:cubicBezTo>
                        <a:pt x="818" y="710"/>
                        <a:pt x="841" y="707"/>
                        <a:pt x="862" y="707"/>
                      </a:cubicBezTo>
                      <a:cubicBezTo>
                        <a:pt x="1027" y="707"/>
                        <a:pt x="1041" y="861"/>
                        <a:pt x="1082" y="1006"/>
                      </a:cubicBezTo>
                      <a:cubicBezTo>
                        <a:pt x="943" y="1110"/>
                        <a:pt x="908" y="1308"/>
                        <a:pt x="1001" y="1459"/>
                      </a:cubicBezTo>
                      <a:cubicBezTo>
                        <a:pt x="722" y="1645"/>
                        <a:pt x="826" y="1913"/>
                        <a:pt x="1001" y="1994"/>
                      </a:cubicBezTo>
                      <a:cubicBezTo>
                        <a:pt x="1032" y="2007"/>
                        <a:pt x="1060" y="2013"/>
                        <a:pt x="1086" y="2013"/>
                      </a:cubicBezTo>
                      <a:cubicBezTo>
                        <a:pt x="1241" y="2013"/>
                        <a:pt x="1298" y="1795"/>
                        <a:pt x="1338" y="1645"/>
                      </a:cubicBezTo>
                      <a:cubicBezTo>
                        <a:pt x="1338" y="1541"/>
                        <a:pt x="1338" y="1436"/>
                        <a:pt x="1315" y="1343"/>
                      </a:cubicBezTo>
                      <a:cubicBezTo>
                        <a:pt x="1338" y="1052"/>
                        <a:pt x="1350" y="773"/>
                        <a:pt x="1117" y="552"/>
                      </a:cubicBezTo>
                      <a:cubicBezTo>
                        <a:pt x="1094" y="447"/>
                        <a:pt x="1013" y="366"/>
                        <a:pt x="896" y="354"/>
                      </a:cubicBezTo>
                      <a:cubicBezTo>
                        <a:pt x="878" y="362"/>
                        <a:pt x="861" y="365"/>
                        <a:pt x="845" y="365"/>
                      </a:cubicBezTo>
                      <a:cubicBezTo>
                        <a:pt x="682" y="365"/>
                        <a:pt x="676" y="1"/>
                        <a:pt x="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41"/>
                <p:cNvSpPr/>
                <p:nvPr/>
              </p:nvSpPr>
              <p:spPr>
                <a:xfrm>
                  <a:off x="282600" y="1724875"/>
                  <a:ext cx="91925" cy="155075"/>
                </a:xfrm>
                <a:custGeom>
                  <a:avLst/>
                  <a:gdLst/>
                  <a:ahLst/>
                  <a:cxnLst/>
                  <a:rect l="l" t="t" r="r" b="b"/>
                  <a:pathLst>
                    <a:path w="3677" h="6203" extrusionOk="0">
                      <a:moveTo>
                        <a:pt x="764" y="0"/>
                      </a:moveTo>
                      <a:cubicBezTo>
                        <a:pt x="549" y="0"/>
                        <a:pt x="387" y="160"/>
                        <a:pt x="233" y="256"/>
                      </a:cubicBezTo>
                      <a:cubicBezTo>
                        <a:pt x="1" y="407"/>
                        <a:pt x="245" y="593"/>
                        <a:pt x="326" y="744"/>
                      </a:cubicBezTo>
                      <a:cubicBezTo>
                        <a:pt x="1199" y="2477"/>
                        <a:pt x="2094" y="4211"/>
                        <a:pt x="2978" y="5944"/>
                      </a:cubicBezTo>
                      <a:cubicBezTo>
                        <a:pt x="2920" y="5990"/>
                        <a:pt x="2792" y="6037"/>
                        <a:pt x="2862" y="6118"/>
                      </a:cubicBezTo>
                      <a:cubicBezTo>
                        <a:pt x="2920" y="6179"/>
                        <a:pt x="2973" y="6202"/>
                        <a:pt x="3022" y="6202"/>
                      </a:cubicBezTo>
                      <a:cubicBezTo>
                        <a:pt x="3151" y="6202"/>
                        <a:pt x="3259" y="6047"/>
                        <a:pt x="3385" y="6013"/>
                      </a:cubicBezTo>
                      <a:cubicBezTo>
                        <a:pt x="3478" y="5979"/>
                        <a:pt x="3676" y="5920"/>
                        <a:pt x="3583" y="5769"/>
                      </a:cubicBezTo>
                      <a:cubicBezTo>
                        <a:pt x="3554" y="5706"/>
                        <a:pt x="3518" y="5685"/>
                        <a:pt x="3479" y="5685"/>
                      </a:cubicBezTo>
                      <a:cubicBezTo>
                        <a:pt x="3396" y="5685"/>
                        <a:pt x="3298" y="5785"/>
                        <a:pt x="3211" y="5792"/>
                      </a:cubicBezTo>
                      <a:lnTo>
                        <a:pt x="454" y="407"/>
                      </a:lnTo>
                      <a:lnTo>
                        <a:pt x="861" y="163"/>
                      </a:lnTo>
                      <a:cubicBezTo>
                        <a:pt x="885" y="140"/>
                        <a:pt x="908" y="116"/>
                        <a:pt x="931" y="81"/>
                      </a:cubicBezTo>
                      <a:cubicBezTo>
                        <a:pt x="931" y="70"/>
                        <a:pt x="931" y="23"/>
                        <a:pt x="908" y="23"/>
                      </a:cubicBezTo>
                      <a:cubicBezTo>
                        <a:pt x="857" y="7"/>
                        <a:pt x="810" y="0"/>
                        <a:pt x="7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41"/>
                <p:cNvSpPr/>
                <p:nvPr/>
              </p:nvSpPr>
              <p:spPr>
                <a:xfrm>
                  <a:off x="552150" y="1575075"/>
                  <a:ext cx="13125" cy="14600"/>
                </a:xfrm>
                <a:custGeom>
                  <a:avLst/>
                  <a:gdLst/>
                  <a:ahLst/>
                  <a:cxnLst/>
                  <a:rect l="l" t="t" r="r" b="b"/>
                  <a:pathLst>
                    <a:path w="525" h="584" extrusionOk="0">
                      <a:moveTo>
                        <a:pt x="400" y="1"/>
                      </a:moveTo>
                      <a:cubicBezTo>
                        <a:pt x="398" y="1"/>
                        <a:pt x="397" y="1"/>
                        <a:pt x="396" y="2"/>
                      </a:cubicBezTo>
                      <a:cubicBezTo>
                        <a:pt x="199" y="106"/>
                        <a:pt x="1" y="223"/>
                        <a:pt x="24" y="583"/>
                      </a:cubicBezTo>
                      <a:cubicBezTo>
                        <a:pt x="292" y="444"/>
                        <a:pt x="455" y="304"/>
                        <a:pt x="524" y="83"/>
                      </a:cubicBezTo>
                      <a:cubicBezTo>
                        <a:pt x="524" y="72"/>
                        <a:pt x="423" y="1"/>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41"/>
                <p:cNvSpPr/>
                <p:nvPr/>
              </p:nvSpPr>
              <p:spPr>
                <a:xfrm>
                  <a:off x="623125" y="1595450"/>
                  <a:ext cx="16600" cy="31725"/>
                </a:xfrm>
                <a:custGeom>
                  <a:avLst/>
                  <a:gdLst/>
                  <a:ahLst/>
                  <a:cxnLst/>
                  <a:rect l="l" t="t" r="r" b="b"/>
                  <a:pathLst>
                    <a:path w="664" h="1269" extrusionOk="0">
                      <a:moveTo>
                        <a:pt x="58" y="1"/>
                      </a:moveTo>
                      <a:lnTo>
                        <a:pt x="58" y="1"/>
                      </a:lnTo>
                      <a:cubicBezTo>
                        <a:pt x="0" y="280"/>
                        <a:pt x="175" y="501"/>
                        <a:pt x="302" y="734"/>
                      </a:cubicBezTo>
                      <a:cubicBezTo>
                        <a:pt x="221" y="920"/>
                        <a:pt x="268" y="1141"/>
                        <a:pt x="419" y="1269"/>
                      </a:cubicBezTo>
                      <a:cubicBezTo>
                        <a:pt x="663" y="1048"/>
                        <a:pt x="477" y="862"/>
                        <a:pt x="430" y="676"/>
                      </a:cubicBezTo>
                      <a:cubicBezTo>
                        <a:pt x="454" y="373"/>
                        <a:pt x="384" y="106"/>
                        <a:pt x="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41"/>
                <p:cNvSpPr/>
                <p:nvPr/>
              </p:nvSpPr>
              <p:spPr>
                <a:xfrm>
                  <a:off x="624275" y="1595175"/>
                  <a:ext cx="325" cy="300"/>
                </a:xfrm>
                <a:custGeom>
                  <a:avLst/>
                  <a:gdLst/>
                  <a:ahLst/>
                  <a:cxnLst/>
                  <a:rect l="l" t="t" r="r" b="b"/>
                  <a:pathLst>
                    <a:path w="13" h="12" extrusionOk="0">
                      <a:moveTo>
                        <a:pt x="1" y="0"/>
                      </a:moveTo>
                      <a:lnTo>
                        <a:pt x="1" y="12"/>
                      </a:lnTo>
                      <a:lnTo>
                        <a:pt x="12" y="12"/>
                      </a:lnTo>
                      <a:cubicBezTo>
                        <a:pt x="12" y="12"/>
                        <a:pt x="12" y="0"/>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41"/>
                <p:cNvSpPr/>
                <p:nvPr/>
              </p:nvSpPr>
              <p:spPr>
                <a:xfrm>
                  <a:off x="257600" y="1863850"/>
                  <a:ext cx="40725" cy="60550"/>
                </a:xfrm>
                <a:custGeom>
                  <a:avLst/>
                  <a:gdLst/>
                  <a:ahLst/>
                  <a:cxnLst/>
                  <a:rect l="l" t="t" r="r" b="b"/>
                  <a:pathLst>
                    <a:path w="1629" h="2422" extrusionOk="0">
                      <a:moveTo>
                        <a:pt x="413" y="1344"/>
                      </a:moveTo>
                      <a:cubicBezTo>
                        <a:pt x="425" y="1344"/>
                        <a:pt x="439" y="1346"/>
                        <a:pt x="454" y="1350"/>
                      </a:cubicBezTo>
                      <a:cubicBezTo>
                        <a:pt x="640" y="1385"/>
                        <a:pt x="500" y="1594"/>
                        <a:pt x="570" y="1722"/>
                      </a:cubicBezTo>
                      <a:lnTo>
                        <a:pt x="547" y="1769"/>
                      </a:lnTo>
                      <a:lnTo>
                        <a:pt x="466" y="2001"/>
                      </a:lnTo>
                      <a:lnTo>
                        <a:pt x="442" y="2071"/>
                      </a:lnTo>
                      <a:lnTo>
                        <a:pt x="268" y="2013"/>
                      </a:lnTo>
                      <a:cubicBezTo>
                        <a:pt x="268" y="1990"/>
                        <a:pt x="256" y="1967"/>
                        <a:pt x="256" y="1943"/>
                      </a:cubicBezTo>
                      <a:cubicBezTo>
                        <a:pt x="245" y="1839"/>
                        <a:pt x="245" y="1734"/>
                        <a:pt x="233" y="1641"/>
                      </a:cubicBezTo>
                      <a:cubicBezTo>
                        <a:pt x="329" y="1566"/>
                        <a:pt x="278" y="1344"/>
                        <a:pt x="413" y="1344"/>
                      </a:cubicBezTo>
                      <a:close/>
                      <a:moveTo>
                        <a:pt x="186" y="1"/>
                      </a:moveTo>
                      <a:lnTo>
                        <a:pt x="186" y="1"/>
                      </a:lnTo>
                      <a:cubicBezTo>
                        <a:pt x="361" y="513"/>
                        <a:pt x="314" y="1071"/>
                        <a:pt x="70" y="1548"/>
                      </a:cubicBezTo>
                      <a:cubicBezTo>
                        <a:pt x="0" y="1676"/>
                        <a:pt x="0" y="1815"/>
                        <a:pt x="70" y="1943"/>
                      </a:cubicBezTo>
                      <a:cubicBezTo>
                        <a:pt x="12" y="2141"/>
                        <a:pt x="58" y="2350"/>
                        <a:pt x="245" y="2409"/>
                      </a:cubicBezTo>
                      <a:cubicBezTo>
                        <a:pt x="272" y="2418"/>
                        <a:pt x="299" y="2422"/>
                        <a:pt x="325" y="2422"/>
                      </a:cubicBezTo>
                      <a:cubicBezTo>
                        <a:pt x="470" y="2422"/>
                        <a:pt x="601" y="2295"/>
                        <a:pt x="640" y="2118"/>
                      </a:cubicBezTo>
                      <a:cubicBezTo>
                        <a:pt x="733" y="2036"/>
                        <a:pt x="780" y="1920"/>
                        <a:pt x="745" y="1804"/>
                      </a:cubicBezTo>
                      <a:lnTo>
                        <a:pt x="1012" y="1769"/>
                      </a:lnTo>
                      <a:cubicBezTo>
                        <a:pt x="1091" y="1823"/>
                        <a:pt x="1182" y="1850"/>
                        <a:pt x="1273" y="1850"/>
                      </a:cubicBezTo>
                      <a:cubicBezTo>
                        <a:pt x="1396" y="1850"/>
                        <a:pt x="1518" y="1800"/>
                        <a:pt x="1605" y="1699"/>
                      </a:cubicBezTo>
                      <a:cubicBezTo>
                        <a:pt x="1629" y="1664"/>
                        <a:pt x="1629" y="1629"/>
                        <a:pt x="1605" y="1594"/>
                      </a:cubicBezTo>
                      <a:cubicBezTo>
                        <a:pt x="1564" y="1544"/>
                        <a:pt x="1522" y="1527"/>
                        <a:pt x="1478" y="1527"/>
                      </a:cubicBezTo>
                      <a:cubicBezTo>
                        <a:pt x="1386" y="1527"/>
                        <a:pt x="1289" y="1603"/>
                        <a:pt x="1194" y="1603"/>
                      </a:cubicBezTo>
                      <a:cubicBezTo>
                        <a:pt x="1168" y="1603"/>
                        <a:pt x="1142" y="1597"/>
                        <a:pt x="1117" y="1583"/>
                      </a:cubicBezTo>
                      <a:cubicBezTo>
                        <a:pt x="1113" y="1579"/>
                        <a:pt x="1107" y="1578"/>
                        <a:pt x="1099" y="1578"/>
                      </a:cubicBezTo>
                      <a:cubicBezTo>
                        <a:pt x="1085" y="1578"/>
                        <a:pt x="1067" y="1583"/>
                        <a:pt x="1059" y="1583"/>
                      </a:cubicBezTo>
                      <a:cubicBezTo>
                        <a:pt x="698" y="1362"/>
                        <a:pt x="745" y="955"/>
                        <a:pt x="617" y="629"/>
                      </a:cubicBezTo>
                      <a:cubicBezTo>
                        <a:pt x="524" y="396"/>
                        <a:pt x="524" y="117"/>
                        <a:pt x="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41"/>
                <p:cNvSpPr/>
                <p:nvPr/>
              </p:nvSpPr>
              <p:spPr>
                <a:xfrm>
                  <a:off x="514075" y="1635600"/>
                  <a:ext cx="25325" cy="35225"/>
                </a:xfrm>
                <a:custGeom>
                  <a:avLst/>
                  <a:gdLst/>
                  <a:ahLst/>
                  <a:cxnLst/>
                  <a:rect l="l" t="t" r="r" b="b"/>
                  <a:pathLst>
                    <a:path w="1013" h="1409" extrusionOk="0">
                      <a:moveTo>
                        <a:pt x="245" y="0"/>
                      </a:moveTo>
                      <a:lnTo>
                        <a:pt x="245" y="0"/>
                      </a:lnTo>
                      <a:cubicBezTo>
                        <a:pt x="82" y="175"/>
                        <a:pt x="0" y="419"/>
                        <a:pt x="58" y="663"/>
                      </a:cubicBezTo>
                      <a:cubicBezTo>
                        <a:pt x="105" y="1012"/>
                        <a:pt x="210" y="1326"/>
                        <a:pt x="652" y="1361"/>
                      </a:cubicBezTo>
                      <a:cubicBezTo>
                        <a:pt x="712" y="1391"/>
                        <a:pt x="775" y="1408"/>
                        <a:pt x="832" y="1408"/>
                      </a:cubicBezTo>
                      <a:cubicBezTo>
                        <a:pt x="928" y="1408"/>
                        <a:pt x="1005" y="1358"/>
                        <a:pt x="1012" y="1233"/>
                      </a:cubicBezTo>
                      <a:cubicBezTo>
                        <a:pt x="1012" y="1161"/>
                        <a:pt x="957" y="1133"/>
                        <a:pt x="887" y="1133"/>
                      </a:cubicBezTo>
                      <a:cubicBezTo>
                        <a:pt x="834" y="1133"/>
                        <a:pt x="772" y="1150"/>
                        <a:pt x="721" y="1175"/>
                      </a:cubicBezTo>
                      <a:cubicBezTo>
                        <a:pt x="500" y="1128"/>
                        <a:pt x="314" y="966"/>
                        <a:pt x="245" y="756"/>
                      </a:cubicBezTo>
                      <a:cubicBezTo>
                        <a:pt x="210" y="512"/>
                        <a:pt x="466" y="268"/>
                        <a:pt x="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41"/>
                <p:cNvSpPr/>
                <p:nvPr/>
              </p:nvSpPr>
              <p:spPr>
                <a:xfrm>
                  <a:off x="608875" y="1588200"/>
                  <a:ext cx="15425" cy="9250"/>
                </a:xfrm>
                <a:custGeom>
                  <a:avLst/>
                  <a:gdLst/>
                  <a:ahLst/>
                  <a:cxnLst/>
                  <a:rect l="l" t="t" r="r" b="b"/>
                  <a:pathLst>
                    <a:path w="617" h="370" extrusionOk="0">
                      <a:moveTo>
                        <a:pt x="163" y="0"/>
                      </a:moveTo>
                      <a:cubicBezTo>
                        <a:pt x="0" y="0"/>
                        <a:pt x="82" y="175"/>
                        <a:pt x="47" y="268"/>
                      </a:cubicBezTo>
                      <a:cubicBezTo>
                        <a:pt x="69" y="259"/>
                        <a:pt x="91" y="255"/>
                        <a:pt x="113" y="255"/>
                      </a:cubicBezTo>
                      <a:cubicBezTo>
                        <a:pt x="232" y="255"/>
                        <a:pt x="348" y="370"/>
                        <a:pt x="463" y="370"/>
                      </a:cubicBezTo>
                      <a:cubicBezTo>
                        <a:pt x="514" y="370"/>
                        <a:pt x="565" y="347"/>
                        <a:pt x="617" y="279"/>
                      </a:cubicBezTo>
                      <a:cubicBezTo>
                        <a:pt x="570" y="35"/>
                        <a:pt x="349" y="0"/>
                        <a:pt x="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41"/>
                <p:cNvSpPr/>
                <p:nvPr/>
              </p:nvSpPr>
              <p:spPr>
                <a:xfrm>
                  <a:off x="609750" y="1594875"/>
                  <a:ext cx="300" cy="325"/>
                </a:xfrm>
                <a:custGeom>
                  <a:avLst/>
                  <a:gdLst/>
                  <a:ahLst/>
                  <a:cxnLst/>
                  <a:rect l="l" t="t" r="r" b="b"/>
                  <a:pathLst>
                    <a:path w="12" h="13" extrusionOk="0">
                      <a:moveTo>
                        <a:pt x="0" y="1"/>
                      </a:moveTo>
                      <a:lnTo>
                        <a:pt x="0" y="12"/>
                      </a:lnTo>
                      <a:cubicBezTo>
                        <a:pt x="0" y="12"/>
                        <a:pt x="12" y="12"/>
                        <a:pt x="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41"/>
                <p:cNvSpPr/>
                <p:nvPr/>
              </p:nvSpPr>
              <p:spPr>
                <a:xfrm>
                  <a:off x="462025" y="1716125"/>
                  <a:ext cx="24450" cy="13125"/>
                </a:xfrm>
                <a:custGeom>
                  <a:avLst/>
                  <a:gdLst/>
                  <a:ahLst/>
                  <a:cxnLst/>
                  <a:rect l="l" t="t" r="r" b="b"/>
                  <a:pathLst>
                    <a:path w="978" h="525" extrusionOk="0">
                      <a:moveTo>
                        <a:pt x="933" y="0"/>
                      </a:moveTo>
                      <a:cubicBezTo>
                        <a:pt x="534" y="0"/>
                        <a:pt x="202" y="154"/>
                        <a:pt x="0" y="524"/>
                      </a:cubicBezTo>
                      <a:lnTo>
                        <a:pt x="907" y="82"/>
                      </a:lnTo>
                      <a:cubicBezTo>
                        <a:pt x="931" y="48"/>
                        <a:pt x="954" y="24"/>
                        <a:pt x="977" y="1"/>
                      </a:cubicBezTo>
                      <a:cubicBezTo>
                        <a:pt x="962" y="1"/>
                        <a:pt x="948" y="0"/>
                        <a:pt x="9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41"/>
                <p:cNvSpPr/>
                <p:nvPr/>
              </p:nvSpPr>
              <p:spPr>
                <a:xfrm>
                  <a:off x="689700" y="1639950"/>
                  <a:ext cx="31425" cy="32450"/>
                </a:xfrm>
                <a:custGeom>
                  <a:avLst/>
                  <a:gdLst/>
                  <a:ahLst/>
                  <a:cxnLst/>
                  <a:rect l="l" t="t" r="r" b="b"/>
                  <a:pathLst>
                    <a:path w="1257" h="1298" extrusionOk="0">
                      <a:moveTo>
                        <a:pt x="303" y="1"/>
                      </a:moveTo>
                      <a:cubicBezTo>
                        <a:pt x="82" y="152"/>
                        <a:pt x="1" y="326"/>
                        <a:pt x="59" y="559"/>
                      </a:cubicBezTo>
                      <a:cubicBezTo>
                        <a:pt x="59" y="780"/>
                        <a:pt x="163" y="989"/>
                        <a:pt x="350" y="1117"/>
                      </a:cubicBezTo>
                      <a:cubicBezTo>
                        <a:pt x="425" y="1234"/>
                        <a:pt x="555" y="1297"/>
                        <a:pt x="691" y="1297"/>
                      </a:cubicBezTo>
                      <a:cubicBezTo>
                        <a:pt x="744" y="1297"/>
                        <a:pt x="798" y="1288"/>
                        <a:pt x="850" y="1268"/>
                      </a:cubicBezTo>
                      <a:cubicBezTo>
                        <a:pt x="1013" y="1199"/>
                        <a:pt x="1257" y="1234"/>
                        <a:pt x="1245" y="943"/>
                      </a:cubicBezTo>
                      <a:cubicBezTo>
                        <a:pt x="1232" y="942"/>
                        <a:pt x="1218" y="941"/>
                        <a:pt x="1204" y="941"/>
                      </a:cubicBezTo>
                      <a:cubicBezTo>
                        <a:pt x="1029" y="941"/>
                        <a:pt x="851" y="1027"/>
                        <a:pt x="673" y="1027"/>
                      </a:cubicBezTo>
                      <a:cubicBezTo>
                        <a:pt x="580" y="1027"/>
                        <a:pt x="488" y="1003"/>
                        <a:pt x="396" y="931"/>
                      </a:cubicBezTo>
                      <a:lnTo>
                        <a:pt x="257" y="640"/>
                      </a:lnTo>
                      <a:cubicBezTo>
                        <a:pt x="245" y="431"/>
                        <a:pt x="501" y="233"/>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41"/>
                <p:cNvSpPr/>
                <p:nvPr/>
              </p:nvSpPr>
              <p:spPr>
                <a:xfrm>
                  <a:off x="796725" y="1500950"/>
                  <a:ext cx="23350" cy="23575"/>
                </a:xfrm>
                <a:custGeom>
                  <a:avLst/>
                  <a:gdLst/>
                  <a:ahLst/>
                  <a:cxnLst/>
                  <a:rect l="l" t="t" r="r" b="b"/>
                  <a:pathLst>
                    <a:path w="934" h="943" extrusionOk="0">
                      <a:moveTo>
                        <a:pt x="465" y="1"/>
                      </a:moveTo>
                      <a:cubicBezTo>
                        <a:pt x="419" y="22"/>
                        <a:pt x="363" y="25"/>
                        <a:pt x="307" y="25"/>
                      </a:cubicBezTo>
                      <a:cubicBezTo>
                        <a:pt x="286" y="25"/>
                        <a:pt x="266" y="25"/>
                        <a:pt x="245" y="25"/>
                      </a:cubicBezTo>
                      <a:cubicBezTo>
                        <a:pt x="141" y="25"/>
                        <a:pt x="48" y="35"/>
                        <a:pt x="35" y="164"/>
                      </a:cubicBezTo>
                      <a:cubicBezTo>
                        <a:pt x="0" y="419"/>
                        <a:pt x="395" y="175"/>
                        <a:pt x="430" y="431"/>
                      </a:cubicBezTo>
                      <a:cubicBezTo>
                        <a:pt x="430" y="606"/>
                        <a:pt x="326" y="792"/>
                        <a:pt x="523" y="943"/>
                      </a:cubicBezTo>
                      <a:cubicBezTo>
                        <a:pt x="733" y="757"/>
                        <a:pt x="616" y="524"/>
                        <a:pt x="675" y="326"/>
                      </a:cubicBezTo>
                      <a:lnTo>
                        <a:pt x="675" y="326"/>
                      </a:lnTo>
                      <a:cubicBezTo>
                        <a:pt x="709" y="331"/>
                        <a:pt x="753" y="336"/>
                        <a:pt x="795" y="336"/>
                      </a:cubicBezTo>
                      <a:cubicBezTo>
                        <a:pt x="869" y="336"/>
                        <a:pt x="934" y="319"/>
                        <a:pt x="919" y="245"/>
                      </a:cubicBezTo>
                      <a:cubicBezTo>
                        <a:pt x="861" y="59"/>
                        <a:pt x="651" y="12"/>
                        <a:pt x="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41"/>
                <p:cNvSpPr/>
                <p:nvPr/>
              </p:nvSpPr>
              <p:spPr>
                <a:xfrm>
                  <a:off x="735950" y="1533825"/>
                  <a:ext cx="300" cy="300"/>
                </a:xfrm>
                <a:custGeom>
                  <a:avLst/>
                  <a:gdLst/>
                  <a:ahLst/>
                  <a:cxnLst/>
                  <a:rect l="l" t="t" r="r" b="b"/>
                  <a:pathLst>
                    <a:path w="12" h="12" extrusionOk="0">
                      <a:moveTo>
                        <a:pt x="0" y="0"/>
                      </a:moveTo>
                      <a:lnTo>
                        <a:pt x="0" y="12"/>
                      </a:lnTo>
                      <a:lnTo>
                        <a:pt x="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41"/>
                <p:cNvSpPr/>
                <p:nvPr/>
              </p:nvSpPr>
              <p:spPr>
                <a:xfrm>
                  <a:off x="722575" y="1527850"/>
                  <a:ext cx="13400" cy="8075"/>
                </a:xfrm>
                <a:custGeom>
                  <a:avLst/>
                  <a:gdLst/>
                  <a:ahLst/>
                  <a:cxnLst/>
                  <a:rect l="l" t="t" r="r" b="b"/>
                  <a:pathLst>
                    <a:path w="536" h="323" extrusionOk="0">
                      <a:moveTo>
                        <a:pt x="155" y="0"/>
                      </a:moveTo>
                      <a:cubicBezTo>
                        <a:pt x="103" y="0"/>
                        <a:pt x="51" y="10"/>
                        <a:pt x="0" y="30"/>
                      </a:cubicBezTo>
                      <a:cubicBezTo>
                        <a:pt x="114" y="126"/>
                        <a:pt x="189" y="323"/>
                        <a:pt x="348" y="323"/>
                      </a:cubicBezTo>
                      <a:cubicBezTo>
                        <a:pt x="400" y="323"/>
                        <a:pt x="461" y="302"/>
                        <a:pt x="535" y="251"/>
                      </a:cubicBezTo>
                      <a:cubicBezTo>
                        <a:pt x="465" y="92"/>
                        <a:pt x="314"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41"/>
                <p:cNvSpPr/>
                <p:nvPr/>
              </p:nvSpPr>
              <p:spPr>
                <a:xfrm>
                  <a:off x="589675" y="1632675"/>
                  <a:ext cx="14275" cy="7575"/>
                </a:xfrm>
                <a:custGeom>
                  <a:avLst/>
                  <a:gdLst/>
                  <a:ahLst/>
                  <a:cxnLst/>
                  <a:rect l="l" t="t" r="r" b="b"/>
                  <a:pathLst>
                    <a:path w="571" h="303" extrusionOk="0">
                      <a:moveTo>
                        <a:pt x="24" y="1"/>
                      </a:moveTo>
                      <a:cubicBezTo>
                        <a:pt x="24" y="71"/>
                        <a:pt x="12" y="152"/>
                        <a:pt x="0" y="233"/>
                      </a:cubicBezTo>
                      <a:cubicBezTo>
                        <a:pt x="112" y="240"/>
                        <a:pt x="228" y="302"/>
                        <a:pt x="344" y="302"/>
                      </a:cubicBezTo>
                      <a:cubicBezTo>
                        <a:pt x="420" y="302"/>
                        <a:pt x="496" y="275"/>
                        <a:pt x="570" y="187"/>
                      </a:cubicBezTo>
                      <a:cubicBezTo>
                        <a:pt x="408" y="24"/>
                        <a:pt x="210" y="36"/>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41"/>
                <p:cNvSpPr/>
                <p:nvPr/>
              </p:nvSpPr>
              <p:spPr>
                <a:xfrm>
                  <a:off x="805150" y="1478800"/>
                  <a:ext cx="35800" cy="42650"/>
                </a:xfrm>
                <a:custGeom>
                  <a:avLst/>
                  <a:gdLst/>
                  <a:ahLst/>
                  <a:cxnLst/>
                  <a:rect l="l" t="t" r="r" b="b"/>
                  <a:pathLst>
                    <a:path w="1432" h="1706" extrusionOk="0">
                      <a:moveTo>
                        <a:pt x="154" y="1"/>
                      </a:moveTo>
                      <a:cubicBezTo>
                        <a:pt x="113" y="1"/>
                        <a:pt x="82" y="15"/>
                        <a:pt x="70" y="49"/>
                      </a:cubicBezTo>
                      <a:cubicBezTo>
                        <a:pt x="0" y="259"/>
                        <a:pt x="233" y="247"/>
                        <a:pt x="384" y="282"/>
                      </a:cubicBezTo>
                      <a:lnTo>
                        <a:pt x="791" y="526"/>
                      </a:lnTo>
                      <a:lnTo>
                        <a:pt x="1187" y="1305"/>
                      </a:lnTo>
                      <a:cubicBezTo>
                        <a:pt x="1105" y="1422"/>
                        <a:pt x="1105" y="1585"/>
                        <a:pt x="1175" y="1701"/>
                      </a:cubicBezTo>
                      <a:cubicBezTo>
                        <a:pt x="1189" y="1704"/>
                        <a:pt x="1201" y="1706"/>
                        <a:pt x="1213" y="1706"/>
                      </a:cubicBezTo>
                      <a:cubicBezTo>
                        <a:pt x="1242" y="1706"/>
                        <a:pt x="1267" y="1698"/>
                        <a:pt x="1291" y="1689"/>
                      </a:cubicBezTo>
                      <a:cubicBezTo>
                        <a:pt x="1431" y="1550"/>
                        <a:pt x="1408" y="1399"/>
                        <a:pt x="1326" y="1247"/>
                      </a:cubicBezTo>
                      <a:cubicBezTo>
                        <a:pt x="1338" y="887"/>
                        <a:pt x="1140" y="538"/>
                        <a:pt x="826" y="363"/>
                      </a:cubicBezTo>
                      <a:cubicBezTo>
                        <a:pt x="733" y="235"/>
                        <a:pt x="594" y="142"/>
                        <a:pt x="431" y="131"/>
                      </a:cubicBezTo>
                      <a:cubicBezTo>
                        <a:pt x="360" y="60"/>
                        <a:pt x="238"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41"/>
                <p:cNvSpPr/>
                <p:nvPr/>
              </p:nvSpPr>
              <p:spPr>
                <a:xfrm>
                  <a:off x="778400" y="1498925"/>
                  <a:ext cx="27650" cy="35450"/>
                </a:xfrm>
                <a:custGeom>
                  <a:avLst/>
                  <a:gdLst/>
                  <a:ahLst/>
                  <a:cxnLst/>
                  <a:rect l="l" t="t" r="r" b="b"/>
                  <a:pathLst>
                    <a:path w="1106" h="1418" extrusionOk="0">
                      <a:moveTo>
                        <a:pt x="221" y="0"/>
                      </a:moveTo>
                      <a:cubicBezTo>
                        <a:pt x="0" y="128"/>
                        <a:pt x="82" y="303"/>
                        <a:pt x="117" y="477"/>
                      </a:cubicBezTo>
                      <a:cubicBezTo>
                        <a:pt x="117" y="884"/>
                        <a:pt x="256" y="1198"/>
                        <a:pt x="687" y="1315"/>
                      </a:cubicBezTo>
                      <a:cubicBezTo>
                        <a:pt x="764" y="1366"/>
                        <a:pt x="859" y="1418"/>
                        <a:pt x="937" y="1418"/>
                      </a:cubicBezTo>
                      <a:cubicBezTo>
                        <a:pt x="999" y="1418"/>
                        <a:pt x="1050" y="1385"/>
                        <a:pt x="1070" y="1291"/>
                      </a:cubicBezTo>
                      <a:cubicBezTo>
                        <a:pt x="1105" y="1161"/>
                        <a:pt x="983" y="1134"/>
                        <a:pt x="861" y="1134"/>
                      </a:cubicBezTo>
                      <a:cubicBezTo>
                        <a:pt x="820" y="1134"/>
                        <a:pt x="780" y="1137"/>
                        <a:pt x="745" y="1140"/>
                      </a:cubicBezTo>
                      <a:cubicBezTo>
                        <a:pt x="535" y="1001"/>
                        <a:pt x="372" y="791"/>
                        <a:pt x="303" y="559"/>
                      </a:cubicBezTo>
                      <a:cubicBezTo>
                        <a:pt x="326" y="361"/>
                        <a:pt x="407" y="163"/>
                        <a:pt x="2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41"/>
                <p:cNvSpPr/>
                <p:nvPr/>
              </p:nvSpPr>
              <p:spPr>
                <a:xfrm>
                  <a:off x="697850" y="1544575"/>
                  <a:ext cx="20950" cy="32725"/>
                </a:xfrm>
                <a:custGeom>
                  <a:avLst/>
                  <a:gdLst/>
                  <a:ahLst/>
                  <a:cxnLst/>
                  <a:rect l="l" t="t" r="r" b="b"/>
                  <a:pathLst>
                    <a:path w="838" h="1309" extrusionOk="0">
                      <a:moveTo>
                        <a:pt x="233" y="0"/>
                      </a:moveTo>
                      <a:lnTo>
                        <a:pt x="233" y="0"/>
                      </a:lnTo>
                      <a:cubicBezTo>
                        <a:pt x="47" y="442"/>
                        <a:pt x="0" y="861"/>
                        <a:pt x="466" y="1187"/>
                      </a:cubicBezTo>
                      <a:cubicBezTo>
                        <a:pt x="513" y="1242"/>
                        <a:pt x="582" y="1308"/>
                        <a:pt x="640" y="1308"/>
                      </a:cubicBezTo>
                      <a:cubicBezTo>
                        <a:pt x="667" y="1308"/>
                        <a:pt x="691" y="1294"/>
                        <a:pt x="710" y="1257"/>
                      </a:cubicBezTo>
                      <a:cubicBezTo>
                        <a:pt x="838" y="1012"/>
                        <a:pt x="500" y="1012"/>
                        <a:pt x="454" y="861"/>
                      </a:cubicBezTo>
                      <a:lnTo>
                        <a:pt x="454" y="943"/>
                      </a:lnTo>
                      <a:cubicBezTo>
                        <a:pt x="442" y="919"/>
                        <a:pt x="442" y="884"/>
                        <a:pt x="454" y="861"/>
                      </a:cubicBezTo>
                      <a:cubicBezTo>
                        <a:pt x="279" y="594"/>
                        <a:pt x="396" y="280"/>
                        <a:pt x="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41"/>
                <p:cNvSpPr/>
                <p:nvPr/>
              </p:nvSpPr>
              <p:spPr>
                <a:xfrm>
                  <a:off x="666450" y="1522500"/>
                  <a:ext cx="30250" cy="65125"/>
                </a:xfrm>
                <a:custGeom>
                  <a:avLst/>
                  <a:gdLst/>
                  <a:ahLst/>
                  <a:cxnLst/>
                  <a:rect l="l" t="t" r="r" b="b"/>
                  <a:pathLst>
                    <a:path w="1210" h="2605" extrusionOk="0">
                      <a:moveTo>
                        <a:pt x="197" y="0"/>
                      </a:moveTo>
                      <a:cubicBezTo>
                        <a:pt x="87" y="0"/>
                        <a:pt x="102" y="153"/>
                        <a:pt x="82" y="244"/>
                      </a:cubicBezTo>
                      <a:cubicBezTo>
                        <a:pt x="0" y="395"/>
                        <a:pt x="0" y="569"/>
                        <a:pt x="82" y="721"/>
                      </a:cubicBezTo>
                      <a:cubicBezTo>
                        <a:pt x="128" y="918"/>
                        <a:pt x="221" y="1116"/>
                        <a:pt x="361" y="1279"/>
                      </a:cubicBezTo>
                      <a:cubicBezTo>
                        <a:pt x="384" y="1384"/>
                        <a:pt x="489" y="1477"/>
                        <a:pt x="361" y="1581"/>
                      </a:cubicBezTo>
                      <a:cubicBezTo>
                        <a:pt x="268" y="1616"/>
                        <a:pt x="151" y="1651"/>
                        <a:pt x="175" y="1779"/>
                      </a:cubicBezTo>
                      <a:cubicBezTo>
                        <a:pt x="188" y="1846"/>
                        <a:pt x="236" y="1871"/>
                        <a:pt x="292" y="1871"/>
                      </a:cubicBezTo>
                      <a:cubicBezTo>
                        <a:pt x="333" y="1871"/>
                        <a:pt x="379" y="1857"/>
                        <a:pt x="419" y="1837"/>
                      </a:cubicBezTo>
                      <a:cubicBezTo>
                        <a:pt x="512" y="1791"/>
                        <a:pt x="605" y="1756"/>
                        <a:pt x="698" y="1721"/>
                      </a:cubicBezTo>
                      <a:lnTo>
                        <a:pt x="605" y="1686"/>
                      </a:lnTo>
                      <a:cubicBezTo>
                        <a:pt x="614" y="1683"/>
                        <a:pt x="622" y="1682"/>
                        <a:pt x="631" y="1682"/>
                      </a:cubicBezTo>
                      <a:cubicBezTo>
                        <a:pt x="657" y="1682"/>
                        <a:pt x="681" y="1695"/>
                        <a:pt x="698" y="1721"/>
                      </a:cubicBezTo>
                      <a:lnTo>
                        <a:pt x="884" y="2012"/>
                      </a:lnTo>
                      <a:cubicBezTo>
                        <a:pt x="1035" y="2175"/>
                        <a:pt x="861" y="2465"/>
                        <a:pt x="1128" y="2605"/>
                      </a:cubicBezTo>
                      <a:cubicBezTo>
                        <a:pt x="1210" y="2140"/>
                        <a:pt x="1210" y="2105"/>
                        <a:pt x="989" y="1872"/>
                      </a:cubicBezTo>
                      <a:cubicBezTo>
                        <a:pt x="966" y="1849"/>
                        <a:pt x="954" y="1837"/>
                        <a:pt x="931" y="1826"/>
                      </a:cubicBezTo>
                      <a:cubicBezTo>
                        <a:pt x="732" y="1660"/>
                        <a:pt x="1109" y="1170"/>
                        <a:pt x="642" y="1170"/>
                      </a:cubicBezTo>
                      <a:cubicBezTo>
                        <a:pt x="616" y="1170"/>
                        <a:pt x="589" y="1171"/>
                        <a:pt x="558" y="1174"/>
                      </a:cubicBezTo>
                      <a:cubicBezTo>
                        <a:pt x="407" y="907"/>
                        <a:pt x="244" y="651"/>
                        <a:pt x="279" y="325"/>
                      </a:cubicBezTo>
                      <a:cubicBezTo>
                        <a:pt x="326" y="209"/>
                        <a:pt x="419" y="58"/>
                        <a:pt x="256" y="11"/>
                      </a:cubicBezTo>
                      <a:cubicBezTo>
                        <a:pt x="233" y="4"/>
                        <a:pt x="214"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41"/>
                <p:cNvSpPr/>
                <p:nvPr/>
              </p:nvSpPr>
              <p:spPr>
                <a:xfrm>
                  <a:off x="301975" y="1867250"/>
                  <a:ext cx="29500" cy="38225"/>
                </a:xfrm>
                <a:custGeom>
                  <a:avLst/>
                  <a:gdLst/>
                  <a:ahLst/>
                  <a:cxnLst/>
                  <a:rect l="l" t="t" r="r" b="b"/>
                  <a:pathLst>
                    <a:path w="1180" h="1529" extrusionOk="0">
                      <a:moveTo>
                        <a:pt x="680" y="586"/>
                      </a:moveTo>
                      <a:lnTo>
                        <a:pt x="749" y="609"/>
                      </a:lnTo>
                      <a:cubicBezTo>
                        <a:pt x="726" y="609"/>
                        <a:pt x="703" y="598"/>
                        <a:pt x="680" y="586"/>
                      </a:cubicBezTo>
                      <a:close/>
                      <a:moveTo>
                        <a:pt x="481" y="1"/>
                      </a:moveTo>
                      <a:cubicBezTo>
                        <a:pt x="346" y="1"/>
                        <a:pt x="368" y="189"/>
                        <a:pt x="400" y="318"/>
                      </a:cubicBezTo>
                      <a:lnTo>
                        <a:pt x="342" y="493"/>
                      </a:lnTo>
                      <a:cubicBezTo>
                        <a:pt x="332" y="534"/>
                        <a:pt x="308" y="548"/>
                        <a:pt x="277" y="548"/>
                      </a:cubicBezTo>
                      <a:cubicBezTo>
                        <a:pt x="216" y="548"/>
                        <a:pt x="131" y="496"/>
                        <a:pt x="74" y="496"/>
                      </a:cubicBezTo>
                      <a:cubicBezTo>
                        <a:pt x="28" y="496"/>
                        <a:pt x="1" y="529"/>
                        <a:pt x="17" y="644"/>
                      </a:cubicBezTo>
                      <a:cubicBezTo>
                        <a:pt x="28" y="795"/>
                        <a:pt x="238" y="795"/>
                        <a:pt x="365" y="853"/>
                      </a:cubicBezTo>
                      <a:cubicBezTo>
                        <a:pt x="342" y="1051"/>
                        <a:pt x="319" y="1261"/>
                        <a:pt x="296" y="1528"/>
                      </a:cubicBezTo>
                      <a:cubicBezTo>
                        <a:pt x="610" y="1354"/>
                        <a:pt x="586" y="1144"/>
                        <a:pt x="586" y="935"/>
                      </a:cubicBezTo>
                      <a:lnTo>
                        <a:pt x="1005" y="691"/>
                      </a:lnTo>
                      <a:cubicBezTo>
                        <a:pt x="1122" y="667"/>
                        <a:pt x="1180" y="574"/>
                        <a:pt x="1122" y="516"/>
                      </a:cubicBezTo>
                      <a:cubicBezTo>
                        <a:pt x="1074" y="465"/>
                        <a:pt x="1031" y="446"/>
                        <a:pt x="991" y="446"/>
                      </a:cubicBezTo>
                      <a:cubicBezTo>
                        <a:pt x="885" y="446"/>
                        <a:pt x="798" y="578"/>
                        <a:pt x="680" y="586"/>
                      </a:cubicBezTo>
                      <a:lnTo>
                        <a:pt x="598" y="388"/>
                      </a:lnTo>
                      <a:cubicBezTo>
                        <a:pt x="645" y="249"/>
                        <a:pt x="691" y="28"/>
                        <a:pt x="517" y="4"/>
                      </a:cubicBezTo>
                      <a:cubicBezTo>
                        <a:pt x="504" y="2"/>
                        <a:pt x="492"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41"/>
                <p:cNvSpPr/>
                <p:nvPr/>
              </p:nvSpPr>
              <p:spPr>
                <a:xfrm>
                  <a:off x="588500" y="1961100"/>
                  <a:ext cx="39875" cy="61150"/>
                </a:xfrm>
                <a:custGeom>
                  <a:avLst/>
                  <a:gdLst/>
                  <a:ahLst/>
                  <a:cxnLst/>
                  <a:rect l="l" t="t" r="r" b="b"/>
                  <a:pathLst>
                    <a:path w="1595" h="2446" extrusionOk="0">
                      <a:moveTo>
                        <a:pt x="1292" y="1496"/>
                      </a:moveTo>
                      <a:cubicBezTo>
                        <a:pt x="1385" y="1799"/>
                        <a:pt x="1397" y="1985"/>
                        <a:pt x="1129" y="2171"/>
                      </a:cubicBezTo>
                      <a:cubicBezTo>
                        <a:pt x="1094" y="1938"/>
                        <a:pt x="1152" y="1694"/>
                        <a:pt x="1292" y="1496"/>
                      </a:cubicBezTo>
                      <a:close/>
                      <a:moveTo>
                        <a:pt x="331" y="0"/>
                      </a:moveTo>
                      <a:cubicBezTo>
                        <a:pt x="315" y="0"/>
                        <a:pt x="298" y="2"/>
                        <a:pt x="280" y="7"/>
                      </a:cubicBezTo>
                      <a:cubicBezTo>
                        <a:pt x="117" y="54"/>
                        <a:pt x="106" y="263"/>
                        <a:pt x="71" y="414"/>
                      </a:cubicBezTo>
                      <a:cubicBezTo>
                        <a:pt x="1" y="682"/>
                        <a:pt x="13" y="1019"/>
                        <a:pt x="280" y="1112"/>
                      </a:cubicBezTo>
                      <a:cubicBezTo>
                        <a:pt x="310" y="1122"/>
                        <a:pt x="337" y="1127"/>
                        <a:pt x="361" y="1127"/>
                      </a:cubicBezTo>
                      <a:cubicBezTo>
                        <a:pt x="558" y="1127"/>
                        <a:pt x="561" y="814"/>
                        <a:pt x="676" y="659"/>
                      </a:cubicBezTo>
                      <a:cubicBezTo>
                        <a:pt x="1071" y="961"/>
                        <a:pt x="1234" y="1298"/>
                        <a:pt x="931" y="1740"/>
                      </a:cubicBezTo>
                      <a:cubicBezTo>
                        <a:pt x="897" y="1787"/>
                        <a:pt x="885" y="1857"/>
                        <a:pt x="885" y="1915"/>
                      </a:cubicBezTo>
                      <a:cubicBezTo>
                        <a:pt x="897" y="2101"/>
                        <a:pt x="745" y="2380"/>
                        <a:pt x="1024" y="2438"/>
                      </a:cubicBezTo>
                      <a:cubicBezTo>
                        <a:pt x="1048" y="2443"/>
                        <a:pt x="1070" y="2445"/>
                        <a:pt x="1093" y="2445"/>
                      </a:cubicBezTo>
                      <a:cubicBezTo>
                        <a:pt x="1296" y="2445"/>
                        <a:pt x="1465" y="2264"/>
                        <a:pt x="1560" y="2054"/>
                      </a:cubicBezTo>
                      <a:cubicBezTo>
                        <a:pt x="1594" y="1915"/>
                        <a:pt x="1594" y="1764"/>
                        <a:pt x="1560" y="1624"/>
                      </a:cubicBezTo>
                      <a:cubicBezTo>
                        <a:pt x="1455" y="1043"/>
                        <a:pt x="1013" y="670"/>
                        <a:pt x="652" y="263"/>
                      </a:cubicBezTo>
                      <a:cubicBezTo>
                        <a:pt x="569" y="159"/>
                        <a:pt x="468" y="0"/>
                        <a:pt x="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41"/>
                <p:cNvSpPr/>
                <p:nvPr/>
              </p:nvSpPr>
              <p:spPr>
                <a:xfrm>
                  <a:off x="649625" y="1913350"/>
                  <a:ext cx="57250" cy="41000"/>
                </a:xfrm>
                <a:custGeom>
                  <a:avLst/>
                  <a:gdLst/>
                  <a:ahLst/>
                  <a:cxnLst/>
                  <a:rect l="l" t="t" r="r" b="b"/>
                  <a:pathLst>
                    <a:path w="2290" h="1640" extrusionOk="0">
                      <a:moveTo>
                        <a:pt x="1272" y="0"/>
                      </a:moveTo>
                      <a:cubicBezTo>
                        <a:pt x="1207" y="0"/>
                        <a:pt x="1150" y="23"/>
                        <a:pt x="1115" y="80"/>
                      </a:cubicBezTo>
                      <a:cubicBezTo>
                        <a:pt x="941" y="382"/>
                        <a:pt x="499" y="208"/>
                        <a:pt x="382" y="556"/>
                      </a:cubicBezTo>
                      <a:cubicBezTo>
                        <a:pt x="372" y="582"/>
                        <a:pt x="357" y="592"/>
                        <a:pt x="338" y="592"/>
                      </a:cubicBezTo>
                      <a:cubicBezTo>
                        <a:pt x="314" y="592"/>
                        <a:pt x="282" y="576"/>
                        <a:pt x="243" y="556"/>
                      </a:cubicBezTo>
                      <a:cubicBezTo>
                        <a:pt x="174" y="521"/>
                        <a:pt x="124" y="505"/>
                        <a:pt x="89" y="505"/>
                      </a:cubicBezTo>
                      <a:cubicBezTo>
                        <a:pt x="0" y="505"/>
                        <a:pt x="13" y="609"/>
                        <a:pt x="80" y="743"/>
                      </a:cubicBezTo>
                      <a:cubicBezTo>
                        <a:pt x="220" y="1010"/>
                        <a:pt x="394" y="1266"/>
                        <a:pt x="603" y="1487"/>
                      </a:cubicBezTo>
                      <a:cubicBezTo>
                        <a:pt x="647" y="1540"/>
                        <a:pt x="685" y="1639"/>
                        <a:pt x="756" y="1639"/>
                      </a:cubicBezTo>
                      <a:cubicBezTo>
                        <a:pt x="778" y="1639"/>
                        <a:pt x="805" y="1629"/>
                        <a:pt x="836" y="1603"/>
                      </a:cubicBezTo>
                      <a:cubicBezTo>
                        <a:pt x="941" y="1510"/>
                        <a:pt x="836" y="1429"/>
                        <a:pt x="789" y="1336"/>
                      </a:cubicBezTo>
                      <a:cubicBezTo>
                        <a:pt x="662" y="1126"/>
                        <a:pt x="371" y="952"/>
                        <a:pt x="720" y="556"/>
                      </a:cubicBezTo>
                      <a:lnTo>
                        <a:pt x="720" y="556"/>
                      </a:lnTo>
                      <a:cubicBezTo>
                        <a:pt x="696" y="847"/>
                        <a:pt x="894" y="882"/>
                        <a:pt x="976" y="1022"/>
                      </a:cubicBezTo>
                      <a:cubicBezTo>
                        <a:pt x="1036" y="1113"/>
                        <a:pt x="1044" y="1328"/>
                        <a:pt x="1161" y="1328"/>
                      </a:cubicBezTo>
                      <a:cubicBezTo>
                        <a:pt x="1178" y="1328"/>
                        <a:pt x="1197" y="1323"/>
                        <a:pt x="1220" y="1313"/>
                      </a:cubicBezTo>
                      <a:cubicBezTo>
                        <a:pt x="1394" y="1231"/>
                        <a:pt x="1220" y="1033"/>
                        <a:pt x="1173" y="894"/>
                      </a:cubicBezTo>
                      <a:cubicBezTo>
                        <a:pt x="1162" y="824"/>
                        <a:pt x="1092" y="777"/>
                        <a:pt x="1057" y="708"/>
                      </a:cubicBezTo>
                      <a:cubicBezTo>
                        <a:pt x="1010" y="556"/>
                        <a:pt x="1069" y="394"/>
                        <a:pt x="1185" y="312"/>
                      </a:cubicBezTo>
                      <a:cubicBezTo>
                        <a:pt x="1223" y="278"/>
                        <a:pt x="1264" y="265"/>
                        <a:pt x="1306" y="265"/>
                      </a:cubicBezTo>
                      <a:cubicBezTo>
                        <a:pt x="1378" y="265"/>
                        <a:pt x="1451" y="307"/>
                        <a:pt x="1511" y="359"/>
                      </a:cubicBezTo>
                      <a:cubicBezTo>
                        <a:pt x="1592" y="429"/>
                        <a:pt x="1673" y="556"/>
                        <a:pt x="1778" y="650"/>
                      </a:cubicBezTo>
                      <a:cubicBezTo>
                        <a:pt x="1886" y="748"/>
                        <a:pt x="1878" y="1029"/>
                        <a:pt x="2014" y="1029"/>
                      </a:cubicBezTo>
                      <a:cubicBezTo>
                        <a:pt x="2038" y="1029"/>
                        <a:pt x="2068" y="1020"/>
                        <a:pt x="2104" y="998"/>
                      </a:cubicBezTo>
                      <a:cubicBezTo>
                        <a:pt x="2290" y="871"/>
                        <a:pt x="2046" y="638"/>
                        <a:pt x="1941" y="475"/>
                      </a:cubicBezTo>
                      <a:cubicBezTo>
                        <a:pt x="1848" y="335"/>
                        <a:pt x="1732" y="219"/>
                        <a:pt x="1604" y="126"/>
                      </a:cubicBezTo>
                      <a:cubicBezTo>
                        <a:pt x="1509" y="61"/>
                        <a:pt x="1379" y="0"/>
                        <a:pt x="1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41"/>
                <p:cNvSpPr/>
                <p:nvPr/>
              </p:nvSpPr>
              <p:spPr>
                <a:xfrm>
                  <a:off x="765025" y="1854975"/>
                  <a:ext cx="52075" cy="33575"/>
                </a:xfrm>
                <a:custGeom>
                  <a:avLst/>
                  <a:gdLst/>
                  <a:ahLst/>
                  <a:cxnLst/>
                  <a:rect l="l" t="t" r="r" b="b"/>
                  <a:pathLst>
                    <a:path w="2083" h="1343" extrusionOk="0">
                      <a:moveTo>
                        <a:pt x="1125" y="0"/>
                      </a:moveTo>
                      <a:cubicBezTo>
                        <a:pt x="1074" y="0"/>
                        <a:pt x="1018" y="4"/>
                        <a:pt x="954" y="7"/>
                      </a:cubicBezTo>
                      <a:cubicBezTo>
                        <a:pt x="605" y="30"/>
                        <a:pt x="512" y="170"/>
                        <a:pt x="384" y="402"/>
                      </a:cubicBezTo>
                      <a:cubicBezTo>
                        <a:pt x="377" y="415"/>
                        <a:pt x="369" y="420"/>
                        <a:pt x="360" y="420"/>
                      </a:cubicBezTo>
                      <a:cubicBezTo>
                        <a:pt x="329" y="420"/>
                        <a:pt x="293" y="351"/>
                        <a:pt x="256" y="333"/>
                      </a:cubicBezTo>
                      <a:cubicBezTo>
                        <a:pt x="220" y="303"/>
                        <a:pt x="179" y="279"/>
                        <a:pt x="136" y="279"/>
                      </a:cubicBezTo>
                      <a:cubicBezTo>
                        <a:pt x="110" y="279"/>
                        <a:pt x="84" y="288"/>
                        <a:pt x="58" y="309"/>
                      </a:cubicBezTo>
                      <a:cubicBezTo>
                        <a:pt x="0" y="379"/>
                        <a:pt x="47" y="449"/>
                        <a:pt x="82" y="507"/>
                      </a:cubicBezTo>
                      <a:cubicBezTo>
                        <a:pt x="221" y="740"/>
                        <a:pt x="384" y="972"/>
                        <a:pt x="547" y="1193"/>
                      </a:cubicBezTo>
                      <a:cubicBezTo>
                        <a:pt x="593" y="1257"/>
                        <a:pt x="645" y="1343"/>
                        <a:pt x="717" y="1343"/>
                      </a:cubicBezTo>
                      <a:cubicBezTo>
                        <a:pt x="736" y="1343"/>
                        <a:pt x="757" y="1336"/>
                        <a:pt x="780" y="1321"/>
                      </a:cubicBezTo>
                      <a:cubicBezTo>
                        <a:pt x="896" y="1251"/>
                        <a:pt x="803" y="1135"/>
                        <a:pt x="756" y="1065"/>
                      </a:cubicBezTo>
                      <a:cubicBezTo>
                        <a:pt x="617" y="868"/>
                        <a:pt x="477" y="682"/>
                        <a:pt x="721" y="414"/>
                      </a:cubicBezTo>
                      <a:lnTo>
                        <a:pt x="721" y="414"/>
                      </a:lnTo>
                      <a:cubicBezTo>
                        <a:pt x="826" y="623"/>
                        <a:pt x="931" y="809"/>
                        <a:pt x="1035" y="996"/>
                      </a:cubicBezTo>
                      <a:cubicBezTo>
                        <a:pt x="1065" y="1064"/>
                        <a:pt x="1094" y="1183"/>
                        <a:pt x="1180" y="1183"/>
                      </a:cubicBezTo>
                      <a:cubicBezTo>
                        <a:pt x="1196" y="1183"/>
                        <a:pt x="1213" y="1179"/>
                        <a:pt x="1233" y="1170"/>
                      </a:cubicBezTo>
                      <a:cubicBezTo>
                        <a:pt x="1408" y="1089"/>
                        <a:pt x="1291" y="972"/>
                        <a:pt x="1245" y="879"/>
                      </a:cubicBezTo>
                      <a:cubicBezTo>
                        <a:pt x="1140" y="670"/>
                        <a:pt x="1024" y="461"/>
                        <a:pt x="1175" y="228"/>
                      </a:cubicBezTo>
                      <a:lnTo>
                        <a:pt x="1175" y="228"/>
                      </a:lnTo>
                      <a:cubicBezTo>
                        <a:pt x="1338" y="263"/>
                        <a:pt x="1396" y="414"/>
                        <a:pt x="1501" y="519"/>
                      </a:cubicBezTo>
                      <a:cubicBezTo>
                        <a:pt x="1650" y="638"/>
                        <a:pt x="1646" y="995"/>
                        <a:pt x="1794" y="995"/>
                      </a:cubicBezTo>
                      <a:cubicBezTo>
                        <a:pt x="1819" y="995"/>
                        <a:pt x="1849" y="984"/>
                        <a:pt x="1884" y="961"/>
                      </a:cubicBezTo>
                      <a:cubicBezTo>
                        <a:pt x="2082" y="833"/>
                        <a:pt x="1757" y="519"/>
                        <a:pt x="1640" y="298"/>
                      </a:cubicBezTo>
                      <a:cubicBezTo>
                        <a:pt x="1594" y="216"/>
                        <a:pt x="1536" y="158"/>
                        <a:pt x="1466" y="112"/>
                      </a:cubicBezTo>
                      <a:cubicBezTo>
                        <a:pt x="1350" y="21"/>
                        <a:pt x="1252" y="0"/>
                        <a:pt x="1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41"/>
                <p:cNvSpPr/>
                <p:nvPr/>
              </p:nvSpPr>
              <p:spPr>
                <a:xfrm>
                  <a:off x="452425" y="1984800"/>
                  <a:ext cx="46850" cy="88475"/>
                </a:xfrm>
                <a:custGeom>
                  <a:avLst/>
                  <a:gdLst/>
                  <a:ahLst/>
                  <a:cxnLst/>
                  <a:rect l="l" t="t" r="r" b="b"/>
                  <a:pathLst>
                    <a:path w="1874" h="3539" extrusionOk="0">
                      <a:moveTo>
                        <a:pt x="1577" y="1"/>
                      </a:moveTo>
                      <a:cubicBezTo>
                        <a:pt x="1531" y="1"/>
                        <a:pt x="1479" y="32"/>
                        <a:pt x="1431" y="60"/>
                      </a:cubicBezTo>
                      <a:cubicBezTo>
                        <a:pt x="1001" y="281"/>
                        <a:pt x="570" y="502"/>
                        <a:pt x="140" y="723"/>
                      </a:cubicBezTo>
                      <a:cubicBezTo>
                        <a:pt x="82" y="758"/>
                        <a:pt x="0" y="781"/>
                        <a:pt x="0" y="874"/>
                      </a:cubicBezTo>
                      <a:cubicBezTo>
                        <a:pt x="0" y="990"/>
                        <a:pt x="93" y="979"/>
                        <a:pt x="186" y="990"/>
                      </a:cubicBezTo>
                      <a:cubicBezTo>
                        <a:pt x="407" y="1037"/>
                        <a:pt x="780" y="1735"/>
                        <a:pt x="710" y="1932"/>
                      </a:cubicBezTo>
                      <a:cubicBezTo>
                        <a:pt x="645" y="2102"/>
                        <a:pt x="625" y="2154"/>
                        <a:pt x="725" y="2154"/>
                      </a:cubicBezTo>
                      <a:cubicBezTo>
                        <a:pt x="769" y="2154"/>
                        <a:pt x="835" y="2144"/>
                        <a:pt x="931" y="2130"/>
                      </a:cubicBezTo>
                      <a:cubicBezTo>
                        <a:pt x="1140" y="2549"/>
                        <a:pt x="1350" y="2968"/>
                        <a:pt x="1571" y="3375"/>
                      </a:cubicBezTo>
                      <a:cubicBezTo>
                        <a:pt x="1607" y="3439"/>
                        <a:pt x="1637" y="3539"/>
                        <a:pt x="1710" y="3539"/>
                      </a:cubicBezTo>
                      <a:cubicBezTo>
                        <a:pt x="1730" y="3539"/>
                        <a:pt x="1753" y="3532"/>
                        <a:pt x="1780" y="3514"/>
                      </a:cubicBezTo>
                      <a:cubicBezTo>
                        <a:pt x="1873" y="3456"/>
                        <a:pt x="1803" y="3351"/>
                        <a:pt x="1768" y="3282"/>
                      </a:cubicBezTo>
                      <a:cubicBezTo>
                        <a:pt x="1547" y="2863"/>
                        <a:pt x="1338" y="2456"/>
                        <a:pt x="1117" y="2037"/>
                      </a:cubicBezTo>
                      <a:cubicBezTo>
                        <a:pt x="1198" y="1990"/>
                        <a:pt x="1268" y="1944"/>
                        <a:pt x="1338" y="1897"/>
                      </a:cubicBezTo>
                      <a:cubicBezTo>
                        <a:pt x="1443" y="1816"/>
                        <a:pt x="1687" y="1804"/>
                        <a:pt x="1571" y="1607"/>
                      </a:cubicBezTo>
                      <a:cubicBezTo>
                        <a:pt x="1545" y="1559"/>
                        <a:pt x="1512" y="1541"/>
                        <a:pt x="1477" y="1541"/>
                      </a:cubicBezTo>
                      <a:cubicBezTo>
                        <a:pt x="1399" y="1541"/>
                        <a:pt x="1305" y="1625"/>
                        <a:pt x="1233" y="1665"/>
                      </a:cubicBezTo>
                      <a:cubicBezTo>
                        <a:pt x="1168" y="1705"/>
                        <a:pt x="1113" y="1725"/>
                        <a:pt x="1066" y="1725"/>
                      </a:cubicBezTo>
                      <a:cubicBezTo>
                        <a:pt x="978" y="1725"/>
                        <a:pt x="918" y="1658"/>
                        <a:pt x="873" y="1537"/>
                      </a:cubicBezTo>
                      <a:cubicBezTo>
                        <a:pt x="803" y="1386"/>
                        <a:pt x="733" y="1246"/>
                        <a:pt x="640" y="1106"/>
                      </a:cubicBezTo>
                      <a:cubicBezTo>
                        <a:pt x="501" y="897"/>
                        <a:pt x="547" y="769"/>
                        <a:pt x="780" y="665"/>
                      </a:cubicBezTo>
                      <a:cubicBezTo>
                        <a:pt x="1047" y="548"/>
                        <a:pt x="1303" y="409"/>
                        <a:pt x="1559" y="269"/>
                      </a:cubicBezTo>
                      <a:cubicBezTo>
                        <a:pt x="1640" y="223"/>
                        <a:pt x="1722" y="153"/>
                        <a:pt x="1664" y="60"/>
                      </a:cubicBezTo>
                      <a:cubicBezTo>
                        <a:pt x="1640" y="16"/>
                        <a:pt x="1610" y="1"/>
                        <a:pt x="1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41"/>
                <p:cNvSpPr/>
                <p:nvPr/>
              </p:nvSpPr>
              <p:spPr>
                <a:xfrm>
                  <a:off x="799900" y="1808650"/>
                  <a:ext cx="37250" cy="38825"/>
                </a:xfrm>
                <a:custGeom>
                  <a:avLst/>
                  <a:gdLst/>
                  <a:ahLst/>
                  <a:cxnLst/>
                  <a:rect l="l" t="t" r="r" b="b"/>
                  <a:pathLst>
                    <a:path w="1490" h="1553" extrusionOk="0">
                      <a:moveTo>
                        <a:pt x="434" y="1"/>
                      </a:moveTo>
                      <a:cubicBezTo>
                        <a:pt x="412" y="1"/>
                        <a:pt x="388" y="7"/>
                        <a:pt x="362" y="22"/>
                      </a:cubicBezTo>
                      <a:cubicBezTo>
                        <a:pt x="199" y="115"/>
                        <a:pt x="315" y="325"/>
                        <a:pt x="396" y="464"/>
                      </a:cubicBezTo>
                      <a:cubicBezTo>
                        <a:pt x="536" y="673"/>
                        <a:pt x="513" y="813"/>
                        <a:pt x="315" y="964"/>
                      </a:cubicBezTo>
                      <a:cubicBezTo>
                        <a:pt x="164" y="1081"/>
                        <a:pt x="1" y="1278"/>
                        <a:pt x="187" y="1453"/>
                      </a:cubicBezTo>
                      <a:cubicBezTo>
                        <a:pt x="260" y="1521"/>
                        <a:pt x="347" y="1552"/>
                        <a:pt x="432" y="1552"/>
                      </a:cubicBezTo>
                      <a:cubicBezTo>
                        <a:pt x="551" y="1552"/>
                        <a:pt x="666" y="1491"/>
                        <a:pt x="734" y="1383"/>
                      </a:cubicBezTo>
                      <a:cubicBezTo>
                        <a:pt x="845" y="1232"/>
                        <a:pt x="962" y="1179"/>
                        <a:pt x="1095" y="1179"/>
                      </a:cubicBezTo>
                      <a:cubicBezTo>
                        <a:pt x="1157" y="1179"/>
                        <a:pt x="1222" y="1190"/>
                        <a:pt x="1292" y="1209"/>
                      </a:cubicBezTo>
                      <a:cubicBezTo>
                        <a:pt x="1316" y="1214"/>
                        <a:pt x="1340" y="1218"/>
                        <a:pt x="1362" y="1218"/>
                      </a:cubicBezTo>
                      <a:cubicBezTo>
                        <a:pt x="1428" y="1218"/>
                        <a:pt x="1481" y="1187"/>
                        <a:pt x="1490" y="1092"/>
                      </a:cubicBezTo>
                      <a:cubicBezTo>
                        <a:pt x="1490" y="1011"/>
                        <a:pt x="1432" y="976"/>
                        <a:pt x="1350" y="964"/>
                      </a:cubicBezTo>
                      <a:cubicBezTo>
                        <a:pt x="1335" y="966"/>
                        <a:pt x="1321" y="966"/>
                        <a:pt x="1306" y="966"/>
                      </a:cubicBezTo>
                      <a:cubicBezTo>
                        <a:pt x="1092" y="966"/>
                        <a:pt x="906" y="810"/>
                        <a:pt x="873" y="592"/>
                      </a:cubicBezTo>
                      <a:cubicBezTo>
                        <a:pt x="815" y="487"/>
                        <a:pt x="769" y="383"/>
                        <a:pt x="699" y="290"/>
                      </a:cubicBezTo>
                      <a:cubicBezTo>
                        <a:pt x="630" y="182"/>
                        <a:pt x="554"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41"/>
                <p:cNvSpPr/>
                <p:nvPr/>
              </p:nvSpPr>
              <p:spPr>
                <a:xfrm>
                  <a:off x="546050" y="1978075"/>
                  <a:ext cx="45675" cy="33950"/>
                </a:xfrm>
                <a:custGeom>
                  <a:avLst/>
                  <a:gdLst/>
                  <a:ahLst/>
                  <a:cxnLst/>
                  <a:rect l="l" t="t" r="r" b="b"/>
                  <a:pathLst>
                    <a:path w="1827" h="1358" extrusionOk="0">
                      <a:moveTo>
                        <a:pt x="1078" y="1"/>
                      </a:moveTo>
                      <a:cubicBezTo>
                        <a:pt x="1045" y="1"/>
                        <a:pt x="1018" y="14"/>
                        <a:pt x="1013" y="50"/>
                      </a:cubicBezTo>
                      <a:cubicBezTo>
                        <a:pt x="954" y="515"/>
                        <a:pt x="478" y="189"/>
                        <a:pt x="268" y="457"/>
                      </a:cubicBezTo>
                      <a:cubicBezTo>
                        <a:pt x="117" y="643"/>
                        <a:pt x="1" y="550"/>
                        <a:pt x="164" y="829"/>
                      </a:cubicBezTo>
                      <a:cubicBezTo>
                        <a:pt x="245" y="968"/>
                        <a:pt x="338" y="1120"/>
                        <a:pt x="419" y="1248"/>
                      </a:cubicBezTo>
                      <a:cubicBezTo>
                        <a:pt x="461" y="1306"/>
                        <a:pt x="508" y="1358"/>
                        <a:pt x="566" y="1358"/>
                      </a:cubicBezTo>
                      <a:cubicBezTo>
                        <a:pt x="589" y="1358"/>
                        <a:pt x="614" y="1349"/>
                        <a:pt x="640" y="1329"/>
                      </a:cubicBezTo>
                      <a:cubicBezTo>
                        <a:pt x="733" y="1271"/>
                        <a:pt x="675" y="1178"/>
                        <a:pt x="629" y="1108"/>
                      </a:cubicBezTo>
                      <a:cubicBezTo>
                        <a:pt x="512" y="945"/>
                        <a:pt x="361" y="736"/>
                        <a:pt x="571" y="619"/>
                      </a:cubicBezTo>
                      <a:cubicBezTo>
                        <a:pt x="605" y="600"/>
                        <a:pt x="636" y="592"/>
                        <a:pt x="663" y="592"/>
                      </a:cubicBezTo>
                      <a:cubicBezTo>
                        <a:pt x="800" y="592"/>
                        <a:pt x="854" y="807"/>
                        <a:pt x="931" y="934"/>
                      </a:cubicBezTo>
                      <a:cubicBezTo>
                        <a:pt x="960" y="981"/>
                        <a:pt x="996" y="1036"/>
                        <a:pt x="1052" y="1036"/>
                      </a:cubicBezTo>
                      <a:cubicBezTo>
                        <a:pt x="1065" y="1036"/>
                        <a:pt x="1079" y="1033"/>
                        <a:pt x="1094" y="1027"/>
                      </a:cubicBezTo>
                      <a:cubicBezTo>
                        <a:pt x="1164" y="992"/>
                        <a:pt x="1187" y="910"/>
                        <a:pt x="1152" y="840"/>
                      </a:cubicBezTo>
                      <a:cubicBezTo>
                        <a:pt x="1059" y="678"/>
                        <a:pt x="1082" y="480"/>
                        <a:pt x="1187" y="340"/>
                      </a:cubicBezTo>
                      <a:cubicBezTo>
                        <a:pt x="1257" y="398"/>
                        <a:pt x="1315" y="457"/>
                        <a:pt x="1385" y="503"/>
                      </a:cubicBezTo>
                      <a:cubicBezTo>
                        <a:pt x="1467" y="558"/>
                        <a:pt x="1492" y="750"/>
                        <a:pt x="1584" y="750"/>
                      </a:cubicBezTo>
                      <a:cubicBezTo>
                        <a:pt x="1609" y="750"/>
                        <a:pt x="1638" y="736"/>
                        <a:pt x="1676" y="701"/>
                      </a:cubicBezTo>
                      <a:cubicBezTo>
                        <a:pt x="1827" y="573"/>
                        <a:pt x="1617" y="445"/>
                        <a:pt x="1536" y="340"/>
                      </a:cubicBezTo>
                      <a:cubicBezTo>
                        <a:pt x="1431" y="236"/>
                        <a:pt x="1327" y="131"/>
                        <a:pt x="1199" y="50"/>
                      </a:cubicBezTo>
                      <a:cubicBezTo>
                        <a:pt x="1172" y="23"/>
                        <a:pt x="1120" y="1"/>
                        <a:pt x="10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41"/>
                <p:cNvSpPr/>
                <p:nvPr/>
              </p:nvSpPr>
              <p:spPr>
                <a:xfrm>
                  <a:off x="833650" y="1784925"/>
                  <a:ext cx="41600" cy="39875"/>
                </a:xfrm>
                <a:custGeom>
                  <a:avLst/>
                  <a:gdLst/>
                  <a:ahLst/>
                  <a:cxnLst/>
                  <a:rect l="l" t="t" r="r" b="b"/>
                  <a:pathLst>
                    <a:path w="1664" h="1595" extrusionOk="0">
                      <a:moveTo>
                        <a:pt x="140" y="0"/>
                      </a:moveTo>
                      <a:cubicBezTo>
                        <a:pt x="122" y="0"/>
                        <a:pt x="102" y="5"/>
                        <a:pt x="82" y="17"/>
                      </a:cubicBezTo>
                      <a:cubicBezTo>
                        <a:pt x="0" y="64"/>
                        <a:pt x="47" y="145"/>
                        <a:pt x="82" y="203"/>
                      </a:cubicBezTo>
                      <a:cubicBezTo>
                        <a:pt x="314" y="622"/>
                        <a:pt x="547" y="1041"/>
                        <a:pt x="791" y="1471"/>
                      </a:cubicBezTo>
                      <a:cubicBezTo>
                        <a:pt x="818" y="1526"/>
                        <a:pt x="860" y="1594"/>
                        <a:pt x="926" y="1594"/>
                      </a:cubicBezTo>
                      <a:cubicBezTo>
                        <a:pt x="945" y="1594"/>
                        <a:pt x="966" y="1589"/>
                        <a:pt x="989" y="1576"/>
                      </a:cubicBezTo>
                      <a:cubicBezTo>
                        <a:pt x="1094" y="1529"/>
                        <a:pt x="1047" y="1436"/>
                        <a:pt x="1001" y="1355"/>
                      </a:cubicBezTo>
                      <a:cubicBezTo>
                        <a:pt x="884" y="1122"/>
                        <a:pt x="768" y="901"/>
                        <a:pt x="966" y="669"/>
                      </a:cubicBezTo>
                      <a:lnTo>
                        <a:pt x="966" y="669"/>
                      </a:lnTo>
                      <a:cubicBezTo>
                        <a:pt x="1315" y="832"/>
                        <a:pt x="1315" y="1239"/>
                        <a:pt x="1594" y="1460"/>
                      </a:cubicBezTo>
                      <a:cubicBezTo>
                        <a:pt x="1664" y="1087"/>
                        <a:pt x="1349" y="494"/>
                        <a:pt x="1047" y="413"/>
                      </a:cubicBezTo>
                      <a:cubicBezTo>
                        <a:pt x="1012" y="407"/>
                        <a:pt x="966" y="401"/>
                        <a:pt x="925" y="401"/>
                      </a:cubicBezTo>
                      <a:cubicBezTo>
                        <a:pt x="884" y="401"/>
                        <a:pt x="849" y="407"/>
                        <a:pt x="838" y="424"/>
                      </a:cubicBezTo>
                      <a:cubicBezTo>
                        <a:pt x="760" y="535"/>
                        <a:pt x="701" y="576"/>
                        <a:pt x="652" y="576"/>
                      </a:cubicBezTo>
                      <a:cubicBezTo>
                        <a:pt x="563" y="576"/>
                        <a:pt x="510" y="437"/>
                        <a:pt x="442" y="331"/>
                      </a:cubicBezTo>
                      <a:cubicBezTo>
                        <a:pt x="396" y="250"/>
                        <a:pt x="326" y="169"/>
                        <a:pt x="268" y="87"/>
                      </a:cubicBezTo>
                      <a:cubicBezTo>
                        <a:pt x="233" y="44"/>
                        <a:pt x="192"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41"/>
                <p:cNvSpPr/>
                <p:nvPr/>
              </p:nvSpPr>
              <p:spPr>
                <a:xfrm>
                  <a:off x="699600" y="1897575"/>
                  <a:ext cx="38100" cy="30125"/>
                </a:xfrm>
                <a:custGeom>
                  <a:avLst/>
                  <a:gdLst/>
                  <a:ahLst/>
                  <a:cxnLst/>
                  <a:rect l="l" t="t" r="r" b="b"/>
                  <a:pathLst>
                    <a:path w="1524" h="1205" extrusionOk="0">
                      <a:moveTo>
                        <a:pt x="479" y="1"/>
                      </a:moveTo>
                      <a:cubicBezTo>
                        <a:pt x="475" y="1"/>
                        <a:pt x="470" y="1"/>
                        <a:pt x="465" y="1"/>
                      </a:cubicBezTo>
                      <a:cubicBezTo>
                        <a:pt x="303" y="1"/>
                        <a:pt x="221" y="164"/>
                        <a:pt x="151" y="292"/>
                      </a:cubicBezTo>
                      <a:cubicBezTo>
                        <a:pt x="0" y="594"/>
                        <a:pt x="93" y="862"/>
                        <a:pt x="314" y="1094"/>
                      </a:cubicBezTo>
                      <a:cubicBezTo>
                        <a:pt x="382" y="1163"/>
                        <a:pt x="453" y="1205"/>
                        <a:pt x="514" y="1205"/>
                      </a:cubicBezTo>
                      <a:cubicBezTo>
                        <a:pt x="589" y="1205"/>
                        <a:pt x="649" y="1143"/>
                        <a:pt x="675" y="990"/>
                      </a:cubicBezTo>
                      <a:cubicBezTo>
                        <a:pt x="703" y="846"/>
                        <a:pt x="740" y="742"/>
                        <a:pt x="875" y="742"/>
                      </a:cubicBezTo>
                      <a:cubicBezTo>
                        <a:pt x="904" y="742"/>
                        <a:pt x="938" y="747"/>
                        <a:pt x="977" y="757"/>
                      </a:cubicBezTo>
                      <a:cubicBezTo>
                        <a:pt x="1117" y="757"/>
                        <a:pt x="1245" y="699"/>
                        <a:pt x="1338" y="606"/>
                      </a:cubicBezTo>
                      <a:cubicBezTo>
                        <a:pt x="1419" y="536"/>
                        <a:pt x="1524" y="466"/>
                        <a:pt x="1419" y="362"/>
                      </a:cubicBezTo>
                      <a:cubicBezTo>
                        <a:pt x="1389" y="323"/>
                        <a:pt x="1363" y="309"/>
                        <a:pt x="1340" y="309"/>
                      </a:cubicBezTo>
                      <a:cubicBezTo>
                        <a:pt x="1293" y="309"/>
                        <a:pt x="1257" y="369"/>
                        <a:pt x="1210" y="408"/>
                      </a:cubicBezTo>
                      <a:cubicBezTo>
                        <a:pt x="1119" y="480"/>
                        <a:pt x="1036" y="516"/>
                        <a:pt x="960" y="516"/>
                      </a:cubicBezTo>
                      <a:cubicBezTo>
                        <a:pt x="853" y="516"/>
                        <a:pt x="762" y="442"/>
                        <a:pt x="686" y="292"/>
                      </a:cubicBezTo>
                      <a:cubicBezTo>
                        <a:pt x="630" y="168"/>
                        <a:pt x="617" y="1"/>
                        <a:pt x="4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41"/>
                <p:cNvSpPr/>
                <p:nvPr/>
              </p:nvSpPr>
              <p:spPr>
                <a:xfrm>
                  <a:off x="849625" y="1856750"/>
                  <a:ext cx="41025" cy="55500"/>
                </a:xfrm>
                <a:custGeom>
                  <a:avLst/>
                  <a:gdLst/>
                  <a:ahLst/>
                  <a:cxnLst/>
                  <a:rect l="l" t="t" r="r" b="b"/>
                  <a:pathLst>
                    <a:path w="1641" h="2220" extrusionOk="0">
                      <a:moveTo>
                        <a:pt x="837" y="0"/>
                      </a:moveTo>
                      <a:cubicBezTo>
                        <a:pt x="820" y="0"/>
                        <a:pt x="801" y="5"/>
                        <a:pt x="780" y="17"/>
                      </a:cubicBezTo>
                      <a:cubicBezTo>
                        <a:pt x="710" y="52"/>
                        <a:pt x="699" y="145"/>
                        <a:pt x="757" y="203"/>
                      </a:cubicBezTo>
                      <a:cubicBezTo>
                        <a:pt x="978" y="471"/>
                        <a:pt x="769" y="634"/>
                        <a:pt x="606" y="820"/>
                      </a:cubicBezTo>
                      <a:cubicBezTo>
                        <a:pt x="443" y="704"/>
                        <a:pt x="478" y="448"/>
                        <a:pt x="257" y="390"/>
                      </a:cubicBezTo>
                      <a:lnTo>
                        <a:pt x="257" y="390"/>
                      </a:lnTo>
                      <a:cubicBezTo>
                        <a:pt x="1" y="611"/>
                        <a:pt x="199" y="832"/>
                        <a:pt x="280" y="1029"/>
                      </a:cubicBezTo>
                      <a:cubicBezTo>
                        <a:pt x="350" y="1204"/>
                        <a:pt x="466" y="1332"/>
                        <a:pt x="222" y="1494"/>
                      </a:cubicBezTo>
                      <a:cubicBezTo>
                        <a:pt x="36" y="1622"/>
                        <a:pt x="71" y="1867"/>
                        <a:pt x="141" y="2064"/>
                      </a:cubicBezTo>
                      <a:cubicBezTo>
                        <a:pt x="161" y="2147"/>
                        <a:pt x="209" y="2220"/>
                        <a:pt x="292" y="2220"/>
                      </a:cubicBezTo>
                      <a:cubicBezTo>
                        <a:pt x="303" y="2220"/>
                        <a:pt x="314" y="2218"/>
                        <a:pt x="327" y="2216"/>
                      </a:cubicBezTo>
                      <a:cubicBezTo>
                        <a:pt x="501" y="2157"/>
                        <a:pt x="629" y="2018"/>
                        <a:pt x="676" y="1843"/>
                      </a:cubicBezTo>
                      <a:cubicBezTo>
                        <a:pt x="699" y="1774"/>
                        <a:pt x="722" y="1692"/>
                        <a:pt x="734" y="1622"/>
                      </a:cubicBezTo>
                      <a:cubicBezTo>
                        <a:pt x="815" y="1657"/>
                        <a:pt x="873" y="1692"/>
                        <a:pt x="955" y="1715"/>
                      </a:cubicBezTo>
                      <a:cubicBezTo>
                        <a:pt x="1018" y="1737"/>
                        <a:pt x="1094" y="1783"/>
                        <a:pt x="1157" y="1783"/>
                      </a:cubicBezTo>
                      <a:cubicBezTo>
                        <a:pt x="1199" y="1783"/>
                        <a:pt x="1234" y="1764"/>
                        <a:pt x="1257" y="1704"/>
                      </a:cubicBezTo>
                      <a:cubicBezTo>
                        <a:pt x="1327" y="1518"/>
                        <a:pt x="1141" y="1541"/>
                        <a:pt x="1048" y="1494"/>
                      </a:cubicBezTo>
                      <a:cubicBezTo>
                        <a:pt x="862" y="1425"/>
                        <a:pt x="722" y="1285"/>
                        <a:pt x="641" y="1111"/>
                      </a:cubicBezTo>
                      <a:cubicBezTo>
                        <a:pt x="815" y="895"/>
                        <a:pt x="914" y="788"/>
                        <a:pt x="1001" y="788"/>
                      </a:cubicBezTo>
                      <a:cubicBezTo>
                        <a:pt x="1088" y="788"/>
                        <a:pt x="1164" y="895"/>
                        <a:pt x="1292" y="1111"/>
                      </a:cubicBezTo>
                      <a:cubicBezTo>
                        <a:pt x="1327" y="1157"/>
                        <a:pt x="1350" y="1215"/>
                        <a:pt x="1385" y="1262"/>
                      </a:cubicBezTo>
                      <a:cubicBezTo>
                        <a:pt x="1411" y="1305"/>
                        <a:pt x="1449" y="1354"/>
                        <a:pt x="1500" y="1354"/>
                      </a:cubicBezTo>
                      <a:cubicBezTo>
                        <a:pt x="1518" y="1354"/>
                        <a:pt x="1538" y="1347"/>
                        <a:pt x="1560" y="1332"/>
                      </a:cubicBezTo>
                      <a:cubicBezTo>
                        <a:pt x="1641" y="1285"/>
                        <a:pt x="1618" y="1204"/>
                        <a:pt x="1583" y="1146"/>
                      </a:cubicBezTo>
                      <a:cubicBezTo>
                        <a:pt x="1373" y="785"/>
                        <a:pt x="1269" y="378"/>
                        <a:pt x="966" y="75"/>
                      </a:cubicBezTo>
                      <a:cubicBezTo>
                        <a:pt x="923" y="41"/>
                        <a:pt x="887" y="0"/>
                        <a:pt x="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41"/>
                <p:cNvSpPr/>
                <p:nvPr/>
              </p:nvSpPr>
              <p:spPr>
                <a:xfrm>
                  <a:off x="879575" y="1847300"/>
                  <a:ext cx="32900" cy="28375"/>
                </a:xfrm>
                <a:custGeom>
                  <a:avLst/>
                  <a:gdLst/>
                  <a:ahLst/>
                  <a:cxnLst/>
                  <a:rect l="l" t="t" r="r" b="b"/>
                  <a:pathLst>
                    <a:path w="1316" h="1135" extrusionOk="0">
                      <a:moveTo>
                        <a:pt x="162" y="0"/>
                      </a:moveTo>
                      <a:cubicBezTo>
                        <a:pt x="134" y="0"/>
                        <a:pt x="107" y="12"/>
                        <a:pt x="82" y="46"/>
                      </a:cubicBezTo>
                      <a:cubicBezTo>
                        <a:pt x="1" y="186"/>
                        <a:pt x="59" y="337"/>
                        <a:pt x="82" y="477"/>
                      </a:cubicBezTo>
                      <a:cubicBezTo>
                        <a:pt x="93" y="540"/>
                        <a:pt x="142" y="595"/>
                        <a:pt x="213" y="595"/>
                      </a:cubicBezTo>
                      <a:cubicBezTo>
                        <a:pt x="220" y="595"/>
                        <a:pt x="227" y="594"/>
                        <a:pt x="234" y="593"/>
                      </a:cubicBezTo>
                      <a:cubicBezTo>
                        <a:pt x="271" y="591"/>
                        <a:pt x="302" y="590"/>
                        <a:pt x="328" y="590"/>
                      </a:cubicBezTo>
                      <a:cubicBezTo>
                        <a:pt x="455" y="590"/>
                        <a:pt x="455" y="621"/>
                        <a:pt x="455" y="756"/>
                      </a:cubicBezTo>
                      <a:cubicBezTo>
                        <a:pt x="462" y="1020"/>
                        <a:pt x="477" y="1134"/>
                        <a:pt x="567" y="1134"/>
                      </a:cubicBezTo>
                      <a:cubicBezTo>
                        <a:pt x="628" y="1134"/>
                        <a:pt x="723" y="1082"/>
                        <a:pt x="873" y="989"/>
                      </a:cubicBezTo>
                      <a:cubicBezTo>
                        <a:pt x="1036" y="895"/>
                        <a:pt x="1315" y="768"/>
                        <a:pt x="1222" y="616"/>
                      </a:cubicBezTo>
                      <a:cubicBezTo>
                        <a:pt x="1188" y="557"/>
                        <a:pt x="1154" y="534"/>
                        <a:pt x="1119" y="534"/>
                      </a:cubicBezTo>
                      <a:cubicBezTo>
                        <a:pt x="1015" y="534"/>
                        <a:pt x="901" y="723"/>
                        <a:pt x="741" y="723"/>
                      </a:cubicBezTo>
                      <a:cubicBezTo>
                        <a:pt x="731" y="723"/>
                        <a:pt x="721" y="723"/>
                        <a:pt x="711" y="721"/>
                      </a:cubicBezTo>
                      <a:cubicBezTo>
                        <a:pt x="687" y="419"/>
                        <a:pt x="617" y="139"/>
                        <a:pt x="280" y="35"/>
                      </a:cubicBezTo>
                      <a:cubicBezTo>
                        <a:pt x="240" y="21"/>
                        <a:pt x="200" y="0"/>
                        <a:pt x="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41"/>
                <p:cNvSpPr/>
                <p:nvPr/>
              </p:nvSpPr>
              <p:spPr>
                <a:xfrm>
                  <a:off x="813300" y="1828325"/>
                  <a:ext cx="65450" cy="35550"/>
                </a:xfrm>
                <a:custGeom>
                  <a:avLst/>
                  <a:gdLst/>
                  <a:ahLst/>
                  <a:cxnLst/>
                  <a:rect l="l" t="t" r="r" b="b"/>
                  <a:pathLst>
                    <a:path w="2618" h="1422" extrusionOk="0">
                      <a:moveTo>
                        <a:pt x="2468" y="1"/>
                      </a:moveTo>
                      <a:cubicBezTo>
                        <a:pt x="2421" y="1"/>
                        <a:pt x="2369" y="40"/>
                        <a:pt x="2326" y="61"/>
                      </a:cubicBezTo>
                      <a:cubicBezTo>
                        <a:pt x="1954" y="247"/>
                        <a:pt x="1594" y="433"/>
                        <a:pt x="1233" y="619"/>
                      </a:cubicBezTo>
                      <a:cubicBezTo>
                        <a:pt x="861" y="805"/>
                        <a:pt x="512" y="1003"/>
                        <a:pt x="140" y="1189"/>
                      </a:cubicBezTo>
                      <a:cubicBezTo>
                        <a:pt x="81" y="1224"/>
                        <a:pt x="0" y="1271"/>
                        <a:pt x="35" y="1352"/>
                      </a:cubicBezTo>
                      <a:cubicBezTo>
                        <a:pt x="56" y="1404"/>
                        <a:pt x="86" y="1421"/>
                        <a:pt x="119" y="1421"/>
                      </a:cubicBezTo>
                      <a:cubicBezTo>
                        <a:pt x="160" y="1421"/>
                        <a:pt x="206" y="1395"/>
                        <a:pt x="244" y="1375"/>
                      </a:cubicBezTo>
                      <a:cubicBezTo>
                        <a:pt x="977" y="1003"/>
                        <a:pt x="1710" y="619"/>
                        <a:pt x="2431" y="247"/>
                      </a:cubicBezTo>
                      <a:cubicBezTo>
                        <a:pt x="2501" y="212"/>
                        <a:pt x="2617" y="166"/>
                        <a:pt x="2547" y="61"/>
                      </a:cubicBezTo>
                      <a:cubicBezTo>
                        <a:pt x="2525" y="16"/>
                        <a:pt x="2497" y="1"/>
                        <a:pt x="2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41"/>
                <p:cNvSpPr/>
                <p:nvPr/>
              </p:nvSpPr>
              <p:spPr>
                <a:xfrm>
                  <a:off x="814750" y="1796050"/>
                  <a:ext cx="28500" cy="26050"/>
                </a:xfrm>
                <a:custGeom>
                  <a:avLst/>
                  <a:gdLst/>
                  <a:ahLst/>
                  <a:cxnLst/>
                  <a:rect l="l" t="t" r="r" b="b"/>
                  <a:pathLst>
                    <a:path w="1140" h="1042" extrusionOk="0">
                      <a:moveTo>
                        <a:pt x="330" y="0"/>
                      </a:moveTo>
                      <a:cubicBezTo>
                        <a:pt x="310" y="0"/>
                        <a:pt x="285" y="5"/>
                        <a:pt x="256" y="14"/>
                      </a:cubicBezTo>
                      <a:cubicBezTo>
                        <a:pt x="116" y="72"/>
                        <a:pt x="0" y="200"/>
                        <a:pt x="82" y="363"/>
                      </a:cubicBezTo>
                      <a:cubicBezTo>
                        <a:pt x="138" y="456"/>
                        <a:pt x="111" y="692"/>
                        <a:pt x="266" y="692"/>
                      </a:cubicBezTo>
                      <a:cubicBezTo>
                        <a:pt x="305" y="692"/>
                        <a:pt x="354" y="677"/>
                        <a:pt x="419" y="642"/>
                      </a:cubicBezTo>
                      <a:cubicBezTo>
                        <a:pt x="477" y="747"/>
                        <a:pt x="535" y="852"/>
                        <a:pt x="593" y="956"/>
                      </a:cubicBezTo>
                      <a:cubicBezTo>
                        <a:pt x="660" y="1014"/>
                        <a:pt x="755" y="1042"/>
                        <a:pt x="846" y="1042"/>
                      </a:cubicBezTo>
                      <a:cubicBezTo>
                        <a:pt x="977" y="1042"/>
                        <a:pt x="1101" y="985"/>
                        <a:pt x="1128" y="875"/>
                      </a:cubicBezTo>
                      <a:cubicBezTo>
                        <a:pt x="1139" y="821"/>
                        <a:pt x="1120" y="746"/>
                        <a:pt x="1070" y="746"/>
                      </a:cubicBezTo>
                      <a:cubicBezTo>
                        <a:pt x="1066" y="746"/>
                        <a:pt x="1062" y="746"/>
                        <a:pt x="1059" y="747"/>
                      </a:cubicBezTo>
                      <a:cubicBezTo>
                        <a:pt x="1009" y="760"/>
                        <a:pt x="966" y="766"/>
                        <a:pt x="929" y="766"/>
                      </a:cubicBezTo>
                      <a:cubicBezTo>
                        <a:pt x="622" y="766"/>
                        <a:pt x="678" y="380"/>
                        <a:pt x="512" y="235"/>
                      </a:cubicBezTo>
                      <a:cubicBezTo>
                        <a:pt x="442" y="165"/>
                        <a:pt x="458"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41"/>
                <p:cNvSpPr/>
                <p:nvPr/>
              </p:nvSpPr>
              <p:spPr>
                <a:xfrm>
                  <a:off x="516100" y="2012525"/>
                  <a:ext cx="29975" cy="16275"/>
                </a:xfrm>
                <a:custGeom>
                  <a:avLst/>
                  <a:gdLst/>
                  <a:ahLst/>
                  <a:cxnLst/>
                  <a:rect l="l" t="t" r="r" b="b"/>
                  <a:pathLst>
                    <a:path w="1199" h="651" extrusionOk="0">
                      <a:moveTo>
                        <a:pt x="976" y="1"/>
                      </a:moveTo>
                      <a:cubicBezTo>
                        <a:pt x="857" y="1"/>
                        <a:pt x="686" y="159"/>
                        <a:pt x="559" y="218"/>
                      </a:cubicBezTo>
                      <a:cubicBezTo>
                        <a:pt x="385" y="312"/>
                        <a:pt x="1" y="370"/>
                        <a:pt x="105" y="579"/>
                      </a:cubicBezTo>
                      <a:cubicBezTo>
                        <a:pt x="131" y="631"/>
                        <a:pt x="166" y="651"/>
                        <a:pt x="206" y="651"/>
                      </a:cubicBezTo>
                      <a:cubicBezTo>
                        <a:pt x="329" y="651"/>
                        <a:pt x="506" y="469"/>
                        <a:pt x="664" y="451"/>
                      </a:cubicBezTo>
                      <a:cubicBezTo>
                        <a:pt x="792" y="300"/>
                        <a:pt x="1199" y="312"/>
                        <a:pt x="1082" y="79"/>
                      </a:cubicBezTo>
                      <a:cubicBezTo>
                        <a:pt x="1057" y="22"/>
                        <a:pt x="1020" y="1"/>
                        <a:pt x="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41"/>
                <p:cNvSpPr/>
                <p:nvPr/>
              </p:nvSpPr>
              <p:spPr>
                <a:xfrm>
                  <a:off x="731275" y="1875350"/>
                  <a:ext cx="30575" cy="16550"/>
                </a:xfrm>
                <a:custGeom>
                  <a:avLst/>
                  <a:gdLst/>
                  <a:ahLst/>
                  <a:cxnLst/>
                  <a:rect l="l" t="t" r="r" b="b"/>
                  <a:pathLst>
                    <a:path w="1223" h="662" extrusionOk="0">
                      <a:moveTo>
                        <a:pt x="999" y="1"/>
                      </a:moveTo>
                      <a:cubicBezTo>
                        <a:pt x="879" y="1"/>
                        <a:pt x="726" y="192"/>
                        <a:pt x="559" y="192"/>
                      </a:cubicBezTo>
                      <a:cubicBezTo>
                        <a:pt x="466" y="378"/>
                        <a:pt x="1" y="332"/>
                        <a:pt x="129" y="588"/>
                      </a:cubicBezTo>
                      <a:cubicBezTo>
                        <a:pt x="156" y="641"/>
                        <a:pt x="194" y="662"/>
                        <a:pt x="240" y="662"/>
                      </a:cubicBezTo>
                      <a:cubicBezTo>
                        <a:pt x="375" y="662"/>
                        <a:pt x="572" y="483"/>
                        <a:pt x="710" y="413"/>
                      </a:cubicBezTo>
                      <a:cubicBezTo>
                        <a:pt x="873" y="332"/>
                        <a:pt x="1222" y="285"/>
                        <a:pt x="1106" y="76"/>
                      </a:cubicBezTo>
                      <a:cubicBezTo>
                        <a:pt x="1074" y="21"/>
                        <a:pt x="1039" y="1"/>
                        <a:pt x="9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41"/>
                <p:cNvSpPr/>
                <p:nvPr/>
              </p:nvSpPr>
              <p:spPr>
                <a:xfrm>
                  <a:off x="614400" y="1942200"/>
                  <a:ext cx="29375" cy="16850"/>
                </a:xfrm>
                <a:custGeom>
                  <a:avLst/>
                  <a:gdLst/>
                  <a:ahLst/>
                  <a:cxnLst/>
                  <a:rect l="l" t="t" r="r" b="b"/>
                  <a:pathLst>
                    <a:path w="1175" h="674" extrusionOk="0">
                      <a:moveTo>
                        <a:pt x="1001" y="0"/>
                      </a:moveTo>
                      <a:cubicBezTo>
                        <a:pt x="939" y="0"/>
                        <a:pt x="865" y="43"/>
                        <a:pt x="803" y="77"/>
                      </a:cubicBezTo>
                      <a:cubicBezTo>
                        <a:pt x="628" y="159"/>
                        <a:pt x="442" y="252"/>
                        <a:pt x="268" y="356"/>
                      </a:cubicBezTo>
                      <a:cubicBezTo>
                        <a:pt x="163" y="403"/>
                        <a:pt x="0" y="461"/>
                        <a:pt x="70" y="589"/>
                      </a:cubicBezTo>
                      <a:cubicBezTo>
                        <a:pt x="101" y="652"/>
                        <a:pt x="137" y="673"/>
                        <a:pt x="174" y="673"/>
                      </a:cubicBezTo>
                      <a:cubicBezTo>
                        <a:pt x="246" y="673"/>
                        <a:pt x="326" y="589"/>
                        <a:pt x="396" y="566"/>
                      </a:cubicBezTo>
                      <a:cubicBezTo>
                        <a:pt x="489" y="519"/>
                        <a:pt x="582" y="473"/>
                        <a:pt x="663" y="426"/>
                      </a:cubicBezTo>
                      <a:cubicBezTo>
                        <a:pt x="756" y="380"/>
                        <a:pt x="849" y="333"/>
                        <a:pt x="942" y="275"/>
                      </a:cubicBezTo>
                      <a:cubicBezTo>
                        <a:pt x="1024" y="217"/>
                        <a:pt x="1175" y="205"/>
                        <a:pt x="1105" y="77"/>
                      </a:cubicBezTo>
                      <a:cubicBezTo>
                        <a:pt x="1081" y="20"/>
                        <a:pt x="1044" y="0"/>
                        <a:pt x="1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41"/>
                <p:cNvSpPr/>
                <p:nvPr/>
              </p:nvSpPr>
              <p:spPr>
                <a:xfrm>
                  <a:off x="508825" y="1999775"/>
                  <a:ext cx="27375" cy="15625"/>
                </a:xfrm>
                <a:custGeom>
                  <a:avLst/>
                  <a:gdLst/>
                  <a:ahLst/>
                  <a:cxnLst/>
                  <a:rect l="l" t="t" r="r" b="b"/>
                  <a:pathLst>
                    <a:path w="1095" h="625" extrusionOk="0">
                      <a:moveTo>
                        <a:pt x="857" y="0"/>
                      </a:moveTo>
                      <a:cubicBezTo>
                        <a:pt x="733" y="0"/>
                        <a:pt x="573" y="169"/>
                        <a:pt x="455" y="228"/>
                      </a:cubicBezTo>
                      <a:cubicBezTo>
                        <a:pt x="303" y="298"/>
                        <a:pt x="1" y="345"/>
                        <a:pt x="94" y="531"/>
                      </a:cubicBezTo>
                      <a:cubicBezTo>
                        <a:pt x="132" y="600"/>
                        <a:pt x="171" y="625"/>
                        <a:pt x="212" y="625"/>
                      </a:cubicBezTo>
                      <a:cubicBezTo>
                        <a:pt x="318" y="625"/>
                        <a:pt x="433" y="460"/>
                        <a:pt x="554" y="460"/>
                      </a:cubicBezTo>
                      <a:cubicBezTo>
                        <a:pt x="559" y="460"/>
                        <a:pt x="565" y="460"/>
                        <a:pt x="571" y="461"/>
                      </a:cubicBezTo>
                      <a:cubicBezTo>
                        <a:pt x="699" y="298"/>
                        <a:pt x="1094" y="310"/>
                        <a:pt x="978" y="89"/>
                      </a:cubicBezTo>
                      <a:cubicBezTo>
                        <a:pt x="946" y="25"/>
                        <a:pt x="904" y="0"/>
                        <a:pt x="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41"/>
                <p:cNvSpPr/>
                <p:nvPr/>
              </p:nvSpPr>
              <p:spPr>
                <a:xfrm>
                  <a:off x="619925" y="1957325"/>
                  <a:ext cx="29375" cy="15950"/>
                </a:xfrm>
                <a:custGeom>
                  <a:avLst/>
                  <a:gdLst/>
                  <a:ahLst/>
                  <a:cxnLst/>
                  <a:rect l="l" t="t" r="r" b="b"/>
                  <a:pathLst>
                    <a:path w="1175" h="638" extrusionOk="0">
                      <a:moveTo>
                        <a:pt x="961" y="1"/>
                      </a:moveTo>
                      <a:cubicBezTo>
                        <a:pt x="837" y="1"/>
                        <a:pt x="664" y="168"/>
                        <a:pt x="535" y="228"/>
                      </a:cubicBezTo>
                      <a:cubicBezTo>
                        <a:pt x="372" y="310"/>
                        <a:pt x="0" y="344"/>
                        <a:pt x="105" y="577"/>
                      </a:cubicBezTo>
                      <a:cubicBezTo>
                        <a:pt x="126" y="620"/>
                        <a:pt x="156" y="637"/>
                        <a:pt x="190" y="637"/>
                      </a:cubicBezTo>
                      <a:cubicBezTo>
                        <a:pt x="304" y="637"/>
                        <a:pt x="477" y="455"/>
                        <a:pt x="628" y="438"/>
                      </a:cubicBezTo>
                      <a:cubicBezTo>
                        <a:pt x="768" y="286"/>
                        <a:pt x="1175" y="275"/>
                        <a:pt x="1070" y="77"/>
                      </a:cubicBezTo>
                      <a:cubicBezTo>
                        <a:pt x="1043" y="22"/>
                        <a:pt x="1005" y="1"/>
                        <a:pt x="9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41"/>
                <p:cNvSpPr/>
                <p:nvPr/>
              </p:nvSpPr>
              <p:spPr>
                <a:xfrm>
                  <a:off x="735950" y="1888075"/>
                  <a:ext cx="28225" cy="15450"/>
                </a:xfrm>
                <a:custGeom>
                  <a:avLst/>
                  <a:gdLst/>
                  <a:ahLst/>
                  <a:cxnLst/>
                  <a:rect l="l" t="t" r="r" b="b"/>
                  <a:pathLst>
                    <a:path w="1129" h="618" extrusionOk="0">
                      <a:moveTo>
                        <a:pt x="931" y="1"/>
                      </a:moveTo>
                      <a:cubicBezTo>
                        <a:pt x="811" y="1"/>
                        <a:pt x="645" y="158"/>
                        <a:pt x="523" y="218"/>
                      </a:cubicBezTo>
                      <a:cubicBezTo>
                        <a:pt x="361" y="300"/>
                        <a:pt x="0" y="358"/>
                        <a:pt x="93" y="544"/>
                      </a:cubicBezTo>
                      <a:cubicBezTo>
                        <a:pt x="121" y="597"/>
                        <a:pt x="155" y="617"/>
                        <a:pt x="192" y="617"/>
                      </a:cubicBezTo>
                      <a:cubicBezTo>
                        <a:pt x="307" y="617"/>
                        <a:pt x="457" y="427"/>
                        <a:pt x="596" y="427"/>
                      </a:cubicBezTo>
                      <a:cubicBezTo>
                        <a:pt x="599" y="427"/>
                        <a:pt x="602" y="427"/>
                        <a:pt x="605" y="428"/>
                      </a:cubicBezTo>
                      <a:cubicBezTo>
                        <a:pt x="744" y="265"/>
                        <a:pt x="1128" y="265"/>
                        <a:pt x="1035" y="67"/>
                      </a:cubicBezTo>
                      <a:cubicBezTo>
                        <a:pt x="1008" y="19"/>
                        <a:pt x="972" y="1"/>
                        <a:pt x="9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41"/>
                <p:cNvSpPr/>
                <p:nvPr/>
              </p:nvSpPr>
              <p:spPr>
                <a:xfrm>
                  <a:off x="626300" y="2389025"/>
                  <a:ext cx="12550" cy="9625"/>
                </a:xfrm>
                <a:custGeom>
                  <a:avLst/>
                  <a:gdLst/>
                  <a:ahLst/>
                  <a:cxnLst/>
                  <a:rect l="l" t="t" r="r" b="b"/>
                  <a:pathLst>
                    <a:path w="502" h="385" extrusionOk="0">
                      <a:moveTo>
                        <a:pt x="501" y="0"/>
                      </a:moveTo>
                      <a:cubicBezTo>
                        <a:pt x="315" y="93"/>
                        <a:pt x="141" y="221"/>
                        <a:pt x="1" y="384"/>
                      </a:cubicBezTo>
                      <a:cubicBezTo>
                        <a:pt x="187" y="279"/>
                        <a:pt x="350" y="151"/>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41"/>
                <p:cNvSpPr/>
                <p:nvPr/>
              </p:nvSpPr>
              <p:spPr>
                <a:xfrm>
                  <a:off x="882200" y="2075900"/>
                  <a:ext cx="136400" cy="47350"/>
                </a:xfrm>
                <a:custGeom>
                  <a:avLst/>
                  <a:gdLst/>
                  <a:ahLst/>
                  <a:cxnLst/>
                  <a:rect l="l" t="t" r="r" b="b"/>
                  <a:pathLst>
                    <a:path w="5456" h="1894" extrusionOk="0">
                      <a:moveTo>
                        <a:pt x="1307" y="1"/>
                      </a:moveTo>
                      <a:cubicBezTo>
                        <a:pt x="948" y="1"/>
                        <a:pt x="548" y="122"/>
                        <a:pt x="157" y="122"/>
                      </a:cubicBezTo>
                      <a:cubicBezTo>
                        <a:pt x="105" y="122"/>
                        <a:pt x="52" y="119"/>
                        <a:pt x="1" y="114"/>
                      </a:cubicBezTo>
                      <a:lnTo>
                        <a:pt x="1" y="114"/>
                      </a:lnTo>
                      <a:cubicBezTo>
                        <a:pt x="291" y="568"/>
                        <a:pt x="815" y="429"/>
                        <a:pt x="989" y="894"/>
                      </a:cubicBezTo>
                      <a:cubicBezTo>
                        <a:pt x="1128" y="1268"/>
                        <a:pt x="1317" y="1435"/>
                        <a:pt x="1530" y="1435"/>
                      </a:cubicBezTo>
                      <a:cubicBezTo>
                        <a:pt x="1727" y="1435"/>
                        <a:pt x="1946" y="1291"/>
                        <a:pt x="2164" y="1033"/>
                      </a:cubicBezTo>
                      <a:cubicBezTo>
                        <a:pt x="3156" y="1314"/>
                        <a:pt x="4078" y="1894"/>
                        <a:pt x="5134" y="1894"/>
                      </a:cubicBezTo>
                      <a:cubicBezTo>
                        <a:pt x="5217" y="1894"/>
                        <a:pt x="5301" y="1890"/>
                        <a:pt x="5386" y="1882"/>
                      </a:cubicBezTo>
                      <a:cubicBezTo>
                        <a:pt x="5409" y="1801"/>
                        <a:pt x="5433" y="1720"/>
                        <a:pt x="5456" y="1638"/>
                      </a:cubicBezTo>
                      <a:lnTo>
                        <a:pt x="2269" y="743"/>
                      </a:lnTo>
                      <a:cubicBezTo>
                        <a:pt x="2041" y="144"/>
                        <a:pt x="1698" y="1"/>
                        <a:pt x="1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41"/>
                <p:cNvSpPr/>
                <p:nvPr/>
              </p:nvSpPr>
              <p:spPr>
                <a:xfrm>
                  <a:off x="503025" y="2061400"/>
                  <a:ext cx="608625" cy="343350"/>
                </a:xfrm>
                <a:custGeom>
                  <a:avLst/>
                  <a:gdLst/>
                  <a:ahLst/>
                  <a:cxnLst/>
                  <a:rect l="l" t="t" r="r" b="b"/>
                  <a:pathLst>
                    <a:path w="24345" h="13734" extrusionOk="0">
                      <a:moveTo>
                        <a:pt x="8980" y="1"/>
                      </a:moveTo>
                      <a:cubicBezTo>
                        <a:pt x="8895" y="1"/>
                        <a:pt x="8805" y="65"/>
                        <a:pt x="8712" y="125"/>
                      </a:cubicBezTo>
                      <a:cubicBezTo>
                        <a:pt x="7968" y="287"/>
                        <a:pt x="7282" y="671"/>
                        <a:pt x="6747" y="1230"/>
                      </a:cubicBezTo>
                      <a:cubicBezTo>
                        <a:pt x="6432" y="1404"/>
                        <a:pt x="6188" y="1672"/>
                        <a:pt x="6049" y="1997"/>
                      </a:cubicBezTo>
                      <a:cubicBezTo>
                        <a:pt x="5804" y="2241"/>
                        <a:pt x="5467" y="2195"/>
                        <a:pt x="5176" y="2311"/>
                      </a:cubicBezTo>
                      <a:cubicBezTo>
                        <a:pt x="4688" y="2532"/>
                        <a:pt x="4385" y="2846"/>
                        <a:pt x="4723" y="3405"/>
                      </a:cubicBezTo>
                      <a:cubicBezTo>
                        <a:pt x="4967" y="3730"/>
                        <a:pt x="4839" y="4044"/>
                        <a:pt x="4723" y="4382"/>
                      </a:cubicBezTo>
                      <a:cubicBezTo>
                        <a:pt x="4455" y="5149"/>
                        <a:pt x="4188" y="5929"/>
                        <a:pt x="4176" y="6754"/>
                      </a:cubicBezTo>
                      <a:cubicBezTo>
                        <a:pt x="3978" y="7127"/>
                        <a:pt x="3978" y="7545"/>
                        <a:pt x="3978" y="7952"/>
                      </a:cubicBezTo>
                      <a:cubicBezTo>
                        <a:pt x="3937" y="8034"/>
                        <a:pt x="3880" y="8088"/>
                        <a:pt x="3821" y="8088"/>
                      </a:cubicBezTo>
                      <a:cubicBezTo>
                        <a:pt x="3780" y="8088"/>
                        <a:pt x="3738" y="8062"/>
                        <a:pt x="3699" y="7999"/>
                      </a:cubicBezTo>
                      <a:cubicBezTo>
                        <a:pt x="2943" y="6661"/>
                        <a:pt x="2187" y="5312"/>
                        <a:pt x="1431" y="3975"/>
                      </a:cubicBezTo>
                      <a:cubicBezTo>
                        <a:pt x="1373" y="3870"/>
                        <a:pt x="1326" y="3754"/>
                        <a:pt x="1477" y="3660"/>
                      </a:cubicBezTo>
                      <a:cubicBezTo>
                        <a:pt x="2268" y="3172"/>
                        <a:pt x="1431" y="3323"/>
                        <a:pt x="1291" y="3207"/>
                      </a:cubicBezTo>
                      <a:cubicBezTo>
                        <a:pt x="850" y="2937"/>
                        <a:pt x="606" y="2787"/>
                        <a:pt x="463" y="2787"/>
                      </a:cubicBezTo>
                      <a:cubicBezTo>
                        <a:pt x="286" y="2787"/>
                        <a:pt x="266" y="3017"/>
                        <a:pt x="221" y="3533"/>
                      </a:cubicBezTo>
                      <a:cubicBezTo>
                        <a:pt x="82" y="3707"/>
                        <a:pt x="0" y="3893"/>
                        <a:pt x="140" y="4102"/>
                      </a:cubicBezTo>
                      <a:cubicBezTo>
                        <a:pt x="163" y="4114"/>
                        <a:pt x="186" y="4120"/>
                        <a:pt x="210" y="4120"/>
                      </a:cubicBezTo>
                      <a:cubicBezTo>
                        <a:pt x="233" y="4120"/>
                        <a:pt x="256" y="4114"/>
                        <a:pt x="279" y="4102"/>
                      </a:cubicBezTo>
                      <a:cubicBezTo>
                        <a:pt x="489" y="3905"/>
                        <a:pt x="442" y="3684"/>
                        <a:pt x="349" y="3451"/>
                      </a:cubicBezTo>
                      <a:cubicBezTo>
                        <a:pt x="451" y="3395"/>
                        <a:pt x="533" y="3372"/>
                        <a:pt x="600" y="3372"/>
                      </a:cubicBezTo>
                      <a:cubicBezTo>
                        <a:pt x="852" y="3372"/>
                        <a:pt x="888" y="3707"/>
                        <a:pt x="989" y="3881"/>
                      </a:cubicBezTo>
                      <a:cubicBezTo>
                        <a:pt x="1722" y="5173"/>
                        <a:pt x="2443" y="6464"/>
                        <a:pt x="3152" y="7755"/>
                      </a:cubicBezTo>
                      <a:cubicBezTo>
                        <a:pt x="3443" y="8301"/>
                        <a:pt x="3850" y="8802"/>
                        <a:pt x="3885" y="9453"/>
                      </a:cubicBezTo>
                      <a:cubicBezTo>
                        <a:pt x="3769" y="9627"/>
                        <a:pt x="3804" y="9802"/>
                        <a:pt x="3839" y="9988"/>
                      </a:cubicBezTo>
                      <a:lnTo>
                        <a:pt x="3827" y="10570"/>
                      </a:lnTo>
                      <a:cubicBezTo>
                        <a:pt x="3769" y="10907"/>
                        <a:pt x="3641" y="11256"/>
                        <a:pt x="4036" y="11558"/>
                      </a:cubicBezTo>
                      <a:cubicBezTo>
                        <a:pt x="4246" y="11244"/>
                        <a:pt x="4176" y="10965"/>
                        <a:pt x="4129" y="10674"/>
                      </a:cubicBezTo>
                      <a:lnTo>
                        <a:pt x="4095" y="10116"/>
                      </a:lnTo>
                      <a:lnTo>
                        <a:pt x="4292" y="9779"/>
                      </a:lnTo>
                      <a:cubicBezTo>
                        <a:pt x="4571" y="10279"/>
                        <a:pt x="4851" y="10767"/>
                        <a:pt x="5106" y="11267"/>
                      </a:cubicBezTo>
                      <a:cubicBezTo>
                        <a:pt x="5421" y="11849"/>
                        <a:pt x="6049" y="12442"/>
                        <a:pt x="5421" y="13117"/>
                      </a:cubicBezTo>
                      <a:cubicBezTo>
                        <a:pt x="5509" y="13079"/>
                        <a:pt x="5590" y="13062"/>
                        <a:pt x="5666" y="13062"/>
                      </a:cubicBezTo>
                      <a:cubicBezTo>
                        <a:pt x="6103" y="13062"/>
                        <a:pt x="6367" y="13605"/>
                        <a:pt x="6723" y="13733"/>
                      </a:cubicBezTo>
                      <a:cubicBezTo>
                        <a:pt x="6735" y="13687"/>
                        <a:pt x="6747" y="13629"/>
                        <a:pt x="6735" y="13582"/>
                      </a:cubicBezTo>
                      <a:cubicBezTo>
                        <a:pt x="6735" y="13559"/>
                        <a:pt x="6723" y="13536"/>
                        <a:pt x="6723" y="13524"/>
                      </a:cubicBezTo>
                      <a:cubicBezTo>
                        <a:pt x="6653" y="13233"/>
                        <a:pt x="6363" y="13012"/>
                        <a:pt x="6444" y="12686"/>
                      </a:cubicBezTo>
                      <a:lnTo>
                        <a:pt x="23414" y="3207"/>
                      </a:lnTo>
                      <a:lnTo>
                        <a:pt x="23414" y="3207"/>
                      </a:lnTo>
                      <a:cubicBezTo>
                        <a:pt x="23775" y="3521"/>
                        <a:pt x="23158" y="3870"/>
                        <a:pt x="23484" y="4230"/>
                      </a:cubicBezTo>
                      <a:cubicBezTo>
                        <a:pt x="23845" y="4021"/>
                        <a:pt x="23868" y="3649"/>
                        <a:pt x="23949" y="3300"/>
                      </a:cubicBezTo>
                      <a:lnTo>
                        <a:pt x="23961" y="3288"/>
                      </a:lnTo>
                      <a:cubicBezTo>
                        <a:pt x="24263" y="3160"/>
                        <a:pt x="24345" y="2776"/>
                        <a:pt x="24136" y="2521"/>
                      </a:cubicBezTo>
                      <a:cubicBezTo>
                        <a:pt x="24087" y="2470"/>
                        <a:pt x="24047" y="2449"/>
                        <a:pt x="24013" y="2449"/>
                      </a:cubicBezTo>
                      <a:cubicBezTo>
                        <a:pt x="23883" y="2449"/>
                        <a:pt x="23834" y="2747"/>
                        <a:pt x="23705" y="2811"/>
                      </a:cubicBezTo>
                      <a:cubicBezTo>
                        <a:pt x="23319" y="2782"/>
                        <a:pt x="22972" y="2505"/>
                        <a:pt x="22486" y="2505"/>
                      </a:cubicBezTo>
                      <a:cubicBezTo>
                        <a:pt x="22387" y="2505"/>
                        <a:pt x="22282" y="2516"/>
                        <a:pt x="22170" y="2544"/>
                      </a:cubicBezTo>
                      <a:lnTo>
                        <a:pt x="23089" y="3079"/>
                      </a:lnTo>
                      <a:lnTo>
                        <a:pt x="22193" y="3579"/>
                      </a:lnTo>
                      <a:lnTo>
                        <a:pt x="6363" y="12454"/>
                      </a:lnTo>
                      <a:cubicBezTo>
                        <a:pt x="6332" y="12454"/>
                        <a:pt x="6306" y="12459"/>
                        <a:pt x="6282" y="12459"/>
                      </a:cubicBezTo>
                      <a:cubicBezTo>
                        <a:pt x="6270" y="12459"/>
                        <a:pt x="6258" y="12458"/>
                        <a:pt x="6246" y="12454"/>
                      </a:cubicBezTo>
                      <a:lnTo>
                        <a:pt x="6363" y="12454"/>
                      </a:lnTo>
                      <a:cubicBezTo>
                        <a:pt x="6060" y="12128"/>
                        <a:pt x="5804" y="11779"/>
                        <a:pt x="5572" y="11407"/>
                      </a:cubicBezTo>
                      <a:cubicBezTo>
                        <a:pt x="5432" y="11163"/>
                        <a:pt x="5293" y="10930"/>
                        <a:pt x="5153" y="10686"/>
                      </a:cubicBezTo>
                      <a:cubicBezTo>
                        <a:pt x="4804" y="10035"/>
                        <a:pt x="4502" y="9360"/>
                        <a:pt x="4141" y="8720"/>
                      </a:cubicBezTo>
                      <a:cubicBezTo>
                        <a:pt x="4164" y="8581"/>
                        <a:pt x="4188" y="8418"/>
                        <a:pt x="4199" y="8267"/>
                      </a:cubicBezTo>
                      <a:lnTo>
                        <a:pt x="4246" y="8046"/>
                      </a:lnTo>
                      <a:cubicBezTo>
                        <a:pt x="4339" y="7627"/>
                        <a:pt x="4490" y="7208"/>
                        <a:pt x="4374" y="6766"/>
                      </a:cubicBezTo>
                      <a:cubicBezTo>
                        <a:pt x="4804" y="5859"/>
                        <a:pt x="4711" y="4765"/>
                        <a:pt x="5409" y="3951"/>
                      </a:cubicBezTo>
                      <a:cubicBezTo>
                        <a:pt x="5513" y="4042"/>
                        <a:pt x="5603" y="4080"/>
                        <a:pt x="5687" y="4080"/>
                      </a:cubicBezTo>
                      <a:cubicBezTo>
                        <a:pt x="5828" y="4080"/>
                        <a:pt x="5954" y="3974"/>
                        <a:pt x="6107" y="3835"/>
                      </a:cubicBezTo>
                      <a:cubicBezTo>
                        <a:pt x="6677" y="3288"/>
                        <a:pt x="6444" y="2672"/>
                        <a:pt x="6328" y="2055"/>
                      </a:cubicBezTo>
                      <a:lnTo>
                        <a:pt x="7212" y="1183"/>
                      </a:lnTo>
                      <a:lnTo>
                        <a:pt x="8445" y="497"/>
                      </a:lnTo>
                      <a:cubicBezTo>
                        <a:pt x="8747" y="497"/>
                        <a:pt x="9038" y="473"/>
                        <a:pt x="9166" y="136"/>
                      </a:cubicBezTo>
                      <a:cubicBezTo>
                        <a:pt x="9106" y="37"/>
                        <a:pt x="9044" y="1"/>
                        <a:pt x="89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41"/>
                <p:cNvSpPr/>
                <p:nvPr/>
              </p:nvSpPr>
              <p:spPr>
                <a:xfrm>
                  <a:off x="733025" y="2055025"/>
                  <a:ext cx="130300" cy="18650"/>
                </a:xfrm>
                <a:custGeom>
                  <a:avLst/>
                  <a:gdLst/>
                  <a:ahLst/>
                  <a:cxnLst/>
                  <a:rect l="l" t="t" r="r" b="b"/>
                  <a:pathLst>
                    <a:path w="5212" h="746" extrusionOk="0">
                      <a:moveTo>
                        <a:pt x="1394" y="1"/>
                      </a:moveTo>
                      <a:cubicBezTo>
                        <a:pt x="911" y="1"/>
                        <a:pt x="437" y="75"/>
                        <a:pt x="1" y="380"/>
                      </a:cubicBezTo>
                      <a:cubicBezTo>
                        <a:pt x="212" y="434"/>
                        <a:pt x="422" y="453"/>
                        <a:pt x="631" y="453"/>
                      </a:cubicBezTo>
                      <a:cubicBezTo>
                        <a:pt x="1136" y="453"/>
                        <a:pt x="1637" y="341"/>
                        <a:pt x="2138" y="341"/>
                      </a:cubicBezTo>
                      <a:cubicBezTo>
                        <a:pt x="2186" y="341"/>
                        <a:pt x="2233" y="342"/>
                        <a:pt x="2281" y="345"/>
                      </a:cubicBezTo>
                      <a:cubicBezTo>
                        <a:pt x="2503" y="419"/>
                        <a:pt x="2731" y="458"/>
                        <a:pt x="2961" y="458"/>
                      </a:cubicBezTo>
                      <a:cubicBezTo>
                        <a:pt x="3056" y="458"/>
                        <a:pt x="3151" y="451"/>
                        <a:pt x="3246" y="438"/>
                      </a:cubicBezTo>
                      <a:cubicBezTo>
                        <a:pt x="3731" y="566"/>
                        <a:pt x="4217" y="746"/>
                        <a:pt x="4861" y="746"/>
                      </a:cubicBezTo>
                      <a:cubicBezTo>
                        <a:pt x="4973" y="746"/>
                        <a:pt x="5089" y="741"/>
                        <a:pt x="5212" y="728"/>
                      </a:cubicBezTo>
                      <a:cubicBezTo>
                        <a:pt x="4672" y="387"/>
                        <a:pt x="4059" y="192"/>
                        <a:pt x="3423" y="192"/>
                      </a:cubicBezTo>
                      <a:cubicBezTo>
                        <a:pt x="3387" y="192"/>
                        <a:pt x="3351" y="192"/>
                        <a:pt x="3316" y="193"/>
                      </a:cubicBezTo>
                      <a:cubicBezTo>
                        <a:pt x="3113" y="72"/>
                        <a:pt x="2894" y="41"/>
                        <a:pt x="2674" y="41"/>
                      </a:cubicBezTo>
                      <a:cubicBezTo>
                        <a:pt x="2578" y="41"/>
                        <a:pt x="2481" y="47"/>
                        <a:pt x="2385" y="54"/>
                      </a:cubicBezTo>
                      <a:cubicBezTo>
                        <a:pt x="2056" y="35"/>
                        <a:pt x="1723" y="1"/>
                        <a:pt x="13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41"/>
                <p:cNvSpPr/>
                <p:nvPr/>
              </p:nvSpPr>
              <p:spPr>
                <a:xfrm>
                  <a:off x="732150" y="2064500"/>
                  <a:ext cx="900" cy="900"/>
                </a:xfrm>
                <a:custGeom>
                  <a:avLst/>
                  <a:gdLst/>
                  <a:ahLst/>
                  <a:cxnLst/>
                  <a:rect l="l" t="t" r="r" b="b"/>
                  <a:pathLst>
                    <a:path w="36" h="36" extrusionOk="0">
                      <a:moveTo>
                        <a:pt x="1" y="1"/>
                      </a:moveTo>
                      <a:cubicBezTo>
                        <a:pt x="1" y="12"/>
                        <a:pt x="1" y="12"/>
                        <a:pt x="1" y="24"/>
                      </a:cubicBezTo>
                      <a:lnTo>
                        <a:pt x="36" y="1"/>
                      </a:lnTo>
                      <a:close/>
                      <a:moveTo>
                        <a:pt x="1" y="24"/>
                      </a:moveTo>
                      <a:lnTo>
                        <a:pt x="12" y="35"/>
                      </a:lnTo>
                      <a:cubicBezTo>
                        <a:pt x="12" y="35"/>
                        <a:pt x="12" y="24"/>
                        <a:pt x="1" y="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21" name="Google Shape;3421;p41"/>
            <p:cNvGrpSpPr/>
            <p:nvPr/>
          </p:nvGrpSpPr>
          <p:grpSpPr>
            <a:xfrm rot="-3242616">
              <a:off x="4579092" y="-695155"/>
              <a:ext cx="2579186" cy="2096144"/>
              <a:chOff x="1301200" y="3574375"/>
              <a:chExt cx="1103000" cy="896425"/>
            </a:xfrm>
          </p:grpSpPr>
          <p:sp>
            <p:nvSpPr>
              <p:cNvPr id="3422" name="Google Shape;3422;p41"/>
              <p:cNvSpPr/>
              <p:nvPr/>
            </p:nvSpPr>
            <p:spPr>
              <a:xfrm>
                <a:off x="1301200" y="3574375"/>
                <a:ext cx="1103000" cy="896425"/>
              </a:xfrm>
              <a:custGeom>
                <a:avLst/>
                <a:gdLst/>
                <a:ahLst/>
                <a:cxnLst/>
                <a:rect l="l" t="t" r="r" b="b"/>
                <a:pathLst>
                  <a:path w="44120" h="35857" extrusionOk="0">
                    <a:moveTo>
                      <a:pt x="34240" y="12647"/>
                    </a:moveTo>
                    <a:cubicBezTo>
                      <a:pt x="34582" y="12647"/>
                      <a:pt x="34915" y="12890"/>
                      <a:pt x="34977" y="13279"/>
                    </a:cubicBezTo>
                    <a:lnTo>
                      <a:pt x="36873" y="26725"/>
                    </a:lnTo>
                    <a:cubicBezTo>
                      <a:pt x="36931" y="27144"/>
                      <a:pt x="36617" y="27528"/>
                      <a:pt x="36187" y="27551"/>
                    </a:cubicBezTo>
                    <a:lnTo>
                      <a:pt x="18391" y="28575"/>
                    </a:lnTo>
                    <a:cubicBezTo>
                      <a:pt x="18377" y="28575"/>
                      <a:pt x="18364" y="28576"/>
                      <a:pt x="18350" y="28576"/>
                    </a:cubicBezTo>
                    <a:cubicBezTo>
                      <a:pt x="17691" y="28576"/>
                      <a:pt x="17354" y="27751"/>
                      <a:pt x="17856" y="27295"/>
                    </a:cubicBezTo>
                    <a:lnTo>
                      <a:pt x="33756" y="12837"/>
                    </a:lnTo>
                    <a:cubicBezTo>
                      <a:pt x="33899" y="12706"/>
                      <a:pt x="34070" y="12647"/>
                      <a:pt x="34240" y="12647"/>
                    </a:cubicBezTo>
                    <a:close/>
                    <a:moveTo>
                      <a:pt x="38803" y="0"/>
                    </a:moveTo>
                    <a:cubicBezTo>
                      <a:pt x="38630" y="0"/>
                      <a:pt x="38452" y="61"/>
                      <a:pt x="38304" y="194"/>
                    </a:cubicBezTo>
                    <a:lnTo>
                      <a:pt x="502" y="34576"/>
                    </a:lnTo>
                    <a:cubicBezTo>
                      <a:pt x="0" y="35032"/>
                      <a:pt x="336" y="35857"/>
                      <a:pt x="996" y="35857"/>
                    </a:cubicBezTo>
                    <a:cubicBezTo>
                      <a:pt x="1009" y="35857"/>
                      <a:pt x="1023" y="35857"/>
                      <a:pt x="1037" y="35856"/>
                    </a:cubicBezTo>
                    <a:lnTo>
                      <a:pt x="43364" y="33448"/>
                    </a:lnTo>
                    <a:cubicBezTo>
                      <a:pt x="43794" y="33425"/>
                      <a:pt x="44120" y="33029"/>
                      <a:pt x="44062" y="32611"/>
                    </a:cubicBezTo>
                    <a:lnTo>
                      <a:pt x="39525" y="624"/>
                    </a:lnTo>
                    <a:cubicBezTo>
                      <a:pt x="39471" y="238"/>
                      <a:pt x="39145" y="0"/>
                      <a:pt x="38803" y="0"/>
                    </a:cubicBezTo>
                    <a:close/>
                  </a:path>
                </a:pathLst>
              </a:custGeom>
              <a:solidFill>
                <a:schemeClr val="accent3"/>
              </a:solidFill>
              <a:ln>
                <a:noFill/>
              </a:ln>
              <a:effectLst>
                <a:outerShdw dist="38100" dir="5400000" algn="bl" rotWithShape="0">
                  <a:schemeClr val="dk1">
                    <a:alpha val="2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41"/>
              <p:cNvSpPr/>
              <p:nvPr/>
            </p:nvSpPr>
            <p:spPr>
              <a:xfrm>
                <a:off x="1345725" y="4420900"/>
                <a:ext cx="25900" cy="28075"/>
              </a:xfrm>
              <a:custGeom>
                <a:avLst/>
                <a:gdLst/>
                <a:ahLst/>
                <a:cxnLst/>
                <a:rect l="l" t="t" r="r" b="b"/>
                <a:pathLst>
                  <a:path w="1036" h="1123" extrusionOk="0">
                    <a:moveTo>
                      <a:pt x="41" y="0"/>
                    </a:moveTo>
                    <a:cubicBezTo>
                      <a:pt x="29" y="0"/>
                      <a:pt x="18" y="6"/>
                      <a:pt x="12" y="17"/>
                    </a:cubicBezTo>
                    <a:cubicBezTo>
                      <a:pt x="0" y="29"/>
                      <a:pt x="0" y="52"/>
                      <a:pt x="12" y="76"/>
                    </a:cubicBezTo>
                    <a:lnTo>
                      <a:pt x="954" y="1111"/>
                    </a:lnTo>
                    <a:cubicBezTo>
                      <a:pt x="966" y="1122"/>
                      <a:pt x="977" y="1122"/>
                      <a:pt x="989" y="1122"/>
                    </a:cubicBezTo>
                    <a:cubicBezTo>
                      <a:pt x="1001" y="1122"/>
                      <a:pt x="1012" y="1122"/>
                      <a:pt x="1012" y="1111"/>
                    </a:cubicBezTo>
                    <a:cubicBezTo>
                      <a:pt x="1035" y="1099"/>
                      <a:pt x="1035" y="1064"/>
                      <a:pt x="1012" y="1053"/>
                    </a:cubicBezTo>
                    <a:lnTo>
                      <a:pt x="70" y="17"/>
                    </a:lnTo>
                    <a:cubicBezTo>
                      <a:pt x="64" y="6"/>
                      <a:pt x="53"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41"/>
              <p:cNvSpPr/>
              <p:nvPr/>
            </p:nvSpPr>
            <p:spPr>
              <a:xfrm>
                <a:off x="1357625" y="4409875"/>
                <a:ext cx="16025" cy="16425"/>
              </a:xfrm>
              <a:custGeom>
                <a:avLst/>
                <a:gdLst/>
                <a:ahLst/>
                <a:cxnLst/>
                <a:rect l="l" t="t" r="r" b="b"/>
                <a:pathLst>
                  <a:path w="641" h="657" extrusionOk="0">
                    <a:moveTo>
                      <a:pt x="65" y="1"/>
                    </a:moveTo>
                    <a:cubicBezTo>
                      <a:pt x="32" y="1"/>
                      <a:pt x="1" y="45"/>
                      <a:pt x="36" y="63"/>
                    </a:cubicBezTo>
                    <a:lnTo>
                      <a:pt x="559" y="645"/>
                    </a:lnTo>
                    <a:cubicBezTo>
                      <a:pt x="571" y="656"/>
                      <a:pt x="583" y="656"/>
                      <a:pt x="594" y="656"/>
                    </a:cubicBezTo>
                    <a:cubicBezTo>
                      <a:pt x="606" y="656"/>
                      <a:pt x="606" y="656"/>
                      <a:pt x="618" y="645"/>
                    </a:cubicBezTo>
                    <a:cubicBezTo>
                      <a:pt x="641" y="633"/>
                      <a:pt x="641" y="610"/>
                      <a:pt x="618" y="598"/>
                    </a:cubicBezTo>
                    <a:lnTo>
                      <a:pt x="94" y="16"/>
                    </a:lnTo>
                    <a:cubicBezTo>
                      <a:pt x="86" y="5"/>
                      <a:pt x="75" y="1"/>
                      <a:pt x="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41"/>
              <p:cNvSpPr/>
              <p:nvPr/>
            </p:nvSpPr>
            <p:spPr>
              <a:xfrm>
                <a:off x="1370150" y="4398500"/>
                <a:ext cx="15725" cy="16750"/>
              </a:xfrm>
              <a:custGeom>
                <a:avLst/>
                <a:gdLst/>
                <a:ahLst/>
                <a:cxnLst/>
                <a:rect l="l" t="t" r="r" b="b"/>
                <a:pathLst>
                  <a:path w="629" h="670" extrusionOk="0">
                    <a:moveTo>
                      <a:pt x="48" y="0"/>
                    </a:moveTo>
                    <a:cubicBezTo>
                      <a:pt x="38" y="0"/>
                      <a:pt x="29" y="6"/>
                      <a:pt x="24" y="18"/>
                    </a:cubicBezTo>
                    <a:cubicBezTo>
                      <a:pt x="0" y="29"/>
                      <a:pt x="0" y="53"/>
                      <a:pt x="24" y="76"/>
                    </a:cubicBezTo>
                    <a:lnTo>
                      <a:pt x="547" y="658"/>
                    </a:lnTo>
                    <a:cubicBezTo>
                      <a:pt x="559" y="658"/>
                      <a:pt x="570" y="669"/>
                      <a:pt x="582" y="669"/>
                    </a:cubicBezTo>
                    <a:cubicBezTo>
                      <a:pt x="593" y="669"/>
                      <a:pt x="605" y="658"/>
                      <a:pt x="605" y="658"/>
                    </a:cubicBezTo>
                    <a:cubicBezTo>
                      <a:pt x="628" y="634"/>
                      <a:pt x="628" y="611"/>
                      <a:pt x="605" y="599"/>
                    </a:cubicBezTo>
                    <a:lnTo>
                      <a:pt x="82" y="18"/>
                    </a:lnTo>
                    <a:cubicBezTo>
                      <a:pt x="70" y="6"/>
                      <a:pt x="58"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41"/>
              <p:cNvSpPr/>
              <p:nvPr/>
            </p:nvSpPr>
            <p:spPr>
              <a:xfrm>
                <a:off x="1382650" y="4387375"/>
                <a:ext cx="15425" cy="16525"/>
              </a:xfrm>
              <a:custGeom>
                <a:avLst/>
                <a:gdLst/>
                <a:ahLst/>
                <a:cxnLst/>
                <a:rect l="l" t="t" r="r" b="b"/>
                <a:pathLst>
                  <a:path w="617" h="661" extrusionOk="0">
                    <a:moveTo>
                      <a:pt x="41" y="0"/>
                    </a:moveTo>
                    <a:cubicBezTo>
                      <a:pt x="29" y="0"/>
                      <a:pt x="18" y="3"/>
                      <a:pt x="12" y="9"/>
                    </a:cubicBezTo>
                    <a:cubicBezTo>
                      <a:pt x="0" y="32"/>
                      <a:pt x="0" y="56"/>
                      <a:pt x="12" y="67"/>
                    </a:cubicBezTo>
                    <a:lnTo>
                      <a:pt x="547" y="649"/>
                    </a:lnTo>
                    <a:cubicBezTo>
                      <a:pt x="547" y="661"/>
                      <a:pt x="559" y="661"/>
                      <a:pt x="570" y="661"/>
                    </a:cubicBezTo>
                    <a:cubicBezTo>
                      <a:pt x="582" y="661"/>
                      <a:pt x="594" y="661"/>
                      <a:pt x="605" y="649"/>
                    </a:cubicBezTo>
                    <a:cubicBezTo>
                      <a:pt x="617" y="637"/>
                      <a:pt x="617" y="614"/>
                      <a:pt x="605" y="591"/>
                    </a:cubicBezTo>
                    <a:lnTo>
                      <a:pt x="70" y="9"/>
                    </a:lnTo>
                    <a:cubicBezTo>
                      <a:pt x="64" y="3"/>
                      <a:pt x="53"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41"/>
              <p:cNvSpPr/>
              <p:nvPr/>
            </p:nvSpPr>
            <p:spPr>
              <a:xfrm>
                <a:off x="1394850" y="4376100"/>
                <a:ext cx="15450" cy="16750"/>
              </a:xfrm>
              <a:custGeom>
                <a:avLst/>
                <a:gdLst/>
                <a:ahLst/>
                <a:cxnLst/>
                <a:rect l="l" t="t" r="r" b="b"/>
                <a:pathLst>
                  <a:path w="618" h="670" extrusionOk="0">
                    <a:moveTo>
                      <a:pt x="49" y="1"/>
                    </a:moveTo>
                    <a:cubicBezTo>
                      <a:pt x="39" y="1"/>
                      <a:pt x="30" y="7"/>
                      <a:pt x="24" y="18"/>
                    </a:cubicBezTo>
                    <a:cubicBezTo>
                      <a:pt x="1" y="30"/>
                      <a:pt x="1" y="53"/>
                      <a:pt x="24" y="76"/>
                    </a:cubicBezTo>
                    <a:lnTo>
                      <a:pt x="548" y="658"/>
                    </a:lnTo>
                    <a:cubicBezTo>
                      <a:pt x="559" y="658"/>
                      <a:pt x="571" y="670"/>
                      <a:pt x="583" y="670"/>
                    </a:cubicBezTo>
                    <a:cubicBezTo>
                      <a:pt x="583" y="670"/>
                      <a:pt x="594" y="658"/>
                      <a:pt x="606" y="658"/>
                    </a:cubicBezTo>
                    <a:cubicBezTo>
                      <a:pt x="617" y="635"/>
                      <a:pt x="617" y="611"/>
                      <a:pt x="606" y="600"/>
                    </a:cubicBezTo>
                    <a:lnTo>
                      <a:pt x="82" y="18"/>
                    </a:lnTo>
                    <a:cubicBezTo>
                      <a:pt x="71" y="7"/>
                      <a:pt x="59"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41"/>
              <p:cNvSpPr/>
              <p:nvPr/>
            </p:nvSpPr>
            <p:spPr>
              <a:xfrm>
                <a:off x="1406500" y="4365575"/>
                <a:ext cx="25900" cy="27850"/>
              </a:xfrm>
              <a:custGeom>
                <a:avLst/>
                <a:gdLst/>
                <a:ahLst/>
                <a:cxnLst/>
                <a:rect l="l" t="t" r="r" b="b"/>
                <a:pathLst>
                  <a:path w="1036" h="1114" extrusionOk="0">
                    <a:moveTo>
                      <a:pt x="48" y="0"/>
                    </a:moveTo>
                    <a:cubicBezTo>
                      <a:pt x="38" y="0"/>
                      <a:pt x="29" y="3"/>
                      <a:pt x="23" y="9"/>
                    </a:cubicBezTo>
                    <a:cubicBezTo>
                      <a:pt x="0" y="20"/>
                      <a:pt x="0" y="55"/>
                      <a:pt x="23" y="67"/>
                    </a:cubicBezTo>
                    <a:lnTo>
                      <a:pt x="966" y="1102"/>
                    </a:lnTo>
                    <a:cubicBezTo>
                      <a:pt x="977" y="1114"/>
                      <a:pt x="989" y="1114"/>
                      <a:pt x="1001" y="1114"/>
                    </a:cubicBezTo>
                    <a:cubicBezTo>
                      <a:pt x="1001" y="1114"/>
                      <a:pt x="1012" y="1114"/>
                      <a:pt x="1024" y="1102"/>
                    </a:cubicBezTo>
                    <a:cubicBezTo>
                      <a:pt x="1035" y="1091"/>
                      <a:pt x="1035" y="1067"/>
                      <a:pt x="1024" y="1044"/>
                    </a:cubicBezTo>
                    <a:lnTo>
                      <a:pt x="82" y="9"/>
                    </a:lnTo>
                    <a:cubicBezTo>
                      <a:pt x="70" y="3"/>
                      <a:pt x="58"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41"/>
              <p:cNvSpPr/>
              <p:nvPr/>
            </p:nvSpPr>
            <p:spPr>
              <a:xfrm>
                <a:off x="1419000" y="4354300"/>
                <a:ext cx="15425" cy="16750"/>
              </a:xfrm>
              <a:custGeom>
                <a:avLst/>
                <a:gdLst/>
                <a:ahLst/>
                <a:cxnLst/>
                <a:rect l="l" t="t" r="r" b="b"/>
                <a:pathLst>
                  <a:path w="617" h="670" extrusionOk="0">
                    <a:moveTo>
                      <a:pt x="41" y="0"/>
                    </a:moveTo>
                    <a:cubicBezTo>
                      <a:pt x="29" y="0"/>
                      <a:pt x="18" y="6"/>
                      <a:pt x="12" y="18"/>
                    </a:cubicBezTo>
                    <a:cubicBezTo>
                      <a:pt x="0" y="29"/>
                      <a:pt x="0" y="53"/>
                      <a:pt x="12" y="76"/>
                    </a:cubicBezTo>
                    <a:lnTo>
                      <a:pt x="547" y="658"/>
                    </a:lnTo>
                    <a:cubicBezTo>
                      <a:pt x="547" y="658"/>
                      <a:pt x="559" y="669"/>
                      <a:pt x="570" y="669"/>
                    </a:cubicBezTo>
                    <a:cubicBezTo>
                      <a:pt x="582" y="669"/>
                      <a:pt x="594" y="658"/>
                      <a:pt x="605" y="658"/>
                    </a:cubicBezTo>
                    <a:cubicBezTo>
                      <a:pt x="617" y="634"/>
                      <a:pt x="617" y="611"/>
                      <a:pt x="605" y="599"/>
                    </a:cubicBezTo>
                    <a:lnTo>
                      <a:pt x="70" y="18"/>
                    </a:lnTo>
                    <a:cubicBezTo>
                      <a:pt x="64" y="6"/>
                      <a:pt x="53"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41"/>
              <p:cNvSpPr/>
              <p:nvPr/>
            </p:nvSpPr>
            <p:spPr>
              <a:xfrm>
                <a:off x="1431025" y="4343225"/>
                <a:ext cx="15625" cy="16475"/>
              </a:xfrm>
              <a:custGeom>
                <a:avLst/>
                <a:gdLst/>
                <a:ahLst/>
                <a:cxnLst/>
                <a:rect l="l" t="t" r="r" b="b"/>
                <a:pathLst>
                  <a:path w="625" h="659" extrusionOk="0">
                    <a:moveTo>
                      <a:pt x="64" y="1"/>
                    </a:moveTo>
                    <a:cubicBezTo>
                      <a:pt x="28" y="1"/>
                      <a:pt x="1" y="37"/>
                      <a:pt x="20" y="65"/>
                    </a:cubicBezTo>
                    <a:lnTo>
                      <a:pt x="555" y="647"/>
                    </a:lnTo>
                    <a:cubicBezTo>
                      <a:pt x="566" y="659"/>
                      <a:pt x="578" y="659"/>
                      <a:pt x="589" y="659"/>
                    </a:cubicBezTo>
                    <a:cubicBezTo>
                      <a:pt x="589" y="659"/>
                      <a:pt x="601" y="659"/>
                      <a:pt x="613" y="647"/>
                    </a:cubicBezTo>
                    <a:cubicBezTo>
                      <a:pt x="624" y="635"/>
                      <a:pt x="624" y="612"/>
                      <a:pt x="613" y="589"/>
                    </a:cubicBezTo>
                    <a:lnTo>
                      <a:pt x="89" y="7"/>
                    </a:lnTo>
                    <a:cubicBezTo>
                      <a:pt x="81" y="3"/>
                      <a:pt x="72" y="1"/>
                      <a:pt x="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41"/>
              <p:cNvSpPr/>
              <p:nvPr/>
            </p:nvSpPr>
            <p:spPr>
              <a:xfrm>
                <a:off x="1443425" y="4331900"/>
                <a:ext cx="15725" cy="16750"/>
              </a:xfrm>
              <a:custGeom>
                <a:avLst/>
                <a:gdLst/>
                <a:ahLst/>
                <a:cxnLst/>
                <a:rect l="l" t="t" r="r" b="b"/>
                <a:pathLst>
                  <a:path w="629" h="670" extrusionOk="0">
                    <a:moveTo>
                      <a:pt x="48" y="1"/>
                    </a:moveTo>
                    <a:cubicBezTo>
                      <a:pt x="38" y="1"/>
                      <a:pt x="29" y="7"/>
                      <a:pt x="24" y="18"/>
                    </a:cubicBezTo>
                    <a:cubicBezTo>
                      <a:pt x="0" y="30"/>
                      <a:pt x="0" y="53"/>
                      <a:pt x="24" y="76"/>
                    </a:cubicBezTo>
                    <a:lnTo>
                      <a:pt x="547" y="658"/>
                    </a:lnTo>
                    <a:cubicBezTo>
                      <a:pt x="559" y="658"/>
                      <a:pt x="570" y="670"/>
                      <a:pt x="582" y="670"/>
                    </a:cubicBezTo>
                    <a:cubicBezTo>
                      <a:pt x="594" y="670"/>
                      <a:pt x="605" y="658"/>
                      <a:pt x="605" y="658"/>
                    </a:cubicBezTo>
                    <a:cubicBezTo>
                      <a:pt x="628" y="635"/>
                      <a:pt x="628" y="611"/>
                      <a:pt x="605" y="600"/>
                    </a:cubicBezTo>
                    <a:lnTo>
                      <a:pt x="82" y="18"/>
                    </a:lnTo>
                    <a:cubicBezTo>
                      <a:pt x="70" y="7"/>
                      <a:pt x="59"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41"/>
              <p:cNvSpPr/>
              <p:nvPr/>
            </p:nvSpPr>
            <p:spPr>
              <a:xfrm>
                <a:off x="1455750" y="4320850"/>
                <a:ext cx="15625" cy="16450"/>
              </a:xfrm>
              <a:custGeom>
                <a:avLst/>
                <a:gdLst/>
                <a:ahLst/>
                <a:cxnLst/>
                <a:rect l="l" t="t" r="r" b="b"/>
                <a:pathLst>
                  <a:path w="625" h="658" extrusionOk="0">
                    <a:moveTo>
                      <a:pt x="57" y="0"/>
                    </a:moveTo>
                    <a:cubicBezTo>
                      <a:pt x="27" y="0"/>
                      <a:pt x="0" y="36"/>
                      <a:pt x="19" y="65"/>
                    </a:cubicBezTo>
                    <a:lnTo>
                      <a:pt x="554" y="646"/>
                    </a:lnTo>
                    <a:cubicBezTo>
                      <a:pt x="554" y="658"/>
                      <a:pt x="566" y="658"/>
                      <a:pt x="577" y="658"/>
                    </a:cubicBezTo>
                    <a:cubicBezTo>
                      <a:pt x="589" y="658"/>
                      <a:pt x="601" y="658"/>
                      <a:pt x="612" y="646"/>
                    </a:cubicBezTo>
                    <a:cubicBezTo>
                      <a:pt x="624" y="635"/>
                      <a:pt x="624" y="611"/>
                      <a:pt x="612" y="588"/>
                    </a:cubicBezTo>
                    <a:lnTo>
                      <a:pt x="77" y="7"/>
                    </a:lnTo>
                    <a:cubicBezTo>
                      <a:pt x="71" y="2"/>
                      <a:pt x="64" y="0"/>
                      <a:pt x="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41"/>
              <p:cNvSpPr/>
              <p:nvPr/>
            </p:nvSpPr>
            <p:spPr>
              <a:xfrm>
                <a:off x="1467550" y="4310025"/>
                <a:ext cx="25900" cy="28150"/>
              </a:xfrm>
              <a:custGeom>
                <a:avLst/>
                <a:gdLst/>
                <a:ahLst/>
                <a:cxnLst/>
                <a:rect l="l" t="t" r="r" b="b"/>
                <a:pathLst>
                  <a:path w="1036" h="1126" extrusionOk="0">
                    <a:moveTo>
                      <a:pt x="46" y="1"/>
                    </a:moveTo>
                    <a:cubicBezTo>
                      <a:pt x="36" y="1"/>
                      <a:pt x="24" y="3"/>
                      <a:pt x="12" y="9"/>
                    </a:cubicBezTo>
                    <a:cubicBezTo>
                      <a:pt x="1" y="33"/>
                      <a:pt x="1" y="56"/>
                      <a:pt x="12" y="67"/>
                    </a:cubicBezTo>
                    <a:lnTo>
                      <a:pt x="966" y="1114"/>
                    </a:lnTo>
                    <a:cubicBezTo>
                      <a:pt x="966" y="1114"/>
                      <a:pt x="978" y="1126"/>
                      <a:pt x="989" y="1126"/>
                    </a:cubicBezTo>
                    <a:cubicBezTo>
                      <a:pt x="1001" y="1126"/>
                      <a:pt x="1013" y="1114"/>
                      <a:pt x="1024" y="1114"/>
                    </a:cubicBezTo>
                    <a:cubicBezTo>
                      <a:pt x="1036" y="1091"/>
                      <a:pt x="1036" y="1068"/>
                      <a:pt x="1024" y="1056"/>
                    </a:cubicBezTo>
                    <a:lnTo>
                      <a:pt x="71" y="9"/>
                    </a:lnTo>
                    <a:cubicBezTo>
                      <a:pt x="65" y="3"/>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41"/>
              <p:cNvSpPr/>
              <p:nvPr/>
            </p:nvSpPr>
            <p:spPr>
              <a:xfrm>
                <a:off x="1479775" y="4298975"/>
                <a:ext cx="15725" cy="16525"/>
              </a:xfrm>
              <a:custGeom>
                <a:avLst/>
                <a:gdLst/>
                <a:ahLst/>
                <a:cxnLst/>
                <a:rect l="l" t="t" r="r" b="b"/>
                <a:pathLst>
                  <a:path w="629" h="661" extrusionOk="0">
                    <a:moveTo>
                      <a:pt x="48" y="1"/>
                    </a:moveTo>
                    <a:cubicBezTo>
                      <a:pt x="38" y="1"/>
                      <a:pt x="29" y="3"/>
                      <a:pt x="24" y="9"/>
                    </a:cubicBezTo>
                    <a:cubicBezTo>
                      <a:pt x="0" y="21"/>
                      <a:pt x="0" y="56"/>
                      <a:pt x="24" y="67"/>
                    </a:cubicBezTo>
                    <a:lnTo>
                      <a:pt x="547" y="649"/>
                    </a:lnTo>
                    <a:cubicBezTo>
                      <a:pt x="559" y="661"/>
                      <a:pt x="570" y="661"/>
                      <a:pt x="582" y="661"/>
                    </a:cubicBezTo>
                    <a:cubicBezTo>
                      <a:pt x="594" y="661"/>
                      <a:pt x="605" y="661"/>
                      <a:pt x="605" y="649"/>
                    </a:cubicBezTo>
                    <a:cubicBezTo>
                      <a:pt x="628" y="637"/>
                      <a:pt x="628" y="602"/>
                      <a:pt x="605" y="591"/>
                    </a:cubicBezTo>
                    <a:lnTo>
                      <a:pt x="82" y="9"/>
                    </a:lnTo>
                    <a:cubicBezTo>
                      <a:pt x="70" y="3"/>
                      <a:pt x="58"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41"/>
              <p:cNvSpPr/>
              <p:nvPr/>
            </p:nvSpPr>
            <p:spPr>
              <a:xfrm>
                <a:off x="1492275" y="4287700"/>
                <a:ext cx="15425" cy="16750"/>
              </a:xfrm>
              <a:custGeom>
                <a:avLst/>
                <a:gdLst/>
                <a:ahLst/>
                <a:cxnLst/>
                <a:rect l="l" t="t" r="r" b="b"/>
                <a:pathLst>
                  <a:path w="617" h="670" extrusionOk="0">
                    <a:moveTo>
                      <a:pt x="41" y="1"/>
                    </a:moveTo>
                    <a:cubicBezTo>
                      <a:pt x="30" y="1"/>
                      <a:pt x="18" y="7"/>
                      <a:pt x="12" y="18"/>
                    </a:cubicBezTo>
                    <a:cubicBezTo>
                      <a:pt x="0" y="30"/>
                      <a:pt x="0" y="53"/>
                      <a:pt x="12" y="65"/>
                    </a:cubicBezTo>
                    <a:lnTo>
                      <a:pt x="547" y="646"/>
                    </a:lnTo>
                    <a:cubicBezTo>
                      <a:pt x="547" y="658"/>
                      <a:pt x="559" y="670"/>
                      <a:pt x="570" y="670"/>
                    </a:cubicBezTo>
                    <a:cubicBezTo>
                      <a:pt x="582" y="658"/>
                      <a:pt x="594" y="658"/>
                      <a:pt x="594" y="646"/>
                    </a:cubicBezTo>
                    <a:cubicBezTo>
                      <a:pt x="617" y="635"/>
                      <a:pt x="617" y="611"/>
                      <a:pt x="594" y="600"/>
                    </a:cubicBezTo>
                    <a:lnTo>
                      <a:pt x="70" y="18"/>
                    </a:lnTo>
                    <a:cubicBezTo>
                      <a:pt x="64" y="7"/>
                      <a:pt x="53" y="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41"/>
              <p:cNvSpPr/>
              <p:nvPr/>
            </p:nvSpPr>
            <p:spPr>
              <a:xfrm>
                <a:off x="1504475" y="4276575"/>
                <a:ext cx="15450" cy="16525"/>
              </a:xfrm>
              <a:custGeom>
                <a:avLst/>
                <a:gdLst/>
                <a:ahLst/>
                <a:cxnLst/>
                <a:rect l="l" t="t" r="r" b="b"/>
                <a:pathLst>
                  <a:path w="618" h="661" extrusionOk="0">
                    <a:moveTo>
                      <a:pt x="46" y="1"/>
                    </a:moveTo>
                    <a:cubicBezTo>
                      <a:pt x="36" y="1"/>
                      <a:pt x="24" y="4"/>
                      <a:pt x="13" y="10"/>
                    </a:cubicBezTo>
                    <a:cubicBezTo>
                      <a:pt x="1" y="21"/>
                      <a:pt x="1" y="56"/>
                      <a:pt x="13" y="68"/>
                    </a:cubicBezTo>
                    <a:lnTo>
                      <a:pt x="548" y="649"/>
                    </a:lnTo>
                    <a:cubicBezTo>
                      <a:pt x="559" y="661"/>
                      <a:pt x="571" y="661"/>
                      <a:pt x="583" y="661"/>
                    </a:cubicBezTo>
                    <a:cubicBezTo>
                      <a:pt x="583" y="661"/>
                      <a:pt x="594" y="649"/>
                      <a:pt x="606" y="649"/>
                    </a:cubicBezTo>
                    <a:cubicBezTo>
                      <a:pt x="617" y="626"/>
                      <a:pt x="617" y="603"/>
                      <a:pt x="606" y="591"/>
                    </a:cubicBezTo>
                    <a:lnTo>
                      <a:pt x="71" y="10"/>
                    </a:lnTo>
                    <a:cubicBezTo>
                      <a:pt x="65" y="4"/>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41"/>
              <p:cNvSpPr/>
              <p:nvPr/>
            </p:nvSpPr>
            <p:spPr>
              <a:xfrm>
                <a:off x="1516700" y="4265250"/>
                <a:ext cx="15725" cy="16800"/>
              </a:xfrm>
              <a:custGeom>
                <a:avLst/>
                <a:gdLst/>
                <a:ahLst/>
                <a:cxnLst/>
                <a:rect l="l" t="t" r="r" b="b"/>
                <a:pathLst>
                  <a:path w="629" h="672" extrusionOk="0">
                    <a:moveTo>
                      <a:pt x="48" y="0"/>
                    </a:moveTo>
                    <a:cubicBezTo>
                      <a:pt x="38" y="0"/>
                      <a:pt x="30" y="3"/>
                      <a:pt x="24" y="9"/>
                    </a:cubicBezTo>
                    <a:cubicBezTo>
                      <a:pt x="1" y="32"/>
                      <a:pt x="1" y="56"/>
                      <a:pt x="24" y="67"/>
                    </a:cubicBezTo>
                    <a:lnTo>
                      <a:pt x="547" y="649"/>
                    </a:lnTo>
                    <a:cubicBezTo>
                      <a:pt x="559" y="660"/>
                      <a:pt x="570" y="660"/>
                      <a:pt x="582" y="672"/>
                    </a:cubicBezTo>
                    <a:lnTo>
                      <a:pt x="582" y="660"/>
                    </a:lnTo>
                    <a:cubicBezTo>
                      <a:pt x="617" y="660"/>
                      <a:pt x="629" y="625"/>
                      <a:pt x="605" y="591"/>
                    </a:cubicBezTo>
                    <a:lnTo>
                      <a:pt x="82" y="9"/>
                    </a:lnTo>
                    <a:cubicBezTo>
                      <a:pt x="70" y="3"/>
                      <a:pt x="59"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41"/>
              <p:cNvSpPr/>
              <p:nvPr/>
            </p:nvSpPr>
            <p:spPr>
              <a:xfrm>
                <a:off x="1528450" y="4254800"/>
                <a:ext cx="26075" cy="27850"/>
              </a:xfrm>
              <a:custGeom>
                <a:avLst/>
                <a:gdLst/>
                <a:ahLst/>
                <a:cxnLst/>
                <a:rect l="l" t="t" r="r" b="b"/>
                <a:pathLst>
                  <a:path w="1043" h="1114" extrusionOk="0">
                    <a:moveTo>
                      <a:pt x="53" y="1"/>
                    </a:moveTo>
                    <a:cubicBezTo>
                      <a:pt x="25" y="1"/>
                      <a:pt x="1" y="30"/>
                      <a:pt x="19" y="66"/>
                    </a:cubicBezTo>
                    <a:lnTo>
                      <a:pt x="961" y="1102"/>
                    </a:lnTo>
                    <a:cubicBezTo>
                      <a:pt x="973" y="1113"/>
                      <a:pt x="984" y="1113"/>
                      <a:pt x="996" y="1113"/>
                    </a:cubicBezTo>
                    <a:cubicBezTo>
                      <a:pt x="1008" y="1113"/>
                      <a:pt x="1019" y="1113"/>
                      <a:pt x="1019" y="1102"/>
                    </a:cubicBezTo>
                    <a:cubicBezTo>
                      <a:pt x="1043" y="1090"/>
                      <a:pt x="1043" y="1067"/>
                      <a:pt x="1019" y="1043"/>
                    </a:cubicBezTo>
                    <a:lnTo>
                      <a:pt x="77" y="8"/>
                    </a:lnTo>
                    <a:cubicBezTo>
                      <a:pt x="70" y="3"/>
                      <a:pt x="61" y="1"/>
                      <a:pt x="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1"/>
              <p:cNvSpPr/>
              <p:nvPr/>
            </p:nvSpPr>
            <p:spPr>
              <a:xfrm>
                <a:off x="1540825" y="4243425"/>
                <a:ext cx="15450" cy="16525"/>
              </a:xfrm>
              <a:custGeom>
                <a:avLst/>
                <a:gdLst/>
                <a:ahLst/>
                <a:cxnLst/>
                <a:rect l="l" t="t" r="r" b="b"/>
                <a:pathLst>
                  <a:path w="618" h="661" extrusionOk="0">
                    <a:moveTo>
                      <a:pt x="46" y="1"/>
                    </a:moveTo>
                    <a:cubicBezTo>
                      <a:pt x="36" y="1"/>
                      <a:pt x="24" y="4"/>
                      <a:pt x="13" y="10"/>
                    </a:cubicBezTo>
                    <a:cubicBezTo>
                      <a:pt x="1" y="21"/>
                      <a:pt x="1" y="56"/>
                      <a:pt x="13" y="68"/>
                    </a:cubicBezTo>
                    <a:lnTo>
                      <a:pt x="548" y="649"/>
                    </a:lnTo>
                    <a:cubicBezTo>
                      <a:pt x="559" y="661"/>
                      <a:pt x="559" y="661"/>
                      <a:pt x="571" y="661"/>
                    </a:cubicBezTo>
                    <a:cubicBezTo>
                      <a:pt x="583" y="661"/>
                      <a:pt x="594" y="661"/>
                      <a:pt x="606" y="649"/>
                    </a:cubicBezTo>
                    <a:cubicBezTo>
                      <a:pt x="617" y="638"/>
                      <a:pt x="617" y="603"/>
                      <a:pt x="606" y="591"/>
                    </a:cubicBezTo>
                    <a:lnTo>
                      <a:pt x="71" y="10"/>
                    </a:lnTo>
                    <a:cubicBezTo>
                      <a:pt x="65" y="4"/>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1"/>
              <p:cNvSpPr/>
              <p:nvPr/>
            </p:nvSpPr>
            <p:spPr>
              <a:xfrm>
                <a:off x="1553050" y="4232450"/>
                <a:ext cx="15425" cy="16400"/>
              </a:xfrm>
              <a:custGeom>
                <a:avLst/>
                <a:gdLst/>
                <a:ahLst/>
                <a:cxnLst/>
                <a:rect l="l" t="t" r="r" b="b"/>
                <a:pathLst>
                  <a:path w="617" h="656" extrusionOk="0">
                    <a:moveTo>
                      <a:pt x="46" y="1"/>
                    </a:moveTo>
                    <a:cubicBezTo>
                      <a:pt x="35" y="1"/>
                      <a:pt x="24" y="7"/>
                      <a:pt x="12" y="18"/>
                    </a:cubicBezTo>
                    <a:cubicBezTo>
                      <a:pt x="0" y="30"/>
                      <a:pt x="0" y="53"/>
                      <a:pt x="12" y="65"/>
                    </a:cubicBezTo>
                    <a:lnTo>
                      <a:pt x="547" y="646"/>
                    </a:lnTo>
                    <a:cubicBezTo>
                      <a:pt x="553" y="652"/>
                      <a:pt x="559" y="655"/>
                      <a:pt x="565" y="655"/>
                    </a:cubicBezTo>
                    <a:cubicBezTo>
                      <a:pt x="570" y="655"/>
                      <a:pt x="576" y="652"/>
                      <a:pt x="582" y="646"/>
                    </a:cubicBezTo>
                    <a:cubicBezTo>
                      <a:pt x="582" y="652"/>
                      <a:pt x="585" y="655"/>
                      <a:pt x="589" y="655"/>
                    </a:cubicBezTo>
                    <a:cubicBezTo>
                      <a:pt x="594" y="655"/>
                      <a:pt x="599" y="652"/>
                      <a:pt x="605" y="646"/>
                    </a:cubicBezTo>
                    <a:cubicBezTo>
                      <a:pt x="617" y="635"/>
                      <a:pt x="617" y="611"/>
                      <a:pt x="605" y="600"/>
                    </a:cubicBezTo>
                    <a:lnTo>
                      <a:pt x="70" y="18"/>
                    </a:lnTo>
                    <a:cubicBezTo>
                      <a:pt x="64" y="7"/>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41"/>
              <p:cNvSpPr/>
              <p:nvPr/>
            </p:nvSpPr>
            <p:spPr>
              <a:xfrm>
                <a:off x="1565550" y="4221125"/>
                <a:ext cx="15450" cy="16750"/>
              </a:xfrm>
              <a:custGeom>
                <a:avLst/>
                <a:gdLst/>
                <a:ahLst/>
                <a:cxnLst/>
                <a:rect l="l" t="t" r="r" b="b"/>
                <a:pathLst>
                  <a:path w="618" h="670" extrusionOk="0">
                    <a:moveTo>
                      <a:pt x="41" y="0"/>
                    </a:moveTo>
                    <a:cubicBezTo>
                      <a:pt x="30" y="0"/>
                      <a:pt x="18" y="6"/>
                      <a:pt x="12" y="18"/>
                    </a:cubicBezTo>
                    <a:cubicBezTo>
                      <a:pt x="1" y="29"/>
                      <a:pt x="1" y="53"/>
                      <a:pt x="12" y="76"/>
                    </a:cubicBezTo>
                    <a:lnTo>
                      <a:pt x="547" y="657"/>
                    </a:lnTo>
                    <a:cubicBezTo>
                      <a:pt x="547" y="657"/>
                      <a:pt x="559" y="669"/>
                      <a:pt x="571" y="669"/>
                    </a:cubicBezTo>
                    <a:cubicBezTo>
                      <a:pt x="582" y="669"/>
                      <a:pt x="594" y="657"/>
                      <a:pt x="605" y="657"/>
                    </a:cubicBezTo>
                    <a:cubicBezTo>
                      <a:pt x="617" y="634"/>
                      <a:pt x="617" y="611"/>
                      <a:pt x="605" y="599"/>
                    </a:cubicBezTo>
                    <a:lnTo>
                      <a:pt x="70" y="18"/>
                    </a:lnTo>
                    <a:cubicBezTo>
                      <a:pt x="65" y="6"/>
                      <a:pt x="53"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41"/>
              <p:cNvSpPr/>
              <p:nvPr/>
            </p:nvSpPr>
            <p:spPr>
              <a:xfrm>
                <a:off x="1577775" y="4209775"/>
                <a:ext cx="15425" cy="16750"/>
              </a:xfrm>
              <a:custGeom>
                <a:avLst/>
                <a:gdLst/>
                <a:ahLst/>
                <a:cxnLst/>
                <a:rect l="l" t="t" r="r" b="b"/>
                <a:pathLst>
                  <a:path w="617" h="670" extrusionOk="0">
                    <a:moveTo>
                      <a:pt x="45" y="1"/>
                    </a:moveTo>
                    <a:cubicBezTo>
                      <a:pt x="35" y="1"/>
                      <a:pt x="23" y="6"/>
                      <a:pt x="12" y="18"/>
                    </a:cubicBezTo>
                    <a:cubicBezTo>
                      <a:pt x="0" y="30"/>
                      <a:pt x="0" y="53"/>
                      <a:pt x="12" y="76"/>
                    </a:cubicBezTo>
                    <a:lnTo>
                      <a:pt x="547" y="658"/>
                    </a:lnTo>
                    <a:cubicBezTo>
                      <a:pt x="547" y="669"/>
                      <a:pt x="558" y="669"/>
                      <a:pt x="570" y="669"/>
                    </a:cubicBezTo>
                    <a:cubicBezTo>
                      <a:pt x="582" y="669"/>
                      <a:pt x="593" y="658"/>
                      <a:pt x="605" y="658"/>
                    </a:cubicBezTo>
                    <a:cubicBezTo>
                      <a:pt x="617" y="635"/>
                      <a:pt x="617" y="611"/>
                      <a:pt x="605" y="600"/>
                    </a:cubicBezTo>
                    <a:lnTo>
                      <a:pt x="70" y="18"/>
                    </a:lnTo>
                    <a:cubicBezTo>
                      <a:pt x="64" y="6"/>
                      <a:pt x="55" y="1"/>
                      <a:pt x="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1"/>
              <p:cNvSpPr/>
              <p:nvPr/>
            </p:nvSpPr>
            <p:spPr>
              <a:xfrm>
                <a:off x="1589400" y="4199225"/>
                <a:ext cx="25900" cy="28175"/>
              </a:xfrm>
              <a:custGeom>
                <a:avLst/>
                <a:gdLst/>
                <a:ahLst/>
                <a:cxnLst/>
                <a:rect l="l" t="t" r="r" b="b"/>
                <a:pathLst>
                  <a:path w="1036" h="1127" extrusionOk="0">
                    <a:moveTo>
                      <a:pt x="48" y="1"/>
                    </a:moveTo>
                    <a:cubicBezTo>
                      <a:pt x="38" y="1"/>
                      <a:pt x="29" y="4"/>
                      <a:pt x="24" y="10"/>
                    </a:cubicBezTo>
                    <a:cubicBezTo>
                      <a:pt x="0" y="21"/>
                      <a:pt x="0" y="56"/>
                      <a:pt x="24" y="68"/>
                    </a:cubicBezTo>
                    <a:lnTo>
                      <a:pt x="966" y="1103"/>
                    </a:lnTo>
                    <a:cubicBezTo>
                      <a:pt x="977" y="1115"/>
                      <a:pt x="977" y="1115"/>
                      <a:pt x="989" y="1126"/>
                    </a:cubicBezTo>
                    <a:cubicBezTo>
                      <a:pt x="1001" y="1115"/>
                      <a:pt x="1012" y="1115"/>
                      <a:pt x="1024" y="1103"/>
                    </a:cubicBezTo>
                    <a:cubicBezTo>
                      <a:pt x="1036" y="1091"/>
                      <a:pt x="1036" y="1068"/>
                      <a:pt x="1024" y="1057"/>
                    </a:cubicBezTo>
                    <a:lnTo>
                      <a:pt x="82" y="10"/>
                    </a:lnTo>
                    <a:cubicBezTo>
                      <a:pt x="70" y="4"/>
                      <a:pt x="59"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1"/>
              <p:cNvSpPr/>
              <p:nvPr/>
            </p:nvSpPr>
            <p:spPr>
              <a:xfrm>
                <a:off x="1601900" y="4187975"/>
                <a:ext cx="15725" cy="16750"/>
              </a:xfrm>
              <a:custGeom>
                <a:avLst/>
                <a:gdLst/>
                <a:ahLst/>
                <a:cxnLst/>
                <a:rect l="l" t="t" r="r" b="b"/>
                <a:pathLst>
                  <a:path w="629" h="670" extrusionOk="0">
                    <a:moveTo>
                      <a:pt x="37" y="0"/>
                    </a:moveTo>
                    <a:cubicBezTo>
                      <a:pt x="27" y="0"/>
                      <a:pt x="18" y="6"/>
                      <a:pt x="12" y="18"/>
                    </a:cubicBezTo>
                    <a:cubicBezTo>
                      <a:pt x="1" y="29"/>
                      <a:pt x="1" y="53"/>
                      <a:pt x="12" y="76"/>
                    </a:cubicBezTo>
                    <a:lnTo>
                      <a:pt x="547" y="657"/>
                    </a:lnTo>
                    <a:cubicBezTo>
                      <a:pt x="547" y="657"/>
                      <a:pt x="559" y="669"/>
                      <a:pt x="570" y="669"/>
                    </a:cubicBezTo>
                    <a:cubicBezTo>
                      <a:pt x="605" y="669"/>
                      <a:pt x="629" y="623"/>
                      <a:pt x="594" y="599"/>
                    </a:cubicBezTo>
                    <a:lnTo>
                      <a:pt x="70" y="18"/>
                    </a:lnTo>
                    <a:cubicBezTo>
                      <a:pt x="59" y="6"/>
                      <a:pt x="47" y="0"/>
                      <a:pt x="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1"/>
              <p:cNvSpPr/>
              <p:nvPr/>
            </p:nvSpPr>
            <p:spPr>
              <a:xfrm>
                <a:off x="1614125" y="4176850"/>
                <a:ext cx="15425" cy="16525"/>
              </a:xfrm>
              <a:custGeom>
                <a:avLst/>
                <a:gdLst/>
                <a:ahLst/>
                <a:cxnLst/>
                <a:rect l="l" t="t" r="r" b="b"/>
                <a:pathLst>
                  <a:path w="617" h="661" extrusionOk="0">
                    <a:moveTo>
                      <a:pt x="45" y="0"/>
                    </a:moveTo>
                    <a:cubicBezTo>
                      <a:pt x="35" y="0"/>
                      <a:pt x="23" y="3"/>
                      <a:pt x="12" y="9"/>
                    </a:cubicBezTo>
                    <a:cubicBezTo>
                      <a:pt x="0" y="21"/>
                      <a:pt x="0" y="56"/>
                      <a:pt x="12" y="67"/>
                    </a:cubicBezTo>
                    <a:lnTo>
                      <a:pt x="547" y="649"/>
                    </a:lnTo>
                    <a:cubicBezTo>
                      <a:pt x="547" y="660"/>
                      <a:pt x="558" y="660"/>
                      <a:pt x="570" y="660"/>
                    </a:cubicBezTo>
                    <a:cubicBezTo>
                      <a:pt x="582" y="660"/>
                      <a:pt x="593" y="660"/>
                      <a:pt x="605" y="649"/>
                    </a:cubicBezTo>
                    <a:cubicBezTo>
                      <a:pt x="617" y="637"/>
                      <a:pt x="617" y="602"/>
                      <a:pt x="605" y="591"/>
                    </a:cubicBezTo>
                    <a:lnTo>
                      <a:pt x="70" y="9"/>
                    </a:lnTo>
                    <a:cubicBezTo>
                      <a:pt x="64" y="3"/>
                      <a:pt x="55" y="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1"/>
              <p:cNvSpPr/>
              <p:nvPr/>
            </p:nvSpPr>
            <p:spPr>
              <a:xfrm>
                <a:off x="1626325" y="4165575"/>
                <a:ext cx="15450" cy="16750"/>
              </a:xfrm>
              <a:custGeom>
                <a:avLst/>
                <a:gdLst/>
                <a:ahLst/>
                <a:cxnLst/>
                <a:rect l="l" t="t" r="r" b="b"/>
                <a:pathLst>
                  <a:path w="618" h="670" extrusionOk="0">
                    <a:moveTo>
                      <a:pt x="47" y="1"/>
                    </a:moveTo>
                    <a:cubicBezTo>
                      <a:pt x="38" y="1"/>
                      <a:pt x="30" y="6"/>
                      <a:pt x="24" y="18"/>
                    </a:cubicBezTo>
                    <a:cubicBezTo>
                      <a:pt x="1" y="30"/>
                      <a:pt x="1" y="53"/>
                      <a:pt x="24" y="76"/>
                    </a:cubicBezTo>
                    <a:lnTo>
                      <a:pt x="547" y="658"/>
                    </a:lnTo>
                    <a:cubicBezTo>
                      <a:pt x="559" y="658"/>
                      <a:pt x="571" y="669"/>
                      <a:pt x="582" y="669"/>
                    </a:cubicBezTo>
                    <a:cubicBezTo>
                      <a:pt x="594" y="669"/>
                      <a:pt x="594" y="658"/>
                      <a:pt x="605" y="658"/>
                    </a:cubicBezTo>
                    <a:cubicBezTo>
                      <a:pt x="617" y="635"/>
                      <a:pt x="617" y="611"/>
                      <a:pt x="605" y="600"/>
                    </a:cubicBezTo>
                    <a:lnTo>
                      <a:pt x="70" y="18"/>
                    </a:lnTo>
                    <a:cubicBezTo>
                      <a:pt x="65" y="6"/>
                      <a:pt x="56"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1"/>
              <p:cNvSpPr/>
              <p:nvPr/>
            </p:nvSpPr>
            <p:spPr>
              <a:xfrm>
                <a:off x="1638550" y="4154450"/>
                <a:ext cx="15725" cy="16525"/>
              </a:xfrm>
              <a:custGeom>
                <a:avLst/>
                <a:gdLst/>
                <a:ahLst/>
                <a:cxnLst/>
                <a:rect l="l" t="t" r="r" b="b"/>
                <a:pathLst>
                  <a:path w="629" h="661" extrusionOk="0">
                    <a:moveTo>
                      <a:pt x="48" y="1"/>
                    </a:moveTo>
                    <a:cubicBezTo>
                      <a:pt x="38" y="1"/>
                      <a:pt x="29" y="4"/>
                      <a:pt x="23" y="9"/>
                    </a:cubicBezTo>
                    <a:cubicBezTo>
                      <a:pt x="0" y="33"/>
                      <a:pt x="0" y="56"/>
                      <a:pt x="23" y="68"/>
                    </a:cubicBezTo>
                    <a:lnTo>
                      <a:pt x="547" y="649"/>
                    </a:lnTo>
                    <a:cubicBezTo>
                      <a:pt x="558" y="661"/>
                      <a:pt x="570" y="661"/>
                      <a:pt x="582" y="661"/>
                    </a:cubicBezTo>
                    <a:cubicBezTo>
                      <a:pt x="593" y="661"/>
                      <a:pt x="605" y="661"/>
                      <a:pt x="605" y="649"/>
                    </a:cubicBezTo>
                    <a:cubicBezTo>
                      <a:pt x="628" y="638"/>
                      <a:pt x="628" y="614"/>
                      <a:pt x="605" y="591"/>
                    </a:cubicBezTo>
                    <a:lnTo>
                      <a:pt x="82" y="9"/>
                    </a:lnTo>
                    <a:cubicBezTo>
                      <a:pt x="70" y="4"/>
                      <a:pt x="58"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1"/>
              <p:cNvSpPr/>
              <p:nvPr/>
            </p:nvSpPr>
            <p:spPr>
              <a:xfrm>
                <a:off x="1650450" y="4143775"/>
                <a:ext cx="26200" cy="28075"/>
              </a:xfrm>
              <a:custGeom>
                <a:avLst/>
                <a:gdLst/>
                <a:ahLst/>
                <a:cxnLst/>
                <a:rect l="l" t="t" r="r" b="b"/>
                <a:pathLst>
                  <a:path w="1048" h="1123" extrusionOk="0">
                    <a:moveTo>
                      <a:pt x="46" y="0"/>
                    </a:moveTo>
                    <a:cubicBezTo>
                      <a:pt x="36" y="0"/>
                      <a:pt x="24" y="6"/>
                      <a:pt x="13" y="18"/>
                    </a:cubicBezTo>
                    <a:cubicBezTo>
                      <a:pt x="1" y="29"/>
                      <a:pt x="1" y="53"/>
                      <a:pt x="13" y="64"/>
                    </a:cubicBezTo>
                    <a:lnTo>
                      <a:pt x="966" y="1111"/>
                    </a:lnTo>
                    <a:cubicBezTo>
                      <a:pt x="966" y="1111"/>
                      <a:pt x="978" y="1123"/>
                      <a:pt x="990" y="1123"/>
                    </a:cubicBezTo>
                    <a:cubicBezTo>
                      <a:pt x="1025" y="1123"/>
                      <a:pt x="1048" y="1076"/>
                      <a:pt x="1025" y="1053"/>
                    </a:cubicBezTo>
                    <a:lnTo>
                      <a:pt x="71" y="18"/>
                    </a:lnTo>
                    <a:cubicBezTo>
                      <a:pt x="65" y="6"/>
                      <a:pt x="56"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1"/>
              <p:cNvSpPr/>
              <p:nvPr/>
            </p:nvSpPr>
            <p:spPr>
              <a:xfrm>
                <a:off x="1662675" y="4132650"/>
                <a:ext cx="15700" cy="16525"/>
              </a:xfrm>
              <a:custGeom>
                <a:avLst/>
                <a:gdLst/>
                <a:ahLst/>
                <a:cxnLst/>
                <a:rect l="l" t="t" r="r" b="b"/>
                <a:pathLst>
                  <a:path w="628" h="661" extrusionOk="0">
                    <a:moveTo>
                      <a:pt x="47" y="0"/>
                    </a:moveTo>
                    <a:cubicBezTo>
                      <a:pt x="38" y="0"/>
                      <a:pt x="30" y="3"/>
                      <a:pt x="24" y="9"/>
                    </a:cubicBezTo>
                    <a:cubicBezTo>
                      <a:pt x="1" y="21"/>
                      <a:pt x="1" y="56"/>
                      <a:pt x="24" y="67"/>
                    </a:cubicBezTo>
                    <a:lnTo>
                      <a:pt x="547" y="649"/>
                    </a:lnTo>
                    <a:cubicBezTo>
                      <a:pt x="556" y="658"/>
                      <a:pt x="565" y="660"/>
                      <a:pt x="574" y="660"/>
                    </a:cubicBezTo>
                    <a:lnTo>
                      <a:pt x="574" y="660"/>
                    </a:lnTo>
                    <a:cubicBezTo>
                      <a:pt x="607" y="657"/>
                      <a:pt x="628" y="613"/>
                      <a:pt x="605" y="591"/>
                    </a:cubicBezTo>
                    <a:lnTo>
                      <a:pt x="70" y="9"/>
                    </a:lnTo>
                    <a:cubicBezTo>
                      <a:pt x="64" y="3"/>
                      <a:pt x="56" y="0"/>
                      <a:pt x="47" y="0"/>
                    </a:cubicBezTo>
                    <a:close/>
                    <a:moveTo>
                      <a:pt x="574" y="660"/>
                    </a:moveTo>
                    <a:cubicBezTo>
                      <a:pt x="573" y="660"/>
                      <a:pt x="572" y="660"/>
                      <a:pt x="570" y="660"/>
                    </a:cubicBezTo>
                    <a:lnTo>
                      <a:pt x="582" y="660"/>
                    </a:lnTo>
                    <a:cubicBezTo>
                      <a:pt x="579" y="660"/>
                      <a:pt x="577" y="660"/>
                      <a:pt x="574" y="66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1"/>
              <p:cNvSpPr/>
              <p:nvPr/>
            </p:nvSpPr>
            <p:spPr>
              <a:xfrm>
                <a:off x="1674900" y="4121375"/>
                <a:ext cx="15725" cy="16750"/>
              </a:xfrm>
              <a:custGeom>
                <a:avLst/>
                <a:gdLst/>
                <a:ahLst/>
                <a:cxnLst/>
                <a:rect l="l" t="t" r="r" b="b"/>
                <a:pathLst>
                  <a:path w="629" h="670" extrusionOk="0">
                    <a:moveTo>
                      <a:pt x="48" y="1"/>
                    </a:moveTo>
                    <a:cubicBezTo>
                      <a:pt x="38" y="1"/>
                      <a:pt x="29" y="6"/>
                      <a:pt x="23" y="18"/>
                    </a:cubicBezTo>
                    <a:cubicBezTo>
                      <a:pt x="0" y="30"/>
                      <a:pt x="0" y="53"/>
                      <a:pt x="23" y="76"/>
                    </a:cubicBezTo>
                    <a:lnTo>
                      <a:pt x="547" y="658"/>
                    </a:lnTo>
                    <a:cubicBezTo>
                      <a:pt x="558" y="658"/>
                      <a:pt x="570" y="669"/>
                      <a:pt x="582" y="669"/>
                    </a:cubicBezTo>
                    <a:cubicBezTo>
                      <a:pt x="593" y="669"/>
                      <a:pt x="605" y="658"/>
                      <a:pt x="605" y="646"/>
                    </a:cubicBezTo>
                    <a:cubicBezTo>
                      <a:pt x="628" y="635"/>
                      <a:pt x="628" y="611"/>
                      <a:pt x="605" y="600"/>
                    </a:cubicBezTo>
                    <a:lnTo>
                      <a:pt x="81" y="18"/>
                    </a:lnTo>
                    <a:cubicBezTo>
                      <a:pt x="70" y="6"/>
                      <a:pt x="58"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41"/>
              <p:cNvSpPr/>
              <p:nvPr/>
            </p:nvSpPr>
            <p:spPr>
              <a:xfrm>
                <a:off x="1687400" y="4110250"/>
                <a:ext cx="15425" cy="16525"/>
              </a:xfrm>
              <a:custGeom>
                <a:avLst/>
                <a:gdLst/>
                <a:ahLst/>
                <a:cxnLst/>
                <a:rect l="l" t="t" r="r" b="b"/>
                <a:pathLst>
                  <a:path w="617" h="661" extrusionOk="0">
                    <a:moveTo>
                      <a:pt x="41" y="1"/>
                    </a:moveTo>
                    <a:cubicBezTo>
                      <a:pt x="29" y="1"/>
                      <a:pt x="18" y="4"/>
                      <a:pt x="12" y="9"/>
                    </a:cubicBezTo>
                    <a:cubicBezTo>
                      <a:pt x="0" y="21"/>
                      <a:pt x="0" y="56"/>
                      <a:pt x="12" y="68"/>
                    </a:cubicBezTo>
                    <a:lnTo>
                      <a:pt x="547" y="649"/>
                    </a:lnTo>
                    <a:cubicBezTo>
                      <a:pt x="547" y="661"/>
                      <a:pt x="558" y="661"/>
                      <a:pt x="570" y="661"/>
                    </a:cubicBezTo>
                    <a:cubicBezTo>
                      <a:pt x="582" y="661"/>
                      <a:pt x="593" y="661"/>
                      <a:pt x="605" y="649"/>
                    </a:cubicBezTo>
                    <a:cubicBezTo>
                      <a:pt x="617" y="638"/>
                      <a:pt x="617" y="603"/>
                      <a:pt x="605" y="591"/>
                    </a:cubicBezTo>
                    <a:lnTo>
                      <a:pt x="70" y="9"/>
                    </a:lnTo>
                    <a:cubicBezTo>
                      <a:pt x="64" y="4"/>
                      <a:pt x="53" y="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1"/>
              <p:cNvSpPr/>
              <p:nvPr/>
            </p:nvSpPr>
            <p:spPr>
              <a:xfrm>
                <a:off x="1699275" y="4099150"/>
                <a:ext cx="16050" cy="16575"/>
              </a:xfrm>
              <a:custGeom>
                <a:avLst/>
                <a:gdLst/>
                <a:ahLst/>
                <a:cxnLst/>
                <a:rect l="l" t="t" r="r" b="b"/>
                <a:pathLst>
                  <a:path w="642" h="663" extrusionOk="0">
                    <a:moveTo>
                      <a:pt x="69" y="1"/>
                    </a:moveTo>
                    <a:cubicBezTo>
                      <a:pt x="35" y="1"/>
                      <a:pt x="1" y="42"/>
                      <a:pt x="37" y="70"/>
                    </a:cubicBezTo>
                    <a:lnTo>
                      <a:pt x="560" y="651"/>
                    </a:lnTo>
                    <a:cubicBezTo>
                      <a:pt x="572" y="651"/>
                      <a:pt x="584" y="663"/>
                      <a:pt x="595" y="663"/>
                    </a:cubicBezTo>
                    <a:cubicBezTo>
                      <a:pt x="607" y="663"/>
                      <a:pt x="607" y="651"/>
                      <a:pt x="619" y="651"/>
                    </a:cubicBezTo>
                    <a:cubicBezTo>
                      <a:pt x="642" y="640"/>
                      <a:pt x="642" y="605"/>
                      <a:pt x="619" y="593"/>
                    </a:cubicBezTo>
                    <a:lnTo>
                      <a:pt x="95" y="11"/>
                    </a:lnTo>
                    <a:cubicBezTo>
                      <a:pt x="88" y="4"/>
                      <a:pt x="78" y="1"/>
                      <a:pt x="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41"/>
              <p:cNvSpPr/>
              <p:nvPr/>
            </p:nvSpPr>
            <p:spPr>
              <a:xfrm>
                <a:off x="1711225" y="4088225"/>
                <a:ext cx="25925" cy="28100"/>
              </a:xfrm>
              <a:custGeom>
                <a:avLst/>
                <a:gdLst/>
                <a:ahLst/>
                <a:cxnLst/>
                <a:rect l="l" t="t" r="r" b="b"/>
                <a:pathLst>
                  <a:path w="1037" h="1124" extrusionOk="0">
                    <a:moveTo>
                      <a:pt x="49" y="1"/>
                    </a:moveTo>
                    <a:cubicBezTo>
                      <a:pt x="39" y="1"/>
                      <a:pt x="30" y="6"/>
                      <a:pt x="24" y="18"/>
                    </a:cubicBezTo>
                    <a:cubicBezTo>
                      <a:pt x="1" y="30"/>
                      <a:pt x="1" y="53"/>
                      <a:pt x="24" y="76"/>
                    </a:cubicBezTo>
                    <a:lnTo>
                      <a:pt x="966" y="1111"/>
                    </a:lnTo>
                    <a:cubicBezTo>
                      <a:pt x="978" y="1123"/>
                      <a:pt x="990" y="1123"/>
                      <a:pt x="1001" y="1123"/>
                    </a:cubicBezTo>
                    <a:cubicBezTo>
                      <a:pt x="1001" y="1123"/>
                      <a:pt x="1013" y="1123"/>
                      <a:pt x="1025" y="1111"/>
                    </a:cubicBezTo>
                    <a:cubicBezTo>
                      <a:pt x="1036" y="1100"/>
                      <a:pt x="1036" y="1077"/>
                      <a:pt x="1025" y="1053"/>
                    </a:cubicBezTo>
                    <a:lnTo>
                      <a:pt x="82" y="18"/>
                    </a:lnTo>
                    <a:cubicBezTo>
                      <a:pt x="71" y="6"/>
                      <a:pt x="59"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41"/>
              <p:cNvSpPr/>
              <p:nvPr/>
            </p:nvSpPr>
            <p:spPr>
              <a:xfrm>
                <a:off x="1723750" y="4077100"/>
                <a:ext cx="15425" cy="16825"/>
              </a:xfrm>
              <a:custGeom>
                <a:avLst/>
                <a:gdLst/>
                <a:ahLst/>
                <a:cxnLst/>
                <a:rect l="l" t="t" r="r" b="b"/>
                <a:pathLst>
                  <a:path w="617" h="673" extrusionOk="0">
                    <a:moveTo>
                      <a:pt x="41" y="1"/>
                    </a:moveTo>
                    <a:cubicBezTo>
                      <a:pt x="29" y="1"/>
                      <a:pt x="18" y="4"/>
                      <a:pt x="12" y="9"/>
                    </a:cubicBezTo>
                    <a:cubicBezTo>
                      <a:pt x="0" y="33"/>
                      <a:pt x="0" y="56"/>
                      <a:pt x="12" y="68"/>
                    </a:cubicBezTo>
                    <a:lnTo>
                      <a:pt x="547" y="649"/>
                    </a:lnTo>
                    <a:cubicBezTo>
                      <a:pt x="547" y="661"/>
                      <a:pt x="558" y="672"/>
                      <a:pt x="570" y="672"/>
                    </a:cubicBezTo>
                    <a:cubicBezTo>
                      <a:pt x="582" y="661"/>
                      <a:pt x="593" y="661"/>
                      <a:pt x="605" y="649"/>
                    </a:cubicBezTo>
                    <a:cubicBezTo>
                      <a:pt x="617" y="638"/>
                      <a:pt x="617" y="614"/>
                      <a:pt x="605" y="591"/>
                    </a:cubicBezTo>
                    <a:lnTo>
                      <a:pt x="70" y="9"/>
                    </a:lnTo>
                    <a:cubicBezTo>
                      <a:pt x="64" y="4"/>
                      <a:pt x="52" y="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41"/>
              <p:cNvSpPr/>
              <p:nvPr/>
            </p:nvSpPr>
            <p:spPr>
              <a:xfrm>
                <a:off x="1735950" y="4066050"/>
                <a:ext cx="15450" cy="16525"/>
              </a:xfrm>
              <a:custGeom>
                <a:avLst/>
                <a:gdLst/>
                <a:ahLst/>
                <a:cxnLst/>
                <a:rect l="l" t="t" r="r" b="b"/>
                <a:pathLst>
                  <a:path w="618" h="661" extrusionOk="0">
                    <a:moveTo>
                      <a:pt x="49" y="1"/>
                    </a:moveTo>
                    <a:cubicBezTo>
                      <a:pt x="38" y="1"/>
                      <a:pt x="30" y="4"/>
                      <a:pt x="24" y="9"/>
                    </a:cubicBezTo>
                    <a:cubicBezTo>
                      <a:pt x="1" y="21"/>
                      <a:pt x="1" y="56"/>
                      <a:pt x="24" y="68"/>
                    </a:cubicBezTo>
                    <a:lnTo>
                      <a:pt x="547" y="649"/>
                    </a:lnTo>
                    <a:cubicBezTo>
                      <a:pt x="559" y="661"/>
                      <a:pt x="571" y="661"/>
                      <a:pt x="582" y="661"/>
                    </a:cubicBezTo>
                    <a:cubicBezTo>
                      <a:pt x="582" y="661"/>
                      <a:pt x="594" y="661"/>
                      <a:pt x="605" y="649"/>
                    </a:cubicBezTo>
                    <a:cubicBezTo>
                      <a:pt x="617" y="626"/>
                      <a:pt x="617" y="603"/>
                      <a:pt x="605" y="591"/>
                    </a:cubicBezTo>
                    <a:lnTo>
                      <a:pt x="82" y="9"/>
                    </a:lnTo>
                    <a:cubicBezTo>
                      <a:pt x="70" y="4"/>
                      <a:pt x="59"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41"/>
              <p:cNvSpPr/>
              <p:nvPr/>
            </p:nvSpPr>
            <p:spPr>
              <a:xfrm>
                <a:off x="1748100" y="4054925"/>
                <a:ext cx="15800" cy="16600"/>
              </a:xfrm>
              <a:custGeom>
                <a:avLst/>
                <a:gdLst/>
                <a:ahLst/>
                <a:cxnLst/>
                <a:rect l="l" t="t" r="r" b="b"/>
                <a:pathLst>
                  <a:path w="632" h="664" extrusionOk="0">
                    <a:moveTo>
                      <a:pt x="56" y="0"/>
                    </a:moveTo>
                    <a:cubicBezTo>
                      <a:pt x="26" y="0"/>
                      <a:pt x="0" y="33"/>
                      <a:pt x="26" y="59"/>
                    </a:cubicBezTo>
                    <a:lnTo>
                      <a:pt x="550" y="641"/>
                    </a:lnTo>
                    <a:cubicBezTo>
                      <a:pt x="561" y="652"/>
                      <a:pt x="573" y="664"/>
                      <a:pt x="585" y="664"/>
                    </a:cubicBezTo>
                    <a:cubicBezTo>
                      <a:pt x="596" y="664"/>
                      <a:pt x="608" y="652"/>
                      <a:pt x="620" y="652"/>
                    </a:cubicBezTo>
                    <a:cubicBezTo>
                      <a:pt x="631" y="629"/>
                      <a:pt x="631" y="606"/>
                      <a:pt x="620" y="594"/>
                    </a:cubicBezTo>
                    <a:lnTo>
                      <a:pt x="85" y="12"/>
                    </a:lnTo>
                    <a:cubicBezTo>
                      <a:pt x="76" y="4"/>
                      <a:pt x="66" y="0"/>
                      <a:pt x="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41"/>
              <p:cNvSpPr/>
              <p:nvPr/>
            </p:nvSpPr>
            <p:spPr>
              <a:xfrm>
                <a:off x="1760675" y="4043675"/>
                <a:ext cx="15425" cy="16525"/>
              </a:xfrm>
              <a:custGeom>
                <a:avLst/>
                <a:gdLst/>
                <a:ahLst/>
                <a:cxnLst/>
                <a:rect l="l" t="t" r="r" b="b"/>
                <a:pathLst>
                  <a:path w="617" h="661" extrusionOk="0">
                    <a:moveTo>
                      <a:pt x="41" y="0"/>
                    </a:moveTo>
                    <a:cubicBezTo>
                      <a:pt x="29" y="0"/>
                      <a:pt x="18" y="3"/>
                      <a:pt x="12" y="9"/>
                    </a:cubicBezTo>
                    <a:cubicBezTo>
                      <a:pt x="0" y="20"/>
                      <a:pt x="0" y="55"/>
                      <a:pt x="12" y="67"/>
                    </a:cubicBezTo>
                    <a:lnTo>
                      <a:pt x="547" y="649"/>
                    </a:lnTo>
                    <a:cubicBezTo>
                      <a:pt x="547" y="660"/>
                      <a:pt x="559" y="660"/>
                      <a:pt x="570" y="660"/>
                    </a:cubicBezTo>
                    <a:cubicBezTo>
                      <a:pt x="582" y="660"/>
                      <a:pt x="594" y="660"/>
                      <a:pt x="605" y="649"/>
                    </a:cubicBezTo>
                    <a:cubicBezTo>
                      <a:pt x="617" y="637"/>
                      <a:pt x="617" y="602"/>
                      <a:pt x="605" y="590"/>
                    </a:cubicBezTo>
                    <a:lnTo>
                      <a:pt x="70" y="9"/>
                    </a:lnTo>
                    <a:cubicBezTo>
                      <a:pt x="64" y="3"/>
                      <a:pt x="53"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41"/>
              <p:cNvSpPr/>
              <p:nvPr/>
            </p:nvSpPr>
            <p:spPr>
              <a:xfrm>
                <a:off x="1772150" y="4033100"/>
                <a:ext cx="26050" cy="27975"/>
              </a:xfrm>
              <a:custGeom>
                <a:avLst/>
                <a:gdLst/>
                <a:ahLst/>
                <a:cxnLst/>
                <a:rect l="l" t="t" r="r" b="b"/>
                <a:pathLst>
                  <a:path w="1042" h="1119" extrusionOk="0">
                    <a:moveTo>
                      <a:pt x="54" y="1"/>
                    </a:moveTo>
                    <a:cubicBezTo>
                      <a:pt x="23" y="1"/>
                      <a:pt x="1" y="33"/>
                      <a:pt x="18" y="60"/>
                    </a:cubicBezTo>
                    <a:lnTo>
                      <a:pt x="972" y="1106"/>
                    </a:lnTo>
                    <a:cubicBezTo>
                      <a:pt x="972" y="1106"/>
                      <a:pt x="984" y="1118"/>
                      <a:pt x="995" y="1118"/>
                    </a:cubicBezTo>
                    <a:cubicBezTo>
                      <a:pt x="1007" y="1118"/>
                      <a:pt x="1019" y="1106"/>
                      <a:pt x="1030" y="1106"/>
                    </a:cubicBezTo>
                    <a:cubicBezTo>
                      <a:pt x="1042" y="1083"/>
                      <a:pt x="1042" y="1060"/>
                      <a:pt x="1030" y="1048"/>
                    </a:cubicBezTo>
                    <a:lnTo>
                      <a:pt x="88" y="13"/>
                    </a:lnTo>
                    <a:cubicBezTo>
                      <a:pt x="76" y="4"/>
                      <a:pt x="65" y="1"/>
                      <a:pt x="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41"/>
              <p:cNvSpPr/>
              <p:nvPr/>
            </p:nvSpPr>
            <p:spPr>
              <a:xfrm>
                <a:off x="1784525" y="4021650"/>
                <a:ext cx="15725" cy="16725"/>
              </a:xfrm>
              <a:custGeom>
                <a:avLst/>
                <a:gdLst/>
                <a:ahLst/>
                <a:cxnLst/>
                <a:rect l="l" t="t" r="r" b="b"/>
                <a:pathLst>
                  <a:path w="629" h="669" extrusionOk="0">
                    <a:moveTo>
                      <a:pt x="48" y="0"/>
                    </a:moveTo>
                    <a:cubicBezTo>
                      <a:pt x="38" y="0"/>
                      <a:pt x="29" y="6"/>
                      <a:pt x="23" y="17"/>
                    </a:cubicBezTo>
                    <a:cubicBezTo>
                      <a:pt x="0" y="29"/>
                      <a:pt x="0" y="52"/>
                      <a:pt x="23" y="76"/>
                    </a:cubicBezTo>
                    <a:lnTo>
                      <a:pt x="547" y="657"/>
                    </a:lnTo>
                    <a:cubicBezTo>
                      <a:pt x="558" y="657"/>
                      <a:pt x="570" y="669"/>
                      <a:pt x="582" y="669"/>
                    </a:cubicBezTo>
                    <a:cubicBezTo>
                      <a:pt x="593" y="669"/>
                      <a:pt x="605" y="657"/>
                      <a:pt x="605" y="657"/>
                    </a:cubicBezTo>
                    <a:cubicBezTo>
                      <a:pt x="628" y="634"/>
                      <a:pt x="628" y="611"/>
                      <a:pt x="605" y="599"/>
                    </a:cubicBezTo>
                    <a:lnTo>
                      <a:pt x="82" y="17"/>
                    </a:lnTo>
                    <a:cubicBezTo>
                      <a:pt x="70" y="6"/>
                      <a:pt x="58"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41"/>
              <p:cNvSpPr/>
              <p:nvPr/>
            </p:nvSpPr>
            <p:spPr>
              <a:xfrm>
                <a:off x="1797025" y="4010600"/>
                <a:ext cx="15425" cy="16725"/>
              </a:xfrm>
              <a:custGeom>
                <a:avLst/>
                <a:gdLst/>
                <a:ahLst/>
                <a:cxnLst/>
                <a:rect l="l" t="t" r="r" b="b"/>
                <a:pathLst>
                  <a:path w="617" h="669" extrusionOk="0">
                    <a:moveTo>
                      <a:pt x="41" y="0"/>
                    </a:moveTo>
                    <a:cubicBezTo>
                      <a:pt x="29" y="0"/>
                      <a:pt x="18" y="6"/>
                      <a:pt x="12" y="17"/>
                    </a:cubicBezTo>
                    <a:cubicBezTo>
                      <a:pt x="0" y="29"/>
                      <a:pt x="0" y="52"/>
                      <a:pt x="12" y="64"/>
                    </a:cubicBezTo>
                    <a:lnTo>
                      <a:pt x="547" y="646"/>
                    </a:lnTo>
                    <a:cubicBezTo>
                      <a:pt x="547" y="657"/>
                      <a:pt x="559" y="657"/>
                      <a:pt x="570" y="669"/>
                    </a:cubicBezTo>
                    <a:cubicBezTo>
                      <a:pt x="582" y="657"/>
                      <a:pt x="593" y="657"/>
                      <a:pt x="605" y="646"/>
                    </a:cubicBezTo>
                    <a:cubicBezTo>
                      <a:pt x="617" y="634"/>
                      <a:pt x="617" y="611"/>
                      <a:pt x="605" y="599"/>
                    </a:cubicBezTo>
                    <a:lnTo>
                      <a:pt x="70" y="17"/>
                    </a:lnTo>
                    <a:cubicBezTo>
                      <a:pt x="64" y="6"/>
                      <a:pt x="53"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41"/>
              <p:cNvSpPr/>
              <p:nvPr/>
            </p:nvSpPr>
            <p:spPr>
              <a:xfrm>
                <a:off x="1808850" y="3999575"/>
                <a:ext cx="15825" cy="16425"/>
              </a:xfrm>
              <a:custGeom>
                <a:avLst/>
                <a:gdLst/>
                <a:ahLst/>
                <a:cxnLst/>
                <a:rect l="l" t="t" r="r" b="b"/>
                <a:pathLst>
                  <a:path w="633" h="657" extrusionOk="0">
                    <a:moveTo>
                      <a:pt x="68" y="1"/>
                    </a:moveTo>
                    <a:cubicBezTo>
                      <a:pt x="35" y="1"/>
                      <a:pt x="1" y="45"/>
                      <a:pt x="27" y="63"/>
                    </a:cubicBezTo>
                    <a:lnTo>
                      <a:pt x="562" y="645"/>
                    </a:lnTo>
                    <a:cubicBezTo>
                      <a:pt x="574" y="656"/>
                      <a:pt x="586" y="656"/>
                      <a:pt x="597" y="656"/>
                    </a:cubicBezTo>
                    <a:lnTo>
                      <a:pt x="621" y="656"/>
                    </a:lnTo>
                    <a:cubicBezTo>
                      <a:pt x="632" y="633"/>
                      <a:pt x="632" y="610"/>
                      <a:pt x="621" y="598"/>
                    </a:cubicBezTo>
                    <a:lnTo>
                      <a:pt x="97" y="16"/>
                    </a:lnTo>
                    <a:cubicBezTo>
                      <a:pt x="89" y="5"/>
                      <a:pt x="78" y="1"/>
                      <a:pt x="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41"/>
              <p:cNvSpPr/>
              <p:nvPr/>
            </p:nvSpPr>
            <p:spPr>
              <a:xfrm>
                <a:off x="1821450" y="3988200"/>
                <a:ext cx="15425" cy="16750"/>
              </a:xfrm>
              <a:custGeom>
                <a:avLst/>
                <a:gdLst/>
                <a:ahLst/>
                <a:cxnLst/>
                <a:rect l="l" t="t" r="r" b="b"/>
                <a:pathLst>
                  <a:path w="617" h="670" extrusionOk="0">
                    <a:moveTo>
                      <a:pt x="48" y="0"/>
                    </a:moveTo>
                    <a:cubicBezTo>
                      <a:pt x="38" y="0"/>
                      <a:pt x="29" y="6"/>
                      <a:pt x="24" y="18"/>
                    </a:cubicBezTo>
                    <a:cubicBezTo>
                      <a:pt x="0" y="29"/>
                      <a:pt x="0" y="53"/>
                      <a:pt x="24" y="64"/>
                    </a:cubicBezTo>
                    <a:lnTo>
                      <a:pt x="547" y="646"/>
                    </a:lnTo>
                    <a:cubicBezTo>
                      <a:pt x="559" y="658"/>
                      <a:pt x="570" y="658"/>
                      <a:pt x="582" y="669"/>
                    </a:cubicBezTo>
                    <a:cubicBezTo>
                      <a:pt x="593" y="658"/>
                      <a:pt x="593" y="658"/>
                      <a:pt x="605" y="658"/>
                    </a:cubicBezTo>
                    <a:cubicBezTo>
                      <a:pt x="617" y="634"/>
                      <a:pt x="617" y="611"/>
                      <a:pt x="605" y="599"/>
                    </a:cubicBezTo>
                    <a:lnTo>
                      <a:pt x="82" y="18"/>
                    </a:lnTo>
                    <a:cubicBezTo>
                      <a:pt x="70" y="6"/>
                      <a:pt x="58"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41"/>
              <p:cNvSpPr/>
              <p:nvPr/>
            </p:nvSpPr>
            <p:spPr>
              <a:xfrm>
                <a:off x="1833375" y="3977450"/>
                <a:ext cx="25900" cy="28075"/>
              </a:xfrm>
              <a:custGeom>
                <a:avLst/>
                <a:gdLst/>
                <a:ahLst/>
                <a:cxnLst/>
                <a:rect l="l" t="t" r="r" b="b"/>
                <a:pathLst>
                  <a:path w="1036" h="1123" extrusionOk="0">
                    <a:moveTo>
                      <a:pt x="48" y="0"/>
                    </a:moveTo>
                    <a:cubicBezTo>
                      <a:pt x="38" y="0"/>
                      <a:pt x="29" y="6"/>
                      <a:pt x="23" y="18"/>
                    </a:cubicBezTo>
                    <a:cubicBezTo>
                      <a:pt x="0" y="29"/>
                      <a:pt x="0" y="52"/>
                      <a:pt x="23" y="76"/>
                    </a:cubicBezTo>
                    <a:lnTo>
                      <a:pt x="966" y="1111"/>
                    </a:lnTo>
                    <a:cubicBezTo>
                      <a:pt x="966" y="1111"/>
                      <a:pt x="977" y="1122"/>
                      <a:pt x="989" y="1122"/>
                    </a:cubicBezTo>
                    <a:cubicBezTo>
                      <a:pt x="1000" y="1122"/>
                      <a:pt x="1012" y="1122"/>
                      <a:pt x="1024" y="1111"/>
                    </a:cubicBezTo>
                    <a:cubicBezTo>
                      <a:pt x="1035" y="1099"/>
                      <a:pt x="1035" y="1064"/>
                      <a:pt x="1024" y="1053"/>
                    </a:cubicBezTo>
                    <a:lnTo>
                      <a:pt x="82" y="18"/>
                    </a:lnTo>
                    <a:cubicBezTo>
                      <a:pt x="70" y="6"/>
                      <a:pt x="58"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41"/>
              <p:cNvSpPr/>
              <p:nvPr/>
            </p:nvSpPr>
            <p:spPr>
              <a:xfrm>
                <a:off x="1845575" y="3966325"/>
                <a:ext cx="15450" cy="16525"/>
              </a:xfrm>
              <a:custGeom>
                <a:avLst/>
                <a:gdLst/>
                <a:ahLst/>
                <a:cxnLst/>
                <a:rect l="l" t="t" r="r" b="b"/>
                <a:pathLst>
                  <a:path w="618" h="661" extrusionOk="0">
                    <a:moveTo>
                      <a:pt x="46" y="0"/>
                    </a:moveTo>
                    <a:cubicBezTo>
                      <a:pt x="36" y="0"/>
                      <a:pt x="24" y="3"/>
                      <a:pt x="12" y="9"/>
                    </a:cubicBezTo>
                    <a:cubicBezTo>
                      <a:pt x="1" y="32"/>
                      <a:pt x="1" y="55"/>
                      <a:pt x="12" y="67"/>
                    </a:cubicBezTo>
                    <a:lnTo>
                      <a:pt x="547" y="649"/>
                    </a:lnTo>
                    <a:cubicBezTo>
                      <a:pt x="559" y="660"/>
                      <a:pt x="559" y="660"/>
                      <a:pt x="582" y="660"/>
                    </a:cubicBezTo>
                    <a:cubicBezTo>
                      <a:pt x="582" y="660"/>
                      <a:pt x="594" y="660"/>
                      <a:pt x="606" y="649"/>
                    </a:cubicBezTo>
                    <a:cubicBezTo>
                      <a:pt x="617" y="637"/>
                      <a:pt x="617" y="614"/>
                      <a:pt x="606" y="590"/>
                    </a:cubicBezTo>
                    <a:lnTo>
                      <a:pt x="70" y="9"/>
                    </a:lnTo>
                    <a:cubicBezTo>
                      <a:pt x="65" y="3"/>
                      <a:pt x="56"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41"/>
              <p:cNvSpPr/>
              <p:nvPr/>
            </p:nvSpPr>
            <p:spPr>
              <a:xfrm>
                <a:off x="1857800" y="3955050"/>
                <a:ext cx="15425" cy="16750"/>
              </a:xfrm>
              <a:custGeom>
                <a:avLst/>
                <a:gdLst/>
                <a:ahLst/>
                <a:cxnLst/>
                <a:rect l="l" t="t" r="r" b="b"/>
                <a:pathLst>
                  <a:path w="617" h="670" extrusionOk="0">
                    <a:moveTo>
                      <a:pt x="48" y="0"/>
                    </a:moveTo>
                    <a:cubicBezTo>
                      <a:pt x="38" y="0"/>
                      <a:pt x="29" y="6"/>
                      <a:pt x="23" y="18"/>
                    </a:cubicBezTo>
                    <a:cubicBezTo>
                      <a:pt x="0" y="30"/>
                      <a:pt x="0" y="53"/>
                      <a:pt x="23" y="76"/>
                    </a:cubicBezTo>
                    <a:lnTo>
                      <a:pt x="547" y="658"/>
                    </a:lnTo>
                    <a:cubicBezTo>
                      <a:pt x="559" y="658"/>
                      <a:pt x="570" y="669"/>
                      <a:pt x="582" y="669"/>
                    </a:cubicBezTo>
                    <a:cubicBezTo>
                      <a:pt x="593" y="669"/>
                      <a:pt x="605" y="658"/>
                      <a:pt x="605" y="658"/>
                    </a:cubicBezTo>
                    <a:cubicBezTo>
                      <a:pt x="617" y="634"/>
                      <a:pt x="617" y="611"/>
                      <a:pt x="605" y="599"/>
                    </a:cubicBezTo>
                    <a:lnTo>
                      <a:pt x="82" y="18"/>
                    </a:lnTo>
                    <a:cubicBezTo>
                      <a:pt x="70" y="6"/>
                      <a:pt x="58"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41"/>
              <p:cNvSpPr/>
              <p:nvPr/>
            </p:nvSpPr>
            <p:spPr>
              <a:xfrm>
                <a:off x="1870150" y="3944125"/>
                <a:ext cx="15575" cy="16325"/>
              </a:xfrm>
              <a:custGeom>
                <a:avLst/>
                <a:gdLst/>
                <a:ahLst/>
                <a:cxnLst/>
                <a:rect l="l" t="t" r="r" b="b"/>
                <a:pathLst>
                  <a:path w="623" h="653" extrusionOk="0">
                    <a:moveTo>
                      <a:pt x="49" y="1"/>
                    </a:moveTo>
                    <a:cubicBezTo>
                      <a:pt x="22" y="1"/>
                      <a:pt x="1" y="33"/>
                      <a:pt x="18" y="59"/>
                    </a:cubicBezTo>
                    <a:lnTo>
                      <a:pt x="553" y="641"/>
                    </a:lnTo>
                    <a:cubicBezTo>
                      <a:pt x="553" y="653"/>
                      <a:pt x="565" y="653"/>
                      <a:pt x="576" y="653"/>
                    </a:cubicBezTo>
                    <a:lnTo>
                      <a:pt x="611" y="653"/>
                    </a:lnTo>
                    <a:cubicBezTo>
                      <a:pt x="623" y="629"/>
                      <a:pt x="623" y="606"/>
                      <a:pt x="611" y="594"/>
                    </a:cubicBezTo>
                    <a:lnTo>
                      <a:pt x="76" y="13"/>
                    </a:lnTo>
                    <a:cubicBezTo>
                      <a:pt x="67" y="4"/>
                      <a:pt x="58"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41"/>
              <p:cNvSpPr/>
              <p:nvPr/>
            </p:nvSpPr>
            <p:spPr>
              <a:xfrm>
                <a:off x="1882500" y="3932650"/>
                <a:ext cx="15450" cy="16750"/>
              </a:xfrm>
              <a:custGeom>
                <a:avLst/>
                <a:gdLst/>
                <a:ahLst/>
                <a:cxnLst/>
                <a:rect l="l" t="t" r="r" b="b"/>
                <a:pathLst>
                  <a:path w="618" h="670" extrusionOk="0">
                    <a:moveTo>
                      <a:pt x="46" y="1"/>
                    </a:moveTo>
                    <a:cubicBezTo>
                      <a:pt x="36" y="1"/>
                      <a:pt x="24" y="7"/>
                      <a:pt x="13" y="18"/>
                    </a:cubicBezTo>
                    <a:cubicBezTo>
                      <a:pt x="1" y="30"/>
                      <a:pt x="1" y="53"/>
                      <a:pt x="13" y="76"/>
                    </a:cubicBezTo>
                    <a:lnTo>
                      <a:pt x="548" y="658"/>
                    </a:lnTo>
                    <a:cubicBezTo>
                      <a:pt x="559" y="658"/>
                      <a:pt x="559" y="670"/>
                      <a:pt x="571" y="670"/>
                    </a:cubicBezTo>
                    <a:cubicBezTo>
                      <a:pt x="582" y="670"/>
                      <a:pt x="594" y="670"/>
                      <a:pt x="606" y="658"/>
                    </a:cubicBezTo>
                    <a:cubicBezTo>
                      <a:pt x="617" y="635"/>
                      <a:pt x="617" y="611"/>
                      <a:pt x="606" y="600"/>
                    </a:cubicBezTo>
                    <a:lnTo>
                      <a:pt x="71" y="18"/>
                    </a:lnTo>
                    <a:cubicBezTo>
                      <a:pt x="65" y="7"/>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41"/>
              <p:cNvSpPr/>
              <p:nvPr/>
            </p:nvSpPr>
            <p:spPr>
              <a:xfrm>
                <a:off x="1894050" y="3922075"/>
                <a:ext cx="26275" cy="28200"/>
              </a:xfrm>
              <a:custGeom>
                <a:avLst/>
                <a:gdLst/>
                <a:ahLst/>
                <a:cxnLst/>
                <a:rect l="l" t="t" r="r" b="b"/>
                <a:pathLst>
                  <a:path w="1051" h="1128" extrusionOk="0">
                    <a:moveTo>
                      <a:pt x="61" y="0"/>
                    </a:moveTo>
                    <a:cubicBezTo>
                      <a:pt x="30" y="0"/>
                      <a:pt x="0" y="42"/>
                      <a:pt x="27" y="69"/>
                    </a:cubicBezTo>
                    <a:lnTo>
                      <a:pt x="970" y="1104"/>
                    </a:lnTo>
                    <a:cubicBezTo>
                      <a:pt x="981" y="1116"/>
                      <a:pt x="981" y="1116"/>
                      <a:pt x="993" y="1128"/>
                    </a:cubicBezTo>
                    <a:cubicBezTo>
                      <a:pt x="1028" y="1116"/>
                      <a:pt x="1051" y="1081"/>
                      <a:pt x="1028" y="1058"/>
                    </a:cubicBezTo>
                    <a:lnTo>
                      <a:pt x="86" y="11"/>
                    </a:lnTo>
                    <a:cubicBezTo>
                      <a:pt x="78" y="3"/>
                      <a:pt x="69" y="0"/>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41"/>
              <p:cNvSpPr/>
              <p:nvPr/>
            </p:nvSpPr>
            <p:spPr>
              <a:xfrm>
                <a:off x="1906650" y="3910850"/>
                <a:ext cx="15425" cy="16750"/>
              </a:xfrm>
              <a:custGeom>
                <a:avLst/>
                <a:gdLst/>
                <a:ahLst/>
                <a:cxnLst/>
                <a:rect l="l" t="t" r="r" b="b"/>
                <a:pathLst>
                  <a:path w="617" h="670" extrusionOk="0">
                    <a:moveTo>
                      <a:pt x="41" y="0"/>
                    </a:moveTo>
                    <a:cubicBezTo>
                      <a:pt x="29" y="0"/>
                      <a:pt x="18" y="6"/>
                      <a:pt x="12" y="18"/>
                    </a:cubicBezTo>
                    <a:cubicBezTo>
                      <a:pt x="0" y="30"/>
                      <a:pt x="0" y="53"/>
                      <a:pt x="12" y="76"/>
                    </a:cubicBezTo>
                    <a:lnTo>
                      <a:pt x="547" y="658"/>
                    </a:lnTo>
                    <a:cubicBezTo>
                      <a:pt x="547" y="658"/>
                      <a:pt x="559" y="669"/>
                      <a:pt x="570" y="669"/>
                    </a:cubicBezTo>
                    <a:cubicBezTo>
                      <a:pt x="605" y="658"/>
                      <a:pt x="617" y="623"/>
                      <a:pt x="605" y="599"/>
                    </a:cubicBezTo>
                    <a:lnTo>
                      <a:pt x="70" y="18"/>
                    </a:lnTo>
                    <a:cubicBezTo>
                      <a:pt x="64" y="6"/>
                      <a:pt x="53"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41"/>
              <p:cNvSpPr/>
              <p:nvPr/>
            </p:nvSpPr>
            <p:spPr>
              <a:xfrm>
                <a:off x="1918850" y="3899725"/>
                <a:ext cx="15450" cy="16525"/>
              </a:xfrm>
              <a:custGeom>
                <a:avLst/>
                <a:gdLst/>
                <a:ahLst/>
                <a:cxnLst/>
                <a:rect l="l" t="t" r="r" b="b"/>
                <a:pathLst>
                  <a:path w="618" h="661" extrusionOk="0">
                    <a:moveTo>
                      <a:pt x="46" y="1"/>
                    </a:moveTo>
                    <a:cubicBezTo>
                      <a:pt x="36" y="1"/>
                      <a:pt x="24" y="3"/>
                      <a:pt x="12" y="9"/>
                    </a:cubicBezTo>
                    <a:cubicBezTo>
                      <a:pt x="1" y="33"/>
                      <a:pt x="1" y="56"/>
                      <a:pt x="12" y="67"/>
                    </a:cubicBezTo>
                    <a:lnTo>
                      <a:pt x="548" y="649"/>
                    </a:lnTo>
                    <a:cubicBezTo>
                      <a:pt x="548" y="661"/>
                      <a:pt x="559" y="661"/>
                      <a:pt x="571" y="661"/>
                    </a:cubicBezTo>
                    <a:cubicBezTo>
                      <a:pt x="582" y="661"/>
                      <a:pt x="594" y="661"/>
                      <a:pt x="606" y="649"/>
                    </a:cubicBezTo>
                    <a:cubicBezTo>
                      <a:pt x="617" y="637"/>
                      <a:pt x="617" y="614"/>
                      <a:pt x="606" y="591"/>
                    </a:cubicBezTo>
                    <a:lnTo>
                      <a:pt x="71" y="9"/>
                    </a:lnTo>
                    <a:cubicBezTo>
                      <a:pt x="65" y="3"/>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41"/>
              <p:cNvSpPr/>
              <p:nvPr/>
            </p:nvSpPr>
            <p:spPr>
              <a:xfrm>
                <a:off x="1931200" y="3888700"/>
                <a:ext cx="15600" cy="16500"/>
              </a:xfrm>
              <a:custGeom>
                <a:avLst/>
                <a:gdLst/>
                <a:ahLst/>
                <a:cxnLst/>
                <a:rect l="l" t="t" r="r" b="b"/>
                <a:pathLst>
                  <a:path w="624" h="660" extrusionOk="0">
                    <a:moveTo>
                      <a:pt x="53" y="1"/>
                    </a:moveTo>
                    <a:cubicBezTo>
                      <a:pt x="25" y="1"/>
                      <a:pt x="0" y="30"/>
                      <a:pt x="19" y="66"/>
                    </a:cubicBezTo>
                    <a:lnTo>
                      <a:pt x="542" y="648"/>
                    </a:lnTo>
                    <a:cubicBezTo>
                      <a:pt x="554" y="648"/>
                      <a:pt x="565" y="660"/>
                      <a:pt x="577" y="660"/>
                    </a:cubicBezTo>
                    <a:cubicBezTo>
                      <a:pt x="589" y="660"/>
                      <a:pt x="600" y="660"/>
                      <a:pt x="600" y="648"/>
                    </a:cubicBezTo>
                    <a:cubicBezTo>
                      <a:pt x="623" y="636"/>
                      <a:pt x="623" y="601"/>
                      <a:pt x="600" y="590"/>
                    </a:cubicBezTo>
                    <a:lnTo>
                      <a:pt x="77" y="8"/>
                    </a:lnTo>
                    <a:cubicBezTo>
                      <a:pt x="69" y="3"/>
                      <a:pt x="61" y="1"/>
                      <a:pt x="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41"/>
              <p:cNvSpPr/>
              <p:nvPr/>
            </p:nvSpPr>
            <p:spPr>
              <a:xfrm>
                <a:off x="1943575" y="3877325"/>
                <a:ext cx="15725" cy="16525"/>
              </a:xfrm>
              <a:custGeom>
                <a:avLst/>
                <a:gdLst/>
                <a:ahLst/>
                <a:cxnLst/>
                <a:rect l="l" t="t" r="r" b="b"/>
                <a:pathLst>
                  <a:path w="629" h="661" extrusionOk="0">
                    <a:moveTo>
                      <a:pt x="37" y="1"/>
                    </a:moveTo>
                    <a:cubicBezTo>
                      <a:pt x="27" y="1"/>
                      <a:pt x="18" y="4"/>
                      <a:pt x="12" y="10"/>
                    </a:cubicBezTo>
                    <a:cubicBezTo>
                      <a:pt x="0" y="33"/>
                      <a:pt x="0" y="56"/>
                      <a:pt x="12" y="68"/>
                    </a:cubicBezTo>
                    <a:lnTo>
                      <a:pt x="536" y="649"/>
                    </a:lnTo>
                    <a:cubicBezTo>
                      <a:pt x="547" y="661"/>
                      <a:pt x="559" y="661"/>
                      <a:pt x="570" y="661"/>
                    </a:cubicBezTo>
                    <a:cubicBezTo>
                      <a:pt x="605" y="661"/>
                      <a:pt x="629" y="614"/>
                      <a:pt x="594" y="591"/>
                    </a:cubicBezTo>
                    <a:lnTo>
                      <a:pt x="70" y="10"/>
                    </a:lnTo>
                    <a:cubicBezTo>
                      <a:pt x="59" y="4"/>
                      <a:pt x="47" y="1"/>
                      <a:pt x="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41"/>
              <p:cNvSpPr/>
              <p:nvPr/>
            </p:nvSpPr>
            <p:spPr>
              <a:xfrm>
                <a:off x="1955200" y="3866650"/>
                <a:ext cx="25900" cy="28075"/>
              </a:xfrm>
              <a:custGeom>
                <a:avLst/>
                <a:gdLst/>
                <a:ahLst/>
                <a:cxnLst/>
                <a:rect l="l" t="t" r="r" b="b"/>
                <a:pathLst>
                  <a:path w="1036" h="1123" extrusionOk="0">
                    <a:moveTo>
                      <a:pt x="46" y="0"/>
                    </a:moveTo>
                    <a:cubicBezTo>
                      <a:pt x="36" y="0"/>
                      <a:pt x="24" y="6"/>
                      <a:pt x="12" y="18"/>
                    </a:cubicBezTo>
                    <a:cubicBezTo>
                      <a:pt x="1" y="30"/>
                      <a:pt x="1" y="53"/>
                      <a:pt x="12" y="64"/>
                    </a:cubicBezTo>
                    <a:lnTo>
                      <a:pt x="966" y="1111"/>
                    </a:lnTo>
                    <a:cubicBezTo>
                      <a:pt x="966" y="1111"/>
                      <a:pt x="978" y="1123"/>
                      <a:pt x="989" y="1123"/>
                    </a:cubicBezTo>
                    <a:cubicBezTo>
                      <a:pt x="1001" y="1123"/>
                      <a:pt x="1013" y="1111"/>
                      <a:pt x="1013" y="1111"/>
                    </a:cubicBezTo>
                    <a:cubicBezTo>
                      <a:pt x="1036" y="1088"/>
                      <a:pt x="1036" y="1065"/>
                      <a:pt x="1013" y="1053"/>
                    </a:cubicBezTo>
                    <a:lnTo>
                      <a:pt x="71" y="18"/>
                    </a:lnTo>
                    <a:cubicBezTo>
                      <a:pt x="65" y="6"/>
                      <a:pt x="56"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41"/>
              <p:cNvSpPr/>
              <p:nvPr/>
            </p:nvSpPr>
            <p:spPr>
              <a:xfrm>
                <a:off x="1967425" y="3855525"/>
                <a:ext cx="15425" cy="16525"/>
              </a:xfrm>
              <a:custGeom>
                <a:avLst/>
                <a:gdLst/>
                <a:ahLst/>
                <a:cxnLst/>
                <a:rect l="l" t="t" r="r" b="b"/>
                <a:pathLst>
                  <a:path w="617" h="661" extrusionOk="0">
                    <a:moveTo>
                      <a:pt x="47" y="1"/>
                    </a:moveTo>
                    <a:cubicBezTo>
                      <a:pt x="38" y="1"/>
                      <a:pt x="29" y="3"/>
                      <a:pt x="24" y="9"/>
                    </a:cubicBezTo>
                    <a:cubicBezTo>
                      <a:pt x="0" y="21"/>
                      <a:pt x="0" y="56"/>
                      <a:pt x="24" y="67"/>
                    </a:cubicBezTo>
                    <a:lnTo>
                      <a:pt x="547" y="649"/>
                    </a:lnTo>
                    <a:cubicBezTo>
                      <a:pt x="559" y="661"/>
                      <a:pt x="570" y="661"/>
                      <a:pt x="582" y="661"/>
                    </a:cubicBezTo>
                    <a:cubicBezTo>
                      <a:pt x="593" y="661"/>
                      <a:pt x="593" y="661"/>
                      <a:pt x="605" y="649"/>
                    </a:cubicBezTo>
                    <a:cubicBezTo>
                      <a:pt x="617" y="637"/>
                      <a:pt x="617" y="602"/>
                      <a:pt x="605" y="591"/>
                    </a:cubicBezTo>
                    <a:lnTo>
                      <a:pt x="70" y="9"/>
                    </a:lnTo>
                    <a:cubicBezTo>
                      <a:pt x="64" y="3"/>
                      <a:pt x="56"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41"/>
              <p:cNvSpPr/>
              <p:nvPr/>
            </p:nvSpPr>
            <p:spPr>
              <a:xfrm>
                <a:off x="1979775" y="3844400"/>
                <a:ext cx="15575" cy="16600"/>
              </a:xfrm>
              <a:custGeom>
                <a:avLst/>
                <a:gdLst/>
                <a:ahLst/>
                <a:cxnLst/>
                <a:rect l="l" t="t" r="r" b="b"/>
                <a:pathLst>
                  <a:path w="623" h="664" extrusionOk="0">
                    <a:moveTo>
                      <a:pt x="50" y="0"/>
                    </a:moveTo>
                    <a:cubicBezTo>
                      <a:pt x="23" y="0"/>
                      <a:pt x="0" y="35"/>
                      <a:pt x="18" y="70"/>
                    </a:cubicBezTo>
                    <a:lnTo>
                      <a:pt x="541" y="652"/>
                    </a:lnTo>
                    <a:cubicBezTo>
                      <a:pt x="553" y="652"/>
                      <a:pt x="565" y="664"/>
                      <a:pt x="576" y="664"/>
                    </a:cubicBezTo>
                    <a:cubicBezTo>
                      <a:pt x="588" y="664"/>
                      <a:pt x="600" y="652"/>
                      <a:pt x="600" y="652"/>
                    </a:cubicBezTo>
                    <a:cubicBezTo>
                      <a:pt x="623" y="640"/>
                      <a:pt x="623" y="606"/>
                      <a:pt x="600" y="594"/>
                    </a:cubicBezTo>
                    <a:lnTo>
                      <a:pt x="76" y="12"/>
                    </a:lnTo>
                    <a:cubicBezTo>
                      <a:pt x="68" y="4"/>
                      <a:pt x="58" y="0"/>
                      <a:pt x="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41"/>
              <p:cNvSpPr/>
              <p:nvPr/>
            </p:nvSpPr>
            <p:spPr>
              <a:xfrm>
                <a:off x="1992125" y="3833125"/>
                <a:ext cx="15450" cy="16550"/>
              </a:xfrm>
              <a:custGeom>
                <a:avLst/>
                <a:gdLst/>
                <a:ahLst/>
                <a:cxnLst/>
                <a:rect l="l" t="t" r="r" b="b"/>
                <a:pathLst>
                  <a:path w="618" h="662" extrusionOk="0">
                    <a:moveTo>
                      <a:pt x="46" y="1"/>
                    </a:moveTo>
                    <a:cubicBezTo>
                      <a:pt x="36" y="1"/>
                      <a:pt x="24" y="4"/>
                      <a:pt x="13" y="10"/>
                    </a:cubicBezTo>
                    <a:cubicBezTo>
                      <a:pt x="1" y="21"/>
                      <a:pt x="1" y="56"/>
                      <a:pt x="13" y="68"/>
                    </a:cubicBezTo>
                    <a:lnTo>
                      <a:pt x="548" y="649"/>
                    </a:lnTo>
                    <a:cubicBezTo>
                      <a:pt x="559" y="661"/>
                      <a:pt x="559" y="661"/>
                      <a:pt x="571" y="661"/>
                    </a:cubicBezTo>
                    <a:cubicBezTo>
                      <a:pt x="583" y="661"/>
                      <a:pt x="594" y="661"/>
                      <a:pt x="606" y="649"/>
                    </a:cubicBezTo>
                    <a:cubicBezTo>
                      <a:pt x="617" y="638"/>
                      <a:pt x="617" y="603"/>
                      <a:pt x="606" y="591"/>
                    </a:cubicBezTo>
                    <a:lnTo>
                      <a:pt x="71" y="10"/>
                    </a:lnTo>
                    <a:cubicBezTo>
                      <a:pt x="65" y="4"/>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41"/>
              <p:cNvSpPr/>
              <p:nvPr/>
            </p:nvSpPr>
            <p:spPr>
              <a:xfrm>
                <a:off x="2004350" y="3821875"/>
                <a:ext cx="15425" cy="16750"/>
              </a:xfrm>
              <a:custGeom>
                <a:avLst/>
                <a:gdLst/>
                <a:ahLst/>
                <a:cxnLst/>
                <a:rect l="l" t="t" r="r" b="b"/>
                <a:pathLst>
                  <a:path w="617" h="670" extrusionOk="0">
                    <a:moveTo>
                      <a:pt x="47" y="0"/>
                    </a:moveTo>
                    <a:cubicBezTo>
                      <a:pt x="38" y="0"/>
                      <a:pt x="30" y="6"/>
                      <a:pt x="24" y="18"/>
                    </a:cubicBezTo>
                    <a:cubicBezTo>
                      <a:pt x="0" y="29"/>
                      <a:pt x="0" y="53"/>
                      <a:pt x="24" y="76"/>
                    </a:cubicBezTo>
                    <a:lnTo>
                      <a:pt x="547" y="657"/>
                    </a:lnTo>
                    <a:cubicBezTo>
                      <a:pt x="559" y="657"/>
                      <a:pt x="570" y="669"/>
                      <a:pt x="582" y="669"/>
                    </a:cubicBezTo>
                    <a:cubicBezTo>
                      <a:pt x="582" y="669"/>
                      <a:pt x="594" y="657"/>
                      <a:pt x="605" y="657"/>
                    </a:cubicBezTo>
                    <a:cubicBezTo>
                      <a:pt x="617" y="634"/>
                      <a:pt x="617" y="611"/>
                      <a:pt x="605" y="599"/>
                    </a:cubicBezTo>
                    <a:lnTo>
                      <a:pt x="70" y="18"/>
                    </a:lnTo>
                    <a:cubicBezTo>
                      <a:pt x="64" y="6"/>
                      <a:pt x="56"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41"/>
              <p:cNvSpPr/>
              <p:nvPr/>
            </p:nvSpPr>
            <p:spPr>
              <a:xfrm>
                <a:off x="2015975" y="3811100"/>
                <a:ext cx="25900" cy="28100"/>
              </a:xfrm>
              <a:custGeom>
                <a:avLst/>
                <a:gdLst/>
                <a:ahLst/>
                <a:cxnLst/>
                <a:rect l="l" t="t" r="r" b="b"/>
                <a:pathLst>
                  <a:path w="1036" h="1124" extrusionOk="0">
                    <a:moveTo>
                      <a:pt x="49" y="1"/>
                    </a:moveTo>
                    <a:cubicBezTo>
                      <a:pt x="39" y="1"/>
                      <a:pt x="30" y="7"/>
                      <a:pt x="24" y="18"/>
                    </a:cubicBezTo>
                    <a:cubicBezTo>
                      <a:pt x="1" y="30"/>
                      <a:pt x="1" y="53"/>
                      <a:pt x="24" y="76"/>
                    </a:cubicBezTo>
                    <a:lnTo>
                      <a:pt x="966" y="1112"/>
                    </a:lnTo>
                    <a:cubicBezTo>
                      <a:pt x="978" y="1123"/>
                      <a:pt x="989" y="1123"/>
                      <a:pt x="1001" y="1123"/>
                    </a:cubicBezTo>
                    <a:cubicBezTo>
                      <a:pt x="1013" y="1123"/>
                      <a:pt x="1013" y="1123"/>
                      <a:pt x="1024" y="1112"/>
                    </a:cubicBezTo>
                    <a:cubicBezTo>
                      <a:pt x="1036" y="1100"/>
                      <a:pt x="1036" y="1077"/>
                      <a:pt x="1024" y="1054"/>
                    </a:cubicBezTo>
                    <a:lnTo>
                      <a:pt x="82" y="18"/>
                    </a:lnTo>
                    <a:cubicBezTo>
                      <a:pt x="71" y="7"/>
                      <a:pt x="59"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41"/>
              <p:cNvSpPr/>
              <p:nvPr/>
            </p:nvSpPr>
            <p:spPr>
              <a:xfrm>
                <a:off x="2028475" y="3800050"/>
                <a:ext cx="15450" cy="16750"/>
              </a:xfrm>
              <a:custGeom>
                <a:avLst/>
                <a:gdLst/>
                <a:ahLst/>
                <a:cxnLst/>
                <a:rect l="l" t="t" r="r" b="b"/>
                <a:pathLst>
                  <a:path w="618" h="670" extrusionOk="0">
                    <a:moveTo>
                      <a:pt x="46" y="1"/>
                    </a:moveTo>
                    <a:cubicBezTo>
                      <a:pt x="36" y="1"/>
                      <a:pt x="24" y="7"/>
                      <a:pt x="13" y="18"/>
                    </a:cubicBezTo>
                    <a:cubicBezTo>
                      <a:pt x="1" y="30"/>
                      <a:pt x="1" y="53"/>
                      <a:pt x="13" y="65"/>
                    </a:cubicBezTo>
                    <a:lnTo>
                      <a:pt x="548" y="646"/>
                    </a:lnTo>
                    <a:cubicBezTo>
                      <a:pt x="559" y="658"/>
                      <a:pt x="559" y="658"/>
                      <a:pt x="571" y="670"/>
                    </a:cubicBezTo>
                    <a:cubicBezTo>
                      <a:pt x="582" y="658"/>
                      <a:pt x="594" y="658"/>
                      <a:pt x="606" y="646"/>
                    </a:cubicBezTo>
                    <a:cubicBezTo>
                      <a:pt x="617" y="635"/>
                      <a:pt x="617" y="612"/>
                      <a:pt x="606" y="600"/>
                    </a:cubicBezTo>
                    <a:lnTo>
                      <a:pt x="71" y="18"/>
                    </a:lnTo>
                    <a:cubicBezTo>
                      <a:pt x="65" y="7"/>
                      <a:pt x="56" y="1"/>
                      <a:pt x="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41"/>
              <p:cNvSpPr/>
              <p:nvPr/>
            </p:nvSpPr>
            <p:spPr>
              <a:xfrm>
                <a:off x="2040375" y="3788875"/>
                <a:ext cx="16050" cy="16600"/>
              </a:xfrm>
              <a:custGeom>
                <a:avLst/>
                <a:gdLst/>
                <a:ahLst/>
                <a:cxnLst/>
                <a:rect l="l" t="t" r="r" b="b"/>
                <a:pathLst>
                  <a:path w="642" h="664" extrusionOk="0">
                    <a:moveTo>
                      <a:pt x="69" y="1"/>
                    </a:moveTo>
                    <a:cubicBezTo>
                      <a:pt x="35" y="1"/>
                      <a:pt x="0" y="43"/>
                      <a:pt x="37" y="70"/>
                    </a:cubicBezTo>
                    <a:lnTo>
                      <a:pt x="560" y="651"/>
                    </a:lnTo>
                    <a:cubicBezTo>
                      <a:pt x="572" y="663"/>
                      <a:pt x="583" y="663"/>
                      <a:pt x="595" y="663"/>
                    </a:cubicBezTo>
                    <a:cubicBezTo>
                      <a:pt x="607" y="663"/>
                      <a:pt x="607" y="663"/>
                      <a:pt x="618" y="651"/>
                    </a:cubicBezTo>
                    <a:cubicBezTo>
                      <a:pt x="642" y="640"/>
                      <a:pt x="642" y="617"/>
                      <a:pt x="618" y="593"/>
                    </a:cubicBezTo>
                    <a:lnTo>
                      <a:pt x="95" y="12"/>
                    </a:lnTo>
                    <a:cubicBezTo>
                      <a:pt x="87" y="4"/>
                      <a:pt x="78" y="1"/>
                      <a:pt x="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41"/>
              <p:cNvSpPr/>
              <p:nvPr/>
            </p:nvSpPr>
            <p:spPr>
              <a:xfrm>
                <a:off x="2052900" y="3777675"/>
                <a:ext cx="15750" cy="16750"/>
              </a:xfrm>
              <a:custGeom>
                <a:avLst/>
                <a:gdLst/>
                <a:ahLst/>
                <a:cxnLst/>
                <a:rect l="l" t="t" r="r" b="b"/>
                <a:pathLst>
                  <a:path w="630" h="670" extrusionOk="0">
                    <a:moveTo>
                      <a:pt x="49" y="0"/>
                    </a:moveTo>
                    <a:cubicBezTo>
                      <a:pt x="39" y="0"/>
                      <a:pt x="30" y="6"/>
                      <a:pt x="24" y="18"/>
                    </a:cubicBezTo>
                    <a:cubicBezTo>
                      <a:pt x="1" y="29"/>
                      <a:pt x="1" y="53"/>
                      <a:pt x="24" y="76"/>
                    </a:cubicBezTo>
                    <a:lnTo>
                      <a:pt x="548" y="657"/>
                    </a:lnTo>
                    <a:cubicBezTo>
                      <a:pt x="559" y="657"/>
                      <a:pt x="571" y="669"/>
                      <a:pt x="582" y="669"/>
                    </a:cubicBezTo>
                    <a:cubicBezTo>
                      <a:pt x="594" y="669"/>
                      <a:pt x="606" y="657"/>
                      <a:pt x="606" y="657"/>
                    </a:cubicBezTo>
                    <a:cubicBezTo>
                      <a:pt x="629" y="634"/>
                      <a:pt x="629" y="611"/>
                      <a:pt x="606" y="599"/>
                    </a:cubicBezTo>
                    <a:lnTo>
                      <a:pt x="82" y="18"/>
                    </a:lnTo>
                    <a:cubicBezTo>
                      <a:pt x="71" y="6"/>
                      <a:pt x="59"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41"/>
              <p:cNvSpPr/>
              <p:nvPr/>
            </p:nvSpPr>
            <p:spPr>
              <a:xfrm>
                <a:off x="2065225" y="3766600"/>
                <a:ext cx="15625" cy="16475"/>
              </a:xfrm>
              <a:custGeom>
                <a:avLst/>
                <a:gdLst/>
                <a:ahLst/>
                <a:cxnLst/>
                <a:rect l="l" t="t" r="r" b="b"/>
                <a:pathLst>
                  <a:path w="625" h="659" extrusionOk="0">
                    <a:moveTo>
                      <a:pt x="58" y="1"/>
                    </a:moveTo>
                    <a:cubicBezTo>
                      <a:pt x="28" y="1"/>
                      <a:pt x="1" y="37"/>
                      <a:pt x="20" y="65"/>
                    </a:cubicBezTo>
                    <a:lnTo>
                      <a:pt x="555" y="647"/>
                    </a:lnTo>
                    <a:cubicBezTo>
                      <a:pt x="555" y="658"/>
                      <a:pt x="566" y="658"/>
                      <a:pt x="578" y="658"/>
                    </a:cubicBezTo>
                    <a:cubicBezTo>
                      <a:pt x="590" y="658"/>
                      <a:pt x="601" y="658"/>
                      <a:pt x="613" y="647"/>
                    </a:cubicBezTo>
                    <a:cubicBezTo>
                      <a:pt x="625" y="635"/>
                      <a:pt x="625" y="612"/>
                      <a:pt x="613" y="589"/>
                    </a:cubicBezTo>
                    <a:lnTo>
                      <a:pt x="78" y="7"/>
                    </a:lnTo>
                    <a:cubicBezTo>
                      <a:pt x="71" y="3"/>
                      <a:pt x="64" y="1"/>
                      <a:pt x="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41"/>
              <p:cNvSpPr/>
              <p:nvPr/>
            </p:nvSpPr>
            <p:spPr>
              <a:xfrm>
                <a:off x="2077050" y="3755775"/>
                <a:ext cx="25900" cy="28175"/>
              </a:xfrm>
              <a:custGeom>
                <a:avLst/>
                <a:gdLst/>
                <a:ahLst/>
                <a:cxnLst/>
                <a:rect l="l" t="t" r="r" b="b"/>
                <a:pathLst>
                  <a:path w="1036" h="1127" extrusionOk="0">
                    <a:moveTo>
                      <a:pt x="47" y="1"/>
                    </a:moveTo>
                    <a:cubicBezTo>
                      <a:pt x="38" y="1"/>
                      <a:pt x="29" y="4"/>
                      <a:pt x="24" y="10"/>
                    </a:cubicBezTo>
                    <a:cubicBezTo>
                      <a:pt x="0" y="33"/>
                      <a:pt x="0" y="56"/>
                      <a:pt x="24" y="68"/>
                    </a:cubicBezTo>
                    <a:lnTo>
                      <a:pt x="966" y="1115"/>
                    </a:lnTo>
                    <a:cubicBezTo>
                      <a:pt x="966" y="1115"/>
                      <a:pt x="977" y="1126"/>
                      <a:pt x="989" y="1126"/>
                    </a:cubicBezTo>
                    <a:cubicBezTo>
                      <a:pt x="1001" y="1126"/>
                      <a:pt x="1012" y="1115"/>
                      <a:pt x="1024" y="1115"/>
                    </a:cubicBezTo>
                    <a:cubicBezTo>
                      <a:pt x="1036" y="1091"/>
                      <a:pt x="1036" y="1068"/>
                      <a:pt x="1024" y="1057"/>
                    </a:cubicBezTo>
                    <a:lnTo>
                      <a:pt x="70" y="10"/>
                    </a:lnTo>
                    <a:cubicBezTo>
                      <a:pt x="64" y="4"/>
                      <a:pt x="56"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41"/>
              <p:cNvSpPr/>
              <p:nvPr/>
            </p:nvSpPr>
            <p:spPr>
              <a:xfrm>
                <a:off x="2089250" y="3744525"/>
                <a:ext cx="15725" cy="16750"/>
              </a:xfrm>
              <a:custGeom>
                <a:avLst/>
                <a:gdLst/>
                <a:ahLst/>
                <a:cxnLst/>
                <a:rect l="l" t="t" r="r" b="b"/>
                <a:pathLst>
                  <a:path w="629" h="670" extrusionOk="0">
                    <a:moveTo>
                      <a:pt x="49" y="0"/>
                    </a:moveTo>
                    <a:cubicBezTo>
                      <a:pt x="39" y="0"/>
                      <a:pt x="30" y="6"/>
                      <a:pt x="24" y="18"/>
                    </a:cubicBezTo>
                    <a:cubicBezTo>
                      <a:pt x="1" y="29"/>
                      <a:pt x="1" y="53"/>
                      <a:pt x="24" y="76"/>
                    </a:cubicBezTo>
                    <a:lnTo>
                      <a:pt x="548" y="657"/>
                    </a:lnTo>
                    <a:cubicBezTo>
                      <a:pt x="559" y="657"/>
                      <a:pt x="571" y="669"/>
                      <a:pt x="582" y="669"/>
                    </a:cubicBezTo>
                    <a:cubicBezTo>
                      <a:pt x="594" y="669"/>
                      <a:pt x="606" y="657"/>
                      <a:pt x="606" y="657"/>
                    </a:cubicBezTo>
                    <a:cubicBezTo>
                      <a:pt x="629" y="646"/>
                      <a:pt x="629" y="611"/>
                      <a:pt x="606" y="599"/>
                    </a:cubicBezTo>
                    <a:lnTo>
                      <a:pt x="82" y="18"/>
                    </a:lnTo>
                    <a:cubicBezTo>
                      <a:pt x="71" y="6"/>
                      <a:pt x="59"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41"/>
              <p:cNvSpPr/>
              <p:nvPr/>
            </p:nvSpPr>
            <p:spPr>
              <a:xfrm>
                <a:off x="2101625" y="3733600"/>
                <a:ext cx="15575" cy="16325"/>
              </a:xfrm>
              <a:custGeom>
                <a:avLst/>
                <a:gdLst/>
                <a:ahLst/>
                <a:cxnLst/>
                <a:rect l="l" t="t" r="r" b="b"/>
                <a:pathLst>
                  <a:path w="623" h="653" extrusionOk="0">
                    <a:moveTo>
                      <a:pt x="49" y="0"/>
                    </a:moveTo>
                    <a:cubicBezTo>
                      <a:pt x="22" y="0"/>
                      <a:pt x="0" y="33"/>
                      <a:pt x="18" y="59"/>
                    </a:cubicBezTo>
                    <a:lnTo>
                      <a:pt x="553" y="641"/>
                    </a:lnTo>
                    <a:cubicBezTo>
                      <a:pt x="553" y="652"/>
                      <a:pt x="564" y="652"/>
                      <a:pt x="576" y="652"/>
                    </a:cubicBezTo>
                    <a:cubicBezTo>
                      <a:pt x="588" y="652"/>
                      <a:pt x="599" y="652"/>
                      <a:pt x="611" y="641"/>
                    </a:cubicBezTo>
                    <a:cubicBezTo>
                      <a:pt x="622" y="629"/>
                      <a:pt x="622" y="606"/>
                      <a:pt x="611" y="594"/>
                    </a:cubicBezTo>
                    <a:lnTo>
                      <a:pt x="76" y="13"/>
                    </a:lnTo>
                    <a:cubicBezTo>
                      <a:pt x="67" y="4"/>
                      <a:pt x="58"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41"/>
              <p:cNvSpPr/>
              <p:nvPr/>
            </p:nvSpPr>
            <p:spPr>
              <a:xfrm>
                <a:off x="2113825" y="3722375"/>
                <a:ext cx="15575" cy="16500"/>
              </a:xfrm>
              <a:custGeom>
                <a:avLst/>
                <a:gdLst/>
                <a:ahLst/>
                <a:cxnLst/>
                <a:rect l="l" t="t" r="r" b="b"/>
                <a:pathLst>
                  <a:path w="623" h="660" extrusionOk="0">
                    <a:moveTo>
                      <a:pt x="53" y="1"/>
                    </a:moveTo>
                    <a:cubicBezTo>
                      <a:pt x="24" y="1"/>
                      <a:pt x="0" y="30"/>
                      <a:pt x="18" y="66"/>
                    </a:cubicBezTo>
                    <a:lnTo>
                      <a:pt x="553" y="648"/>
                    </a:lnTo>
                    <a:cubicBezTo>
                      <a:pt x="565" y="648"/>
                      <a:pt x="576" y="659"/>
                      <a:pt x="588" y="659"/>
                    </a:cubicBezTo>
                    <a:cubicBezTo>
                      <a:pt x="588" y="659"/>
                      <a:pt x="600" y="659"/>
                      <a:pt x="611" y="648"/>
                    </a:cubicBezTo>
                    <a:cubicBezTo>
                      <a:pt x="623" y="636"/>
                      <a:pt x="623" y="601"/>
                      <a:pt x="611" y="590"/>
                    </a:cubicBezTo>
                    <a:lnTo>
                      <a:pt x="76" y="8"/>
                    </a:lnTo>
                    <a:cubicBezTo>
                      <a:pt x="69" y="3"/>
                      <a:pt x="60" y="1"/>
                      <a:pt x="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41"/>
              <p:cNvSpPr/>
              <p:nvPr/>
            </p:nvSpPr>
            <p:spPr>
              <a:xfrm>
                <a:off x="2126200" y="3711000"/>
                <a:ext cx="15725" cy="16525"/>
              </a:xfrm>
              <a:custGeom>
                <a:avLst/>
                <a:gdLst/>
                <a:ahLst/>
                <a:cxnLst/>
                <a:rect l="l" t="t" r="r" b="b"/>
                <a:pathLst>
                  <a:path w="629" h="661" extrusionOk="0">
                    <a:moveTo>
                      <a:pt x="48" y="1"/>
                    </a:moveTo>
                    <a:cubicBezTo>
                      <a:pt x="38" y="1"/>
                      <a:pt x="29" y="4"/>
                      <a:pt x="23" y="9"/>
                    </a:cubicBezTo>
                    <a:cubicBezTo>
                      <a:pt x="0" y="33"/>
                      <a:pt x="0" y="56"/>
                      <a:pt x="23" y="68"/>
                    </a:cubicBezTo>
                    <a:lnTo>
                      <a:pt x="547" y="649"/>
                    </a:lnTo>
                    <a:cubicBezTo>
                      <a:pt x="558" y="661"/>
                      <a:pt x="570" y="661"/>
                      <a:pt x="582" y="661"/>
                    </a:cubicBezTo>
                    <a:cubicBezTo>
                      <a:pt x="593" y="661"/>
                      <a:pt x="605" y="661"/>
                      <a:pt x="605" y="649"/>
                    </a:cubicBezTo>
                    <a:cubicBezTo>
                      <a:pt x="628" y="638"/>
                      <a:pt x="628" y="614"/>
                      <a:pt x="605" y="591"/>
                    </a:cubicBezTo>
                    <a:lnTo>
                      <a:pt x="81" y="9"/>
                    </a:lnTo>
                    <a:cubicBezTo>
                      <a:pt x="70" y="4"/>
                      <a:pt x="58"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41"/>
              <p:cNvSpPr/>
              <p:nvPr/>
            </p:nvSpPr>
            <p:spPr>
              <a:xfrm>
                <a:off x="2138100" y="3700325"/>
                <a:ext cx="25925" cy="28075"/>
              </a:xfrm>
              <a:custGeom>
                <a:avLst/>
                <a:gdLst/>
                <a:ahLst/>
                <a:cxnLst/>
                <a:rect l="l" t="t" r="r" b="b"/>
                <a:pathLst>
                  <a:path w="1037" h="1123" extrusionOk="0">
                    <a:moveTo>
                      <a:pt x="42" y="0"/>
                    </a:moveTo>
                    <a:cubicBezTo>
                      <a:pt x="30" y="0"/>
                      <a:pt x="18" y="6"/>
                      <a:pt x="13" y="18"/>
                    </a:cubicBezTo>
                    <a:cubicBezTo>
                      <a:pt x="1" y="29"/>
                      <a:pt x="1" y="53"/>
                      <a:pt x="13" y="76"/>
                    </a:cubicBezTo>
                    <a:lnTo>
                      <a:pt x="955" y="1111"/>
                    </a:lnTo>
                    <a:cubicBezTo>
                      <a:pt x="966" y="1123"/>
                      <a:pt x="978" y="1123"/>
                      <a:pt x="990" y="1123"/>
                    </a:cubicBezTo>
                    <a:cubicBezTo>
                      <a:pt x="1001" y="1123"/>
                      <a:pt x="1013" y="1123"/>
                      <a:pt x="1013" y="1111"/>
                    </a:cubicBezTo>
                    <a:cubicBezTo>
                      <a:pt x="1036" y="1099"/>
                      <a:pt x="1036" y="1065"/>
                      <a:pt x="1013" y="1053"/>
                    </a:cubicBezTo>
                    <a:lnTo>
                      <a:pt x="71" y="18"/>
                    </a:lnTo>
                    <a:cubicBezTo>
                      <a:pt x="65" y="6"/>
                      <a:pt x="53"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41"/>
              <p:cNvSpPr/>
              <p:nvPr/>
            </p:nvSpPr>
            <p:spPr>
              <a:xfrm>
                <a:off x="2150175" y="3689400"/>
                <a:ext cx="15575" cy="16325"/>
              </a:xfrm>
              <a:custGeom>
                <a:avLst/>
                <a:gdLst/>
                <a:ahLst/>
                <a:cxnLst/>
                <a:rect l="l" t="t" r="r" b="b"/>
                <a:pathLst>
                  <a:path w="623" h="653" extrusionOk="0">
                    <a:moveTo>
                      <a:pt x="49" y="0"/>
                    </a:moveTo>
                    <a:cubicBezTo>
                      <a:pt x="22" y="0"/>
                      <a:pt x="1" y="33"/>
                      <a:pt x="18" y="59"/>
                    </a:cubicBezTo>
                    <a:lnTo>
                      <a:pt x="553" y="641"/>
                    </a:lnTo>
                    <a:cubicBezTo>
                      <a:pt x="565" y="652"/>
                      <a:pt x="576" y="652"/>
                      <a:pt x="588" y="652"/>
                    </a:cubicBezTo>
                    <a:lnTo>
                      <a:pt x="611" y="652"/>
                    </a:lnTo>
                    <a:cubicBezTo>
                      <a:pt x="623" y="629"/>
                      <a:pt x="623" y="606"/>
                      <a:pt x="611" y="594"/>
                    </a:cubicBezTo>
                    <a:lnTo>
                      <a:pt x="76" y="13"/>
                    </a:lnTo>
                    <a:cubicBezTo>
                      <a:pt x="68" y="4"/>
                      <a:pt x="58" y="0"/>
                      <a:pt x="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41"/>
              <p:cNvSpPr/>
              <p:nvPr/>
            </p:nvSpPr>
            <p:spPr>
              <a:xfrm>
                <a:off x="2162525" y="3677925"/>
                <a:ext cx="15750" cy="16750"/>
              </a:xfrm>
              <a:custGeom>
                <a:avLst/>
                <a:gdLst/>
                <a:ahLst/>
                <a:cxnLst/>
                <a:rect l="l" t="t" r="r" b="b"/>
                <a:pathLst>
                  <a:path w="630" h="670" extrusionOk="0">
                    <a:moveTo>
                      <a:pt x="49" y="1"/>
                    </a:moveTo>
                    <a:cubicBezTo>
                      <a:pt x="39" y="1"/>
                      <a:pt x="30" y="6"/>
                      <a:pt x="24" y="18"/>
                    </a:cubicBezTo>
                    <a:cubicBezTo>
                      <a:pt x="1" y="30"/>
                      <a:pt x="1" y="53"/>
                      <a:pt x="24" y="76"/>
                    </a:cubicBezTo>
                    <a:lnTo>
                      <a:pt x="548" y="658"/>
                    </a:lnTo>
                    <a:cubicBezTo>
                      <a:pt x="559" y="658"/>
                      <a:pt x="571" y="669"/>
                      <a:pt x="583" y="669"/>
                    </a:cubicBezTo>
                    <a:cubicBezTo>
                      <a:pt x="594" y="669"/>
                      <a:pt x="606" y="658"/>
                      <a:pt x="606" y="658"/>
                    </a:cubicBezTo>
                    <a:cubicBezTo>
                      <a:pt x="629" y="635"/>
                      <a:pt x="629" y="611"/>
                      <a:pt x="606" y="600"/>
                    </a:cubicBezTo>
                    <a:lnTo>
                      <a:pt x="82" y="18"/>
                    </a:lnTo>
                    <a:cubicBezTo>
                      <a:pt x="71" y="6"/>
                      <a:pt x="59"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41"/>
              <p:cNvSpPr/>
              <p:nvPr/>
            </p:nvSpPr>
            <p:spPr>
              <a:xfrm>
                <a:off x="2174900" y="3667000"/>
                <a:ext cx="15875" cy="16325"/>
              </a:xfrm>
              <a:custGeom>
                <a:avLst/>
                <a:gdLst/>
                <a:ahLst/>
                <a:cxnLst/>
                <a:rect l="l" t="t" r="r" b="b"/>
                <a:pathLst>
                  <a:path w="635" h="653" extrusionOk="0">
                    <a:moveTo>
                      <a:pt x="49" y="1"/>
                    </a:moveTo>
                    <a:cubicBezTo>
                      <a:pt x="22" y="1"/>
                      <a:pt x="0" y="33"/>
                      <a:pt x="18" y="60"/>
                    </a:cubicBezTo>
                    <a:lnTo>
                      <a:pt x="541" y="641"/>
                    </a:lnTo>
                    <a:cubicBezTo>
                      <a:pt x="553" y="653"/>
                      <a:pt x="564" y="653"/>
                      <a:pt x="576" y="653"/>
                    </a:cubicBezTo>
                    <a:cubicBezTo>
                      <a:pt x="611" y="653"/>
                      <a:pt x="634" y="618"/>
                      <a:pt x="611" y="595"/>
                    </a:cubicBezTo>
                    <a:lnTo>
                      <a:pt x="76" y="13"/>
                    </a:lnTo>
                    <a:cubicBezTo>
                      <a:pt x="67" y="4"/>
                      <a:pt x="58" y="1"/>
                      <a:pt x="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41"/>
              <p:cNvSpPr/>
              <p:nvPr/>
            </p:nvSpPr>
            <p:spPr>
              <a:xfrm>
                <a:off x="2187250" y="3655550"/>
                <a:ext cx="15450" cy="16725"/>
              </a:xfrm>
              <a:custGeom>
                <a:avLst/>
                <a:gdLst/>
                <a:ahLst/>
                <a:cxnLst/>
                <a:rect l="l" t="t" r="r" b="b"/>
                <a:pathLst>
                  <a:path w="618" h="669" extrusionOk="0">
                    <a:moveTo>
                      <a:pt x="46" y="0"/>
                    </a:moveTo>
                    <a:cubicBezTo>
                      <a:pt x="36" y="0"/>
                      <a:pt x="24" y="6"/>
                      <a:pt x="12" y="17"/>
                    </a:cubicBezTo>
                    <a:cubicBezTo>
                      <a:pt x="1" y="29"/>
                      <a:pt x="1" y="52"/>
                      <a:pt x="12" y="76"/>
                    </a:cubicBezTo>
                    <a:lnTo>
                      <a:pt x="547" y="657"/>
                    </a:lnTo>
                    <a:cubicBezTo>
                      <a:pt x="559" y="657"/>
                      <a:pt x="559" y="669"/>
                      <a:pt x="571" y="669"/>
                    </a:cubicBezTo>
                    <a:cubicBezTo>
                      <a:pt x="582" y="669"/>
                      <a:pt x="594" y="657"/>
                      <a:pt x="605" y="657"/>
                    </a:cubicBezTo>
                    <a:cubicBezTo>
                      <a:pt x="617" y="634"/>
                      <a:pt x="617" y="611"/>
                      <a:pt x="605" y="599"/>
                    </a:cubicBezTo>
                    <a:lnTo>
                      <a:pt x="70" y="17"/>
                    </a:lnTo>
                    <a:cubicBezTo>
                      <a:pt x="65" y="6"/>
                      <a:pt x="56" y="0"/>
                      <a:pt x="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41"/>
              <p:cNvSpPr/>
              <p:nvPr/>
            </p:nvSpPr>
            <p:spPr>
              <a:xfrm>
                <a:off x="2198875" y="3645000"/>
                <a:ext cx="25925" cy="27875"/>
              </a:xfrm>
              <a:custGeom>
                <a:avLst/>
                <a:gdLst/>
                <a:ahLst/>
                <a:cxnLst/>
                <a:rect l="l" t="t" r="r" b="b"/>
                <a:pathLst>
                  <a:path w="1037" h="1115" extrusionOk="0">
                    <a:moveTo>
                      <a:pt x="47" y="0"/>
                    </a:moveTo>
                    <a:cubicBezTo>
                      <a:pt x="39" y="0"/>
                      <a:pt x="30" y="3"/>
                      <a:pt x="24" y="9"/>
                    </a:cubicBezTo>
                    <a:cubicBezTo>
                      <a:pt x="1" y="21"/>
                      <a:pt x="1" y="56"/>
                      <a:pt x="24" y="67"/>
                    </a:cubicBezTo>
                    <a:lnTo>
                      <a:pt x="966" y="1102"/>
                    </a:lnTo>
                    <a:cubicBezTo>
                      <a:pt x="978" y="1114"/>
                      <a:pt x="990" y="1114"/>
                      <a:pt x="1001" y="1114"/>
                    </a:cubicBezTo>
                    <a:cubicBezTo>
                      <a:pt x="1001" y="1114"/>
                      <a:pt x="1013" y="1114"/>
                      <a:pt x="1024" y="1102"/>
                    </a:cubicBezTo>
                    <a:cubicBezTo>
                      <a:pt x="1036" y="1091"/>
                      <a:pt x="1036" y="1068"/>
                      <a:pt x="1024" y="1044"/>
                    </a:cubicBezTo>
                    <a:lnTo>
                      <a:pt x="71" y="9"/>
                    </a:lnTo>
                    <a:cubicBezTo>
                      <a:pt x="65" y="3"/>
                      <a:pt x="56"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41"/>
              <p:cNvSpPr/>
              <p:nvPr/>
            </p:nvSpPr>
            <p:spPr>
              <a:xfrm>
                <a:off x="2211400" y="3633725"/>
                <a:ext cx="15425" cy="16750"/>
              </a:xfrm>
              <a:custGeom>
                <a:avLst/>
                <a:gdLst/>
                <a:ahLst/>
                <a:cxnLst/>
                <a:rect l="l" t="t" r="r" b="b"/>
                <a:pathLst>
                  <a:path w="617" h="670" extrusionOk="0">
                    <a:moveTo>
                      <a:pt x="41" y="1"/>
                    </a:moveTo>
                    <a:cubicBezTo>
                      <a:pt x="29" y="1"/>
                      <a:pt x="18" y="6"/>
                      <a:pt x="12" y="18"/>
                    </a:cubicBezTo>
                    <a:cubicBezTo>
                      <a:pt x="0" y="30"/>
                      <a:pt x="0" y="53"/>
                      <a:pt x="12" y="76"/>
                    </a:cubicBezTo>
                    <a:lnTo>
                      <a:pt x="535" y="658"/>
                    </a:lnTo>
                    <a:cubicBezTo>
                      <a:pt x="547" y="658"/>
                      <a:pt x="558" y="669"/>
                      <a:pt x="570" y="669"/>
                    </a:cubicBezTo>
                    <a:cubicBezTo>
                      <a:pt x="582" y="669"/>
                      <a:pt x="593" y="658"/>
                      <a:pt x="593" y="658"/>
                    </a:cubicBezTo>
                    <a:cubicBezTo>
                      <a:pt x="617" y="635"/>
                      <a:pt x="617" y="611"/>
                      <a:pt x="593" y="600"/>
                    </a:cubicBezTo>
                    <a:lnTo>
                      <a:pt x="70" y="18"/>
                    </a:lnTo>
                    <a:cubicBezTo>
                      <a:pt x="64" y="6"/>
                      <a:pt x="52" y="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41"/>
              <p:cNvSpPr/>
              <p:nvPr/>
            </p:nvSpPr>
            <p:spPr>
              <a:xfrm>
                <a:off x="2223425" y="3622675"/>
                <a:ext cx="15625" cy="16450"/>
              </a:xfrm>
              <a:custGeom>
                <a:avLst/>
                <a:gdLst/>
                <a:ahLst/>
                <a:cxnLst/>
                <a:rect l="l" t="t" r="r" b="b"/>
                <a:pathLst>
                  <a:path w="625" h="658" extrusionOk="0">
                    <a:moveTo>
                      <a:pt x="57" y="0"/>
                    </a:moveTo>
                    <a:cubicBezTo>
                      <a:pt x="28" y="0"/>
                      <a:pt x="0" y="36"/>
                      <a:pt x="19" y="65"/>
                    </a:cubicBezTo>
                    <a:lnTo>
                      <a:pt x="554" y="646"/>
                    </a:lnTo>
                    <a:cubicBezTo>
                      <a:pt x="566" y="658"/>
                      <a:pt x="566" y="658"/>
                      <a:pt x="578" y="658"/>
                    </a:cubicBezTo>
                    <a:cubicBezTo>
                      <a:pt x="589" y="658"/>
                      <a:pt x="601" y="658"/>
                      <a:pt x="612" y="646"/>
                    </a:cubicBezTo>
                    <a:cubicBezTo>
                      <a:pt x="624" y="635"/>
                      <a:pt x="624" y="611"/>
                      <a:pt x="612" y="588"/>
                    </a:cubicBezTo>
                    <a:lnTo>
                      <a:pt x="77" y="6"/>
                    </a:lnTo>
                    <a:cubicBezTo>
                      <a:pt x="71" y="2"/>
                      <a:pt x="64" y="0"/>
                      <a:pt x="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41"/>
              <p:cNvSpPr/>
              <p:nvPr/>
            </p:nvSpPr>
            <p:spPr>
              <a:xfrm>
                <a:off x="2235825" y="3611350"/>
                <a:ext cx="15425" cy="16725"/>
              </a:xfrm>
              <a:custGeom>
                <a:avLst/>
                <a:gdLst/>
                <a:ahLst/>
                <a:cxnLst/>
                <a:rect l="l" t="t" r="r" b="b"/>
                <a:pathLst>
                  <a:path w="617" h="669" extrusionOk="0">
                    <a:moveTo>
                      <a:pt x="48" y="0"/>
                    </a:moveTo>
                    <a:cubicBezTo>
                      <a:pt x="38" y="0"/>
                      <a:pt x="29" y="6"/>
                      <a:pt x="23" y="18"/>
                    </a:cubicBezTo>
                    <a:cubicBezTo>
                      <a:pt x="0" y="29"/>
                      <a:pt x="0" y="52"/>
                      <a:pt x="23" y="76"/>
                    </a:cubicBezTo>
                    <a:lnTo>
                      <a:pt x="547" y="657"/>
                    </a:lnTo>
                    <a:cubicBezTo>
                      <a:pt x="558" y="657"/>
                      <a:pt x="570" y="669"/>
                      <a:pt x="582" y="669"/>
                    </a:cubicBezTo>
                    <a:cubicBezTo>
                      <a:pt x="593" y="669"/>
                      <a:pt x="593" y="657"/>
                      <a:pt x="605" y="646"/>
                    </a:cubicBezTo>
                    <a:cubicBezTo>
                      <a:pt x="617" y="634"/>
                      <a:pt x="617" y="611"/>
                      <a:pt x="605" y="599"/>
                    </a:cubicBezTo>
                    <a:lnTo>
                      <a:pt x="82" y="18"/>
                    </a:lnTo>
                    <a:cubicBezTo>
                      <a:pt x="70" y="6"/>
                      <a:pt x="58"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41"/>
              <p:cNvSpPr/>
              <p:nvPr/>
            </p:nvSpPr>
            <p:spPr>
              <a:xfrm>
                <a:off x="2247925" y="3600175"/>
                <a:ext cx="15825" cy="16575"/>
              </a:xfrm>
              <a:custGeom>
                <a:avLst/>
                <a:gdLst/>
                <a:ahLst/>
                <a:cxnLst/>
                <a:rect l="l" t="t" r="r" b="b"/>
                <a:pathLst>
                  <a:path w="633" h="663" extrusionOk="0">
                    <a:moveTo>
                      <a:pt x="61" y="0"/>
                    </a:moveTo>
                    <a:cubicBezTo>
                      <a:pt x="30" y="0"/>
                      <a:pt x="1" y="42"/>
                      <a:pt x="28" y="69"/>
                    </a:cubicBezTo>
                    <a:lnTo>
                      <a:pt x="563" y="651"/>
                    </a:lnTo>
                    <a:cubicBezTo>
                      <a:pt x="563" y="662"/>
                      <a:pt x="575" y="662"/>
                      <a:pt x="586" y="662"/>
                    </a:cubicBezTo>
                    <a:cubicBezTo>
                      <a:pt x="598" y="662"/>
                      <a:pt x="609" y="662"/>
                      <a:pt x="621" y="651"/>
                    </a:cubicBezTo>
                    <a:cubicBezTo>
                      <a:pt x="633" y="639"/>
                      <a:pt x="633" y="616"/>
                      <a:pt x="621" y="592"/>
                    </a:cubicBezTo>
                    <a:lnTo>
                      <a:pt x="86" y="11"/>
                    </a:lnTo>
                    <a:cubicBezTo>
                      <a:pt x="78" y="3"/>
                      <a:pt x="70" y="0"/>
                      <a:pt x="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41"/>
              <p:cNvSpPr/>
              <p:nvPr/>
            </p:nvSpPr>
            <p:spPr>
              <a:xfrm>
                <a:off x="2360575" y="4364900"/>
                <a:ext cx="4375" cy="37250"/>
              </a:xfrm>
              <a:custGeom>
                <a:avLst/>
                <a:gdLst/>
                <a:ahLst/>
                <a:cxnLst/>
                <a:rect l="l" t="t" r="r" b="b"/>
                <a:pathLst>
                  <a:path w="175" h="1490" extrusionOk="0">
                    <a:moveTo>
                      <a:pt x="47" y="1"/>
                    </a:moveTo>
                    <a:cubicBezTo>
                      <a:pt x="23" y="1"/>
                      <a:pt x="0" y="24"/>
                      <a:pt x="0" y="47"/>
                    </a:cubicBezTo>
                    <a:lnTo>
                      <a:pt x="93" y="1455"/>
                    </a:lnTo>
                    <a:cubicBezTo>
                      <a:pt x="93" y="1467"/>
                      <a:pt x="105" y="1490"/>
                      <a:pt x="128" y="1490"/>
                    </a:cubicBezTo>
                    <a:cubicBezTo>
                      <a:pt x="151" y="1490"/>
                      <a:pt x="174" y="1467"/>
                      <a:pt x="174" y="1443"/>
                    </a:cubicBezTo>
                    <a:lnTo>
                      <a:pt x="81" y="47"/>
                    </a:lnTo>
                    <a:cubicBezTo>
                      <a:pt x="81" y="24"/>
                      <a:pt x="70"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41"/>
              <p:cNvSpPr/>
              <p:nvPr/>
            </p:nvSpPr>
            <p:spPr>
              <a:xfrm>
                <a:off x="2349225" y="4381200"/>
                <a:ext cx="3225" cy="21550"/>
              </a:xfrm>
              <a:custGeom>
                <a:avLst/>
                <a:gdLst/>
                <a:ahLst/>
                <a:cxnLst/>
                <a:rect l="l" t="t" r="r" b="b"/>
                <a:pathLst>
                  <a:path w="129" h="862" extrusionOk="0">
                    <a:moveTo>
                      <a:pt x="35" y="0"/>
                    </a:moveTo>
                    <a:cubicBezTo>
                      <a:pt x="24" y="0"/>
                      <a:pt x="0" y="24"/>
                      <a:pt x="0" y="47"/>
                    </a:cubicBezTo>
                    <a:lnTo>
                      <a:pt x="47" y="826"/>
                    </a:lnTo>
                    <a:cubicBezTo>
                      <a:pt x="47" y="849"/>
                      <a:pt x="70" y="861"/>
                      <a:pt x="93" y="861"/>
                    </a:cubicBezTo>
                    <a:cubicBezTo>
                      <a:pt x="117" y="861"/>
                      <a:pt x="128" y="849"/>
                      <a:pt x="128" y="826"/>
                    </a:cubicBezTo>
                    <a:lnTo>
                      <a:pt x="82" y="35"/>
                    </a:lnTo>
                    <a:cubicBezTo>
                      <a:pt x="82" y="12"/>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41"/>
              <p:cNvSpPr/>
              <p:nvPr/>
            </p:nvSpPr>
            <p:spPr>
              <a:xfrm>
                <a:off x="2337000" y="4381775"/>
                <a:ext cx="3225" cy="21825"/>
              </a:xfrm>
              <a:custGeom>
                <a:avLst/>
                <a:gdLst/>
                <a:ahLst/>
                <a:cxnLst/>
                <a:rect l="l" t="t" r="r" b="b"/>
                <a:pathLst>
                  <a:path w="129" h="873" extrusionOk="0">
                    <a:moveTo>
                      <a:pt x="36" y="1"/>
                    </a:moveTo>
                    <a:cubicBezTo>
                      <a:pt x="12" y="1"/>
                      <a:pt x="1" y="24"/>
                      <a:pt x="1" y="47"/>
                    </a:cubicBezTo>
                    <a:lnTo>
                      <a:pt x="47" y="838"/>
                    </a:lnTo>
                    <a:cubicBezTo>
                      <a:pt x="47" y="850"/>
                      <a:pt x="71" y="873"/>
                      <a:pt x="82" y="873"/>
                    </a:cubicBezTo>
                    <a:lnTo>
                      <a:pt x="94" y="873"/>
                    </a:lnTo>
                    <a:cubicBezTo>
                      <a:pt x="106" y="873"/>
                      <a:pt x="129" y="850"/>
                      <a:pt x="129" y="826"/>
                    </a:cubicBezTo>
                    <a:lnTo>
                      <a:pt x="82" y="47"/>
                    </a:lnTo>
                    <a:cubicBezTo>
                      <a:pt x="82" y="24"/>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41"/>
              <p:cNvSpPr/>
              <p:nvPr/>
            </p:nvSpPr>
            <p:spPr>
              <a:xfrm>
                <a:off x="2324500" y="4382725"/>
                <a:ext cx="3225" cy="21750"/>
              </a:xfrm>
              <a:custGeom>
                <a:avLst/>
                <a:gdLst/>
                <a:ahLst/>
                <a:cxnLst/>
                <a:rect l="l" t="t" r="r" b="b"/>
                <a:pathLst>
                  <a:path w="129" h="870" extrusionOk="0">
                    <a:moveTo>
                      <a:pt x="41" y="0"/>
                    </a:moveTo>
                    <a:cubicBezTo>
                      <a:pt x="21" y="0"/>
                      <a:pt x="1" y="15"/>
                      <a:pt x="1" y="44"/>
                    </a:cubicBezTo>
                    <a:lnTo>
                      <a:pt x="59" y="823"/>
                    </a:lnTo>
                    <a:cubicBezTo>
                      <a:pt x="59" y="847"/>
                      <a:pt x="70" y="858"/>
                      <a:pt x="94" y="858"/>
                    </a:cubicBezTo>
                    <a:lnTo>
                      <a:pt x="94" y="870"/>
                    </a:lnTo>
                    <a:cubicBezTo>
                      <a:pt x="117" y="870"/>
                      <a:pt x="129" y="847"/>
                      <a:pt x="129" y="823"/>
                    </a:cubicBezTo>
                    <a:lnTo>
                      <a:pt x="82" y="44"/>
                    </a:lnTo>
                    <a:cubicBezTo>
                      <a:pt x="82" y="15"/>
                      <a:pt x="62"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41"/>
              <p:cNvSpPr/>
              <p:nvPr/>
            </p:nvSpPr>
            <p:spPr>
              <a:xfrm>
                <a:off x="2312300" y="4383225"/>
                <a:ext cx="3225" cy="21850"/>
              </a:xfrm>
              <a:custGeom>
                <a:avLst/>
                <a:gdLst/>
                <a:ahLst/>
                <a:cxnLst/>
                <a:rect l="l" t="t" r="r" b="b"/>
                <a:pathLst>
                  <a:path w="129" h="874" extrusionOk="0">
                    <a:moveTo>
                      <a:pt x="35" y="1"/>
                    </a:moveTo>
                    <a:cubicBezTo>
                      <a:pt x="12" y="12"/>
                      <a:pt x="0" y="24"/>
                      <a:pt x="0" y="47"/>
                    </a:cubicBezTo>
                    <a:lnTo>
                      <a:pt x="47" y="838"/>
                    </a:lnTo>
                    <a:cubicBezTo>
                      <a:pt x="47" y="850"/>
                      <a:pt x="70" y="873"/>
                      <a:pt x="93" y="873"/>
                    </a:cubicBezTo>
                    <a:cubicBezTo>
                      <a:pt x="117" y="873"/>
                      <a:pt x="128" y="850"/>
                      <a:pt x="128" y="827"/>
                    </a:cubicBezTo>
                    <a:lnTo>
                      <a:pt x="82" y="47"/>
                    </a:lnTo>
                    <a:cubicBezTo>
                      <a:pt x="82" y="24"/>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41"/>
              <p:cNvSpPr/>
              <p:nvPr/>
            </p:nvSpPr>
            <p:spPr>
              <a:xfrm>
                <a:off x="2299500" y="4368775"/>
                <a:ext cx="4375" cy="37150"/>
              </a:xfrm>
              <a:custGeom>
                <a:avLst/>
                <a:gdLst/>
                <a:ahLst/>
                <a:cxnLst/>
                <a:rect l="l" t="t" r="r" b="b"/>
                <a:pathLst>
                  <a:path w="175" h="1486" extrusionOk="0">
                    <a:moveTo>
                      <a:pt x="45" y="0"/>
                    </a:moveTo>
                    <a:cubicBezTo>
                      <a:pt x="24" y="0"/>
                      <a:pt x="0" y="15"/>
                      <a:pt x="0" y="44"/>
                    </a:cubicBezTo>
                    <a:lnTo>
                      <a:pt x="93" y="1439"/>
                    </a:lnTo>
                    <a:cubicBezTo>
                      <a:pt x="93" y="1463"/>
                      <a:pt x="105" y="1474"/>
                      <a:pt x="128" y="1474"/>
                    </a:cubicBezTo>
                    <a:lnTo>
                      <a:pt x="128" y="1486"/>
                    </a:lnTo>
                    <a:cubicBezTo>
                      <a:pt x="152" y="1486"/>
                      <a:pt x="175" y="1463"/>
                      <a:pt x="175" y="1439"/>
                    </a:cubicBezTo>
                    <a:lnTo>
                      <a:pt x="82" y="44"/>
                    </a:lnTo>
                    <a:cubicBezTo>
                      <a:pt x="88" y="15"/>
                      <a:pt x="67" y="0"/>
                      <a:pt x="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41"/>
              <p:cNvSpPr/>
              <p:nvPr/>
            </p:nvSpPr>
            <p:spPr>
              <a:xfrm>
                <a:off x="2288150" y="4384675"/>
                <a:ext cx="3225" cy="21850"/>
              </a:xfrm>
              <a:custGeom>
                <a:avLst/>
                <a:gdLst/>
                <a:ahLst/>
                <a:cxnLst/>
                <a:rect l="l" t="t" r="r" b="b"/>
                <a:pathLst>
                  <a:path w="129" h="874" extrusionOk="0">
                    <a:moveTo>
                      <a:pt x="36" y="1"/>
                    </a:moveTo>
                    <a:cubicBezTo>
                      <a:pt x="12" y="13"/>
                      <a:pt x="1" y="24"/>
                      <a:pt x="1" y="47"/>
                    </a:cubicBezTo>
                    <a:lnTo>
                      <a:pt x="47" y="838"/>
                    </a:lnTo>
                    <a:cubicBezTo>
                      <a:pt x="47" y="850"/>
                      <a:pt x="71" y="873"/>
                      <a:pt x="94" y="873"/>
                    </a:cubicBezTo>
                    <a:cubicBezTo>
                      <a:pt x="117" y="873"/>
                      <a:pt x="129" y="850"/>
                      <a:pt x="129" y="827"/>
                    </a:cubicBezTo>
                    <a:lnTo>
                      <a:pt x="82" y="47"/>
                    </a:lnTo>
                    <a:cubicBezTo>
                      <a:pt x="82" y="24"/>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41"/>
              <p:cNvSpPr/>
              <p:nvPr/>
            </p:nvSpPr>
            <p:spPr>
              <a:xfrm>
                <a:off x="2275950" y="4385550"/>
                <a:ext cx="3225" cy="21850"/>
              </a:xfrm>
              <a:custGeom>
                <a:avLst/>
                <a:gdLst/>
                <a:ahLst/>
                <a:cxnLst/>
                <a:rect l="l" t="t" r="r" b="b"/>
                <a:pathLst>
                  <a:path w="129" h="874" extrusionOk="0">
                    <a:moveTo>
                      <a:pt x="35" y="1"/>
                    </a:moveTo>
                    <a:cubicBezTo>
                      <a:pt x="12" y="1"/>
                      <a:pt x="0" y="24"/>
                      <a:pt x="0" y="47"/>
                    </a:cubicBezTo>
                    <a:lnTo>
                      <a:pt x="47" y="827"/>
                    </a:lnTo>
                    <a:cubicBezTo>
                      <a:pt x="47" y="850"/>
                      <a:pt x="58" y="873"/>
                      <a:pt x="82" y="873"/>
                    </a:cubicBezTo>
                    <a:lnTo>
                      <a:pt x="93" y="873"/>
                    </a:lnTo>
                    <a:cubicBezTo>
                      <a:pt x="105" y="862"/>
                      <a:pt x="128" y="850"/>
                      <a:pt x="128" y="827"/>
                    </a:cubicBezTo>
                    <a:lnTo>
                      <a:pt x="82" y="36"/>
                    </a:lnTo>
                    <a:cubicBezTo>
                      <a:pt x="70" y="12"/>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41"/>
              <p:cNvSpPr/>
              <p:nvPr/>
            </p:nvSpPr>
            <p:spPr>
              <a:xfrm>
                <a:off x="2263450" y="4386350"/>
                <a:ext cx="3225" cy="21625"/>
              </a:xfrm>
              <a:custGeom>
                <a:avLst/>
                <a:gdLst/>
                <a:ahLst/>
                <a:cxnLst/>
                <a:rect l="l" t="t" r="r" b="b"/>
                <a:pathLst>
                  <a:path w="129" h="865" extrusionOk="0">
                    <a:moveTo>
                      <a:pt x="58" y="1"/>
                    </a:moveTo>
                    <a:cubicBezTo>
                      <a:pt x="55" y="1"/>
                      <a:pt x="51" y="2"/>
                      <a:pt x="47" y="4"/>
                    </a:cubicBezTo>
                    <a:cubicBezTo>
                      <a:pt x="23" y="4"/>
                      <a:pt x="0" y="15"/>
                      <a:pt x="0" y="39"/>
                    </a:cubicBezTo>
                    <a:lnTo>
                      <a:pt x="47" y="830"/>
                    </a:lnTo>
                    <a:cubicBezTo>
                      <a:pt x="58" y="853"/>
                      <a:pt x="70" y="864"/>
                      <a:pt x="93" y="864"/>
                    </a:cubicBezTo>
                    <a:cubicBezTo>
                      <a:pt x="116" y="864"/>
                      <a:pt x="128" y="841"/>
                      <a:pt x="128" y="818"/>
                    </a:cubicBezTo>
                    <a:lnTo>
                      <a:pt x="82" y="39"/>
                    </a:lnTo>
                    <a:cubicBezTo>
                      <a:pt x="82" y="20"/>
                      <a:pt x="74" y="1"/>
                      <a:pt x="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41"/>
              <p:cNvSpPr/>
              <p:nvPr/>
            </p:nvSpPr>
            <p:spPr>
              <a:xfrm>
                <a:off x="2251225" y="4387000"/>
                <a:ext cx="3225" cy="21550"/>
              </a:xfrm>
              <a:custGeom>
                <a:avLst/>
                <a:gdLst/>
                <a:ahLst/>
                <a:cxnLst/>
                <a:rect l="l" t="t" r="r" b="b"/>
                <a:pathLst>
                  <a:path w="129" h="862" extrusionOk="0">
                    <a:moveTo>
                      <a:pt x="35" y="1"/>
                    </a:moveTo>
                    <a:cubicBezTo>
                      <a:pt x="12" y="1"/>
                      <a:pt x="1" y="24"/>
                      <a:pt x="1" y="47"/>
                    </a:cubicBezTo>
                    <a:lnTo>
                      <a:pt x="47" y="827"/>
                    </a:lnTo>
                    <a:cubicBezTo>
                      <a:pt x="47" y="850"/>
                      <a:pt x="70" y="862"/>
                      <a:pt x="82" y="862"/>
                    </a:cubicBezTo>
                    <a:lnTo>
                      <a:pt x="94" y="862"/>
                    </a:lnTo>
                    <a:cubicBezTo>
                      <a:pt x="117" y="862"/>
                      <a:pt x="129" y="850"/>
                      <a:pt x="129" y="827"/>
                    </a:cubicBezTo>
                    <a:lnTo>
                      <a:pt x="82" y="36"/>
                    </a:lnTo>
                    <a:cubicBezTo>
                      <a:pt x="82" y="13"/>
                      <a:pt x="59"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41"/>
              <p:cNvSpPr/>
              <p:nvPr/>
            </p:nvSpPr>
            <p:spPr>
              <a:xfrm>
                <a:off x="2238425" y="4372475"/>
                <a:ext cx="4400" cy="37250"/>
              </a:xfrm>
              <a:custGeom>
                <a:avLst/>
                <a:gdLst/>
                <a:ahLst/>
                <a:cxnLst/>
                <a:rect l="l" t="t" r="r" b="b"/>
                <a:pathLst>
                  <a:path w="176" h="1490" extrusionOk="0">
                    <a:moveTo>
                      <a:pt x="42" y="0"/>
                    </a:moveTo>
                    <a:cubicBezTo>
                      <a:pt x="21" y="0"/>
                      <a:pt x="1" y="12"/>
                      <a:pt x="1" y="35"/>
                    </a:cubicBezTo>
                    <a:lnTo>
                      <a:pt x="94" y="1443"/>
                    </a:lnTo>
                    <a:cubicBezTo>
                      <a:pt x="94" y="1466"/>
                      <a:pt x="105" y="1478"/>
                      <a:pt x="129" y="1478"/>
                    </a:cubicBezTo>
                    <a:lnTo>
                      <a:pt x="129" y="1489"/>
                    </a:lnTo>
                    <a:cubicBezTo>
                      <a:pt x="152" y="1478"/>
                      <a:pt x="175" y="1466"/>
                      <a:pt x="175" y="1443"/>
                    </a:cubicBezTo>
                    <a:lnTo>
                      <a:pt x="82" y="35"/>
                    </a:lnTo>
                    <a:cubicBezTo>
                      <a:pt x="82" y="12"/>
                      <a:pt x="62"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41"/>
              <p:cNvSpPr/>
              <p:nvPr/>
            </p:nvSpPr>
            <p:spPr>
              <a:xfrm>
                <a:off x="2227100" y="4388475"/>
                <a:ext cx="3225" cy="21825"/>
              </a:xfrm>
              <a:custGeom>
                <a:avLst/>
                <a:gdLst/>
                <a:ahLst/>
                <a:cxnLst/>
                <a:rect l="l" t="t" r="r" b="b"/>
                <a:pathLst>
                  <a:path w="129" h="873" extrusionOk="0">
                    <a:moveTo>
                      <a:pt x="35" y="0"/>
                    </a:moveTo>
                    <a:cubicBezTo>
                      <a:pt x="12" y="0"/>
                      <a:pt x="0" y="23"/>
                      <a:pt x="0" y="47"/>
                    </a:cubicBezTo>
                    <a:lnTo>
                      <a:pt x="47" y="826"/>
                    </a:lnTo>
                    <a:cubicBezTo>
                      <a:pt x="47" y="849"/>
                      <a:pt x="70" y="872"/>
                      <a:pt x="93" y="872"/>
                    </a:cubicBezTo>
                    <a:cubicBezTo>
                      <a:pt x="116" y="861"/>
                      <a:pt x="128" y="849"/>
                      <a:pt x="128" y="826"/>
                    </a:cubicBezTo>
                    <a:lnTo>
                      <a:pt x="82" y="35"/>
                    </a:lnTo>
                    <a:cubicBezTo>
                      <a:pt x="82" y="12"/>
                      <a:pt x="58"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41"/>
              <p:cNvSpPr/>
              <p:nvPr/>
            </p:nvSpPr>
            <p:spPr>
              <a:xfrm>
                <a:off x="2214600" y="4389350"/>
                <a:ext cx="3500" cy="21825"/>
              </a:xfrm>
              <a:custGeom>
                <a:avLst/>
                <a:gdLst/>
                <a:ahLst/>
                <a:cxnLst/>
                <a:rect l="l" t="t" r="r" b="b"/>
                <a:pathLst>
                  <a:path w="140" h="873" extrusionOk="0">
                    <a:moveTo>
                      <a:pt x="47" y="0"/>
                    </a:moveTo>
                    <a:cubicBezTo>
                      <a:pt x="23" y="0"/>
                      <a:pt x="0" y="23"/>
                      <a:pt x="12" y="47"/>
                    </a:cubicBezTo>
                    <a:lnTo>
                      <a:pt x="58" y="826"/>
                    </a:lnTo>
                    <a:cubicBezTo>
                      <a:pt x="58" y="849"/>
                      <a:pt x="70" y="861"/>
                      <a:pt x="93" y="861"/>
                    </a:cubicBezTo>
                    <a:lnTo>
                      <a:pt x="93" y="872"/>
                    </a:lnTo>
                    <a:cubicBezTo>
                      <a:pt x="116" y="872"/>
                      <a:pt x="140" y="849"/>
                      <a:pt x="140" y="826"/>
                    </a:cubicBezTo>
                    <a:lnTo>
                      <a:pt x="93" y="47"/>
                    </a:lnTo>
                    <a:cubicBezTo>
                      <a:pt x="81" y="23"/>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41"/>
              <p:cNvSpPr/>
              <p:nvPr/>
            </p:nvSpPr>
            <p:spPr>
              <a:xfrm>
                <a:off x="2202375" y="4389925"/>
                <a:ext cx="3225" cy="21825"/>
              </a:xfrm>
              <a:custGeom>
                <a:avLst/>
                <a:gdLst/>
                <a:ahLst/>
                <a:cxnLst/>
                <a:rect l="l" t="t" r="r" b="b"/>
                <a:pathLst>
                  <a:path w="129" h="873" extrusionOk="0">
                    <a:moveTo>
                      <a:pt x="35" y="0"/>
                    </a:moveTo>
                    <a:cubicBezTo>
                      <a:pt x="24" y="0"/>
                      <a:pt x="0" y="24"/>
                      <a:pt x="0" y="47"/>
                    </a:cubicBezTo>
                    <a:lnTo>
                      <a:pt x="47" y="826"/>
                    </a:lnTo>
                    <a:cubicBezTo>
                      <a:pt x="47" y="849"/>
                      <a:pt x="70" y="873"/>
                      <a:pt x="94" y="873"/>
                    </a:cubicBezTo>
                    <a:cubicBezTo>
                      <a:pt x="117" y="861"/>
                      <a:pt x="128" y="849"/>
                      <a:pt x="128" y="826"/>
                    </a:cubicBezTo>
                    <a:lnTo>
                      <a:pt x="82" y="35"/>
                    </a:lnTo>
                    <a:cubicBezTo>
                      <a:pt x="82" y="24"/>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41"/>
              <p:cNvSpPr/>
              <p:nvPr/>
            </p:nvSpPr>
            <p:spPr>
              <a:xfrm>
                <a:off x="2190150" y="4390500"/>
                <a:ext cx="3225" cy="21825"/>
              </a:xfrm>
              <a:custGeom>
                <a:avLst/>
                <a:gdLst/>
                <a:ahLst/>
                <a:cxnLst/>
                <a:rect l="l" t="t" r="r" b="b"/>
                <a:pathLst>
                  <a:path w="129" h="873" extrusionOk="0">
                    <a:moveTo>
                      <a:pt x="36" y="1"/>
                    </a:moveTo>
                    <a:cubicBezTo>
                      <a:pt x="13" y="1"/>
                      <a:pt x="1" y="24"/>
                      <a:pt x="1" y="47"/>
                    </a:cubicBezTo>
                    <a:lnTo>
                      <a:pt x="47" y="838"/>
                    </a:lnTo>
                    <a:cubicBezTo>
                      <a:pt x="47" y="850"/>
                      <a:pt x="71" y="873"/>
                      <a:pt x="82" y="873"/>
                    </a:cubicBezTo>
                    <a:lnTo>
                      <a:pt x="94" y="873"/>
                    </a:lnTo>
                    <a:cubicBezTo>
                      <a:pt x="106" y="873"/>
                      <a:pt x="129" y="850"/>
                      <a:pt x="129" y="826"/>
                    </a:cubicBezTo>
                    <a:lnTo>
                      <a:pt x="82" y="47"/>
                    </a:lnTo>
                    <a:cubicBezTo>
                      <a:pt x="82" y="24"/>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41"/>
              <p:cNvSpPr/>
              <p:nvPr/>
            </p:nvSpPr>
            <p:spPr>
              <a:xfrm>
                <a:off x="2177375" y="4375950"/>
                <a:ext cx="4100" cy="37250"/>
              </a:xfrm>
              <a:custGeom>
                <a:avLst/>
                <a:gdLst/>
                <a:ahLst/>
                <a:cxnLst/>
                <a:rect l="l" t="t" r="r" b="b"/>
                <a:pathLst>
                  <a:path w="164" h="1490" extrusionOk="0">
                    <a:moveTo>
                      <a:pt x="35" y="1"/>
                    </a:moveTo>
                    <a:cubicBezTo>
                      <a:pt x="23" y="1"/>
                      <a:pt x="0" y="24"/>
                      <a:pt x="0" y="47"/>
                    </a:cubicBezTo>
                    <a:lnTo>
                      <a:pt x="82" y="1443"/>
                    </a:lnTo>
                    <a:cubicBezTo>
                      <a:pt x="93" y="1467"/>
                      <a:pt x="105" y="1490"/>
                      <a:pt x="128" y="1490"/>
                    </a:cubicBezTo>
                    <a:cubicBezTo>
                      <a:pt x="151" y="1478"/>
                      <a:pt x="163" y="1467"/>
                      <a:pt x="163" y="1443"/>
                    </a:cubicBezTo>
                    <a:lnTo>
                      <a:pt x="82" y="36"/>
                    </a:lnTo>
                    <a:cubicBezTo>
                      <a:pt x="82" y="13"/>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41"/>
              <p:cNvSpPr/>
              <p:nvPr/>
            </p:nvSpPr>
            <p:spPr>
              <a:xfrm>
                <a:off x="2166025" y="4392250"/>
                <a:ext cx="3225" cy="21550"/>
              </a:xfrm>
              <a:custGeom>
                <a:avLst/>
                <a:gdLst/>
                <a:ahLst/>
                <a:cxnLst/>
                <a:rect l="l" t="t" r="r" b="b"/>
                <a:pathLst>
                  <a:path w="129" h="862" extrusionOk="0">
                    <a:moveTo>
                      <a:pt x="35" y="0"/>
                    </a:moveTo>
                    <a:cubicBezTo>
                      <a:pt x="12" y="0"/>
                      <a:pt x="1" y="12"/>
                      <a:pt x="1" y="35"/>
                    </a:cubicBezTo>
                    <a:lnTo>
                      <a:pt x="47" y="826"/>
                    </a:lnTo>
                    <a:cubicBezTo>
                      <a:pt x="47" y="849"/>
                      <a:pt x="70" y="861"/>
                      <a:pt x="94" y="861"/>
                    </a:cubicBezTo>
                    <a:cubicBezTo>
                      <a:pt x="117" y="861"/>
                      <a:pt x="129" y="838"/>
                      <a:pt x="129" y="826"/>
                    </a:cubicBezTo>
                    <a:lnTo>
                      <a:pt x="82" y="35"/>
                    </a:lnTo>
                    <a:cubicBezTo>
                      <a:pt x="82" y="12"/>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41"/>
              <p:cNvSpPr/>
              <p:nvPr/>
            </p:nvSpPr>
            <p:spPr>
              <a:xfrm>
                <a:off x="2153525" y="4392825"/>
                <a:ext cx="3500" cy="21825"/>
              </a:xfrm>
              <a:custGeom>
                <a:avLst/>
                <a:gdLst/>
                <a:ahLst/>
                <a:cxnLst/>
                <a:rect l="l" t="t" r="r" b="b"/>
                <a:pathLst>
                  <a:path w="140" h="873" extrusionOk="0">
                    <a:moveTo>
                      <a:pt x="47" y="1"/>
                    </a:moveTo>
                    <a:cubicBezTo>
                      <a:pt x="24" y="1"/>
                      <a:pt x="0" y="24"/>
                      <a:pt x="12" y="47"/>
                    </a:cubicBezTo>
                    <a:lnTo>
                      <a:pt x="59" y="838"/>
                    </a:lnTo>
                    <a:cubicBezTo>
                      <a:pt x="59" y="850"/>
                      <a:pt x="70" y="873"/>
                      <a:pt x="93" y="873"/>
                    </a:cubicBezTo>
                    <a:cubicBezTo>
                      <a:pt x="117" y="873"/>
                      <a:pt x="140" y="850"/>
                      <a:pt x="140" y="826"/>
                    </a:cubicBezTo>
                    <a:lnTo>
                      <a:pt x="82" y="47"/>
                    </a:lnTo>
                    <a:cubicBezTo>
                      <a:pt x="82" y="24"/>
                      <a:pt x="70"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41"/>
              <p:cNvSpPr/>
              <p:nvPr/>
            </p:nvSpPr>
            <p:spPr>
              <a:xfrm>
                <a:off x="2141300" y="4393700"/>
                <a:ext cx="3225" cy="21550"/>
              </a:xfrm>
              <a:custGeom>
                <a:avLst/>
                <a:gdLst/>
                <a:ahLst/>
                <a:cxnLst/>
                <a:rect l="l" t="t" r="r" b="b"/>
                <a:pathLst>
                  <a:path w="129" h="862" extrusionOk="0">
                    <a:moveTo>
                      <a:pt x="36" y="0"/>
                    </a:moveTo>
                    <a:cubicBezTo>
                      <a:pt x="13" y="0"/>
                      <a:pt x="1" y="24"/>
                      <a:pt x="1" y="47"/>
                    </a:cubicBezTo>
                    <a:lnTo>
                      <a:pt x="47" y="826"/>
                    </a:lnTo>
                    <a:cubicBezTo>
                      <a:pt x="47" y="850"/>
                      <a:pt x="71" y="861"/>
                      <a:pt x="94" y="861"/>
                    </a:cubicBezTo>
                    <a:cubicBezTo>
                      <a:pt x="117" y="861"/>
                      <a:pt x="129" y="850"/>
                      <a:pt x="129" y="826"/>
                    </a:cubicBezTo>
                    <a:lnTo>
                      <a:pt x="82" y="35"/>
                    </a:lnTo>
                    <a:cubicBezTo>
                      <a:pt x="82" y="12"/>
                      <a:pt x="59" y="0"/>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41"/>
              <p:cNvSpPr/>
              <p:nvPr/>
            </p:nvSpPr>
            <p:spPr>
              <a:xfrm>
                <a:off x="2129100" y="4394275"/>
                <a:ext cx="3225" cy="21550"/>
              </a:xfrm>
              <a:custGeom>
                <a:avLst/>
                <a:gdLst/>
                <a:ahLst/>
                <a:cxnLst/>
                <a:rect l="l" t="t" r="r" b="b"/>
                <a:pathLst>
                  <a:path w="129" h="862" extrusionOk="0">
                    <a:moveTo>
                      <a:pt x="35" y="1"/>
                    </a:moveTo>
                    <a:cubicBezTo>
                      <a:pt x="12" y="1"/>
                      <a:pt x="0" y="24"/>
                      <a:pt x="0" y="47"/>
                    </a:cubicBezTo>
                    <a:lnTo>
                      <a:pt x="47" y="827"/>
                    </a:lnTo>
                    <a:cubicBezTo>
                      <a:pt x="47" y="850"/>
                      <a:pt x="59" y="861"/>
                      <a:pt x="82" y="861"/>
                    </a:cubicBezTo>
                    <a:cubicBezTo>
                      <a:pt x="105" y="861"/>
                      <a:pt x="128" y="850"/>
                      <a:pt x="128" y="827"/>
                    </a:cubicBezTo>
                    <a:lnTo>
                      <a:pt x="82" y="36"/>
                    </a:lnTo>
                    <a:cubicBezTo>
                      <a:pt x="70" y="12"/>
                      <a:pt x="59"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41"/>
              <p:cNvSpPr/>
              <p:nvPr/>
            </p:nvSpPr>
            <p:spPr>
              <a:xfrm>
                <a:off x="2116300" y="4379750"/>
                <a:ext cx="4100" cy="36950"/>
              </a:xfrm>
              <a:custGeom>
                <a:avLst/>
                <a:gdLst/>
                <a:ahLst/>
                <a:cxnLst/>
                <a:rect l="l" t="t" r="r" b="b"/>
                <a:pathLst>
                  <a:path w="164" h="1478" extrusionOk="0">
                    <a:moveTo>
                      <a:pt x="35" y="0"/>
                    </a:moveTo>
                    <a:cubicBezTo>
                      <a:pt x="12" y="0"/>
                      <a:pt x="1" y="23"/>
                      <a:pt x="1" y="47"/>
                    </a:cubicBezTo>
                    <a:lnTo>
                      <a:pt x="82" y="1442"/>
                    </a:lnTo>
                    <a:cubicBezTo>
                      <a:pt x="94" y="1466"/>
                      <a:pt x="105" y="1477"/>
                      <a:pt x="129" y="1477"/>
                    </a:cubicBezTo>
                    <a:cubicBezTo>
                      <a:pt x="152" y="1477"/>
                      <a:pt x="163" y="1466"/>
                      <a:pt x="163" y="1442"/>
                    </a:cubicBezTo>
                    <a:lnTo>
                      <a:pt x="82" y="35"/>
                    </a:lnTo>
                    <a:cubicBezTo>
                      <a:pt x="82" y="12"/>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41"/>
              <p:cNvSpPr/>
              <p:nvPr/>
            </p:nvSpPr>
            <p:spPr>
              <a:xfrm>
                <a:off x="2104950" y="4395725"/>
                <a:ext cx="3225" cy="21850"/>
              </a:xfrm>
              <a:custGeom>
                <a:avLst/>
                <a:gdLst/>
                <a:ahLst/>
                <a:cxnLst/>
                <a:rect l="l" t="t" r="r" b="b"/>
                <a:pathLst>
                  <a:path w="129" h="874" extrusionOk="0">
                    <a:moveTo>
                      <a:pt x="36" y="1"/>
                    </a:moveTo>
                    <a:cubicBezTo>
                      <a:pt x="13" y="1"/>
                      <a:pt x="1" y="24"/>
                      <a:pt x="1" y="47"/>
                    </a:cubicBezTo>
                    <a:lnTo>
                      <a:pt x="47" y="838"/>
                    </a:lnTo>
                    <a:cubicBezTo>
                      <a:pt x="47" y="850"/>
                      <a:pt x="71" y="873"/>
                      <a:pt x="82" y="873"/>
                    </a:cubicBezTo>
                    <a:lnTo>
                      <a:pt x="94" y="873"/>
                    </a:lnTo>
                    <a:cubicBezTo>
                      <a:pt x="117" y="873"/>
                      <a:pt x="129" y="850"/>
                      <a:pt x="129" y="827"/>
                    </a:cubicBezTo>
                    <a:lnTo>
                      <a:pt x="82" y="47"/>
                    </a:lnTo>
                    <a:cubicBezTo>
                      <a:pt x="82" y="24"/>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41"/>
              <p:cNvSpPr/>
              <p:nvPr/>
            </p:nvSpPr>
            <p:spPr>
              <a:xfrm>
                <a:off x="2092450" y="4396600"/>
                <a:ext cx="3525" cy="21550"/>
              </a:xfrm>
              <a:custGeom>
                <a:avLst/>
                <a:gdLst/>
                <a:ahLst/>
                <a:cxnLst/>
                <a:rect l="l" t="t" r="r" b="b"/>
                <a:pathLst>
                  <a:path w="141" h="862" extrusionOk="0">
                    <a:moveTo>
                      <a:pt x="47" y="1"/>
                    </a:moveTo>
                    <a:cubicBezTo>
                      <a:pt x="24" y="1"/>
                      <a:pt x="1" y="24"/>
                      <a:pt x="1" y="47"/>
                    </a:cubicBezTo>
                    <a:lnTo>
                      <a:pt x="59" y="827"/>
                    </a:lnTo>
                    <a:cubicBezTo>
                      <a:pt x="59" y="850"/>
                      <a:pt x="71" y="862"/>
                      <a:pt x="94" y="862"/>
                    </a:cubicBezTo>
                    <a:cubicBezTo>
                      <a:pt x="117" y="862"/>
                      <a:pt x="140" y="850"/>
                      <a:pt x="129" y="827"/>
                    </a:cubicBezTo>
                    <a:lnTo>
                      <a:pt x="82" y="36"/>
                    </a:lnTo>
                    <a:cubicBezTo>
                      <a:pt x="82" y="12"/>
                      <a:pt x="71"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41"/>
              <p:cNvSpPr/>
              <p:nvPr/>
            </p:nvSpPr>
            <p:spPr>
              <a:xfrm>
                <a:off x="2080250" y="4397200"/>
                <a:ext cx="3225" cy="21825"/>
              </a:xfrm>
              <a:custGeom>
                <a:avLst/>
                <a:gdLst/>
                <a:ahLst/>
                <a:cxnLst/>
                <a:rect l="l" t="t" r="r" b="b"/>
                <a:pathLst>
                  <a:path w="129" h="873" extrusionOk="0">
                    <a:moveTo>
                      <a:pt x="35" y="0"/>
                    </a:moveTo>
                    <a:cubicBezTo>
                      <a:pt x="12" y="12"/>
                      <a:pt x="0" y="23"/>
                      <a:pt x="0" y="47"/>
                    </a:cubicBezTo>
                    <a:lnTo>
                      <a:pt x="47" y="838"/>
                    </a:lnTo>
                    <a:cubicBezTo>
                      <a:pt x="47" y="861"/>
                      <a:pt x="70" y="872"/>
                      <a:pt x="93" y="872"/>
                    </a:cubicBezTo>
                    <a:cubicBezTo>
                      <a:pt x="117" y="872"/>
                      <a:pt x="128" y="849"/>
                      <a:pt x="128" y="826"/>
                    </a:cubicBezTo>
                    <a:lnTo>
                      <a:pt x="82" y="47"/>
                    </a:lnTo>
                    <a:cubicBezTo>
                      <a:pt x="82" y="23"/>
                      <a:pt x="58"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41"/>
              <p:cNvSpPr/>
              <p:nvPr/>
            </p:nvSpPr>
            <p:spPr>
              <a:xfrm>
                <a:off x="2068025" y="4398050"/>
                <a:ext cx="3225" cy="21850"/>
              </a:xfrm>
              <a:custGeom>
                <a:avLst/>
                <a:gdLst/>
                <a:ahLst/>
                <a:cxnLst/>
                <a:rect l="l" t="t" r="r" b="b"/>
                <a:pathLst>
                  <a:path w="129" h="874" extrusionOk="0">
                    <a:moveTo>
                      <a:pt x="36" y="1"/>
                    </a:moveTo>
                    <a:cubicBezTo>
                      <a:pt x="12" y="1"/>
                      <a:pt x="1" y="24"/>
                      <a:pt x="1" y="47"/>
                    </a:cubicBezTo>
                    <a:lnTo>
                      <a:pt x="47" y="827"/>
                    </a:lnTo>
                    <a:cubicBezTo>
                      <a:pt x="47" y="850"/>
                      <a:pt x="59" y="873"/>
                      <a:pt x="82" y="873"/>
                    </a:cubicBezTo>
                    <a:cubicBezTo>
                      <a:pt x="105" y="862"/>
                      <a:pt x="129" y="850"/>
                      <a:pt x="129" y="827"/>
                    </a:cubicBezTo>
                    <a:lnTo>
                      <a:pt x="82" y="36"/>
                    </a:lnTo>
                    <a:cubicBezTo>
                      <a:pt x="71" y="13"/>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41"/>
              <p:cNvSpPr/>
              <p:nvPr/>
            </p:nvSpPr>
            <p:spPr>
              <a:xfrm>
                <a:off x="2055225" y="4383525"/>
                <a:ext cx="4100" cy="36950"/>
              </a:xfrm>
              <a:custGeom>
                <a:avLst/>
                <a:gdLst/>
                <a:ahLst/>
                <a:cxnLst/>
                <a:rect l="l" t="t" r="r" b="b"/>
                <a:pathLst>
                  <a:path w="164" h="1478" extrusionOk="0">
                    <a:moveTo>
                      <a:pt x="36" y="0"/>
                    </a:moveTo>
                    <a:cubicBezTo>
                      <a:pt x="13" y="0"/>
                      <a:pt x="1" y="12"/>
                      <a:pt x="1" y="35"/>
                    </a:cubicBezTo>
                    <a:lnTo>
                      <a:pt x="82" y="1443"/>
                    </a:lnTo>
                    <a:cubicBezTo>
                      <a:pt x="94" y="1466"/>
                      <a:pt x="106" y="1478"/>
                      <a:pt x="129" y="1478"/>
                    </a:cubicBezTo>
                    <a:cubicBezTo>
                      <a:pt x="152" y="1478"/>
                      <a:pt x="164" y="1454"/>
                      <a:pt x="164" y="1443"/>
                    </a:cubicBezTo>
                    <a:lnTo>
                      <a:pt x="82" y="35"/>
                    </a:lnTo>
                    <a:cubicBezTo>
                      <a:pt x="82" y="12"/>
                      <a:pt x="59" y="0"/>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41"/>
              <p:cNvSpPr/>
              <p:nvPr/>
            </p:nvSpPr>
            <p:spPr>
              <a:xfrm>
                <a:off x="2043900" y="4399525"/>
                <a:ext cx="3225" cy="21825"/>
              </a:xfrm>
              <a:custGeom>
                <a:avLst/>
                <a:gdLst/>
                <a:ahLst/>
                <a:cxnLst/>
                <a:rect l="l" t="t" r="r" b="b"/>
                <a:pathLst>
                  <a:path w="129" h="873" extrusionOk="0">
                    <a:moveTo>
                      <a:pt x="35" y="0"/>
                    </a:moveTo>
                    <a:cubicBezTo>
                      <a:pt x="12" y="0"/>
                      <a:pt x="0" y="23"/>
                      <a:pt x="0" y="47"/>
                    </a:cubicBezTo>
                    <a:lnTo>
                      <a:pt x="47" y="826"/>
                    </a:lnTo>
                    <a:cubicBezTo>
                      <a:pt x="47" y="849"/>
                      <a:pt x="70" y="872"/>
                      <a:pt x="82" y="872"/>
                    </a:cubicBezTo>
                    <a:lnTo>
                      <a:pt x="93" y="872"/>
                    </a:lnTo>
                    <a:cubicBezTo>
                      <a:pt x="105" y="861"/>
                      <a:pt x="128" y="849"/>
                      <a:pt x="128" y="826"/>
                    </a:cubicBezTo>
                    <a:lnTo>
                      <a:pt x="82" y="35"/>
                    </a:lnTo>
                    <a:cubicBezTo>
                      <a:pt x="82" y="12"/>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41"/>
              <p:cNvSpPr/>
              <p:nvPr/>
            </p:nvSpPr>
            <p:spPr>
              <a:xfrm>
                <a:off x="2031400" y="4400300"/>
                <a:ext cx="3225" cy="21625"/>
              </a:xfrm>
              <a:custGeom>
                <a:avLst/>
                <a:gdLst/>
                <a:ahLst/>
                <a:cxnLst/>
                <a:rect l="l" t="t" r="r" b="b"/>
                <a:pathLst>
                  <a:path w="129" h="865" extrusionOk="0">
                    <a:moveTo>
                      <a:pt x="58" y="1"/>
                    </a:moveTo>
                    <a:cubicBezTo>
                      <a:pt x="55" y="1"/>
                      <a:pt x="51" y="2"/>
                      <a:pt x="47" y="4"/>
                    </a:cubicBezTo>
                    <a:cubicBezTo>
                      <a:pt x="23" y="4"/>
                      <a:pt x="0" y="16"/>
                      <a:pt x="0" y="39"/>
                    </a:cubicBezTo>
                    <a:lnTo>
                      <a:pt x="47" y="830"/>
                    </a:lnTo>
                    <a:cubicBezTo>
                      <a:pt x="58" y="853"/>
                      <a:pt x="70" y="865"/>
                      <a:pt x="93" y="865"/>
                    </a:cubicBezTo>
                    <a:cubicBezTo>
                      <a:pt x="117" y="865"/>
                      <a:pt x="128" y="841"/>
                      <a:pt x="128" y="818"/>
                    </a:cubicBezTo>
                    <a:lnTo>
                      <a:pt x="82" y="39"/>
                    </a:lnTo>
                    <a:cubicBezTo>
                      <a:pt x="82" y="20"/>
                      <a:pt x="74" y="1"/>
                      <a:pt x="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41"/>
              <p:cNvSpPr/>
              <p:nvPr/>
            </p:nvSpPr>
            <p:spPr>
              <a:xfrm>
                <a:off x="2019175" y="4400975"/>
                <a:ext cx="3225" cy="21825"/>
              </a:xfrm>
              <a:custGeom>
                <a:avLst/>
                <a:gdLst/>
                <a:ahLst/>
                <a:cxnLst/>
                <a:rect l="l" t="t" r="r" b="b"/>
                <a:pathLst>
                  <a:path w="129" h="873" extrusionOk="0">
                    <a:moveTo>
                      <a:pt x="36" y="0"/>
                    </a:moveTo>
                    <a:cubicBezTo>
                      <a:pt x="12" y="0"/>
                      <a:pt x="1" y="24"/>
                      <a:pt x="1" y="47"/>
                    </a:cubicBezTo>
                    <a:lnTo>
                      <a:pt x="47" y="826"/>
                    </a:lnTo>
                    <a:cubicBezTo>
                      <a:pt x="47" y="849"/>
                      <a:pt x="70" y="873"/>
                      <a:pt x="94" y="873"/>
                    </a:cubicBezTo>
                    <a:cubicBezTo>
                      <a:pt x="117" y="861"/>
                      <a:pt x="129" y="849"/>
                      <a:pt x="129" y="826"/>
                    </a:cubicBezTo>
                    <a:lnTo>
                      <a:pt x="82" y="35"/>
                    </a:lnTo>
                    <a:cubicBezTo>
                      <a:pt x="82" y="12"/>
                      <a:pt x="59" y="0"/>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41"/>
              <p:cNvSpPr/>
              <p:nvPr/>
            </p:nvSpPr>
            <p:spPr>
              <a:xfrm>
                <a:off x="2006975" y="4401850"/>
                <a:ext cx="3225" cy="21525"/>
              </a:xfrm>
              <a:custGeom>
                <a:avLst/>
                <a:gdLst/>
                <a:ahLst/>
                <a:cxnLst/>
                <a:rect l="l" t="t" r="r" b="b"/>
                <a:pathLst>
                  <a:path w="129" h="861" extrusionOk="0">
                    <a:moveTo>
                      <a:pt x="41" y="0"/>
                    </a:moveTo>
                    <a:cubicBezTo>
                      <a:pt x="21" y="0"/>
                      <a:pt x="0" y="12"/>
                      <a:pt x="0" y="35"/>
                    </a:cubicBezTo>
                    <a:lnTo>
                      <a:pt x="47" y="826"/>
                    </a:lnTo>
                    <a:cubicBezTo>
                      <a:pt x="47" y="849"/>
                      <a:pt x="58" y="861"/>
                      <a:pt x="82" y="861"/>
                    </a:cubicBezTo>
                    <a:cubicBezTo>
                      <a:pt x="105" y="861"/>
                      <a:pt x="128" y="849"/>
                      <a:pt x="128" y="826"/>
                    </a:cubicBezTo>
                    <a:lnTo>
                      <a:pt x="82" y="35"/>
                    </a:lnTo>
                    <a:cubicBezTo>
                      <a:pt x="82" y="12"/>
                      <a:pt x="61"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41"/>
              <p:cNvSpPr/>
              <p:nvPr/>
            </p:nvSpPr>
            <p:spPr>
              <a:xfrm>
                <a:off x="1994175" y="4387000"/>
                <a:ext cx="4100" cy="37050"/>
              </a:xfrm>
              <a:custGeom>
                <a:avLst/>
                <a:gdLst/>
                <a:ahLst/>
                <a:cxnLst/>
                <a:rect l="l" t="t" r="r" b="b"/>
                <a:pathLst>
                  <a:path w="164" h="1482" extrusionOk="0">
                    <a:moveTo>
                      <a:pt x="35" y="1"/>
                    </a:moveTo>
                    <a:cubicBezTo>
                      <a:pt x="12" y="1"/>
                      <a:pt x="0" y="24"/>
                      <a:pt x="0" y="47"/>
                    </a:cubicBezTo>
                    <a:lnTo>
                      <a:pt x="82" y="1443"/>
                    </a:lnTo>
                    <a:cubicBezTo>
                      <a:pt x="82" y="1462"/>
                      <a:pt x="97" y="1481"/>
                      <a:pt x="116" y="1481"/>
                    </a:cubicBezTo>
                    <a:cubicBezTo>
                      <a:pt x="120" y="1481"/>
                      <a:pt x="124" y="1480"/>
                      <a:pt x="128" y="1478"/>
                    </a:cubicBezTo>
                    <a:cubicBezTo>
                      <a:pt x="152" y="1478"/>
                      <a:pt x="163" y="1467"/>
                      <a:pt x="163" y="1443"/>
                    </a:cubicBezTo>
                    <a:lnTo>
                      <a:pt x="82" y="36"/>
                    </a:lnTo>
                    <a:cubicBezTo>
                      <a:pt x="82" y="13"/>
                      <a:pt x="59"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41"/>
              <p:cNvSpPr/>
              <p:nvPr/>
            </p:nvSpPr>
            <p:spPr>
              <a:xfrm>
                <a:off x="1982675" y="4403300"/>
                <a:ext cx="3375" cy="21550"/>
              </a:xfrm>
              <a:custGeom>
                <a:avLst/>
                <a:gdLst/>
                <a:ahLst/>
                <a:cxnLst/>
                <a:rect l="l" t="t" r="r" b="b"/>
                <a:pathLst>
                  <a:path w="135" h="862" extrusionOk="0">
                    <a:moveTo>
                      <a:pt x="43" y="0"/>
                    </a:moveTo>
                    <a:cubicBezTo>
                      <a:pt x="21" y="0"/>
                      <a:pt x="1" y="12"/>
                      <a:pt x="7" y="35"/>
                    </a:cubicBezTo>
                    <a:lnTo>
                      <a:pt x="53" y="826"/>
                    </a:lnTo>
                    <a:cubicBezTo>
                      <a:pt x="53" y="849"/>
                      <a:pt x="65" y="861"/>
                      <a:pt x="88" y="861"/>
                    </a:cubicBezTo>
                    <a:cubicBezTo>
                      <a:pt x="111" y="861"/>
                      <a:pt x="135" y="849"/>
                      <a:pt x="135" y="826"/>
                    </a:cubicBezTo>
                    <a:lnTo>
                      <a:pt x="88" y="35"/>
                    </a:lnTo>
                    <a:cubicBezTo>
                      <a:pt x="88" y="12"/>
                      <a:pt x="65" y="0"/>
                      <a:pt x="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41"/>
              <p:cNvSpPr/>
              <p:nvPr/>
            </p:nvSpPr>
            <p:spPr>
              <a:xfrm>
                <a:off x="1970325" y="4403875"/>
                <a:ext cx="3225" cy="21825"/>
              </a:xfrm>
              <a:custGeom>
                <a:avLst/>
                <a:gdLst/>
                <a:ahLst/>
                <a:cxnLst/>
                <a:rect l="l" t="t" r="r" b="b"/>
                <a:pathLst>
                  <a:path w="129" h="873" extrusionOk="0">
                    <a:moveTo>
                      <a:pt x="35" y="1"/>
                    </a:moveTo>
                    <a:cubicBezTo>
                      <a:pt x="24" y="1"/>
                      <a:pt x="1" y="24"/>
                      <a:pt x="1" y="47"/>
                    </a:cubicBezTo>
                    <a:lnTo>
                      <a:pt x="47" y="826"/>
                    </a:lnTo>
                    <a:cubicBezTo>
                      <a:pt x="47" y="850"/>
                      <a:pt x="70" y="873"/>
                      <a:pt x="94" y="873"/>
                    </a:cubicBezTo>
                    <a:cubicBezTo>
                      <a:pt x="117" y="873"/>
                      <a:pt x="129" y="850"/>
                      <a:pt x="129" y="826"/>
                    </a:cubicBezTo>
                    <a:lnTo>
                      <a:pt x="82" y="35"/>
                    </a:lnTo>
                    <a:cubicBezTo>
                      <a:pt x="82" y="12"/>
                      <a:pt x="59"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41"/>
              <p:cNvSpPr/>
              <p:nvPr/>
            </p:nvSpPr>
            <p:spPr>
              <a:xfrm>
                <a:off x="1958125" y="4404750"/>
                <a:ext cx="3225" cy="21825"/>
              </a:xfrm>
              <a:custGeom>
                <a:avLst/>
                <a:gdLst/>
                <a:ahLst/>
                <a:cxnLst/>
                <a:rect l="l" t="t" r="r" b="b"/>
                <a:pathLst>
                  <a:path w="129" h="873" extrusionOk="0">
                    <a:moveTo>
                      <a:pt x="41" y="0"/>
                    </a:moveTo>
                    <a:cubicBezTo>
                      <a:pt x="20" y="0"/>
                      <a:pt x="0" y="12"/>
                      <a:pt x="0" y="35"/>
                    </a:cubicBezTo>
                    <a:lnTo>
                      <a:pt x="47" y="826"/>
                    </a:lnTo>
                    <a:cubicBezTo>
                      <a:pt x="47" y="850"/>
                      <a:pt x="70" y="861"/>
                      <a:pt x="81" y="861"/>
                    </a:cubicBezTo>
                    <a:lnTo>
                      <a:pt x="93" y="873"/>
                    </a:lnTo>
                    <a:cubicBezTo>
                      <a:pt x="116" y="861"/>
                      <a:pt x="128" y="850"/>
                      <a:pt x="128" y="826"/>
                    </a:cubicBezTo>
                    <a:lnTo>
                      <a:pt x="81" y="35"/>
                    </a:lnTo>
                    <a:cubicBezTo>
                      <a:pt x="81" y="12"/>
                      <a:pt x="61"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41"/>
              <p:cNvSpPr/>
              <p:nvPr/>
            </p:nvSpPr>
            <p:spPr>
              <a:xfrm>
                <a:off x="1945600" y="4405325"/>
                <a:ext cx="3525" cy="21850"/>
              </a:xfrm>
              <a:custGeom>
                <a:avLst/>
                <a:gdLst/>
                <a:ahLst/>
                <a:cxnLst/>
                <a:rect l="l" t="t" r="r" b="b"/>
                <a:pathLst>
                  <a:path w="141" h="874" extrusionOk="0">
                    <a:moveTo>
                      <a:pt x="47" y="1"/>
                    </a:moveTo>
                    <a:cubicBezTo>
                      <a:pt x="24" y="1"/>
                      <a:pt x="1" y="24"/>
                      <a:pt x="1" y="47"/>
                    </a:cubicBezTo>
                    <a:lnTo>
                      <a:pt x="59" y="838"/>
                    </a:lnTo>
                    <a:cubicBezTo>
                      <a:pt x="59" y="850"/>
                      <a:pt x="71" y="873"/>
                      <a:pt x="94" y="873"/>
                    </a:cubicBezTo>
                    <a:cubicBezTo>
                      <a:pt x="117" y="873"/>
                      <a:pt x="140" y="850"/>
                      <a:pt x="129" y="827"/>
                    </a:cubicBezTo>
                    <a:lnTo>
                      <a:pt x="82" y="47"/>
                    </a:lnTo>
                    <a:cubicBezTo>
                      <a:pt x="82" y="24"/>
                      <a:pt x="71"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41"/>
              <p:cNvSpPr/>
              <p:nvPr/>
            </p:nvSpPr>
            <p:spPr>
              <a:xfrm>
                <a:off x="1933100" y="4390800"/>
                <a:ext cx="4100" cy="36950"/>
              </a:xfrm>
              <a:custGeom>
                <a:avLst/>
                <a:gdLst/>
                <a:ahLst/>
                <a:cxnLst/>
                <a:rect l="l" t="t" r="r" b="b"/>
                <a:pathLst>
                  <a:path w="164" h="1478" extrusionOk="0">
                    <a:moveTo>
                      <a:pt x="36" y="0"/>
                    </a:moveTo>
                    <a:cubicBezTo>
                      <a:pt x="12" y="0"/>
                      <a:pt x="1" y="12"/>
                      <a:pt x="1" y="35"/>
                    </a:cubicBezTo>
                    <a:lnTo>
                      <a:pt x="82" y="1442"/>
                    </a:lnTo>
                    <a:cubicBezTo>
                      <a:pt x="82" y="1466"/>
                      <a:pt x="105" y="1477"/>
                      <a:pt x="129" y="1477"/>
                    </a:cubicBezTo>
                    <a:cubicBezTo>
                      <a:pt x="152" y="1477"/>
                      <a:pt x="164" y="1454"/>
                      <a:pt x="164" y="1442"/>
                    </a:cubicBezTo>
                    <a:lnTo>
                      <a:pt x="82" y="35"/>
                    </a:lnTo>
                    <a:cubicBezTo>
                      <a:pt x="82" y="12"/>
                      <a:pt x="59" y="0"/>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41"/>
              <p:cNvSpPr/>
              <p:nvPr/>
            </p:nvSpPr>
            <p:spPr>
              <a:xfrm>
                <a:off x="1921775" y="4406775"/>
                <a:ext cx="3225" cy="21850"/>
              </a:xfrm>
              <a:custGeom>
                <a:avLst/>
                <a:gdLst/>
                <a:ahLst/>
                <a:cxnLst/>
                <a:rect l="l" t="t" r="r" b="b"/>
                <a:pathLst>
                  <a:path w="129" h="874" extrusionOk="0">
                    <a:moveTo>
                      <a:pt x="35" y="1"/>
                    </a:moveTo>
                    <a:cubicBezTo>
                      <a:pt x="12" y="1"/>
                      <a:pt x="0" y="24"/>
                      <a:pt x="0" y="47"/>
                    </a:cubicBezTo>
                    <a:lnTo>
                      <a:pt x="47" y="838"/>
                    </a:lnTo>
                    <a:cubicBezTo>
                      <a:pt x="47" y="850"/>
                      <a:pt x="58" y="873"/>
                      <a:pt x="82" y="873"/>
                    </a:cubicBezTo>
                    <a:cubicBezTo>
                      <a:pt x="105" y="873"/>
                      <a:pt x="128" y="850"/>
                      <a:pt x="128" y="827"/>
                    </a:cubicBezTo>
                    <a:lnTo>
                      <a:pt x="70" y="47"/>
                    </a:lnTo>
                    <a:cubicBezTo>
                      <a:pt x="70" y="24"/>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41"/>
              <p:cNvSpPr/>
              <p:nvPr/>
            </p:nvSpPr>
            <p:spPr>
              <a:xfrm>
                <a:off x="1909250" y="4407650"/>
                <a:ext cx="3225" cy="21550"/>
              </a:xfrm>
              <a:custGeom>
                <a:avLst/>
                <a:gdLst/>
                <a:ahLst/>
                <a:cxnLst/>
                <a:rect l="l" t="t" r="r" b="b"/>
                <a:pathLst>
                  <a:path w="129" h="862" extrusionOk="0">
                    <a:moveTo>
                      <a:pt x="48" y="1"/>
                    </a:moveTo>
                    <a:cubicBezTo>
                      <a:pt x="24" y="1"/>
                      <a:pt x="1" y="24"/>
                      <a:pt x="1" y="47"/>
                    </a:cubicBezTo>
                    <a:lnTo>
                      <a:pt x="48" y="827"/>
                    </a:lnTo>
                    <a:cubicBezTo>
                      <a:pt x="48" y="850"/>
                      <a:pt x="71" y="862"/>
                      <a:pt x="94" y="862"/>
                    </a:cubicBezTo>
                    <a:cubicBezTo>
                      <a:pt x="117" y="862"/>
                      <a:pt x="129" y="850"/>
                      <a:pt x="129" y="827"/>
                    </a:cubicBezTo>
                    <a:lnTo>
                      <a:pt x="82" y="36"/>
                    </a:lnTo>
                    <a:cubicBezTo>
                      <a:pt x="82" y="12"/>
                      <a:pt x="59" y="1"/>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41"/>
              <p:cNvSpPr/>
              <p:nvPr/>
            </p:nvSpPr>
            <p:spPr>
              <a:xfrm>
                <a:off x="1897050" y="4408250"/>
                <a:ext cx="3225" cy="21825"/>
              </a:xfrm>
              <a:custGeom>
                <a:avLst/>
                <a:gdLst/>
                <a:ahLst/>
                <a:cxnLst/>
                <a:rect l="l" t="t" r="r" b="b"/>
                <a:pathLst>
                  <a:path w="129" h="873" extrusionOk="0">
                    <a:moveTo>
                      <a:pt x="35" y="0"/>
                    </a:moveTo>
                    <a:cubicBezTo>
                      <a:pt x="12" y="12"/>
                      <a:pt x="0" y="23"/>
                      <a:pt x="0" y="47"/>
                    </a:cubicBezTo>
                    <a:lnTo>
                      <a:pt x="47" y="838"/>
                    </a:lnTo>
                    <a:cubicBezTo>
                      <a:pt x="47" y="849"/>
                      <a:pt x="70" y="872"/>
                      <a:pt x="82" y="872"/>
                    </a:cubicBezTo>
                    <a:lnTo>
                      <a:pt x="94" y="872"/>
                    </a:lnTo>
                    <a:cubicBezTo>
                      <a:pt x="105" y="872"/>
                      <a:pt x="128" y="849"/>
                      <a:pt x="128" y="826"/>
                    </a:cubicBezTo>
                    <a:lnTo>
                      <a:pt x="82" y="47"/>
                    </a:lnTo>
                    <a:cubicBezTo>
                      <a:pt x="82" y="23"/>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41"/>
              <p:cNvSpPr/>
              <p:nvPr/>
            </p:nvSpPr>
            <p:spPr>
              <a:xfrm>
                <a:off x="1884550" y="4409100"/>
                <a:ext cx="3225" cy="21850"/>
              </a:xfrm>
              <a:custGeom>
                <a:avLst/>
                <a:gdLst/>
                <a:ahLst/>
                <a:cxnLst/>
                <a:rect l="l" t="t" r="r" b="b"/>
                <a:pathLst>
                  <a:path w="129" h="874" extrusionOk="0">
                    <a:moveTo>
                      <a:pt x="47" y="1"/>
                    </a:moveTo>
                    <a:cubicBezTo>
                      <a:pt x="24" y="1"/>
                      <a:pt x="0" y="24"/>
                      <a:pt x="0" y="47"/>
                    </a:cubicBezTo>
                    <a:lnTo>
                      <a:pt x="47" y="827"/>
                    </a:lnTo>
                    <a:cubicBezTo>
                      <a:pt x="58" y="850"/>
                      <a:pt x="70" y="862"/>
                      <a:pt x="93" y="873"/>
                    </a:cubicBezTo>
                    <a:cubicBezTo>
                      <a:pt x="117" y="862"/>
                      <a:pt x="128" y="850"/>
                      <a:pt x="128" y="827"/>
                    </a:cubicBezTo>
                    <a:lnTo>
                      <a:pt x="82" y="36"/>
                    </a:lnTo>
                    <a:cubicBezTo>
                      <a:pt x="82" y="13"/>
                      <a:pt x="58"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41"/>
              <p:cNvSpPr/>
              <p:nvPr/>
            </p:nvSpPr>
            <p:spPr>
              <a:xfrm>
                <a:off x="1872050" y="4394275"/>
                <a:ext cx="4075" cy="37250"/>
              </a:xfrm>
              <a:custGeom>
                <a:avLst/>
                <a:gdLst/>
                <a:ahLst/>
                <a:cxnLst/>
                <a:rect l="l" t="t" r="r" b="b"/>
                <a:pathLst>
                  <a:path w="163" h="1490" extrusionOk="0">
                    <a:moveTo>
                      <a:pt x="35" y="1"/>
                    </a:moveTo>
                    <a:cubicBezTo>
                      <a:pt x="12" y="12"/>
                      <a:pt x="0" y="24"/>
                      <a:pt x="0" y="47"/>
                    </a:cubicBezTo>
                    <a:lnTo>
                      <a:pt x="82" y="1455"/>
                    </a:lnTo>
                    <a:cubicBezTo>
                      <a:pt x="82" y="1466"/>
                      <a:pt x="105" y="1490"/>
                      <a:pt x="128" y="1490"/>
                    </a:cubicBezTo>
                    <a:cubicBezTo>
                      <a:pt x="151" y="1490"/>
                      <a:pt x="163" y="1466"/>
                      <a:pt x="163" y="1443"/>
                    </a:cubicBezTo>
                    <a:lnTo>
                      <a:pt x="82" y="47"/>
                    </a:lnTo>
                    <a:cubicBezTo>
                      <a:pt x="70" y="24"/>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41"/>
              <p:cNvSpPr/>
              <p:nvPr/>
            </p:nvSpPr>
            <p:spPr>
              <a:xfrm>
                <a:off x="1860400" y="4410575"/>
                <a:ext cx="3525" cy="21525"/>
              </a:xfrm>
              <a:custGeom>
                <a:avLst/>
                <a:gdLst/>
                <a:ahLst/>
                <a:cxnLst/>
                <a:rect l="l" t="t" r="r" b="b"/>
                <a:pathLst>
                  <a:path w="141" h="861" extrusionOk="0">
                    <a:moveTo>
                      <a:pt x="47" y="0"/>
                    </a:moveTo>
                    <a:cubicBezTo>
                      <a:pt x="24" y="0"/>
                      <a:pt x="1" y="23"/>
                      <a:pt x="13" y="47"/>
                    </a:cubicBezTo>
                    <a:lnTo>
                      <a:pt x="59" y="826"/>
                    </a:lnTo>
                    <a:cubicBezTo>
                      <a:pt x="59" y="849"/>
                      <a:pt x="71" y="861"/>
                      <a:pt x="94" y="861"/>
                    </a:cubicBezTo>
                    <a:cubicBezTo>
                      <a:pt x="117" y="861"/>
                      <a:pt x="140" y="849"/>
                      <a:pt x="140" y="826"/>
                    </a:cubicBezTo>
                    <a:lnTo>
                      <a:pt x="94" y="35"/>
                    </a:lnTo>
                    <a:cubicBezTo>
                      <a:pt x="82" y="12"/>
                      <a:pt x="71"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41"/>
              <p:cNvSpPr/>
              <p:nvPr/>
            </p:nvSpPr>
            <p:spPr>
              <a:xfrm>
                <a:off x="1848200" y="4411150"/>
                <a:ext cx="3225" cy="21825"/>
              </a:xfrm>
              <a:custGeom>
                <a:avLst/>
                <a:gdLst/>
                <a:ahLst/>
                <a:cxnLst/>
                <a:rect l="l" t="t" r="r" b="b"/>
                <a:pathLst>
                  <a:path w="129" h="873" extrusionOk="0">
                    <a:moveTo>
                      <a:pt x="35" y="0"/>
                    </a:moveTo>
                    <a:cubicBezTo>
                      <a:pt x="12" y="12"/>
                      <a:pt x="0" y="24"/>
                      <a:pt x="0" y="47"/>
                    </a:cubicBezTo>
                    <a:lnTo>
                      <a:pt x="47" y="838"/>
                    </a:lnTo>
                    <a:cubicBezTo>
                      <a:pt x="47" y="861"/>
                      <a:pt x="70" y="873"/>
                      <a:pt x="93" y="873"/>
                    </a:cubicBezTo>
                    <a:cubicBezTo>
                      <a:pt x="117" y="873"/>
                      <a:pt x="128" y="849"/>
                      <a:pt x="128" y="826"/>
                    </a:cubicBezTo>
                    <a:lnTo>
                      <a:pt x="82" y="47"/>
                    </a:lnTo>
                    <a:cubicBezTo>
                      <a:pt x="82" y="24"/>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41"/>
              <p:cNvSpPr/>
              <p:nvPr/>
            </p:nvSpPr>
            <p:spPr>
              <a:xfrm>
                <a:off x="1835975" y="4412025"/>
                <a:ext cx="3225" cy="21825"/>
              </a:xfrm>
              <a:custGeom>
                <a:avLst/>
                <a:gdLst/>
                <a:ahLst/>
                <a:cxnLst/>
                <a:rect l="l" t="t" r="r" b="b"/>
                <a:pathLst>
                  <a:path w="129" h="873" extrusionOk="0">
                    <a:moveTo>
                      <a:pt x="36" y="0"/>
                    </a:moveTo>
                    <a:cubicBezTo>
                      <a:pt x="12" y="0"/>
                      <a:pt x="1" y="24"/>
                      <a:pt x="1" y="47"/>
                    </a:cubicBezTo>
                    <a:lnTo>
                      <a:pt x="47" y="826"/>
                    </a:lnTo>
                    <a:cubicBezTo>
                      <a:pt x="47" y="849"/>
                      <a:pt x="59" y="873"/>
                      <a:pt x="82" y="873"/>
                    </a:cubicBezTo>
                    <a:cubicBezTo>
                      <a:pt x="106" y="861"/>
                      <a:pt x="129" y="849"/>
                      <a:pt x="129" y="826"/>
                    </a:cubicBezTo>
                    <a:lnTo>
                      <a:pt x="82" y="35"/>
                    </a:lnTo>
                    <a:cubicBezTo>
                      <a:pt x="82" y="12"/>
                      <a:pt x="59" y="0"/>
                      <a:pt x="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41"/>
              <p:cNvSpPr/>
              <p:nvPr/>
            </p:nvSpPr>
            <p:spPr>
              <a:xfrm>
                <a:off x="1823475" y="4412825"/>
                <a:ext cx="3225" cy="21600"/>
              </a:xfrm>
              <a:custGeom>
                <a:avLst/>
                <a:gdLst/>
                <a:ahLst/>
                <a:cxnLst/>
                <a:rect l="l" t="t" r="r" b="b"/>
                <a:pathLst>
                  <a:path w="129" h="864" extrusionOk="0">
                    <a:moveTo>
                      <a:pt x="55" y="0"/>
                    </a:moveTo>
                    <a:cubicBezTo>
                      <a:pt x="52" y="0"/>
                      <a:pt x="49" y="1"/>
                      <a:pt x="47" y="3"/>
                    </a:cubicBezTo>
                    <a:cubicBezTo>
                      <a:pt x="24" y="3"/>
                      <a:pt x="1" y="15"/>
                      <a:pt x="1" y="38"/>
                    </a:cubicBezTo>
                    <a:lnTo>
                      <a:pt x="47" y="829"/>
                    </a:lnTo>
                    <a:cubicBezTo>
                      <a:pt x="59" y="852"/>
                      <a:pt x="70" y="864"/>
                      <a:pt x="94" y="864"/>
                    </a:cubicBezTo>
                    <a:cubicBezTo>
                      <a:pt x="117" y="864"/>
                      <a:pt x="129" y="841"/>
                      <a:pt x="129" y="817"/>
                    </a:cubicBezTo>
                    <a:lnTo>
                      <a:pt x="82" y="38"/>
                    </a:lnTo>
                    <a:cubicBezTo>
                      <a:pt x="82" y="19"/>
                      <a:pt x="67" y="0"/>
                      <a:pt x="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41"/>
              <p:cNvSpPr/>
              <p:nvPr/>
            </p:nvSpPr>
            <p:spPr>
              <a:xfrm>
                <a:off x="1810675" y="4398050"/>
                <a:ext cx="4400" cy="37050"/>
              </a:xfrm>
              <a:custGeom>
                <a:avLst/>
                <a:gdLst/>
                <a:ahLst/>
                <a:cxnLst/>
                <a:rect l="l" t="t" r="r" b="b"/>
                <a:pathLst>
                  <a:path w="176" h="1482" extrusionOk="0">
                    <a:moveTo>
                      <a:pt x="36" y="1"/>
                    </a:moveTo>
                    <a:cubicBezTo>
                      <a:pt x="13" y="1"/>
                      <a:pt x="1" y="24"/>
                      <a:pt x="1" y="47"/>
                    </a:cubicBezTo>
                    <a:lnTo>
                      <a:pt x="82" y="1443"/>
                    </a:lnTo>
                    <a:cubicBezTo>
                      <a:pt x="92" y="1462"/>
                      <a:pt x="101" y="1481"/>
                      <a:pt x="117" y="1481"/>
                    </a:cubicBezTo>
                    <a:cubicBezTo>
                      <a:pt x="121" y="1481"/>
                      <a:pt x="125" y="1480"/>
                      <a:pt x="129" y="1478"/>
                    </a:cubicBezTo>
                    <a:cubicBezTo>
                      <a:pt x="152" y="1478"/>
                      <a:pt x="175" y="1467"/>
                      <a:pt x="164" y="1443"/>
                    </a:cubicBezTo>
                    <a:lnTo>
                      <a:pt x="82" y="36"/>
                    </a:lnTo>
                    <a:cubicBezTo>
                      <a:pt x="82" y="13"/>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41"/>
              <p:cNvSpPr/>
              <p:nvPr/>
            </p:nvSpPr>
            <p:spPr>
              <a:xfrm>
                <a:off x="1799350" y="4414275"/>
                <a:ext cx="3500" cy="21625"/>
              </a:xfrm>
              <a:custGeom>
                <a:avLst/>
                <a:gdLst/>
                <a:ahLst/>
                <a:cxnLst/>
                <a:rect l="l" t="t" r="r" b="b"/>
                <a:pathLst>
                  <a:path w="140" h="865" extrusionOk="0">
                    <a:moveTo>
                      <a:pt x="58" y="0"/>
                    </a:moveTo>
                    <a:cubicBezTo>
                      <a:pt x="55" y="0"/>
                      <a:pt x="51" y="1"/>
                      <a:pt x="47" y="3"/>
                    </a:cubicBezTo>
                    <a:cubicBezTo>
                      <a:pt x="24" y="3"/>
                      <a:pt x="0" y="15"/>
                      <a:pt x="0" y="38"/>
                    </a:cubicBezTo>
                    <a:lnTo>
                      <a:pt x="58" y="829"/>
                    </a:lnTo>
                    <a:cubicBezTo>
                      <a:pt x="58" y="852"/>
                      <a:pt x="70" y="864"/>
                      <a:pt x="93" y="864"/>
                    </a:cubicBezTo>
                    <a:cubicBezTo>
                      <a:pt x="117" y="864"/>
                      <a:pt x="140" y="841"/>
                      <a:pt x="140" y="818"/>
                    </a:cubicBezTo>
                    <a:lnTo>
                      <a:pt x="82" y="38"/>
                    </a:lnTo>
                    <a:cubicBezTo>
                      <a:pt x="82" y="19"/>
                      <a:pt x="74" y="0"/>
                      <a:pt x="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41"/>
              <p:cNvSpPr/>
              <p:nvPr/>
            </p:nvSpPr>
            <p:spPr>
              <a:xfrm>
                <a:off x="1787125" y="4415000"/>
                <a:ext cx="3225" cy="21750"/>
              </a:xfrm>
              <a:custGeom>
                <a:avLst/>
                <a:gdLst/>
                <a:ahLst/>
                <a:cxnLst/>
                <a:rect l="l" t="t" r="r" b="b"/>
                <a:pathLst>
                  <a:path w="129" h="870" extrusionOk="0">
                    <a:moveTo>
                      <a:pt x="41" y="0"/>
                    </a:moveTo>
                    <a:cubicBezTo>
                      <a:pt x="21" y="0"/>
                      <a:pt x="1" y="15"/>
                      <a:pt x="1" y="44"/>
                    </a:cubicBezTo>
                    <a:lnTo>
                      <a:pt x="47" y="823"/>
                    </a:lnTo>
                    <a:cubicBezTo>
                      <a:pt x="47" y="847"/>
                      <a:pt x="71" y="870"/>
                      <a:pt x="94" y="870"/>
                    </a:cubicBezTo>
                    <a:cubicBezTo>
                      <a:pt x="117" y="870"/>
                      <a:pt x="129" y="847"/>
                      <a:pt x="129" y="823"/>
                    </a:cubicBezTo>
                    <a:lnTo>
                      <a:pt x="82" y="44"/>
                    </a:lnTo>
                    <a:cubicBezTo>
                      <a:pt x="82" y="15"/>
                      <a:pt x="62"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41"/>
              <p:cNvSpPr/>
              <p:nvPr/>
            </p:nvSpPr>
            <p:spPr>
              <a:xfrm>
                <a:off x="1774625" y="4415800"/>
                <a:ext cx="3525" cy="21550"/>
              </a:xfrm>
              <a:custGeom>
                <a:avLst/>
                <a:gdLst/>
                <a:ahLst/>
                <a:cxnLst/>
                <a:rect l="l" t="t" r="r" b="b"/>
                <a:pathLst>
                  <a:path w="141" h="862" extrusionOk="0">
                    <a:moveTo>
                      <a:pt x="47" y="0"/>
                    </a:moveTo>
                    <a:cubicBezTo>
                      <a:pt x="24" y="0"/>
                      <a:pt x="1" y="12"/>
                      <a:pt x="12" y="35"/>
                    </a:cubicBezTo>
                    <a:lnTo>
                      <a:pt x="59" y="826"/>
                    </a:lnTo>
                    <a:cubicBezTo>
                      <a:pt x="59" y="850"/>
                      <a:pt x="70" y="861"/>
                      <a:pt x="94" y="861"/>
                    </a:cubicBezTo>
                    <a:cubicBezTo>
                      <a:pt x="117" y="861"/>
                      <a:pt x="140" y="838"/>
                      <a:pt x="140" y="826"/>
                    </a:cubicBezTo>
                    <a:lnTo>
                      <a:pt x="94" y="35"/>
                    </a:lnTo>
                    <a:cubicBezTo>
                      <a:pt x="82" y="12"/>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41"/>
              <p:cNvSpPr/>
              <p:nvPr/>
            </p:nvSpPr>
            <p:spPr>
              <a:xfrm>
                <a:off x="1762425" y="4416375"/>
                <a:ext cx="3225" cy="21850"/>
              </a:xfrm>
              <a:custGeom>
                <a:avLst/>
                <a:gdLst/>
                <a:ahLst/>
                <a:cxnLst/>
                <a:rect l="l" t="t" r="r" b="b"/>
                <a:pathLst>
                  <a:path w="129" h="874" extrusionOk="0">
                    <a:moveTo>
                      <a:pt x="47" y="1"/>
                    </a:moveTo>
                    <a:cubicBezTo>
                      <a:pt x="23" y="1"/>
                      <a:pt x="0" y="24"/>
                      <a:pt x="0" y="47"/>
                    </a:cubicBezTo>
                    <a:lnTo>
                      <a:pt x="47" y="838"/>
                    </a:lnTo>
                    <a:cubicBezTo>
                      <a:pt x="47" y="850"/>
                      <a:pt x="70" y="873"/>
                      <a:pt x="93" y="873"/>
                    </a:cubicBezTo>
                    <a:cubicBezTo>
                      <a:pt x="116" y="873"/>
                      <a:pt x="128" y="850"/>
                      <a:pt x="128" y="827"/>
                    </a:cubicBezTo>
                    <a:lnTo>
                      <a:pt x="82" y="36"/>
                    </a:lnTo>
                    <a:cubicBezTo>
                      <a:pt x="82" y="24"/>
                      <a:pt x="58"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41"/>
              <p:cNvSpPr/>
              <p:nvPr/>
            </p:nvSpPr>
            <p:spPr>
              <a:xfrm>
                <a:off x="1749775" y="4401850"/>
                <a:ext cx="4225" cy="36950"/>
              </a:xfrm>
              <a:custGeom>
                <a:avLst/>
                <a:gdLst/>
                <a:ahLst/>
                <a:cxnLst/>
                <a:rect l="l" t="t" r="r" b="b"/>
                <a:pathLst>
                  <a:path w="169" h="1478" extrusionOk="0">
                    <a:moveTo>
                      <a:pt x="47" y="0"/>
                    </a:moveTo>
                    <a:cubicBezTo>
                      <a:pt x="23" y="0"/>
                      <a:pt x="0" y="12"/>
                      <a:pt x="6" y="35"/>
                    </a:cubicBezTo>
                    <a:lnTo>
                      <a:pt x="87" y="1431"/>
                    </a:lnTo>
                    <a:cubicBezTo>
                      <a:pt x="87" y="1454"/>
                      <a:pt x="99" y="1477"/>
                      <a:pt x="122" y="1477"/>
                    </a:cubicBezTo>
                    <a:lnTo>
                      <a:pt x="134" y="1477"/>
                    </a:lnTo>
                    <a:cubicBezTo>
                      <a:pt x="157" y="1477"/>
                      <a:pt x="169" y="1454"/>
                      <a:pt x="169" y="1431"/>
                    </a:cubicBezTo>
                    <a:lnTo>
                      <a:pt x="87" y="35"/>
                    </a:lnTo>
                    <a:cubicBezTo>
                      <a:pt x="93" y="12"/>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41"/>
              <p:cNvSpPr/>
              <p:nvPr/>
            </p:nvSpPr>
            <p:spPr>
              <a:xfrm>
                <a:off x="1738275" y="4417825"/>
                <a:ext cx="3225" cy="21850"/>
              </a:xfrm>
              <a:custGeom>
                <a:avLst/>
                <a:gdLst/>
                <a:ahLst/>
                <a:cxnLst/>
                <a:rect l="l" t="t" r="r" b="b"/>
                <a:pathLst>
                  <a:path w="129" h="874" extrusionOk="0">
                    <a:moveTo>
                      <a:pt x="47" y="1"/>
                    </a:moveTo>
                    <a:cubicBezTo>
                      <a:pt x="24" y="1"/>
                      <a:pt x="1" y="24"/>
                      <a:pt x="1" y="47"/>
                    </a:cubicBezTo>
                    <a:lnTo>
                      <a:pt x="47" y="827"/>
                    </a:lnTo>
                    <a:cubicBezTo>
                      <a:pt x="59" y="850"/>
                      <a:pt x="70" y="873"/>
                      <a:pt x="94" y="873"/>
                    </a:cubicBezTo>
                    <a:cubicBezTo>
                      <a:pt x="117" y="873"/>
                      <a:pt x="129" y="850"/>
                      <a:pt x="129" y="827"/>
                    </a:cubicBezTo>
                    <a:lnTo>
                      <a:pt x="82" y="36"/>
                    </a:lnTo>
                    <a:cubicBezTo>
                      <a:pt x="82" y="13"/>
                      <a:pt x="70"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41"/>
              <p:cNvSpPr/>
              <p:nvPr/>
            </p:nvSpPr>
            <p:spPr>
              <a:xfrm>
                <a:off x="1726075" y="4418700"/>
                <a:ext cx="3225" cy="21550"/>
              </a:xfrm>
              <a:custGeom>
                <a:avLst/>
                <a:gdLst/>
                <a:ahLst/>
                <a:cxnLst/>
                <a:rect l="l" t="t" r="r" b="b"/>
                <a:pathLst>
                  <a:path w="129" h="862" extrusionOk="0">
                    <a:moveTo>
                      <a:pt x="35" y="1"/>
                    </a:moveTo>
                    <a:cubicBezTo>
                      <a:pt x="12" y="1"/>
                      <a:pt x="0" y="12"/>
                      <a:pt x="0" y="36"/>
                    </a:cubicBezTo>
                    <a:lnTo>
                      <a:pt x="47" y="827"/>
                    </a:lnTo>
                    <a:cubicBezTo>
                      <a:pt x="47" y="850"/>
                      <a:pt x="70" y="862"/>
                      <a:pt x="93" y="862"/>
                    </a:cubicBezTo>
                    <a:cubicBezTo>
                      <a:pt x="116" y="862"/>
                      <a:pt x="128" y="838"/>
                      <a:pt x="128" y="827"/>
                    </a:cubicBezTo>
                    <a:lnTo>
                      <a:pt x="82" y="36"/>
                    </a:lnTo>
                    <a:cubicBezTo>
                      <a:pt x="82" y="12"/>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41"/>
              <p:cNvSpPr/>
              <p:nvPr/>
            </p:nvSpPr>
            <p:spPr>
              <a:xfrm>
                <a:off x="1713575" y="4419300"/>
                <a:ext cx="3500" cy="21825"/>
              </a:xfrm>
              <a:custGeom>
                <a:avLst/>
                <a:gdLst/>
                <a:ahLst/>
                <a:cxnLst/>
                <a:rect l="l" t="t" r="r" b="b"/>
                <a:pathLst>
                  <a:path w="140" h="873" extrusionOk="0">
                    <a:moveTo>
                      <a:pt x="47" y="0"/>
                    </a:moveTo>
                    <a:cubicBezTo>
                      <a:pt x="23" y="0"/>
                      <a:pt x="0" y="23"/>
                      <a:pt x="12" y="47"/>
                    </a:cubicBezTo>
                    <a:lnTo>
                      <a:pt x="58" y="838"/>
                    </a:lnTo>
                    <a:cubicBezTo>
                      <a:pt x="58" y="849"/>
                      <a:pt x="70" y="872"/>
                      <a:pt x="93" y="872"/>
                    </a:cubicBezTo>
                    <a:cubicBezTo>
                      <a:pt x="116" y="872"/>
                      <a:pt x="140" y="849"/>
                      <a:pt x="140" y="826"/>
                    </a:cubicBezTo>
                    <a:lnTo>
                      <a:pt x="93" y="47"/>
                    </a:lnTo>
                    <a:cubicBezTo>
                      <a:pt x="81" y="23"/>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41"/>
              <p:cNvSpPr/>
              <p:nvPr/>
            </p:nvSpPr>
            <p:spPr>
              <a:xfrm>
                <a:off x="1701350" y="4420150"/>
                <a:ext cx="3225" cy="21550"/>
              </a:xfrm>
              <a:custGeom>
                <a:avLst/>
                <a:gdLst/>
                <a:ahLst/>
                <a:cxnLst/>
                <a:rect l="l" t="t" r="r" b="b"/>
                <a:pathLst>
                  <a:path w="129" h="862" extrusionOk="0">
                    <a:moveTo>
                      <a:pt x="35" y="1"/>
                    </a:moveTo>
                    <a:cubicBezTo>
                      <a:pt x="12" y="1"/>
                      <a:pt x="0" y="24"/>
                      <a:pt x="0" y="47"/>
                    </a:cubicBezTo>
                    <a:lnTo>
                      <a:pt x="47" y="827"/>
                    </a:lnTo>
                    <a:cubicBezTo>
                      <a:pt x="47" y="850"/>
                      <a:pt x="70" y="862"/>
                      <a:pt x="94" y="862"/>
                    </a:cubicBezTo>
                    <a:cubicBezTo>
                      <a:pt x="117" y="862"/>
                      <a:pt x="128" y="850"/>
                      <a:pt x="128" y="827"/>
                    </a:cubicBezTo>
                    <a:lnTo>
                      <a:pt x="82" y="36"/>
                    </a:lnTo>
                    <a:cubicBezTo>
                      <a:pt x="82" y="13"/>
                      <a:pt x="59"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41"/>
              <p:cNvSpPr/>
              <p:nvPr/>
            </p:nvSpPr>
            <p:spPr>
              <a:xfrm>
                <a:off x="1688550" y="4405325"/>
                <a:ext cx="4400" cy="37250"/>
              </a:xfrm>
              <a:custGeom>
                <a:avLst/>
                <a:gdLst/>
                <a:ahLst/>
                <a:cxnLst/>
                <a:rect l="l" t="t" r="r" b="b"/>
                <a:pathLst>
                  <a:path w="176" h="1490" extrusionOk="0">
                    <a:moveTo>
                      <a:pt x="47" y="1"/>
                    </a:moveTo>
                    <a:cubicBezTo>
                      <a:pt x="24" y="1"/>
                      <a:pt x="1" y="24"/>
                      <a:pt x="12" y="47"/>
                    </a:cubicBezTo>
                    <a:lnTo>
                      <a:pt x="94" y="1443"/>
                    </a:lnTo>
                    <a:cubicBezTo>
                      <a:pt x="94" y="1466"/>
                      <a:pt x="105" y="1490"/>
                      <a:pt x="129" y="1490"/>
                    </a:cubicBezTo>
                    <a:cubicBezTo>
                      <a:pt x="152" y="1490"/>
                      <a:pt x="175" y="1466"/>
                      <a:pt x="175" y="1443"/>
                    </a:cubicBezTo>
                    <a:lnTo>
                      <a:pt x="94" y="47"/>
                    </a:lnTo>
                    <a:cubicBezTo>
                      <a:pt x="82" y="24"/>
                      <a:pt x="70"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41"/>
              <p:cNvSpPr/>
              <p:nvPr/>
            </p:nvSpPr>
            <p:spPr>
              <a:xfrm>
                <a:off x="1677225" y="4421625"/>
                <a:ext cx="3225" cy="21525"/>
              </a:xfrm>
              <a:custGeom>
                <a:avLst/>
                <a:gdLst/>
                <a:ahLst/>
                <a:cxnLst/>
                <a:rect l="l" t="t" r="r" b="b"/>
                <a:pathLst>
                  <a:path w="129" h="861" extrusionOk="0">
                    <a:moveTo>
                      <a:pt x="35" y="0"/>
                    </a:moveTo>
                    <a:cubicBezTo>
                      <a:pt x="12" y="0"/>
                      <a:pt x="0" y="23"/>
                      <a:pt x="0" y="47"/>
                    </a:cubicBezTo>
                    <a:lnTo>
                      <a:pt x="47" y="826"/>
                    </a:lnTo>
                    <a:cubicBezTo>
                      <a:pt x="47" y="849"/>
                      <a:pt x="70" y="861"/>
                      <a:pt x="82" y="861"/>
                    </a:cubicBezTo>
                    <a:lnTo>
                      <a:pt x="93" y="861"/>
                    </a:lnTo>
                    <a:cubicBezTo>
                      <a:pt x="116" y="861"/>
                      <a:pt x="128" y="849"/>
                      <a:pt x="128" y="826"/>
                    </a:cubicBezTo>
                    <a:lnTo>
                      <a:pt x="82" y="35"/>
                    </a:lnTo>
                    <a:cubicBezTo>
                      <a:pt x="82" y="12"/>
                      <a:pt x="58"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41"/>
              <p:cNvSpPr/>
              <p:nvPr/>
            </p:nvSpPr>
            <p:spPr>
              <a:xfrm>
                <a:off x="1665000" y="4422200"/>
                <a:ext cx="3225" cy="21825"/>
              </a:xfrm>
              <a:custGeom>
                <a:avLst/>
                <a:gdLst/>
                <a:ahLst/>
                <a:cxnLst/>
                <a:rect l="l" t="t" r="r" b="b"/>
                <a:pathLst>
                  <a:path w="129" h="873" extrusionOk="0">
                    <a:moveTo>
                      <a:pt x="35" y="0"/>
                    </a:moveTo>
                    <a:cubicBezTo>
                      <a:pt x="12" y="12"/>
                      <a:pt x="1" y="24"/>
                      <a:pt x="1" y="47"/>
                    </a:cubicBezTo>
                    <a:lnTo>
                      <a:pt x="47" y="838"/>
                    </a:lnTo>
                    <a:cubicBezTo>
                      <a:pt x="47" y="849"/>
                      <a:pt x="70" y="873"/>
                      <a:pt x="82" y="873"/>
                    </a:cubicBezTo>
                    <a:lnTo>
                      <a:pt x="94" y="873"/>
                    </a:lnTo>
                    <a:cubicBezTo>
                      <a:pt x="117" y="873"/>
                      <a:pt x="129" y="849"/>
                      <a:pt x="129" y="826"/>
                    </a:cubicBezTo>
                    <a:lnTo>
                      <a:pt x="82" y="47"/>
                    </a:lnTo>
                    <a:cubicBezTo>
                      <a:pt x="82" y="24"/>
                      <a:pt x="59"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41"/>
              <p:cNvSpPr/>
              <p:nvPr/>
            </p:nvSpPr>
            <p:spPr>
              <a:xfrm>
                <a:off x="1652500" y="4423075"/>
                <a:ext cx="3500" cy="21825"/>
              </a:xfrm>
              <a:custGeom>
                <a:avLst/>
                <a:gdLst/>
                <a:ahLst/>
                <a:cxnLst/>
                <a:rect l="l" t="t" r="r" b="b"/>
                <a:pathLst>
                  <a:path w="140" h="873" extrusionOk="0">
                    <a:moveTo>
                      <a:pt x="47" y="0"/>
                    </a:moveTo>
                    <a:cubicBezTo>
                      <a:pt x="24" y="0"/>
                      <a:pt x="0" y="24"/>
                      <a:pt x="0" y="47"/>
                    </a:cubicBezTo>
                    <a:lnTo>
                      <a:pt x="59" y="826"/>
                    </a:lnTo>
                    <a:cubicBezTo>
                      <a:pt x="59" y="849"/>
                      <a:pt x="70" y="873"/>
                      <a:pt x="93" y="873"/>
                    </a:cubicBezTo>
                    <a:cubicBezTo>
                      <a:pt x="117" y="861"/>
                      <a:pt x="140" y="849"/>
                      <a:pt x="140" y="826"/>
                    </a:cubicBezTo>
                    <a:lnTo>
                      <a:pt x="82" y="35"/>
                    </a:lnTo>
                    <a:cubicBezTo>
                      <a:pt x="82" y="12"/>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41"/>
              <p:cNvSpPr/>
              <p:nvPr/>
            </p:nvSpPr>
            <p:spPr>
              <a:xfrm>
                <a:off x="1640275" y="4423875"/>
                <a:ext cx="3225" cy="21600"/>
              </a:xfrm>
              <a:custGeom>
                <a:avLst/>
                <a:gdLst/>
                <a:ahLst/>
                <a:cxnLst/>
                <a:rect l="l" t="t" r="r" b="b"/>
                <a:pathLst>
                  <a:path w="129" h="864" extrusionOk="0">
                    <a:moveTo>
                      <a:pt x="48" y="0"/>
                    </a:moveTo>
                    <a:cubicBezTo>
                      <a:pt x="44" y="0"/>
                      <a:pt x="40" y="1"/>
                      <a:pt x="36" y="3"/>
                    </a:cubicBezTo>
                    <a:cubicBezTo>
                      <a:pt x="13" y="3"/>
                      <a:pt x="1" y="15"/>
                      <a:pt x="1" y="38"/>
                    </a:cubicBezTo>
                    <a:lnTo>
                      <a:pt x="47" y="829"/>
                    </a:lnTo>
                    <a:cubicBezTo>
                      <a:pt x="47" y="852"/>
                      <a:pt x="71" y="864"/>
                      <a:pt x="94" y="864"/>
                    </a:cubicBezTo>
                    <a:cubicBezTo>
                      <a:pt x="117" y="864"/>
                      <a:pt x="129" y="841"/>
                      <a:pt x="129" y="817"/>
                    </a:cubicBezTo>
                    <a:lnTo>
                      <a:pt x="82" y="38"/>
                    </a:lnTo>
                    <a:cubicBezTo>
                      <a:pt x="82" y="19"/>
                      <a:pt x="67" y="0"/>
                      <a:pt x="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41"/>
              <p:cNvSpPr/>
              <p:nvPr/>
            </p:nvSpPr>
            <p:spPr>
              <a:xfrm>
                <a:off x="1627500" y="4409175"/>
                <a:ext cx="4375" cy="37175"/>
              </a:xfrm>
              <a:custGeom>
                <a:avLst/>
                <a:gdLst/>
                <a:ahLst/>
                <a:cxnLst/>
                <a:rect l="l" t="t" r="r" b="b"/>
                <a:pathLst>
                  <a:path w="175" h="1487" extrusionOk="0">
                    <a:moveTo>
                      <a:pt x="41" y="1"/>
                    </a:moveTo>
                    <a:cubicBezTo>
                      <a:pt x="20" y="1"/>
                      <a:pt x="0" y="15"/>
                      <a:pt x="0" y="44"/>
                    </a:cubicBezTo>
                    <a:lnTo>
                      <a:pt x="93" y="1440"/>
                    </a:lnTo>
                    <a:cubicBezTo>
                      <a:pt x="93" y="1464"/>
                      <a:pt x="105" y="1475"/>
                      <a:pt x="128" y="1475"/>
                    </a:cubicBezTo>
                    <a:lnTo>
                      <a:pt x="128" y="1487"/>
                    </a:lnTo>
                    <a:cubicBezTo>
                      <a:pt x="151" y="1487"/>
                      <a:pt x="175" y="1464"/>
                      <a:pt x="175" y="1440"/>
                    </a:cubicBezTo>
                    <a:lnTo>
                      <a:pt x="82" y="44"/>
                    </a:lnTo>
                    <a:cubicBezTo>
                      <a:pt x="82" y="15"/>
                      <a:pt x="61" y="1"/>
                      <a:pt x="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41"/>
              <p:cNvSpPr/>
              <p:nvPr/>
            </p:nvSpPr>
            <p:spPr>
              <a:xfrm>
                <a:off x="1616150" y="4425325"/>
                <a:ext cx="3225" cy="21625"/>
              </a:xfrm>
              <a:custGeom>
                <a:avLst/>
                <a:gdLst/>
                <a:ahLst/>
                <a:cxnLst/>
                <a:rect l="l" t="t" r="r" b="b"/>
                <a:pathLst>
                  <a:path w="129" h="865" extrusionOk="0">
                    <a:moveTo>
                      <a:pt x="54" y="0"/>
                    </a:moveTo>
                    <a:cubicBezTo>
                      <a:pt x="52" y="0"/>
                      <a:pt x="49" y="1"/>
                      <a:pt x="47" y="3"/>
                    </a:cubicBezTo>
                    <a:cubicBezTo>
                      <a:pt x="24" y="3"/>
                      <a:pt x="0" y="15"/>
                      <a:pt x="0" y="38"/>
                    </a:cubicBezTo>
                    <a:lnTo>
                      <a:pt x="47" y="829"/>
                    </a:lnTo>
                    <a:cubicBezTo>
                      <a:pt x="47" y="852"/>
                      <a:pt x="70" y="864"/>
                      <a:pt x="94" y="864"/>
                    </a:cubicBezTo>
                    <a:cubicBezTo>
                      <a:pt x="117" y="864"/>
                      <a:pt x="128" y="841"/>
                      <a:pt x="128" y="818"/>
                    </a:cubicBezTo>
                    <a:lnTo>
                      <a:pt x="82" y="38"/>
                    </a:lnTo>
                    <a:cubicBezTo>
                      <a:pt x="82" y="19"/>
                      <a:pt x="66" y="0"/>
                      <a:pt x="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41"/>
              <p:cNvSpPr/>
              <p:nvPr/>
            </p:nvSpPr>
            <p:spPr>
              <a:xfrm>
                <a:off x="1603925" y="4425975"/>
                <a:ext cx="3225" cy="21625"/>
              </a:xfrm>
              <a:custGeom>
                <a:avLst/>
                <a:gdLst/>
                <a:ahLst/>
                <a:cxnLst/>
                <a:rect l="l" t="t" r="r" b="b"/>
                <a:pathLst>
                  <a:path w="129" h="865" extrusionOk="0">
                    <a:moveTo>
                      <a:pt x="36" y="1"/>
                    </a:moveTo>
                    <a:cubicBezTo>
                      <a:pt x="13" y="1"/>
                      <a:pt x="1" y="24"/>
                      <a:pt x="1" y="47"/>
                    </a:cubicBezTo>
                    <a:lnTo>
                      <a:pt x="47" y="826"/>
                    </a:lnTo>
                    <a:cubicBezTo>
                      <a:pt x="47" y="845"/>
                      <a:pt x="55" y="864"/>
                      <a:pt x="71" y="864"/>
                    </a:cubicBezTo>
                    <a:cubicBezTo>
                      <a:pt x="74" y="864"/>
                      <a:pt x="78" y="863"/>
                      <a:pt x="82" y="861"/>
                    </a:cubicBezTo>
                    <a:lnTo>
                      <a:pt x="94" y="861"/>
                    </a:lnTo>
                    <a:cubicBezTo>
                      <a:pt x="106" y="861"/>
                      <a:pt x="129" y="850"/>
                      <a:pt x="129" y="826"/>
                    </a:cubicBezTo>
                    <a:lnTo>
                      <a:pt x="82" y="35"/>
                    </a:lnTo>
                    <a:cubicBezTo>
                      <a:pt x="82" y="12"/>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41"/>
              <p:cNvSpPr/>
              <p:nvPr/>
            </p:nvSpPr>
            <p:spPr>
              <a:xfrm>
                <a:off x="1591425" y="4426775"/>
                <a:ext cx="3225" cy="21625"/>
              </a:xfrm>
              <a:custGeom>
                <a:avLst/>
                <a:gdLst/>
                <a:ahLst/>
                <a:cxnLst/>
                <a:rect l="l" t="t" r="r" b="b"/>
                <a:pathLst>
                  <a:path w="129" h="865" extrusionOk="0">
                    <a:moveTo>
                      <a:pt x="59" y="0"/>
                    </a:moveTo>
                    <a:cubicBezTo>
                      <a:pt x="55" y="0"/>
                      <a:pt x="52" y="1"/>
                      <a:pt x="47" y="3"/>
                    </a:cubicBezTo>
                    <a:cubicBezTo>
                      <a:pt x="24" y="3"/>
                      <a:pt x="1" y="15"/>
                      <a:pt x="1" y="38"/>
                    </a:cubicBezTo>
                    <a:lnTo>
                      <a:pt x="47" y="829"/>
                    </a:lnTo>
                    <a:cubicBezTo>
                      <a:pt x="59" y="853"/>
                      <a:pt x="71" y="864"/>
                      <a:pt x="94" y="864"/>
                    </a:cubicBezTo>
                    <a:cubicBezTo>
                      <a:pt x="117" y="864"/>
                      <a:pt x="129" y="841"/>
                      <a:pt x="129" y="818"/>
                    </a:cubicBezTo>
                    <a:lnTo>
                      <a:pt x="82" y="38"/>
                    </a:lnTo>
                    <a:cubicBezTo>
                      <a:pt x="82" y="19"/>
                      <a:pt x="74" y="0"/>
                      <a:pt x="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41"/>
              <p:cNvSpPr/>
              <p:nvPr/>
            </p:nvSpPr>
            <p:spPr>
              <a:xfrm>
                <a:off x="1579225" y="4427425"/>
                <a:ext cx="3225" cy="21850"/>
              </a:xfrm>
              <a:custGeom>
                <a:avLst/>
                <a:gdLst/>
                <a:ahLst/>
                <a:cxnLst/>
                <a:rect l="l" t="t" r="r" b="b"/>
                <a:pathLst>
                  <a:path w="129" h="874" extrusionOk="0">
                    <a:moveTo>
                      <a:pt x="35" y="1"/>
                    </a:moveTo>
                    <a:cubicBezTo>
                      <a:pt x="12" y="1"/>
                      <a:pt x="0" y="24"/>
                      <a:pt x="0" y="47"/>
                    </a:cubicBezTo>
                    <a:lnTo>
                      <a:pt x="47" y="827"/>
                    </a:lnTo>
                    <a:cubicBezTo>
                      <a:pt x="47" y="850"/>
                      <a:pt x="70" y="873"/>
                      <a:pt x="93" y="873"/>
                    </a:cubicBezTo>
                    <a:cubicBezTo>
                      <a:pt x="117" y="861"/>
                      <a:pt x="128" y="850"/>
                      <a:pt x="128" y="827"/>
                    </a:cubicBezTo>
                    <a:lnTo>
                      <a:pt x="82" y="36"/>
                    </a:lnTo>
                    <a:cubicBezTo>
                      <a:pt x="82" y="12"/>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41"/>
              <p:cNvSpPr/>
              <p:nvPr/>
            </p:nvSpPr>
            <p:spPr>
              <a:xfrm>
                <a:off x="1566425" y="4412825"/>
                <a:ext cx="4375" cy="37025"/>
              </a:xfrm>
              <a:custGeom>
                <a:avLst/>
                <a:gdLst/>
                <a:ahLst/>
                <a:cxnLst/>
                <a:rect l="l" t="t" r="r" b="b"/>
                <a:pathLst>
                  <a:path w="175" h="1481" extrusionOk="0">
                    <a:moveTo>
                      <a:pt x="59" y="0"/>
                    </a:moveTo>
                    <a:cubicBezTo>
                      <a:pt x="55" y="0"/>
                      <a:pt x="51" y="1"/>
                      <a:pt x="47" y="3"/>
                    </a:cubicBezTo>
                    <a:cubicBezTo>
                      <a:pt x="24" y="3"/>
                      <a:pt x="0" y="15"/>
                      <a:pt x="0" y="38"/>
                    </a:cubicBezTo>
                    <a:lnTo>
                      <a:pt x="94" y="1445"/>
                    </a:lnTo>
                    <a:cubicBezTo>
                      <a:pt x="94" y="1469"/>
                      <a:pt x="105" y="1480"/>
                      <a:pt x="128" y="1480"/>
                    </a:cubicBezTo>
                    <a:cubicBezTo>
                      <a:pt x="152" y="1480"/>
                      <a:pt x="175" y="1457"/>
                      <a:pt x="175" y="1434"/>
                    </a:cubicBezTo>
                    <a:lnTo>
                      <a:pt x="82" y="38"/>
                    </a:lnTo>
                    <a:cubicBezTo>
                      <a:pt x="82" y="19"/>
                      <a:pt x="74" y="0"/>
                      <a:pt x="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41"/>
              <p:cNvSpPr/>
              <p:nvPr/>
            </p:nvSpPr>
            <p:spPr>
              <a:xfrm>
                <a:off x="1555075" y="4428875"/>
                <a:ext cx="3225" cy="21850"/>
              </a:xfrm>
              <a:custGeom>
                <a:avLst/>
                <a:gdLst/>
                <a:ahLst/>
                <a:cxnLst/>
                <a:rect l="l" t="t" r="r" b="b"/>
                <a:pathLst>
                  <a:path w="129" h="874" extrusionOk="0">
                    <a:moveTo>
                      <a:pt x="36" y="1"/>
                    </a:moveTo>
                    <a:cubicBezTo>
                      <a:pt x="13" y="1"/>
                      <a:pt x="1" y="24"/>
                      <a:pt x="1" y="47"/>
                    </a:cubicBezTo>
                    <a:lnTo>
                      <a:pt x="47" y="827"/>
                    </a:lnTo>
                    <a:cubicBezTo>
                      <a:pt x="47" y="850"/>
                      <a:pt x="71" y="873"/>
                      <a:pt x="94" y="873"/>
                    </a:cubicBezTo>
                    <a:cubicBezTo>
                      <a:pt x="117" y="862"/>
                      <a:pt x="129" y="850"/>
                      <a:pt x="129" y="827"/>
                    </a:cubicBezTo>
                    <a:lnTo>
                      <a:pt x="82" y="36"/>
                    </a:lnTo>
                    <a:cubicBezTo>
                      <a:pt x="82" y="13"/>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41"/>
              <p:cNvSpPr/>
              <p:nvPr/>
            </p:nvSpPr>
            <p:spPr>
              <a:xfrm>
                <a:off x="1542575" y="4429750"/>
                <a:ext cx="3225" cy="21550"/>
              </a:xfrm>
              <a:custGeom>
                <a:avLst/>
                <a:gdLst/>
                <a:ahLst/>
                <a:cxnLst/>
                <a:rect l="l" t="t" r="r" b="b"/>
                <a:pathLst>
                  <a:path w="129" h="862" extrusionOk="0">
                    <a:moveTo>
                      <a:pt x="47" y="1"/>
                    </a:moveTo>
                    <a:cubicBezTo>
                      <a:pt x="24" y="1"/>
                      <a:pt x="1" y="12"/>
                      <a:pt x="1" y="36"/>
                    </a:cubicBezTo>
                    <a:lnTo>
                      <a:pt x="47" y="827"/>
                    </a:lnTo>
                    <a:cubicBezTo>
                      <a:pt x="59" y="850"/>
                      <a:pt x="71" y="862"/>
                      <a:pt x="94" y="862"/>
                    </a:cubicBezTo>
                    <a:cubicBezTo>
                      <a:pt x="117" y="862"/>
                      <a:pt x="129" y="838"/>
                      <a:pt x="129" y="827"/>
                    </a:cubicBezTo>
                    <a:lnTo>
                      <a:pt x="82" y="36"/>
                    </a:lnTo>
                    <a:cubicBezTo>
                      <a:pt x="82" y="12"/>
                      <a:pt x="71"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41"/>
              <p:cNvSpPr/>
              <p:nvPr/>
            </p:nvSpPr>
            <p:spPr>
              <a:xfrm>
                <a:off x="1530375" y="4430625"/>
                <a:ext cx="3225" cy="21550"/>
              </a:xfrm>
              <a:custGeom>
                <a:avLst/>
                <a:gdLst/>
                <a:ahLst/>
                <a:cxnLst/>
                <a:rect l="l" t="t" r="r" b="b"/>
                <a:pathLst>
                  <a:path w="129" h="862" extrusionOk="0">
                    <a:moveTo>
                      <a:pt x="47" y="1"/>
                    </a:moveTo>
                    <a:cubicBezTo>
                      <a:pt x="23" y="1"/>
                      <a:pt x="0" y="24"/>
                      <a:pt x="0" y="47"/>
                    </a:cubicBezTo>
                    <a:lnTo>
                      <a:pt x="47" y="827"/>
                    </a:lnTo>
                    <a:cubicBezTo>
                      <a:pt x="58" y="850"/>
                      <a:pt x="70" y="861"/>
                      <a:pt x="93" y="861"/>
                    </a:cubicBezTo>
                    <a:cubicBezTo>
                      <a:pt x="117" y="861"/>
                      <a:pt x="128" y="850"/>
                      <a:pt x="128" y="827"/>
                    </a:cubicBezTo>
                    <a:lnTo>
                      <a:pt x="82" y="36"/>
                    </a:lnTo>
                    <a:cubicBezTo>
                      <a:pt x="82" y="12"/>
                      <a:pt x="58" y="1"/>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41"/>
              <p:cNvSpPr/>
              <p:nvPr/>
            </p:nvSpPr>
            <p:spPr>
              <a:xfrm>
                <a:off x="1518150" y="4431200"/>
                <a:ext cx="3225" cy="21550"/>
              </a:xfrm>
              <a:custGeom>
                <a:avLst/>
                <a:gdLst/>
                <a:ahLst/>
                <a:cxnLst/>
                <a:rect l="l" t="t" r="r" b="b"/>
                <a:pathLst>
                  <a:path w="129" h="862" extrusionOk="0">
                    <a:moveTo>
                      <a:pt x="36" y="1"/>
                    </a:moveTo>
                    <a:cubicBezTo>
                      <a:pt x="12" y="1"/>
                      <a:pt x="1" y="13"/>
                      <a:pt x="1" y="36"/>
                    </a:cubicBezTo>
                    <a:lnTo>
                      <a:pt x="47" y="827"/>
                    </a:lnTo>
                    <a:cubicBezTo>
                      <a:pt x="47" y="850"/>
                      <a:pt x="70" y="862"/>
                      <a:pt x="82" y="862"/>
                    </a:cubicBezTo>
                    <a:lnTo>
                      <a:pt x="94" y="862"/>
                    </a:lnTo>
                    <a:cubicBezTo>
                      <a:pt x="117" y="862"/>
                      <a:pt x="129" y="850"/>
                      <a:pt x="129" y="827"/>
                    </a:cubicBezTo>
                    <a:lnTo>
                      <a:pt x="82" y="36"/>
                    </a:lnTo>
                    <a:cubicBezTo>
                      <a:pt x="82" y="13"/>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41"/>
              <p:cNvSpPr/>
              <p:nvPr/>
            </p:nvSpPr>
            <p:spPr>
              <a:xfrm>
                <a:off x="1505350" y="4416375"/>
                <a:ext cx="4100" cy="37250"/>
              </a:xfrm>
              <a:custGeom>
                <a:avLst/>
                <a:gdLst/>
                <a:ahLst/>
                <a:cxnLst/>
                <a:rect l="l" t="t" r="r" b="b"/>
                <a:pathLst>
                  <a:path w="164" h="1490" extrusionOk="0">
                    <a:moveTo>
                      <a:pt x="36" y="1"/>
                    </a:moveTo>
                    <a:cubicBezTo>
                      <a:pt x="13" y="1"/>
                      <a:pt x="1" y="24"/>
                      <a:pt x="1" y="47"/>
                    </a:cubicBezTo>
                    <a:lnTo>
                      <a:pt x="82" y="1455"/>
                    </a:lnTo>
                    <a:cubicBezTo>
                      <a:pt x="94" y="1466"/>
                      <a:pt x="106" y="1490"/>
                      <a:pt x="129" y="1490"/>
                    </a:cubicBezTo>
                    <a:cubicBezTo>
                      <a:pt x="152" y="1490"/>
                      <a:pt x="164" y="1466"/>
                      <a:pt x="164" y="1443"/>
                    </a:cubicBezTo>
                    <a:lnTo>
                      <a:pt x="82" y="47"/>
                    </a:lnTo>
                    <a:cubicBezTo>
                      <a:pt x="82" y="24"/>
                      <a:pt x="59" y="1"/>
                      <a:pt x="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41"/>
              <p:cNvSpPr/>
              <p:nvPr/>
            </p:nvSpPr>
            <p:spPr>
              <a:xfrm>
                <a:off x="1494025" y="4432675"/>
                <a:ext cx="3225" cy="21525"/>
              </a:xfrm>
              <a:custGeom>
                <a:avLst/>
                <a:gdLst/>
                <a:ahLst/>
                <a:cxnLst/>
                <a:rect l="l" t="t" r="r" b="b"/>
                <a:pathLst>
                  <a:path w="129" h="861" extrusionOk="0">
                    <a:moveTo>
                      <a:pt x="35" y="0"/>
                    </a:moveTo>
                    <a:cubicBezTo>
                      <a:pt x="12" y="0"/>
                      <a:pt x="0" y="12"/>
                      <a:pt x="0" y="35"/>
                    </a:cubicBezTo>
                    <a:lnTo>
                      <a:pt x="47" y="826"/>
                    </a:lnTo>
                    <a:cubicBezTo>
                      <a:pt x="47" y="849"/>
                      <a:pt x="70" y="861"/>
                      <a:pt x="93" y="861"/>
                    </a:cubicBezTo>
                    <a:cubicBezTo>
                      <a:pt x="117" y="861"/>
                      <a:pt x="128" y="849"/>
                      <a:pt x="128" y="826"/>
                    </a:cubicBezTo>
                    <a:lnTo>
                      <a:pt x="82" y="35"/>
                    </a:lnTo>
                    <a:cubicBezTo>
                      <a:pt x="82" y="12"/>
                      <a:pt x="58" y="0"/>
                      <a:pt x="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41"/>
              <p:cNvSpPr/>
              <p:nvPr/>
            </p:nvSpPr>
            <p:spPr>
              <a:xfrm>
                <a:off x="1481525" y="4433250"/>
                <a:ext cx="3500" cy="21825"/>
              </a:xfrm>
              <a:custGeom>
                <a:avLst/>
                <a:gdLst/>
                <a:ahLst/>
                <a:cxnLst/>
                <a:rect l="l" t="t" r="r" b="b"/>
                <a:pathLst>
                  <a:path w="140" h="873" extrusionOk="0">
                    <a:moveTo>
                      <a:pt x="47" y="0"/>
                    </a:moveTo>
                    <a:cubicBezTo>
                      <a:pt x="23" y="0"/>
                      <a:pt x="0" y="24"/>
                      <a:pt x="12" y="47"/>
                    </a:cubicBezTo>
                    <a:lnTo>
                      <a:pt x="58" y="826"/>
                    </a:lnTo>
                    <a:cubicBezTo>
                      <a:pt x="58" y="849"/>
                      <a:pt x="70" y="873"/>
                      <a:pt x="93" y="873"/>
                    </a:cubicBezTo>
                    <a:cubicBezTo>
                      <a:pt x="116" y="873"/>
                      <a:pt x="140" y="849"/>
                      <a:pt x="140" y="826"/>
                    </a:cubicBezTo>
                    <a:lnTo>
                      <a:pt x="93" y="47"/>
                    </a:lnTo>
                    <a:cubicBezTo>
                      <a:pt x="82" y="24"/>
                      <a:pt x="70"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41"/>
              <p:cNvSpPr/>
              <p:nvPr/>
            </p:nvSpPr>
            <p:spPr>
              <a:xfrm>
                <a:off x="1469300" y="4434125"/>
                <a:ext cx="3225" cy="21825"/>
              </a:xfrm>
              <a:custGeom>
                <a:avLst/>
                <a:gdLst/>
                <a:ahLst/>
                <a:cxnLst/>
                <a:rect l="l" t="t" r="r" b="b"/>
                <a:pathLst>
                  <a:path w="129" h="873" extrusionOk="0">
                    <a:moveTo>
                      <a:pt x="47" y="0"/>
                    </a:moveTo>
                    <a:cubicBezTo>
                      <a:pt x="24" y="12"/>
                      <a:pt x="1" y="24"/>
                      <a:pt x="1" y="47"/>
                    </a:cubicBezTo>
                    <a:lnTo>
                      <a:pt x="47" y="838"/>
                    </a:lnTo>
                    <a:cubicBezTo>
                      <a:pt x="47" y="849"/>
                      <a:pt x="70" y="873"/>
                      <a:pt x="94" y="873"/>
                    </a:cubicBezTo>
                    <a:cubicBezTo>
                      <a:pt x="117" y="873"/>
                      <a:pt x="129" y="849"/>
                      <a:pt x="129" y="826"/>
                    </a:cubicBezTo>
                    <a:lnTo>
                      <a:pt x="82" y="47"/>
                    </a:lnTo>
                    <a:cubicBezTo>
                      <a:pt x="82" y="24"/>
                      <a:pt x="59" y="0"/>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41"/>
              <p:cNvSpPr/>
              <p:nvPr/>
            </p:nvSpPr>
            <p:spPr>
              <a:xfrm>
                <a:off x="1457100" y="4434700"/>
                <a:ext cx="3225" cy="21825"/>
              </a:xfrm>
              <a:custGeom>
                <a:avLst/>
                <a:gdLst/>
                <a:ahLst/>
                <a:cxnLst/>
                <a:rect l="l" t="t" r="r" b="b"/>
                <a:pathLst>
                  <a:path w="129" h="873" extrusionOk="0">
                    <a:moveTo>
                      <a:pt x="35" y="1"/>
                    </a:moveTo>
                    <a:cubicBezTo>
                      <a:pt x="12" y="12"/>
                      <a:pt x="0" y="24"/>
                      <a:pt x="0" y="47"/>
                    </a:cubicBezTo>
                    <a:lnTo>
                      <a:pt x="47" y="838"/>
                    </a:lnTo>
                    <a:cubicBezTo>
                      <a:pt x="47" y="850"/>
                      <a:pt x="58" y="873"/>
                      <a:pt x="81" y="873"/>
                    </a:cubicBezTo>
                    <a:lnTo>
                      <a:pt x="93" y="873"/>
                    </a:lnTo>
                    <a:cubicBezTo>
                      <a:pt x="105" y="873"/>
                      <a:pt x="128" y="850"/>
                      <a:pt x="128" y="826"/>
                    </a:cubicBezTo>
                    <a:lnTo>
                      <a:pt x="81" y="47"/>
                    </a:lnTo>
                    <a:cubicBezTo>
                      <a:pt x="81" y="24"/>
                      <a:pt x="58" y="1"/>
                      <a:pt x="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41"/>
              <p:cNvSpPr/>
              <p:nvPr/>
            </p:nvSpPr>
            <p:spPr>
              <a:xfrm>
                <a:off x="2250925" y="3648100"/>
                <a:ext cx="37200" cy="7025"/>
              </a:xfrm>
              <a:custGeom>
                <a:avLst/>
                <a:gdLst/>
                <a:ahLst/>
                <a:cxnLst/>
                <a:rect l="l" t="t" r="r" b="b"/>
                <a:pathLst>
                  <a:path w="1488" h="281" extrusionOk="0">
                    <a:moveTo>
                      <a:pt x="1439" y="0"/>
                    </a:moveTo>
                    <a:cubicBezTo>
                      <a:pt x="1437" y="0"/>
                      <a:pt x="1434" y="1"/>
                      <a:pt x="1432" y="1"/>
                    </a:cubicBezTo>
                    <a:lnTo>
                      <a:pt x="47" y="199"/>
                    </a:lnTo>
                    <a:cubicBezTo>
                      <a:pt x="24" y="199"/>
                      <a:pt x="1" y="222"/>
                      <a:pt x="13" y="246"/>
                    </a:cubicBezTo>
                    <a:cubicBezTo>
                      <a:pt x="13" y="269"/>
                      <a:pt x="24" y="281"/>
                      <a:pt x="47" y="281"/>
                    </a:cubicBezTo>
                    <a:lnTo>
                      <a:pt x="59" y="281"/>
                    </a:lnTo>
                    <a:lnTo>
                      <a:pt x="1443" y="83"/>
                    </a:lnTo>
                    <a:cubicBezTo>
                      <a:pt x="1487" y="83"/>
                      <a:pt x="1479" y="0"/>
                      <a:pt x="1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41"/>
              <p:cNvSpPr/>
              <p:nvPr/>
            </p:nvSpPr>
            <p:spPr>
              <a:xfrm>
                <a:off x="2267800" y="3657350"/>
                <a:ext cx="21550" cy="4750"/>
              </a:xfrm>
              <a:custGeom>
                <a:avLst/>
                <a:gdLst/>
                <a:ahLst/>
                <a:cxnLst/>
                <a:rect l="l" t="t" r="r" b="b"/>
                <a:pathLst>
                  <a:path w="862" h="190" extrusionOk="0">
                    <a:moveTo>
                      <a:pt x="826" y="1"/>
                    </a:moveTo>
                    <a:cubicBezTo>
                      <a:pt x="823" y="1"/>
                      <a:pt x="819" y="2"/>
                      <a:pt x="815" y="4"/>
                    </a:cubicBezTo>
                    <a:lnTo>
                      <a:pt x="35" y="108"/>
                    </a:lnTo>
                    <a:cubicBezTo>
                      <a:pt x="12" y="120"/>
                      <a:pt x="1" y="132"/>
                      <a:pt x="1" y="155"/>
                    </a:cubicBezTo>
                    <a:cubicBezTo>
                      <a:pt x="1" y="178"/>
                      <a:pt x="12" y="190"/>
                      <a:pt x="35" y="190"/>
                    </a:cubicBezTo>
                    <a:lnTo>
                      <a:pt x="47" y="190"/>
                    </a:lnTo>
                    <a:lnTo>
                      <a:pt x="826" y="85"/>
                    </a:lnTo>
                    <a:cubicBezTo>
                      <a:pt x="850" y="73"/>
                      <a:pt x="861" y="62"/>
                      <a:pt x="861" y="39"/>
                    </a:cubicBezTo>
                    <a:cubicBezTo>
                      <a:pt x="852" y="20"/>
                      <a:pt x="842"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41"/>
              <p:cNvSpPr/>
              <p:nvPr/>
            </p:nvSpPr>
            <p:spPr>
              <a:xfrm>
                <a:off x="2268975" y="3666450"/>
                <a:ext cx="21825" cy="4950"/>
              </a:xfrm>
              <a:custGeom>
                <a:avLst/>
                <a:gdLst/>
                <a:ahLst/>
                <a:cxnLst/>
                <a:rect l="l" t="t" r="r" b="b"/>
                <a:pathLst>
                  <a:path w="873" h="198" extrusionOk="0">
                    <a:moveTo>
                      <a:pt x="826" y="0"/>
                    </a:moveTo>
                    <a:lnTo>
                      <a:pt x="47" y="117"/>
                    </a:lnTo>
                    <a:cubicBezTo>
                      <a:pt x="0" y="117"/>
                      <a:pt x="0" y="186"/>
                      <a:pt x="47" y="198"/>
                    </a:cubicBezTo>
                    <a:lnTo>
                      <a:pt x="58" y="198"/>
                    </a:lnTo>
                    <a:lnTo>
                      <a:pt x="838" y="82"/>
                    </a:lnTo>
                    <a:cubicBezTo>
                      <a:pt x="861" y="82"/>
                      <a:pt x="872" y="58"/>
                      <a:pt x="872" y="35"/>
                    </a:cubicBezTo>
                    <a:cubicBezTo>
                      <a:pt x="861" y="12"/>
                      <a:pt x="849"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41"/>
              <p:cNvSpPr/>
              <p:nvPr/>
            </p:nvSpPr>
            <p:spPr>
              <a:xfrm>
                <a:off x="2270125" y="3675675"/>
                <a:ext cx="21825" cy="4750"/>
              </a:xfrm>
              <a:custGeom>
                <a:avLst/>
                <a:gdLst/>
                <a:ahLst/>
                <a:cxnLst/>
                <a:rect l="l" t="t" r="r" b="b"/>
                <a:pathLst>
                  <a:path w="873" h="190" extrusionOk="0">
                    <a:moveTo>
                      <a:pt x="838" y="0"/>
                    </a:moveTo>
                    <a:cubicBezTo>
                      <a:pt x="835" y="0"/>
                      <a:pt x="831" y="1"/>
                      <a:pt x="826" y="3"/>
                    </a:cubicBezTo>
                    <a:lnTo>
                      <a:pt x="47" y="108"/>
                    </a:lnTo>
                    <a:cubicBezTo>
                      <a:pt x="24" y="108"/>
                      <a:pt x="1" y="131"/>
                      <a:pt x="12" y="155"/>
                    </a:cubicBezTo>
                    <a:cubicBezTo>
                      <a:pt x="12" y="178"/>
                      <a:pt x="24" y="190"/>
                      <a:pt x="47" y="190"/>
                    </a:cubicBezTo>
                    <a:lnTo>
                      <a:pt x="59" y="190"/>
                    </a:lnTo>
                    <a:lnTo>
                      <a:pt x="838" y="85"/>
                    </a:lnTo>
                    <a:cubicBezTo>
                      <a:pt x="861" y="73"/>
                      <a:pt x="873" y="50"/>
                      <a:pt x="873" y="38"/>
                    </a:cubicBezTo>
                    <a:cubicBezTo>
                      <a:pt x="863" y="19"/>
                      <a:pt x="854"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41"/>
              <p:cNvSpPr/>
              <p:nvPr/>
            </p:nvSpPr>
            <p:spPr>
              <a:xfrm>
                <a:off x="2271575" y="3684750"/>
                <a:ext cx="21850" cy="4975"/>
              </a:xfrm>
              <a:custGeom>
                <a:avLst/>
                <a:gdLst/>
                <a:ahLst/>
                <a:cxnLst/>
                <a:rect l="l" t="t" r="r" b="b"/>
                <a:pathLst>
                  <a:path w="874" h="199" extrusionOk="0">
                    <a:moveTo>
                      <a:pt x="827" y="1"/>
                    </a:moveTo>
                    <a:lnTo>
                      <a:pt x="47" y="117"/>
                    </a:lnTo>
                    <a:cubicBezTo>
                      <a:pt x="1" y="117"/>
                      <a:pt x="1" y="187"/>
                      <a:pt x="47" y="199"/>
                    </a:cubicBezTo>
                    <a:lnTo>
                      <a:pt x="59" y="199"/>
                    </a:lnTo>
                    <a:lnTo>
                      <a:pt x="838" y="82"/>
                    </a:lnTo>
                    <a:cubicBezTo>
                      <a:pt x="850" y="82"/>
                      <a:pt x="873" y="59"/>
                      <a:pt x="873" y="36"/>
                    </a:cubicBezTo>
                    <a:cubicBezTo>
                      <a:pt x="862" y="13"/>
                      <a:pt x="838" y="1"/>
                      <a:pt x="8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41"/>
              <p:cNvSpPr/>
              <p:nvPr/>
            </p:nvSpPr>
            <p:spPr>
              <a:xfrm>
                <a:off x="2257325" y="3693475"/>
                <a:ext cx="37250" cy="7025"/>
              </a:xfrm>
              <a:custGeom>
                <a:avLst/>
                <a:gdLst/>
                <a:ahLst/>
                <a:cxnLst/>
                <a:rect l="l" t="t" r="r" b="b"/>
                <a:pathLst>
                  <a:path w="1490" h="281" extrusionOk="0">
                    <a:moveTo>
                      <a:pt x="1432" y="1"/>
                    </a:moveTo>
                    <a:lnTo>
                      <a:pt x="47" y="199"/>
                    </a:lnTo>
                    <a:cubicBezTo>
                      <a:pt x="24" y="199"/>
                      <a:pt x="1" y="222"/>
                      <a:pt x="12" y="245"/>
                    </a:cubicBezTo>
                    <a:cubicBezTo>
                      <a:pt x="12" y="268"/>
                      <a:pt x="24" y="280"/>
                      <a:pt x="47" y="280"/>
                    </a:cubicBezTo>
                    <a:lnTo>
                      <a:pt x="59" y="280"/>
                    </a:lnTo>
                    <a:lnTo>
                      <a:pt x="1443" y="82"/>
                    </a:lnTo>
                    <a:cubicBezTo>
                      <a:pt x="1466" y="82"/>
                      <a:pt x="1490" y="59"/>
                      <a:pt x="1478" y="36"/>
                    </a:cubicBezTo>
                    <a:cubicBezTo>
                      <a:pt x="1478" y="13"/>
                      <a:pt x="1455" y="1"/>
                      <a:pt x="1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41"/>
              <p:cNvSpPr/>
              <p:nvPr/>
            </p:nvSpPr>
            <p:spPr>
              <a:xfrm>
                <a:off x="2273900" y="3702775"/>
                <a:ext cx="22325" cy="4700"/>
              </a:xfrm>
              <a:custGeom>
                <a:avLst/>
                <a:gdLst/>
                <a:ahLst/>
                <a:cxnLst/>
                <a:rect l="l" t="t" r="r" b="b"/>
                <a:pathLst>
                  <a:path w="893" h="188" extrusionOk="0">
                    <a:moveTo>
                      <a:pt x="838" y="0"/>
                    </a:moveTo>
                    <a:cubicBezTo>
                      <a:pt x="834" y="0"/>
                      <a:pt x="831" y="0"/>
                      <a:pt x="827" y="1"/>
                    </a:cubicBezTo>
                    <a:lnTo>
                      <a:pt x="47" y="106"/>
                    </a:lnTo>
                    <a:cubicBezTo>
                      <a:pt x="1" y="117"/>
                      <a:pt x="1" y="176"/>
                      <a:pt x="47" y="187"/>
                    </a:cubicBezTo>
                    <a:lnTo>
                      <a:pt x="59" y="187"/>
                    </a:lnTo>
                    <a:lnTo>
                      <a:pt x="838" y="71"/>
                    </a:lnTo>
                    <a:cubicBezTo>
                      <a:pt x="893" y="71"/>
                      <a:pt x="886"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41"/>
              <p:cNvSpPr/>
              <p:nvPr/>
            </p:nvSpPr>
            <p:spPr>
              <a:xfrm>
                <a:off x="2275350" y="3711800"/>
                <a:ext cx="21850" cy="4675"/>
              </a:xfrm>
              <a:custGeom>
                <a:avLst/>
                <a:gdLst/>
                <a:ahLst/>
                <a:cxnLst/>
                <a:rect l="l" t="t" r="r" b="b"/>
                <a:pathLst>
                  <a:path w="874" h="187" extrusionOk="0">
                    <a:moveTo>
                      <a:pt x="827" y="1"/>
                    </a:moveTo>
                    <a:lnTo>
                      <a:pt x="48" y="117"/>
                    </a:lnTo>
                    <a:cubicBezTo>
                      <a:pt x="1" y="117"/>
                      <a:pt x="1" y="187"/>
                      <a:pt x="48" y="187"/>
                    </a:cubicBezTo>
                    <a:lnTo>
                      <a:pt x="59" y="187"/>
                    </a:lnTo>
                    <a:lnTo>
                      <a:pt x="838" y="82"/>
                    </a:lnTo>
                    <a:cubicBezTo>
                      <a:pt x="862" y="82"/>
                      <a:pt x="873" y="59"/>
                      <a:pt x="862" y="36"/>
                    </a:cubicBezTo>
                    <a:cubicBezTo>
                      <a:pt x="862" y="12"/>
                      <a:pt x="850" y="1"/>
                      <a:pt x="8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41"/>
              <p:cNvSpPr/>
              <p:nvPr/>
            </p:nvSpPr>
            <p:spPr>
              <a:xfrm>
                <a:off x="2276525" y="3721000"/>
                <a:ext cx="21825" cy="4800"/>
              </a:xfrm>
              <a:custGeom>
                <a:avLst/>
                <a:gdLst/>
                <a:ahLst/>
                <a:cxnLst/>
                <a:rect l="l" t="t" r="r" b="b"/>
                <a:pathLst>
                  <a:path w="873" h="192" extrusionOk="0">
                    <a:moveTo>
                      <a:pt x="838" y="0"/>
                    </a:moveTo>
                    <a:cubicBezTo>
                      <a:pt x="833" y="0"/>
                      <a:pt x="829" y="2"/>
                      <a:pt x="826" y="5"/>
                    </a:cubicBezTo>
                    <a:lnTo>
                      <a:pt x="47" y="110"/>
                    </a:lnTo>
                    <a:cubicBezTo>
                      <a:pt x="24" y="110"/>
                      <a:pt x="1" y="133"/>
                      <a:pt x="12" y="156"/>
                    </a:cubicBezTo>
                    <a:cubicBezTo>
                      <a:pt x="12" y="179"/>
                      <a:pt x="24" y="191"/>
                      <a:pt x="47" y="191"/>
                    </a:cubicBezTo>
                    <a:lnTo>
                      <a:pt x="59" y="191"/>
                    </a:lnTo>
                    <a:lnTo>
                      <a:pt x="838" y="75"/>
                    </a:lnTo>
                    <a:cubicBezTo>
                      <a:pt x="861" y="75"/>
                      <a:pt x="873" y="51"/>
                      <a:pt x="873" y="28"/>
                    </a:cubicBezTo>
                    <a:cubicBezTo>
                      <a:pt x="864" y="11"/>
                      <a:pt x="850"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41"/>
              <p:cNvSpPr/>
              <p:nvPr/>
            </p:nvSpPr>
            <p:spPr>
              <a:xfrm>
                <a:off x="2277975" y="3730125"/>
                <a:ext cx="21850" cy="4675"/>
              </a:xfrm>
              <a:custGeom>
                <a:avLst/>
                <a:gdLst/>
                <a:ahLst/>
                <a:cxnLst/>
                <a:rect l="l" t="t" r="r" b="b"/>
                <a:pathLst>
                  <a:path w="874" h="187" extrusionOk="0">
                    <a:moveTo>
                      <a:pt x="815" y="1"/>
                    </a:moveTo>
                    <a:lnTo>
                      <a:pt x="36" y="105"/>
                    </a:lnTo>
                    <a:cubicBezTo>
                      <a:pt x="12" y="117"/>
                      <a:pt x="1" y="128"/>
                      <a:pt x="1" y="152"/>
                    </a:cubicBezTo>
                    <a:cubicBezTo>
                      <a:pt x="12" y="175"/>
                      <a:pt x="24" y="187"/>
                      <a:pt x="47" y="187"/>
                    </a:cubicBezTo>
                    <a:lnTo>
                      <a:pt x="827" y="82"/>
                    </a:lnTo>
                    <a:cubicBezTo>
                      <a:pt x="850" y="70"/>
                      <a:pt x="873" y="59"/>
                      <a:pt x="861" y="35"/>
                    </a:cubicBezTo>
                    <a:cubicBezTo>
                      <a:pt x="861" y="12"/>
                      <a:pt x="838" y="1"/>
                      <a:pt x="8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41"/>
              <p:cNvSpPr/>
              <p:nvPr/>
            </p:nvSpPr>
            <p:spPr>
              <a:xfrm>
                <a:off x="2263725" y="3738850"/>
                <a:ext cx="36950" cy="7000"/>
              </a:xfrm>
              <a:custGeom>
                <a:avLst/>
                <a:gdLst/>
                <a:ahLst/>
                <a:cxnLst/>
                <a:rect l="l" t="t" r="r" b="b"/>
                <a:pathLst>
                  <a:path w="1478" h="280" extrusionOk="0">
                    <a:moveTo>
                      <a:pt x="1431" y="0"/>
                    </a:moveTo>
                    <a:lnTo>
                      <a:pt x="47" y="198"/>
                    </a:lnTo>
                    <a:cubicBezTo>
                      <a:pt x="24" y="198"/>
                      <a:pt x="1" y="221"/>
                      <a:pt x="12" y="245"/>
                    </a:cubicBezTo>
                    <a:cubicBezTo>
                      <a:pt x="12" y="256"/>
                      <a:pt x="24" y="280"/>
                      <a:pt x="47" y="280"/>
                    </a:cubicBezTo>
                    <a:lnTo>
                      <a:pt x="59" y="280"/>
                    </a:lnTo>
                    <a:lnTo>
                      <a:pt x="1443" y="82"/>
                    </a:lnTo>
                    <a:cubicBezTo>
                      <a:pt x="1466" y="70"/>
                      <a:pt x="1478" y="59"/>
                      <a:pt x="1478" y="35"/>
                    </a:cubicBezTo>
                    <a:cubicBezTo>
                      <a:pt x="1478" y="12"/>
                      <a:pt x="1455" y="0"/>
                      <a:pt x="1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41"/>
              <p:cNvSpPr/>
              <p:nvPr/>
            </p:nvSpPr>
            <p:spPr>
              <a:xfrm>
                <a:off x="2280300" y="3747850"/>
                <a:ext cx="22050" cy="4975"/>
              </a:xfrm>
              <a:custGeom>
                <a:avLst/>
                <a:gdLst/>
                <a:ahLst/>
                <a:cxnLst/>
                <a:rect l="l" t="t" r="r" b="b"/>
                <a:pathLst>
                  <a:path w="882" h="199" extrusionOk="0">
                    <a:moveTo>
                      <a:pt x="834" y="0"/>
                    </a:moveTo>
                    <a:cubicBezTo>
                      <a:pt x="832" y="0"/>
                      <a:pt x="829" y="0"/>
                      <a:pt x="827" y="1"/>
                    </a:cubicBezTo>
                    <a:lnTo>
                      <a:pt x="47" y="117"/>
                    </a:lnTo>
                    <a:cubicBezTo>
                      <a:pt x="24" y="117"/>
                      <a:pt x="1" y="141"/>
                      <a:pt x="12" y="164"/>
                    </a:cubicBezTo>
                    <a:cubicBezTo>
                      <a:pt x="12" y="175"/>
                      <a:pt x="24" y="199"/>
                      <a:pt x="47" y="199"/>
                    </a:cubicBezTo>
                    <a:lnTo>
                      <a:pt x="59" y="199"/>
                    </a:lnTo>
                    <a:lnTo>
                      <a:pt x="838" y="82"/>
                    </a:lnTo>
                    <a:cubicBezTo>
                      <a:pt x="882" y="82"/>
                      <a:pt x="874" y="0"/>
                      <a:pt x="8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41"/>
              <p:cNvSpPr/>
              <p:nvPr/>
            </p:nvSpPr>
            <p:spPr>
              <a:xfrm>
                <a:off x="2281750" y="3757175"/>
                <a:ext cx="21850" cy="4675"/>
              </a:xfrm>
              <a:custGeom>
                <a:avLst/>
                <a:gdLst/>
                <a:ahLst/>
                <a:cxnLst/>
                <a:rect l="l" t="t" r="r" b="b"/>
                <a:pathLst>
                  <a:path w="874" h="187" extrusionOk="0">
                    <a:moveTo>
                      <a:pt x="815" y="0"/>
                    </a:moveTo>
                    <a:lnTo>
                      <a:pt x="36" y="105"/>
                    </a:lnTo>
                    <a:cubicBezTo>
                      <a:pt x="1" y="117"/>
                      <a:pt x="1" y="186"/>
                      <a:pt x="36" y="186"/>
                    </a:cubicBezTo>
                    <a:lnTo>
                      <a:pt x="47" y="186"/>
                    </a:lnTo>
                    <a:lnTo>
                      <a:pt x="827" y="82"/>
                    </a:lnTo>
                    <a:cubicBezTo>
                      <a:pt x="850" y="70"/>
                      <a:pt x="873" y="58"/>
                      <a:pt x="862" y="35"/>
                    </a:cubicBezTo>
                    <a:cubicBezTo>
                      <a:pt x="862"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41"/>
              <p:cNvSpPr/>
              <p:nvPr/>
            </p:nvSpPr>
            <p:spPr>
              <a:xfrm>
                <a:off x="2282625" y="3766175"/>
                <a:ext cx="22125" cy="4975"/>
              </a:xfrm>
              <a:custGeom>
                <a:avLst/>
                <a:gdLst/>
                <a:ahLst/>
                <a:cxnLst/>
                <a:rect l="l" t="t" r="r" b="b"/>
                <a:pathLst>
                  <a:path w="885" h="199" extrusionOk="0">
                    <a:moveTo>
                      <a:pt x="838" y="1"/>
                    </a:moveTo>
                    <a:lnTo>
                      <a:pt x="59" y="117"/>
                    </a:lnTo>
                    <a:cubicBezTo>
                      <a:pt x="1" y="117"/>
                      <a:pt x="1" y="199"/>
                      <a:pt x="59" y="199"/>
                    </a:cubicBezTo>
                    <a:lnTo>
                      <a:pt x="71" y="199"/>
                    </a:lnTo>
                    <a:lnTo>
                      <a:pt x="850" y="82"/>
                    </a:lnTo>
                    <a:cubicBezTo>
                      <a:pt x="873" y="82"/>
                      <a:pt x="885" y="59"/>
                      <a:pt x="885" y="36"/>
                    </a:cubicBezTo>
                    <a:cubicBezTo>
                      <a:pt x="885" y="12"/>
                      <a:pt x="862" y="1"/>
                      <a:pt x="8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41"/>
              <p:cNvSpPr/>
              <p:nvPr/>
            </p:nvSpPr>
            <p:spPr>
              <a:xfrm>
                <a:off x="2284375" y="3775500"/>
                <a:ext cx="21825" cy="4675"/>
              </a:xfrm>
              <a:custGeom>
                <a:avLst/>
                <a:gdLst/>
                <a:ahLst/>
                <a:cxnLst/>
                <a:rect l="l" t="t" r="r" b="b"/>
                <a:pathLst>
                  <a:path w="873" h="187" extrusionOk="0">
                    <a:moveTo>
                      <a:pt x="826" y="0"/>
                    </a:moveTo>
                    <a:lnTo>
                      <a:pt x="47" y="105"/>
                    </a:lnTo>
                    <a:cubicBezTo>
                      <a:pt x="1" y="116"/>
                      <a:pt x="1" y="174"/>
                      <a:pt x="47" y="186"/>
                    </a:cubicBezTo>
                    <a:lnTo>
                      <a:pt x="59" y="186"/>
                    </a:lnTo>
                    <a:lnTo>
                      <a:pt x="838" y="81"/>
                    </a:lnTo>
                    <a:cubicBezTo>
                      <a:pt x="850" y="70"/>
                      <a:pt x="873" y="58"/>
                      <a:pt x="873" y="35"/>
                    </a:cubicBezTo>
                    <a:cubicBezTo>
                      <a:pt x="861" y="12"/>
                      <a:pt x="838"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41"/>
              <p:cNvSpPr/>
              <p:nvPr/>
            </p:nvSpPr>
            <p:spPr>
              <a:xfrm>
                <a:off x="2270125" y="3784200"/>
                <a:ext cx="37550" cy="7025"/>
              </a:xfrm>
              <a:custGeom>
                <a:avLst/>
                <a:gdLst/>
                <a:ahLst/>
                <a:cxnLst/>
                <a:rect l="l" t="t" r="r" b="b"/>
                <a:pathLst>
                  <a:path w="1502" h="281" extrusionOk="0">
                    <a:moveTo>
                      <a:pt x="1443" y="1"/>
                    </a:moveTo>
                    <a:lnTo>
                      <a:pt x="47" y="199"/>
                    </a:lnTo>
                    <a:cubicBezTo>
                      <a:pt x="1" y="199"/>
                      <a:pt x="1" y="268"/>
                      <a:pt x="47" y="280"/>
                    </a:cubicBezTo>
                    <a:lnTo>
                      <a:pt x="59" y="280"/>
                    </a:lnTo>
                    <a:lnTo>
                      <a:pt x="1455" y="82"/>
                    </a:lnTo>
                    <a:cubicBezTo>
                      <a:pt x="1501" y="71"/>
                      <a:pt x="1489" y="1"/>
                      <a:pt x="1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41"/>
              <p:cNvSpPr/>
              <p:nvPr/>
            </p:nvSpPr>
            <p:spPr>
              <a:xfrm>
                <a:off x="2286700" y="3793225"/>
                <a:ext cx="21825" cy="4675"/>
              </a:xfrm>
              <a:custGeom>
                <a:avLst/>
                <a:gdLst/>
                <a:ahLst/>
                <a:cxnLst/>
                <a:rect l="l" t="t" r="r" b="b"/>
                <a:pathLst>
                  <a:path w="873" h="187" extrusionOk="0">
                    <a:moveTo>
                      <a:pt x="826" y="1"/>
                    </a:moveTo>
                    <a:lnTo>
                      <a:pt x="47" y="117"/>
                    </a:lnTo>
                    <a:cubicBezTo>
                      <a:pt x="24" y="117"/>
                      <a:pt x="1" y="140"/>
                      <a:pt x="12" y="152"/>
                    </a:cubicBezTo>
                    <a:cubicBezTo>
                      <a:pt x="12" y="175"/>
                      <a:pt x="24" y="187"/>
                      <a:pt x="47" y="187"/>
                    </a:cubicBezTo>
                    <a:lnTo>
                      <a:pt x="59" y="187"/>
                    </a:lnTo>
                    <a:lnTo>
                      <a:pt x="838" y="82"/>
                    </a:lnTo>
                    <a:cubicBezTo>
                      <a:pt x="861" y="82"/>
                      <a:pt x="873" y="59"/>
                      <a:pt x="873" y="35"/>
                    </a:cubicBezTo>
                    <a:cubicBezTo>
                      <a:pt x="861" y="12"/>
                      <a:pt x="850"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41"/>
              <p:cNvSpPr/>
              <p:nvPr/>
            </p:nvSpPr>
            <p:spPr>
              <a:xfrm>
                <a:off x="2288150" y="3802450"/>
                <a:ext cx="21550" cy="4750"/>
              </a:xfrm>
              <a:custGeom>
                <a:avLst/>
                <a:gdLst/>
                <a:ahLst/>
                <a:cxnLst/>
                <a:rect l="l" t="t" r="r" b="b"/>
                <a:pathLst>
                  <a:path w="862" h="190" extrusionOk="0">
                    <a:moveTo>
                      <a:pt x="828" y="1"/>
                    </a:moveTo>
                    <a:cubicBezTo>
                      <a:pt x="824" y="1"/>
                      <a:pt x="819" y="2"/>
                      <a:pt x="815" y="4"/>
                    </a:cubicBezTo>
                    <a:lnTo>
                      <a:pt x="36" y="108"/>
                    </a:lnTo>
                    <a:cubicBezTo>
                      <a:pt x="12" y="108"/>
                      <a:pt x="1" y="132"/>
                      <a:pt x="1" y="155"/>
                    </a:cubicBezTo>
                    <a:cubicBezTo>
                      <a:pt x="1" y="178"/>
                      <a:pt x="24" y="190"/>
                      <a:pt x="47" y="190"/>
                    </a:cubicBezTo>
                    <a:lnTo>
                      <a:pt x="827" y="74"/>
                    </a:lnTo>
                    <a:cubicBezTo>
                      <a:pt x="850" y="74"/>
                      <a:pt x="862" y="50"/>
                      <a:pt x="862" y="39"/>
                    </a:cubicBezTo>
                    <a:cubicBezTo>
                      <a:pt x="862" y="20"/>
                      <a:pt x="846" y="1"/>
                      <a:pt x="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41"/>
              <p:cNvSpPr/>
              <p:nvPr/>
            </p:nvSpPr>
            <p:spPr>
              <a:xfrm>
                <a:off x="2289325" y="3811550"/>
                <a:ext cx="21825" cy="4975"/>
              </a:xfrm>
              <a:custGeom>
                <a:avLst/>
                <a:gdLst/>
                <a:ahLst/>
                <a:cxnLst/>
                <a:rect l="l" t="t" r="r" b="b"/>
                <a:pathLst>
                  <a:path w="873" h="199" extrusionOk="0">
                    <a:moveTo>
                      <a:pt x="826" y="0"/>
                    </a:moveTo>
                    <a:lnTo>
                      <a:pt x="47" y="117"/>
                    </a:lnTo>
                    <a:cubicBezTo>
                      <a:pt x="24" y="117"/>
                      <a:pt x="0" y="140"/>
                      <a:pt x="12" y="163"/>
                    </a:cubicBezTo>
                    <a:cubicBezTo>
                      <a:pt x="12" y="175"/>
                      <a:pt x="24" y="186"/>
                      <a:pt x="47" y="198"/>
                    </a:cubicBezTo>
                    <a:lnTo>
                      <a:pt x="838" y="82"/>
                    </a:lnTo>
                    <a:cubicBezTo>
                      <a:pt x="849" y="82"/>
                      <a:pt x="873" y="58"/>
                      <a:pt x="873" y="35"/>
                    </a:cubicBezTo>
                    <a:cubicBezTo>
                      <a:pt x="861" y="12"/>
                      <a:pt x="849"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41"/>
              <p:cNvSpPr/>
              <p:nvPr/>
            </p:nvSpPr>
            <p:spPr>
              <a:xfrm>
                <a:off x="2290775" y="3820775"/>
                <a:ext cx="21825" cy="4750"/>
              </a:xfrm>
              <a:custGeom>
                <a:avLst/>
                <a:gdLst/>
                <a:ahLst/>
                <a:cxnLst/>
                <a:rect l="l" t="t" r="r" b="b"/>
                <a:pathLst>
                  <a:path w="873" h="190" extrusionOk="0">
                    <a:moveTo>
                      <a:pt x="834" y="0"/>
                    </a:moveTo>
                    <a:cubicBezTo>
                      <a:pt x="831" y="0"/>
                      <a:pt x="828" y="1"/>
                      <a:pt x="826" y="4"/>
                    </a:cubicBezTo>
                    <a:lnTo>
                      <a:pt x="47" y="108"/>
                    </a:lnTo>
                    <a:cubicBezTo>
                      <a:pt x="0" y="120"/>
                      <a:pt x="0" y="178"/>
                      <a:pt x="47" y="190"/>
                    </a:cubicBezTo>
                    <a:lnTo>
                      <a:pt x="826" y="85"/>
                    </a:lnTo>
                    <a:cubicBezTo>
                      <a:pt x="850" y="73"/>
                      <a:pt x="873" y="50"/>
                      <a:pt x="861" y="38"/>
                    </a:cubicBezTo>
                    <a:cubicBezTo>
                      <a:pt x="861" y="19"/>
                      <a:pt x="846" y="0"/>
                      <a:pt x="8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41"/>
              <p:cNvSpPr/>
              <p:nvPr/>
            </p:nvSpPr>
            <p:spPr>
              <a:xfrm>
                <a:off x="2276525" y="3829500"/>
                <a:ext cx="36950" cy="6775"/>
              </a:xfrm>
              <a:custGeom>
                <a:avLst/>
                <a:gdLst/>
                <a:ahLst/>
                <a:cxnLst/>
                <a:rect l="l" t="t" r="r" b="b"/>
                <a:pathLst>
                  <a:path w="1478" h="271" extrusionOk="0">
                    <a:moveTo>
                      <a:pt x="1444" y="0"/>
                    </a:moveTo>
                    <a:cubicBezTo>
                      <a:pt x="1440" y="0"/>
                      <a:pt x="1435" y="1"/>
                      <a:pt x="1431" y="3"/>
                    </a:cubicBezTo>
                    <a:lnTo>
                      <a:pt x="47" y="201"/>
                    </a:lnTo>
                    <a:cubicBezTo>
                      <a:pt x="24" y="201"/>
                      <a:pt x="1" y="224"/>
                      <a:pt x="12" y="236"/>
                    </a:cubicBezTo>
                    <a:cubicBezTo>
                      <a:pt x="12" y="259"/>
                      <a:pt x="24" y="271"/>
                      <a:pt x="47" y="271"/>
                    </a:cubicBezTo>
                    <a:lnTo>
                      <a:pt x="59" y="271"/>
                    </a:lnTo>
                    <a:lnTo>
                      <a:pt x="1443" y="85"/>
                    </a:lnTo>
                    <a:cubicBezTo>
                      <a:pt x="1466" y="73"/>
                      <a:pt x="1478" y="50"/>
                      <a:pt x="1478" y="38"/>
                    </a:cubicBezTo>
                    <a:cubicBezTo>
                      <a:pt x="1478" y="19"/>
                      <a:pt x="1462" y="0"/>
                      <a:pt x="1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41"/>
              <p:cNvSpPr/>
              <p:nvPr/>
            </p:nvSpPr>
            <p:spPr>
              <a:xfrm>
                <a:off x="2293100" y="3838600"/>
                <a:ext cx="21825" cy="4675"/>
              </a:xfrm>
              <a:custGeom>
                <a:avLst/>
                <a:gdLst/>
                <a:ahLst/>
                <a:cxnLst/>
                <a:rect l="l" t="t" r="r" b="b"/>
                <a:pathLst>
                  <a:path w="873" h="187" extrusionOk="0">
                    <a:moveTo>
                      <a:pt x="826" y="0"/>
                    </a:moveTo>
                    <a:lnTo>
                      <a:pt x="47" y="116"/>
                    </a:lnTo>
                    <a:cubicBezTo>
                      <a:pt x="24" y="116"/>
                      <a:pt x="1" y="140"/>
                      <a:pt x="12" y="163"/>
                    </a:cubicBezTo>
                    <a:cubicBezTo>
                      <a:pt x="12" y="175"/>
                      <a:pt x="24" y="186"/>
                      <a:pt x="47" y="186"/>
                    </a:cubicBezTo>
                    <a:lnTo>
                      <a:pt x="59" y="186"/>
                    </a:lnTo>
                    <a:lnTo>
                      <a:pt x="838" y="81"/>
                    </a:lnTo>
                    <a:cubicBezTo>
                      <a:pt x="850" y="81"/>
                      <a:pt x="873" y="58"/>
                      <a:pt x="873" y="35"/>
                    </a:cubicBezTo>
                    <a:cubicBezTo>
                      <a:pt x="861" y="12"/>
                      <a:pt x="850"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41"/>
              <p:cNvSpPr/>
              <p:nvPr/>
            </p:nvSpPr>
            <p:spPr>
              <a:xfrm>
                <a:off x="2294550" y="3847825"/>
                <a:ext cx="21850" cy="4750"/>
              </a:xfrm>
              <a:custGeom>
                <a:avLst/>
                <a:gdLst/>
                <a:ahLst/>
                <a:cxnLst/>
                <a:rect l="l" t="t" r="r" b="b"/>
                <a:pathLst>
                  <a:path w="874" h="190" extrusionOk="0">
                    <a:moveTo>
                      <a:pt x="838" y="0"/>
                    </a:moveTo>
                    <a:cubicBezTo>
                      <a:pt x="835" y="0"/>
                      <a:pt x="831" y="1"/>
                      <a:pt x="827" y="3"/>
                    </a:cubicBezTo>
                    <a:lnTo>
                      <a:pt x="47" y="108"/>
                    </a:lnTo>
                    <a:cubicBezTo>
                      <a:pt x="1" y="120"/>
                      <a:pt x="1" y="178"/>
                      <a:pt x="47" y="189"/>
                    </a:cubicBezTo>
                    <a:lnTo>
                      <a:pt x="59" y="189"/>
                    </a:lnTo>
                    <a:lnTo>
                      <a:pt x="838" y="73"/>
                    </a:lnTo>
                    <a:cubicBezTo>
                      <a:pt x="861" y="73"/>
                      <a:pt x="873" y="50"/>
                      <a:pt x="861" y="38"/>
                    </a:cubicBezTo>
                    <a:cubicBezTo>
                      <a:pt x="861" y="19"/>
                      <a:pt x="854"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41"/>
              <p:cNvSpPr/>
              <p:nvPr/>
            </p:nvSpPr>
            <p:spPr>
              <a:xfrm>
                <a:off x="2295725" y="3856900"/>
                <a:ext cx="21825" cy="4675"/>
              </a:xfrm>
              <a:custGeom>
                <a:avLst/>
                <a:gdLst/>
                <a:ahLst/>
                <a:cxnLst/>
                <a:rect l="l" t="t" r="r" b="b"/>
                <a:pathLst>
                  <a:path w="873" h="187" extrusionOk="0">
                    <a:moveTo>
                      <a:pt x="826" y="1"/>
                    </a:moveTo>
                    <a:lnTo>
                      <a:pt x="47" y="117"/>
                    </a:lnTo>
                    <a:cubicBezTo>
                      <a:pt x="0" y="117"/>
                      <a:pt x="0" y="187"/>
                      <a:pt x="47" y="187"/>
                    </a:cubicBezTo>
                    <a:lnTo>
                      <a:pt x="58" y="187"/>
                    </a:lnTo>
                    <a:lnTo>
                      <a:pt x="838" y="82"/>
                    </a:lnTo>
                    <a:cubicBezTo>
                      <a:pt x="861" y="82"/>
                      <a:pt x="873" y="59"/>
                      <a:pt x="873" y="36"/>
                    </a:cubicBezTo>
                    <a:cubicBezTo>
                      <a:pt x="873" y="12"/>
                      <a:pt x="849"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41"/>
              <p:cNvSpPr/>
              <p:nvPr/>
            </p:nvSpPr>
            <p:spPr>
              <a:xfrm>
                <a:off x="2297175" y="3865925"/>
                <a:ext cx="21550" cy="4675"/>
              </a:xfrm>
              <a:custGeom>
                <a:avLst/>
                <a:gdLst/>
                <a:ahLst/>
                <a:cxnLst/>
                <a:rect l="l" t="t" r="r" b="b"/>
                <a:pathLst>
                  <a:path w="862" h="187" extrusionOk="0">
                    <a:moveTo>
                      <a:pt x="815" y="0"/>
                    </a:moveTo>
                    <a:lnTo>
                      <a:pt x="35" y="105"/>
                    </a:lnTo>
                    <a:cubicBezTo>
                      <a:pt x="12" y="117"/>
                      <a:pt x="0" y="128"/>
                      <a:pt x="0" y="152"/>
                    </a:cubicBezTo>
                    <a:cubicBezTo>
                      <a:pt x="0" y="175"/>
                      <a:pt x="24" y="186"/>
                      <a:pt x="47" y="186"/>
                    </a:cubicBezTo>
                    <a:lnTo>
                      <a:pt x="826" y="82"/>
                    </a:lnTo>
                    <a:cubicBezTo>
                      <a:pt x="849" y="82"/>
                      <a:pt x="861" y="59"/>
                      <a:pt x="861" y="35"/>
                    </a:cubicBezTo>
                    <a:cubicBezTo>
                      <a:pt x="861"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41"/>
              <p:cNvSpPr/>
              <p:nvPr/>
            </p:nvSpPr>
            <p:spPr>
              <a:xfrm>
                <a:off x="2283225" y="3874650"/>
                <a:ext cx="36650" cy="7000"/>
              </a:xfrm>
              <a:custGeom>
                <a:avLst/>
                <a:gdLst/>
                <a:ahLst/>
                <a:cxnLst/>
                <a:rect l="l" t="t" r="r" b="b"/>
                <a:pathLst>
                  <a:path w="1466" h="280" extrusionOk="0">
                    <a:moveTo>
                      <a:pt x="1419" y="0"/>
                    </a:moveTo>
                    <a:lnTo>
                      <a:pt x="35" y="198"/>
                    </a:lnTo>
                    <a:cubicBezTo>
                      <a:pt x="12" y="198"/>
                      <a:pt x="0" y="221"/>
                      <a:pt x="0" y="245"/>
                    </a:cubicBezTo>
                    <a:cubicBezTo>
                      <a:pt x="0" y="268"/>
                      <a:pt x="12" y="279"/>
                      <a:pt x="35" y="279"/>
                    </a:cubicBezTo>
                    <a:lnTo>
                      <a:pt x="47" y="279"/>
                    </a:lnTo>
                    <a:lnTo>
                      <a:pt x="1431" y="82"/>
                    </a:lnTo>
                    <a:cubicBezTo>
                      <a:pt x="1454" y="82"/>
                      <a:pt x="1466" y="58"/>
                      <a:pt x="1466" y="35"/>
                    </a:cubicBezTo>
                    <a:cubicBezTo>
                      <a:pt x="1466" y="12"/>
                      <a:pt x="1442" y="0"/>
                      <a:pt x="14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41"/>
              <p:cNvSpPr/>
              <p:nvPr/>
            </p:nvSpPr>
            <p:spPr>
              <a:xfrm>
                <a:off x="2299500" y="3884175"/>
                <a:ext cx="21825" cy="4750"/>
              </a:xfrm>
              <a:custGeom>
                <a:avLst/>
                <a:gdLst/>
                <a:ahLst/>
                <a:cxnLst/>
                <a:rect l="l" t="t" r="r" b="b"/>
                <a:pathLst>
                  <a:path w="873" h="190" extrusionOk="0">
                    <a:moveTo>
                      <a:pt x="838" y="0"/>
                    </a:moveTo>
                    <a:cubicBezTo>
                      <a:pt x="834" y="0"/>
                      <a:pt x="831" y="1"/>
                      <a:pt x="826" y="3"/>
                    </a:cubicBezTo>
                    <a:lnTo>
                      <a:pt x="47" y="108"/>
                    </a:lnTo>
                    <a:cubicBezTo>
                      <a:pt x="24" y="108"/>
                      <a:pt x="0" y="131"/>
                      <a:pt x="12" y="154"/>
                    </a:cubicBezTo>
                    <a:cubicBezTo>
                      <a:pt x="12" y="178"/>
                      <a:pt x="24" y="189"/>
                      <a:pt x="47" y="189"/>
                    </a:cubicBezTo>
                    <a:lnTo>
                      <a:pt x="59" y="189"/>
                    </a:lnTo>
                    <a:lnTo>
                      <a:pt x="838" y="73"/>
                    </a:lnTo>
                    <a:cubicBezTo>
                      <a:pt x="861" y="73"/>
                      <a:pt x="873" y="50"/>
                      <a:pt x="873" y="38"/>
                    </a:cubicBezTo>
                    <a:cubicBezTo>
                      <a:pt x="863" y="19"/>
                      <a:pt x="854"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41"/>
              <p:cNvSpPr/>
              <p:nvPr/>
            </p:nvSpPr>
            <p:spPr>
              <a:xfrm>
                <a:off x="2300950" y="3892975"/>
                <a:ext cx="21550" cy="4950"/>
              </a:xfrm>
              <a:custGeom>
                <a:avLst/>
                <a:gdLst/>
                <a:ahLst/>
                <a:cxnLst/>
                <a:rect l="l" t="t" r="r" b="b"/>
                <a:pathLst>
                  <a:path w="862" h="198" extrusionOk="0">
                    <a:moveTo>
                      <a:pt x="815" y="0"/>
                    </a:moveTo>
                    <a:lnTo>
                      <a:pt x="35" y="116"/>
                    </a:lnTo>
                    <a:cubicBezTo>
                      <a:pt x="12" y="116"/>
                      <a:pt x="1" y="140"/>
                      <a:pt x="1" y="163"/>
                    </a:cubicBezTo>
                    <a:cubicBezTo>
                      <a:pt x="1" y="175"/>
                      <a:pt x="24" y="198"/>
                      <a:pt x="47" y="198"/>
                    </a:cubicBezTo>
                    <a:lnTo>
                      <a:pt x="826" y="82"/>
                    </a:lnTo>
                    <a:cubicBezTo>
                      <a:pt x="850" y="82"/>
                      <a:pt x="861" y="58"/>
                      <a:pt x="861" y="35"/>
                    </a:cubicBezTo>
                    <a:cubicBezTo>
                      <a:pt x="861"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41"/>
              <p:cNvSpPr/>
              <p:nvPr/>
            </p:nvSpPr>
            <p:spPr>
              <a:xfrm>
                <a:off x="2302125" y="3902275"/>
                <a:ext cx="21825" cy="4675"/>
              </a:xfrm>
              <a:custGeom>
                <a:avLst/>
                <a:gdLst/>
                <a:ahLst/>
                <a:cxnLst/>
                <a:rect l="l" t="t" r="r" b="b"/>
                <a:pathLst>
                  <a:path w="873" h="187" extrusionOk="0">
                    <a:moveTo>
                      <a:pt x="826" y="0"/>
                    </a:moveTo>
                    <a:lnTo>
                      <a:pt x="47" y="105"/>
                    </a:lnTo>
                    <a:cubicBezTo>
                      <a:pt x="23" y="117"/>
                      <a:pt x="0" y="128"/>
                      <a:pt x="12" y="152"/>
                    </a:cubicBezTo>
                    <a:cubicBezTo>
                      <a:pt x="12" y="175"/>
                      <a:pt x="23" y="186"/>
                      <a:pt x="47" y="186"/>
                    </a:cubicBezTo>
                    <a:lnTo>
                      <a:pt x="58" y="186"/>
                    </a:lnTo>
                    <a:lnTo>
                      <a:pt x="838" y="82"/>
                    </a:lnTo>
                    <a:cubicBezTo>
                      <a:pt x="849" y="82"/>
                      <a:pt x="872" y="58"/>
                      <a:pt x="872" y="35"/>
                    </a:cubicBezTo>
                    <a:cubicBezTo>
                      <a:pt x="861" y="12"/>
                      <a:pt x="838"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41"/>
              <p:cNvSpPr/>
              <p:nvPr/>
            </p:nvSpPr>
            <p:spPr>
              <a:xfrm>
                <a:off x="2303575" y="3911275"/>
                <a:ext cx="21825" cy="4975"/>
              </a:xfrm>
              <a:custGeom>
                <a:avLst/>
                <a:gdLst/>
                <a:ahLst/>
                <a:cxnLst/>
                <a:rect l="l" t="t" r="r" b="b"/>
                <a:pathLst>
                  <a:path w="873" h="199" extrusionOk="0">
                    <a:moveTo>
                      <a:pt x="814" y="1"/>
                    </a:moveTo>
                    <a:lnTo>
                      <a:pt x="35" y="117"/>
                    </a:lnTo>
                    <a:cubicBezTo>
                      <a:pt x="0" y="117"/>
                      <a:pt x="0" y="187"/>
                      <a:pt x="35" y="199"/>
                    </a:cubicBezTo>
                    <a:lnTo>
                      <a:pt x="47" y="199"/>
                    </a:lnTo>
                    <a:lnTo>
                      <a:pt x="826" y="82"/>
                    </a:lnTo>
                    <a:cubicBezTo>
                      <a:pt x="849" y="82"/>
                      <a:pt x="873" y="59"/>
                      <a:pt x="861" y="36"/>
                    </a:cubicBezTo>
                    <a:cubicBezTo>
                      <a:pt x="861" y="13"/>
                      <a:pt x="838" y="1"/>
                      <a:pt x="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41"/>
              <p:cNvSpPr/>
              <p:nvPr/>
            </p:nvSpPr>
            <p:spPr>
              <a:xfrm>
                <a:off x="2289325" y="3920000"/>
                <a:ext cx="37250" cy="7000"/>
              </a:xfrm>
              <a:custGeom>
                <a:avLst/>
                <a:gdLst/>
                <a:ahLst/>
                <a:cxnLst/>
                <a:rect l="l" t="t" r="r" b="b"/>
                <a:pathLst>
                  <a:path w="1490" h="280" extrusionOk="0">
                    <a:moveTo>
                      <a:pt x="1431" y="1"/>
                    </a:moveTo>
                    <a:lnTo>
                      <a:pt x="47" y="199"/>
                    </a:lnTo>
                    <a:cubicBezTo>
                      <a:pt x="24" y="199"/>
                      <a:pt x="0" y="222"/>
                      <a:pt x="12" y="245"/>
                    </a:cubicBezTo>
                    <a:cubicBezTo>
                      <a:pt x="12" y="268"/>
                      <a:pt x="24" y="280"/>
                      <a:pt x="47" y="280"/>
                    </a:cubicBezTo>
                    <a:lnTo>
                      <a:pt x="58" y="280"/>
                    </a:lnTo>
                    <a:lnTo>
                      <a:pt x="1443" y="82"/>
                    </a:lnTo>
                    <a:cubicBezTo>
                      <a:pt x="1489" y="71"/>
                      <a:pt x="1477" y="1"/>
                      <a:pt x="14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41"/>
              <p:cNvSpPr/>
              <p:nvPr/>
            </p:nvSpPr>
            <p:spPr>
              <a:xfrm>
                <a:off x="2305900" y="3929225"/>
                <a:ext cx="21825" cy="4775"/>
              </a:xfrm>
              <a:custGeom>
                <a:avLst/>
                <a:gdLst/>
                <a:ahLst/>
                <a:cxnLst/>
                <a:rect l="l" t="t" r="r" b="b"/>
                <a:pathLst>
                  <a:path w="873" h="191" extrusionOk="0">
                    <a:moveTo>
                      <a:pt x="839" y="1"/>
                    </a:moveTo>
                    <a:cubicBezTo>
                      <a:pt x="835" y="1"/>
                      <a:pt x="830" y="2"/>
                      <a:pt x="826" y="4"/>
                    </a:cubicBezTo>
                    <a:lnTo>
                      <a:pt x="47" y="109"/>
                    </a:lnTo>
                    <a:cubicBezTo>
                      <a:pt x="0" y="120"/>
                      <a:pt x="0" y="179"/>
                      <a:pt x="47" y="190"/>
                    </a:cubicBezTo>
                    <a:lnTo>
                      <a:pt x="58" y="190"/>
                    </a:lnTo>
                    <a:lnTo>
                      <a:pt x="838" y="85"/>
                    </a:lnTo>
                    <a:cubicBezTo>
                      <a:pt x="861" y="74"/>
                      <a:pt x="873" y="62"/>
                      <a:pt x="873" y="39"/>
                    </a:cubicBezTo>
                    <a:cubicBezTo>
                      <a:pt x="873" y="20"/>
                      <a:pt x="857" y="1"/>
                      <a:pt x="8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41"/>
              <p:cNvSpPr/>
              <p:nvPr/>
            </p:nvSpPr>
            <p:spPr>
              <a:xfrm>
                <a:off x="2307350" y="3938325"/>
                <a:ext cx="21550" cy="4975"/>
              </a:xfrm>
              <a:custGeom>
                <a:avLst/>
                <a:gdLst/>
                <a:ahLst/>
                <a:cxnLst/>
                <a:rect l="l" t="t" r="r" b="b"/>
                <a:pathLst>
                  <a:path w="862" h="199" extrusionOk="0">
                    <a:moveTo>
                      <a:pt x="815" y="1"/>
                    </a:moveTo>
                    <a:lnTo>
                      <a:pt x="35" y="117"/>
                    </a:lnTo>
                    <a:cubicBezTo>
                      <a:pt x="12" y="117"/>
                      <a:pt x="0" y="140"/>
                      <a:pt x="0" y="163"/>
                    </a:cubicBezTo>
                    <a:cubicBezTo>
                      <a:pt x="0" y="175"/>
                      <a:pt x="24" y="198"/>
                      <a:pt x="47" y="198"/>
                    </a:cubicBezTo>
                    <a:lnTo>
                      <a:pt x="826" y="82"/>
                    </a:lnTo>
                    <a:cubicBezTo>
                      <a:pt x="850" y="82"/>
                      <a:pt x="861" y="59"/>
                      <a:pt x="861" y="36"/>
                    </a:cubicBezTo>
                    <a:cubicBezTo>
                      <a:pt x="861" y="12"/>
                      <a:pt x="838" y="1"/>
                      <a:pt x="8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41"/>
              <p:cNvSpPr/>
              <p:nvPr/>
            </p:nvSpPr>
            <p:spPr>
              <a:xfrm>
                <a:off x="2308500" y="3947550"/>
                <a:ext cx="21850" cy="4750"/>
              </a:xfrm>
              <a:custGeom>
                <a:avLst/>
                <a:gdLst/>
                <a:ahLst/>
                <a:cxnLst/>
                <a:rect l="l" t="t" r="r" b="b"/>
                <a:pathLst>
                  <a:path w="874" h="190" extrusionOk="0">
                    <a:moveTo>
                      <a:pt x="839" y="1"/>
                    </a:moveTo>
                    <a:cubicBezTo>
                      <a:pt x="835" y="1"/>
                      <a:pt x="831" y="2"/>
                      <a:pt x="827" y="4"/>
                    </a:cubicBezTo>
                    <a:lnTo>
                      <a:pt x="48" y="109"/>
                    </a:lnTo>
                    <a:cubicBezTo>
                      <a:pt x="1" y="120"/>
                      <a:pt x="1" y="178"/>
                      <a:pt x="48" y="190"/>
                    </a:cubicBezTo>
                    <a:lnTo>
                      <a:pt x="59" y="190"/>
                    </a:lnTo>
                    <a:lnTo>
                      <a:pt x="838" y="85"/>
                    </a:lnTo>
                    <a:cubicBezTo>
                      <a:pt x="862" y="74"/>
                      <a:pt x="873" y="62"/>
                      <a:pt x="873" y="39"/>
                    </a:cubicBezTo>
                    <a:cubicBezTo>
                      <a:pt x="873" y="20"/>
                      <a:pt x="858" y="1"/>
                      <a:pt x="8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41"/>
              <p:cNvSpPr/>
              <p:nvPr/>
            </p:nvSpPr>
            <p:spPr>
              <a:xfrm>
                <a:off x="2309975" y="3956900"/>
                <a:ext cx="21725" cy="4725"/>
              </a:xfrm>
              <a:custGeom>
                <a:avLst/>
                <a:gdLst/>
                <a:ahLst/>
                <a:cxnLst/>
                <a:rect l="l" t="t" r="r" b="b"/>
                <a:pathLst>
                  <a:path w="869" h="189" extrusionOk="0">
                    <a:moveTo>
                      <a:pt x="824" y="1"/>
                    </a:moveTo>
                    <a:cubicBezTo>
                      <a:pt x="821" y="1"/>
                      <a:pt x="818" y="1"/>
                      <a:pt x="814" y="2"/>
                    </a:cubicBezTo>
                    <a:lnTo>
                      <a:pt x="35" y="107"/>
                    </a:lnTo>
                    <a:cubicBezTo>
                      <a:pt x="12" y="107"/>
                      <a:pt x="0" y="130"/>
                      <a:pt x="0" y="153"/>
                    </a:cubicBezTo>
                    <a:cubicBezTo>
                      <a:pt x="0" y="177"/>
                      <a:pt x="23" y="188"/>
                      <a:pt x="47" y="188"/>
                    </a:cubicBezTo>
                    <a:lnTo>
                      <a:pt x="826" y="72"/>
                    </a:lnTo>
                    <a:cubicBezTo>
                      <a:pt x="869" y="61"/>
                      <a:pt x="862" y="1"/>
                      <a:pt x="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41"/>
              <p:cNvSpPr/>
              <p:nvPr/>
            </p:nvSpPr>
            <p:spPr>
              <a:xfrm>
                <a:off x="2295725" y="3965575"/>
                <a:ext cx="36950" cy="6800"/>
              </a:xfrm>
              <a:custGeom>
                <a:avLst/>
                <a:gdLst/>
                <a:ahLst/>
                <a:cxnLst/>
                <a:rect l="l" t="t" r="r" b="b"/>
                <a:pathLst>
                  <a:path w="1478" h="272" extrusionOk="0">
                    <a:moveTo>
                      <a:pt x="1444" y="1"/>
                    </a:moveTo>
                    <a:cubicBezTo>
                      <a:pt x="1439" y="1"/>
                      <a:pt x="1435" y="2"/>
                      <a:pt x="1431" y="4"/>
                    </a:cubicBezTo>
                    <a:lnTo>
                      <a:pt x="47" y="202"/>
                    </a:lnTo>
                    <a:cubicBezTo>
                      <a:pt x="23" y="202"/>
                      <a:pt x="0" y="225"/>
                      <a:pt x="12" y="237"/>
                    </a:cubicBezTo>
                    <a:cubicBezTo>
                      <a:pt x="12" y="260"/>
                      <a:pt x="23" y="272"/>
                      <a:pt x="47" y="272"/>
                    </a:cubicBezTo>
                    <a:lnTo>
                      <a:pt x="58" y="272"/>
                    </a:lnTo>
                    <a:lnTo>
                      <a:pt x="1442" y="85"/>
                    </a:lnTo>
                    <a:cubicBezTo>
                      <a:pt x="1466" y="74"/>
                      <a:pt x="1477" y="51"/>
                      <a:pt x="1477" y="39"/>
                    </a:cubicBezTo>
                    <a:cubicBezTo>
                      <a:pt x="1477" y="20"/>
                      <a:pt x="1462" y="1"/>
                      <a:pt x="14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41"/>
              <p:cNvSpPr/>
              <p:nvPr/>
            </p:nvSpPr>
            <p:spPr>
              <a:xfrm>
                <a:off x="2312300" y="3974600"/>
                <a:ext cx="21825" cy="4750"/>
              </a:xfrm>
              <a:custGeom>
                <a:avLst/>
                <a:gdLst/>
                <a:ahLst/>
                <a:cxnLst/>
                <a:rect l="l" t="t" r="r" b="b"/>
                <a:pathLst>
                  <a:path w="873" h="190" extrusionOk="0">
                    <a:moveTo>
                      <a:pt x="838" y="0"/>
                    </a:moveTo>
                    <a:cubicBezTo>
                      <a:pt x="834" y="0"/>
                      <a:pt x="830" y="1"/>
                      <a:pt x="826" y="4"/>
                    </a:cubicBezTo>
                    <a:lnTo>
                      <a:pt x="47" y="108"/>
                    </a:lnTo>
                    <a:cubicBezTo>
                      <a:pt x="23" y="108"/>
                      <a:pt x="0" y="132"/>
                      <a:pt x="12" y="155"/>
                    </a:cubicBezTo>
                    <a:cubicBezTo>
                      <a:pt x="12" y="178"/>
                      <a:pt x="23" y="190"/>
                      <a:pt x="47" y="190"/>
                    </a:cubicBezTo>
                    <a:lnTo>
                      <a:pt x="58" y="190"/>
                    </a:lnTo>
                    <a:lnTo>
                      <a:pt x="838" y="85"/>
                    </a:lnTo>
                    <a:cubicBezTo>
                      <a:pt x="849" y="73"/>
                      <a:pt x="873" y="50"/>
                      <a:pt x="873" y="38"/>
                    </a:cubicBezTo>
                    <a:cubicBezTo>
                      <a:pt x="863" y="19"/>
                      <a:pt x="854"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41"/>
              <p:cNvSpPr/>
              <p:nvPr/>
            </p:nvSpPr>
            <p:spPr>
              <a:xfrm>
                <a:off x="2313750" y="3983700"/>
                <a:ext cx="21550" cy="4675"/>
              </a:xfrm>
              <a:custGeom>
                <a:avLst/>
                <a:gdLst/>
                <a:ahLst/>
                <a:cxnLst/>
                <a:rect l="l" t="t" r="r" b="b"/>
                <a:pathLst>
                  <a:path w="862" h="187" extrusionOk="0">
                    <a:moveTo>
                      <a:pt x="815" y="0"/>
                    </a:moveTo>
                    <a:lnTo>
                      <a:pt x="35" y="116"/>
                    </a:lnTo>
                    <a:cubicBezTo>
                      <a:pt x="12" y="116"/>
                      <a:pt x="0" y="128"/>
                      <a:pt x="0" y="151"/>
                    </a:cubicBezTo>
                    <a:cubicBezTo>
                      <a:pt x="0" y="175"/>
                      <a:pt x="24" y="186"/>
                      <a:pt x="35" y="186"/>
                    </a:cubicBezTo>
                    <a:lnTo>
                      <a:pt x="47" y="186"/>
                    </a:lnTo>
                    <a:lnTo>
                      <a:pt x="826" y="82"/>
                    </a:lnTo>
                    <a:cubicBezTo>
                      <a:pt x="849" y="82"/>
                      <a:pt x="861" y="58"/>
                      <a:pt x="861" y="35"/>
                    </a:cubicBezTo>
                    <a:cubicBezTo>
                      <a:pt x="861"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41"/>
              <p:cNvSpPr/>
              <p:nvPr/>
            </p:nvSpPr>
            <p:spPr>
              <a:xfrm>
                <a:off x="2314900" y="3992900"/>
                <a:ext cx="22000" cy="4775"/>
              </a:xfrm>
              <a:custGeom>
                <a:avLst/>
                <a:gdLst/>
                <a:ahLst/>
                <a:cxnLst/>
                <a:rect l="l" t="t" r="r" b="b"/>
                <a:pathLst>
                  <a:path w="880" h="191" extrusionOk="0">
                    <a:moveTo>
                      <a:pt x="841" y="1"/>
                    </a:moveTo>
                    <a:cubicBezTo>
                      <a:pt x="837" y="1"/>
                      <a:pt x="832" y="2"/>
                      <a:pt x="827" y="4"/>
                    </a:cubicBezTo>
                    <a:lnTo>
                      <a:pt x="47" y="109"/>
                    </a:lnTo>
                    <a:cubicBezTo>
                      <a:pt x="1" y="121"/>
                      <a:pt x="1" y="179"/>
                      <a:pt x="47" y="190"/>
                    </a:cubicBezTo>
                    <a:lnTo>
                      <a:pt x="59" y="190"/>
                    </a:lnTo>
                    <a:lnTo>
                      <a:pt x="838" y="74"/>
                    </a:lnTo>
                    <a:cubicBezTo>
                      <a:pt x="880" y="74"/>
                      <a:pt x="875" y="1"/>
                      <a:pt x="8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41"/>
              <p:cNvSpPr/>
              <p:nvPr/>
            </p:nvSpPr>
            <p:spPr>
              <a:xfrm>
                <a:off x="2316375" y="4002000"/>
                <a:ext cx="21525" cy="4700"/>
              </a:xfrm>
              <a:custGeom>
                <a:avLst/>
                <a:gdLst/>
                <a:ahLst/>
                <a:cxnLst/>
                <a:rect l="l" t="t" r="r" b="b"/>
                <a:pathLst>
                  <a:path w="861" h="188" extrusionOk="0">
                    <a:moveTo>
                      <a:pt x="814" y="1"/>
                    </a:moveTo>
                    <a:lnTo>
                      <a:pt x="35" y="106"/>
                    </a:lnTo>
                    <a:cubicBezTo>
                      <a:pt x="12" y="117"/>
                      <a:pt x="0" y="129"/>
                      <a:pt x="0" y="152"/>
                    </a:cubicBezTo>
                    <a:cubicBezTo>
                      <a:pt x="0" y="175"/>
                      <a:pt x="23" y="187"/>
                      <a:pt x="35" y="187"/>
                    </a:cubicBezTo>
                    <a:lnTo>
                      <a:pt x="47" y="187"/>
                    </a:lnTo>
                    <a:lnTo>
                      <a:pt x="826" y="82"/>
                    </a:lnTo>
                    <a:cubicBezTo>
                      <a:pt x="849" y="82"/>
                      <a:pt x="861" y="59"/>
                      <a:pt x="861" y="36"/>
                    </a:cubicBezTo>
                    <a:cubicBezTo>
                      <a:pt x="861" y="13"/>
                      <a:pt x="837" y="1"/>
                      <a:pt x="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41"/>
              <p:cNvSpPr/>
              <p:nvPr/>
            </p:nvSpPr>
            <p:spPr>
              <a:xfrm>
                <a:off x="2302125" y="4010725"/>
                <a:ext cx="37225" cy="7000"/>
              </a:xfrm>
              <a:custGeom>
                <a:avLst/>
                <a:gdLst/>
                <a:ahLst/>
                <a:cxnLst/>
                <a:rect l="l" t="t" r="r" b="b"/>
                <a:pathLst>
                  <a:path w="1489" h="280" extrusionOk="0">
                    <a:moveTo>
                      <a:pt x="1442" y="1"/>
                    </a:moveTo>
                    <a:lnTo>
                      <a:pt x="47" y="199"/>
                    </a:lnTo>
                    <a:cubicBezTo>
                      <a:pt x="0" y="210"/>
                      <a:pt x="0" y="268"/>
                      <a:pt x="47" y="280"/>
                    </a:cubicBezTo>
                    <a:lnTo>
                      <a:pt x="58" y="280"/>
                    </a:lnTo>
                    <a:lnTo>
                      <a:pt x="1454" y="82"/>
                    </a:lnTo>
                    <a:cubicBezTo>
                      <a:pt x="1477" y="71"/>
                      <a:pt x="1489" y="59"/>
                      <a:pt x="1489" y="36"/>
                    </a:cubicBezTo>
                    <a:cubicBezTo>
                      <a:pt x="1477" y="12"/>
                      <a:pt x="1466" y="1"/>
                      <a:pt x="14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41"/>
              <p:cNvSpPr/>
              <p:nvPr/>
            </p:nvSpPr>
            <p:spPr>
              <a:xfrm>
                <a:off x="2318700" y="4019750"/>
                <a:ext cx="21825" cy="4975"/>
              </a:xfrm>
              <a:custGeom>
                <a:avLst/>
                <a:gdLst/>
                <a:ahLst/>
                <a:cxnLst/>
                <a:rect l="l" t="t" r="r" b="b"/>
                <a:pathLst>
                  <a:path w="873" h="199" extrusionOk="0">
                    <a:moveTo>
                      <a:pt x="826" y="0"/>
                    </a:moveTo>
                    <a:lnTo>
                      <a:pt x="47" y="117"/>
                    </a:lnTo>
                    <a:cubicBezTo>
                      <a:pt x="0" y="128"/>
                      <a:pt x="0" y="187"/>
                      <a:pt x="47" y="198"/>
                    </a:cubicBezTo>
                    <a:lnTo>
                      <a:pt x="58" y="198"/>
                    </a:lnTo>
                    <a:lnTo>
                      <a:pt x="838" y="82"/>
                    </a:lnTo>
                    <a:cubicBezTo>
                      <a:pt x="861" y="82"/>
                      <a:pt x="872" y="59"/>
                      <a:pt x="872" y="35"/>
                    </a:cubicBezTo>
                    <a:cubicBezTo>
                      <a:pt x="872" y="12"/>
                      <a:pt x="849"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41"/>
              <p:cNvSpPr/>
              <p:nvPr/>
            </p:nvSpPr>
            <p:spPr>
              <a:xfrm>
                <a:off x="2320150" y="4029050"/>
                <a:ext cx="21825" cy="4675"/>
              </a:xfrm>
              <a:custGeom>
                <a:avLst/>
                <a:gdLst/>
                <a:ahLst/>
                <a:cxnLst/>
                <a:rect l="l" t="t" r="r" b="b"/>
                <a:pathLst>
                  <a:path w="873" h="187" extrusionOk="0">
                    <a:moveTo>
                      <a:pt x="814" y="1"/>
                    </a:moveTo>
                    <a:lnTo>
                      <a:pt x="35" y="105"/>
                    </a:lnTo>
                    <a:cubicBezTo>
                      <a:pt x="12" y="117"/>
                      <a:pt x="0" y="129"/>
                      <a:pt x="0" y="152"/>
                    </a:cubicBezTo>
                    <a:cubicBezTo>
                      <a:pt x="0" y="175"/>
                      <a:pt x="23" y="187"/>
                      <a:pt x="47" y="187"/>
                    </a:cubicBezTo>
                    <a:lnTo>
                      <a:pt x="826" y="82"/>
                    </a:lnTo>
                    <a:cubicBezTo>
                      <a:pt x="873" y="70"/>
                      <a:pt x="861" y="1"/>
                      <a:pt x="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41"/>
              <p:cNvSpPr/>
              <p:nvPr/>
            </p:nvSpPr>
            <p:spPr>
              <a:xfrm>
                <a:off x="2321300" y="4038075"/>
                <a:ext cx="21850" cy="4950"/>
              </a:xfrm>
              <a:custGeom>
                <a:avLst/>
                <a:gdLst/>
                <a:ahLst/>
                <a:cxnLst/>
                <a:rect l="l" t="t" r="r" b="b"/>
                <a:pathLst>
                  <a:path w="874" h="198" extrusionOk="0">
                    <a:moveTo>
                      <a:pt x="827" y="0"/>
                    </a:moveTo>
                    <a:lnTo>
                      <a:pt x="47" y="117"/>
                    </a:lnTo>
                    <a:cubicBezTo>
                      <a:pt x="24" y="117"/>
                      <a:pt x="1" y="140"/>
                      <a:pt x="12" y="163"/>
                    </a:cubicBezTo>
                    <a:cubicBezTo>
                      <a:pt x="12" y="175"/>
                      <a:pt x="24" y="198"/>
                      <a:pt x="47" y="198"/>
                    </a:cubicBezTo>
                    <a:lnTo>
                      <a:pt x="59" y="198"/>
                    </a:lnTo>
                    <a:lnTo>
                      <a:pt x="838" y="82"/>
                    </a:lnTo>
                    <a:cubicBezTo>
                      <a:pt x="850" y="82"/>
                      <a:pt x="873" y="58"/>
                      <a:pt x="873" y="35"/>
                    </a:cubicBezTo>
                    <a:cubicBezTo>
                      <a:pt x="861" y="12"/>
                      <a:pt x="838" y="0"/>
                      <a:pt x="8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41"/>
              <p:cNvSpPr/>
              <p:nvPr/>
            </p:nvSpPr>
            <p:spPr>
              <a:xfrm>
                <a:off x="2322750" y="4047375"/>
                <a:ext cx="21550" cy="4675"/>
              </a:xfrm>
              <a:custGeom>
                <a:avLst/>
                <a:gdLst/>
                <a:ahLst/>
                <a:cxnLst/>
                <a:rect l="l" t="t" r="r" b="b"/>
                <a:pathLst>
                  <a:path w="862" h="187" extrusionOk="0">
                    <a:moveTo>
                      <a:pt x="815" y="0"/>
                    </a:moveTo>
                    <a:lnTo>
                      <a:pt x="36" y="105"/>
                    </a:lnTo>
                    <a:cubicBezTo>
                      <a:pt x="13" y="105"/>
                      <a:pt x="1" y="128"/>
                      <a:pt x="1" y="152"/>
                    </a:cubicBezTo>
                    <a:cubicBezTo>
                      <a:pt x="1" y="175"/>
                      <a:pt x="24" y="187"/>
                      <a:pt x="36" y="187"/>
                    </a:cubicBezTo>
                    <a:lnTo>
                      <a:pt x="47" y="187"/>
                    </a:lnTo>
                    <a:lnTo>
                      <a:pt x="827" y="82"/>
                    </a:lnTo>
                    <a:cubicBezTo>
                      <a:pt x="850" y="70"/>
                      <a:pt x="862" y="59"/>
                      <a:pt x="862" y="35"/>
                    </a:cubicBezTo>
                    <a:cubicBezTo>
                      <a:pt x="862"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41"/>
              <p:cNvSpPr/>
              <p:nvPr/>
            </p:nvSpPr>
            <p:spPr>
              <a:xfrm>
                <a:off x="2308500" y="4056100"/>
                <a:ext cx="37250" cy="7000"/>
              </a:xfrm>
              <a:custGeom>
                <a:avLst/>
                <a:gdLst/>
                <a:ahLst/>
                <a:cxnLst/>
                <a:rect l="l" t="t" r="r" b="b"/>
                <a:pathLst>
                  <a:path w="1490" h="280" extrusionOk="0">
                    <a:moveTo>
                      <a:pt x="1443" y="0"/>
                    </a:moveTo>
                    <a:lnTo>
                      <a:pt x="48" y="198"/>
                    </a:lnTo>
                    <a:cubicBezTo>
                      <a:pt x="24" y="198"/>
                      <a:pt x="1" y="221"/>
                      <a:pt x="13" y="245"/>
                    </a:cubicBezTo>
                    <a:cubicBezTo>
                      <a:pt x="13" y="256"/>
                      <a:pt x="24" y="280"/>
                      <a:pt x="48" y="280"/>
                    </a:cubicBezTo>
                    <a:lnTo>
                      <a:pt x="59" y="280"/>
                    </a:lnTo>
                    <a:lnTo>
                      <a:pt x="1455" y="82"/>
                    </a:lnTo>
                    <a:cubicBezTo>
                      <a:pt x="1478" y="82"/>
                      <a:pt x="1490" y="59"/>
                      <a:pt x="1490" y="35"/>
                    </a:cubicBezTo>
                    <a:cubicBezTo>
                      <a:pt x="1478" y="12"/>
                      <a:pt x="1467" y="0"/>
                      <a:pt x="1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41"/>
              <p:cNvSpPr/>
              <p:nvPr/>
            </p:nvSpPr>
            <p:spPr>
              <a:xfrm>
                <a:off x="2325375" y="4065075"/>
                <a:ext cx="21775" cy="5000"/>
              </a:xfrm>
              <a:custGeom>
                <a:avLst/>
                <a:gdLst/>
                <a:ahLst/>
                <a:cxnLst/>
                <a:rect l="l" t="t" r="r" b="b"/>
                <a:pathLst>
                  <a:path w="871" h="200" extrusionOk="0">
                    <a:moveTo>
                      <a:pt x="823" y="1"/>
                    </a:moveTo>
                    <a:cubicBezTo>
                      <a:pt x="820" y="1"/>
                      <a:pt x="818" y="1"/>
                      <a:pt x="815" y="2"/>
                    </a:cubicBezTo>
                    <a:lnTo>
                      <a:pt x="35" y="118"/>
                    </a:lnTo>
                    <a:cubicBezTo>
                      <a:pt x="1" y="118"/>
                      <a:pt x="1" y="188"/>
                      <a:pt x="35" y="200"/>
                    </a:cubicBezTo>
                    <a:lnTo>
                      <a:pt x="47" y="200"/>
                    </a:lnTo>
                    <a:lnTo>
                      <a:pt x="826" y="83"/>
                    </a:lnTo>
                    <a:cubicBezTo>
                      <a:pt x="870" y="83"/>
                      <a:pt x="862" y="1"/>
                      <a:pt x="8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41"/>
              <p:cNvSpPr/>
              <p:nvPr/>
            </p:nvSpPr>
            <p:spPr>
              <a:xfrm>
                <a:off x="2326550" y="4074350"/>
                <a:ext cx="21525" cy="4750"/>
              </a:xfrm>
              <a:custGeom>
                <a:avLst/>
                <a:gdLst/>
                <a:ahLst/>
                <a:cxnLst/>
                <a:rect l="l" t="t" r="r" b="b"/>
                <a:pathLst>
                  <a:path w="861" h="190" extrusionOk="0">
                    <a:moveTo>
                      <a:pt x="827" y="0"/>
                    </a:moveTo>
                    <a:cubicBezTo>
                      <a:pt x="823" y="0"/>
                      <a:pt x="819" y="1"/>
                      <a:pt x="814" y="3"/>
                    </a:cubicBezTo>
                    <a:lnTo>
                      <a:pt x="35" y="108"/>
                    </a:lnTo>
                    <a:cubicBezTo>
                      <a:pt x="12" y="108"/>
                      <a:pt x="0" y="131"/>
                      <a:pt x="0" y="154"/>
                    </a:cubicBezTo>
                    <a:cubicBezTo>
                      <a:pt x="0" y="178"/>
                      <a:pt x="23" y="189"/>
                      <a:pt x="47" y="189"/>
                    </a:cubicBezTo>
                    <a:lnTo>
                      <a:pt x="826" y="85"/>
                    </a:lnTo>
                    <a:cubicBezTo>
                      <a:pt x="849" y="73"/>
                      <a:pt x="861" y="61"/>
                      <a:pt x="861" y="38"/>
                    </a:cubicBezTo>
                    <a:cubicBezTo>
                      <a:pt x="861" y="19"/>
                      <a:pt x="845" y="0"/>
                      <a:pt x="8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41"/>
              <p:cNvSpPr/>
              <p:nvPr/>
            </p:nvSpPr>
            <p:spPr>
              <a:xfrm>
                <a:off x="2327700" y="4083425"/>
                <a:ext cx="21850" cy="4975"/>
              </a:xfrm>
              <a:custGeom>
                <a:avLst/>
                <a:gdLst/>
                <a:ahLst/>
                <a:cxnLst/>
                <a:rect l="l" t="t" r="r" b="b"/>
                <a:pathLst>
                  <a:path w="874" h="199" extrusionOk="0">
                    <a:moveTo>
                      <a:pt x="826" y="1"/>
                    </a:moveTo>
                    <a:lnTo>
                      <a:pt x="47" y="117"/>
                    </a:lnTo>
                    <a:cubicBezTo>
                      <a:pt x="1" y="117"/>
                      <a:pt x="1" y="187"/>
                      <a:pt x="47" y="198"/>
                    </a:cubicBezTo>
                    <a:lnTo>
                      <a:pt x="59" y="198"/>
                    </a:lnTo>
                    <a:lnTo>
                      <a:pt x="838" y="82"/>
                    </a:lnTo>
                    <a:cubicBezTo>
                      <a:pt x="861" y="82"/>
                      <a:pt x="873" y="59"/>
                      <a:pt x="873" y="36"/>
                    </a:cubicBezTo>
                    <a:cubicBezTo>
                      <a:pt x="873" y="12"/>
                      <a:pt x="850"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41"/>
              <p:cNvSpPr/>
              <p:nvPr/>
            </p:nvSpPr>
            <p:spPr>
              <a:xfrm>
                <a:off x="2328875" y="4092725"/>
                <a:ext cx="21825" cy="4700"/>
              </a:xfrm>
              <a:custGeom>
                <a:avLst/>
                <a:gdLst/>
                <a:ahLst/>
                <a:cxnLst/>
                <a:rect l="l" t="t" r="r" b="b"/>
                <a:pathLst>
                  <a:path w="873" h="188" extrusionOk="0">
                    <a:moveTo>
                      <a:pt x="826" y="1"/>
                    </a:moveTo>
                    <a:lnTo>
                      <a:pt x="47" y="106"/>
                    </a:lnTo>
                    <a:cubicBezTo>
                      <a:pt x="23" y="106"/>
                      <a:pt x="0" y="129"/>
                      <a:pt x="12" y="152"/>
                    </a:cubicBezTo>
                    <a:cubicBezTo>
                      <a:pt x="12" y="175"/>
                      <a:pt x="23" y="187"/>
                      <a:pt x="47" y="187"/>
                    </a:cubicBezTo>
                    <a:lnTo>
                      <a:pt x="838" y="82"/>
                    </a:lnTo>
                    <a:cubicBezTo>
                      <a:pt x="873" y="59"/>
                      <a:pt x="873"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41"/>
              <p:cNvSpPr/>
              <p:nvPr/>
            </p:nvSpPr>
            <p:spPr>
              <a:xfrm>
                <a:off x="2314900" y="4101375"/>
                <a:ext cx="37250" cy="6800"/>
              </a:xfrm>
              <a:custGeom>
                <a:avLst/>
                <a:gdLst/>
                <a:ahLst/>
                <a:cxnLst/>
                <a:rect l="l" t="t" r="r" b="b"/>
                <a:pathLst>
                  <a:path w="1490" h="272" extrusionOk="0">
                    <a:moveTo>
                      <a:pt x="1455" y="1"/>
                    </a:moveTo>
                    <a:cubicBezTo>
                      <a:pt x="1451" y="1"/>
                      <a:pt x="1447" y="2"/>
                      <a:pt x="1443" y="4"/>
                    </a:cubicBezTo>
                    <a:lnTo>
                      <a:pt x="47" y="202"/>
                    </a:lnTo>
                    <a:cubicBezTo>
                      <a:pt x="1" y="202"/>
                      <a:pt x="1" y="271"/>
                      <a:pt x="47" y="271"/>
                    </a:cubicBezTo>
                    <a:lnTo>
                      <a:pt x="59" y="271"/>
                    </a:lnTo>
                    <a:lnTo>
                      <a:pt x="1455" y="85"/>
                    </a:lnTo>
                    <a:cubicBezTo>
                      <a:pt x="1478" y="74"/>
                      <a:pt x="1490" y="50"/>
                      <a:pt x="1490" y="39"/>
                    </a:cubicBezTo>
                    <a:cubicBezTo>
                      <a:pt x="1480" y="20"/>
                      <a:pt x="1471" y="1"/>
                      <a:pt x="14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41"/>
              <p:cNvSpPr/>
              <p:nvPr/>
            </p:nvSpPr>
            <p:spPr>
              <a:xfrm>
                <a:off x="2331475" y="4110475"/>
                <a:ext cx="21850" cy="4975"/>
              </a:xfrm>
              <a:custGeom>
                <a:avLst/>
                <a:gdLst/>
                <a:ahLst/>
                <a:cxnLst/>
                <a:rect l="l" t="t" r="r" b="b"/>
                <a:pathLst>
                  <a:path w="874" h="199" extrusionOk="0">
                    <a:moveTo>
                      <a:pt x="827" y="0"/>
                    </a:moveTo>
                    <a:lnTo>
                      <a:pt x="47" y="105"/>
                    </a:lnTo>
                    <a:cubicBezTo>
                      <a:pt x="24" y="117"/>
                      <a:pt x="1" y="140"/>
                      <a:pt x="12" y="163"/>
                    </a:cubicBezTo>
                    <a:cubicBezTo>
                      <a:pt x="12" y="175"/>
                      <a:pt x="24" y="198"/>
                      <a:pt x="47" y="198"/>
                    </a:cubicBezTo>
                    <a:lnTo>
                      <a:pt x="59" y="187"/>
                    </a:lnTo>
                    <a:lnTo>
                      <a:pt x="838" y="82"/>
                    </a:lnTo>
                    <a:cubicBezTo>
                      <a:pt x="862" y="82"/>
                      <a:pt x="873" y="59"/>
                      <a:pt x="873" y="35"/>
                    </a:cubicBezTo>
                    <a:cubicBezTo>
                      <a:pt x="862" y="12"/>
                      <a:pt x="838" y="0"/>
                      <a:pt x="8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41"/>
              <p:cNvSpPr/>
              <p:nvPr/>
            </p:nvSpPr>
            <p:spPr>
              <a:xfrm>
                <a:off x="2332950" y="4119700"/>
                <a:ext cx="21525" cy="4750"/>
              </a:xfrm>
              <a:custGeom>
                <a:avLst/>
                <a:gdLst/>
                <a:ahLst/>
                <a:cxnLst/>
                <a:rect l="l" t="t" r="r" b="b"/>
                <a:pathLst>
                  <a:path w="861" h="190" extrusionOk="0">
                    <a:moveTo>
                      <a:pt x="827" y="1"/>
                    </a:moveTo>
                    <a:cubicBezTo>
                      <a:pt x="823" y="1"/>
                      <a:pt x="818" y="2"/>
                      <a:pt x="814" y="4"/>
                    </a:cubicBezTo>
                    <a:lnTo>
                      <a:pt x="35" y="108"/>
                    </a:lnTo>
                    <a:cubicBezTo>
                      <a:pt x="12" y="108"/>
                      <a:pt x="0" y="132"/>
                      <a:pt x="0" y="155"/>
                    </a:cubicBezTo>
                    <a:cubicBezTo>
                      <a:pt x="0" y="178"/>
                      <a:pt x="23" y="190"/>
                      <a:pt x="47" y="190"/>
                    </a:cubicBezTo>
                    <a:lnTo>
                      <a:pt x="826" y="73"/>
                    </a:lnTo>
                    <a:cubicBezTo>
                      <a:pt x="849" y="73"/>
                      <a:pt x="861" y="50"/>
                      <a:pt x="861" y="39"/>
                    </a:cubicBezTo>
                    <a:cubicBezTo>
                      <a:pt x="861" y="20"/>
                      <a:pt x="845" y="1"/>
                      <a:pt x="8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41"/>
              <p:cNvSpPr/>
              <p:nvPr/>
            </p:nvSpPr>
            <p:spPr>
              <a:xfrm>
                <a:off x="2334100" y="4128800"/>
                <a:ext cx="21825" cy="4675"/>
              </a:xfrm>
              <a:custGeom>
                <a:avLst/>
                <a:gdLst/>
                <a:ahLst/>
                <a:cxnLst/>
                <a:rect l="l" t="t" r="r" b="b"/>
                <a:pathLst>
                  <a:path w="873" h="187" extrusionOk="0">
                    <a:moveTo>
                      <a:pt x="826" y="0"/>
                    </a:moveTo>
                    <a:lnTo>
                      <a:pt x="47" y="117"/>
                    </a:lnTo>
                    <a:cubicBezTo>
                      <a:pt x="1" y="117"/>
                      <a:pt x="1" y="186"/>
                      <a:pt x="47" y="186"/>
                    </a:cubicBezTo>
                    <a:lnTo>
                      <a:pt x="59" y="186"/>
                    </a:lnTo>
                    <a:lnTo>
                      <a:pt x="838" y="82"/>
                    </a:lnTo>
                    <a:cubicBezTo>
                      <a:pt x="861" y="82"/>
                      <a:pt x="873" y="58"/>
                      <a:pt x="873" y="35"/>
                    </a:cubicBezTo>
                    <a:cubicBezTo>
                      <a:pt x="873" y="12"/>
                      <a:pt x="850"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41"/>
              <p:cNvSpPr/>
              <p:nvPr/>
            </p:nvSpPr>
            <p:spPr>
              <a:xfrm>
                <a:off x="2335550" y="4137975"/>
                <a:ext cx="21550" cy="4800"/>
              </a:xfrm>
              <a:custGeom>
                <a:avLst/>
                <a:gdLst/>
                <a:ahLst/>
                <a:cxnLst/>
                <a:rect l="l" t="t" r="r" b="b"/>
                <a:pathLst>
                  <a:path w="862" h="192" extrusionOk="0">
                    <a:moveTo>
                      <a:pt x="833" y="1"/>
                    </a:moveTo>
                    <a:cubicBezTo>
                      <a:pt x="827" y="1"/>
                      <a:pt x="821" y="2"/>
                      <a:pt x="815" y="5"/>
                    </a:cubicBezTo>
                    <a:lnTo>
                      <a:pt x="36" y="110"/>
                    </a:lnTo>
                    <a:cubicBezTo>
                      <a:pt x="12" y="110"/>
                      <a:pt x="1" y="133"/>
                      <a:pt x="1" y="157"/>
                    </a:cubicBezTo>
                    <a:cubicBezTo>
                      <a:pt x="1" y="180"/>
                      <a:pt x="24" y="192"/>
                      <a:pt x="36" y="192"/>
                    </a:cubicBezTo>
                    <a:lnTo>
                      <a:pt x="47" y="192"/>
                    </a:lnTo>
                    <a:lnTo>
                      <a:pt x="827" y="75"/>
                    </a:lnTo>
                    <a:cubicBezTo>
                      <a:pt x="850" y="75"/>
                      <a:pt x="861" y="52"/>
                      <a:pt x="861" y="29"/>
                    </a:cubicBezTo>
                    <a:cubicBezTo>
                      <a:pt x="861" y="12"/>
                      <a:pt x="849" y="1"/>
                      <a:pt x="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41"/>
              <p:cNvSpPr/>
              <p:nvPr/>
            </p:nvSpPr>
            <p:spPr>
              <a:xfrm>
                <a:off x="2321300" y="4146700"/>
                <a:ext cx="37250" cy="6825"/>
              </a:xfrm>
              <a:custGeom>
                <a:avLst/>
                <a:gdLst/>
                <a:ahLst/>
                <a:cxnLst/>
                <a:rect l="l" t="t" r="r" b="b"/>
                <a:pathLst>
                  <a:path w="1490" h="273" extrusionOk="0">
                    <a:moveTo>
                      <a:pt x="1459" y="1"/>
                    </a:moveTo>
                    <a:cubicBezTo>
                      <a:pt x="1455" y="1"/>
                      <a:pt x="1449" y="2"/>
                      <a:pt x="1443" y="5"/>
                    </a:cubicBezTo>
                    <a:lnTo>
                      <a:pt x="47" y="191"/>
                    </a:lnTo>
                    <a:cubicBezTo>
                      <a:pt x="1" y="203"/>
                      <a:pt x="1" y="273"/>
                      <a:pt x="47" y="273"/>
                    </a:cubicBezTo>
                    <a:lnTo>
                      <a:pt x="59" y="273"/>
                    </a:lnTo>
                    <a:lnTo>
                      <a:pt x="1455" y="75"/>
                    </a:lnTo>
                    <a:cubicBezTo>
                      <a:pt x="1478" y="75"/>
                      <a:pt x="1490" y="52"/>
                      <a:pt x="1490" y="29"/>
                    </a:cubicBezTo>
                    <a:cubicBezTo>
                      <a:pt x="1481" y="12"/>
                      <a:pt x="1473" y="1"/>
                      <a:pt x="14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41"/>
              <p:cNvSpPr/>
              <p:nvPr/>
            </p:nvSpPr>
            <p:spPr>
              <a:xfrm>
                <a:off x="2337875" y="4155825"/>
                <a:ext cx="21850" cy="4700"/>
              </a:xfrm>
              <a:custGeom>
                <a:avLst/>
                <a:gdLst/>
                <a:ahLst/>
                <a:cxnLst/>
                <a:rect l="l" t="t" r="r" b="b"/>
                <a:pathLst>
                  <a:path w="874" h="188" extrusionOk="0">
                    <a:moveTo>
                      <a:pt x="827" y="1"/>
                    </a:moveTo>
                    <a:lnTo>
                      <a:pt x="47" y="106"/>
                    </a:lnTo>
                    <a:cubicBezTo>
                      <a:pt x="1" y="117"/>
                      <a:pt x="1" y="187"/>
                      <a:pt x="47" y="187"/>
                    </a:cubicBezTo>
                    <a:lnTo>
                      <a:pt x="59" y="187"/>
                    </a:lnTo>
                    <a:lnTo>
                      <a:pt x="838" y="82"/>
                    </a:lnTo>
                    <a:cubicBezTo>
                      <a:pt x="861" y="71"/>
                      <a:pt x="873" y="59"/>
                      <a:pt x="873" y="36"/>
                    </a:cubicBezTo>
                    <a:cubicBezTo>
                      <a:pt x="873" y="13"/>
                      <a:pt x="850" y="1"/>
                      <a:pt x="8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41"/>
              <p:cNvSpPr/>
              <p:nvPr/>
            </p:nvSpPr>
            <p:spPr>
              <a:xfrm>
                <a:off x="2339325" y="4164850"/>
                <a:ext cx="21850" cy="4975"/>
              </a:xfrm>
              <a:custGeom>
                <a:avLst/>
                <a:gdLst/>
                <a:ahLst/>
                <a:cxnLst/>
                <a:rect l="l" t="t" r="r" b="b"/>
                <a:pathLst>
                  <a:path w="874" h="199" extrusionOk="0">
                    <a:moveTo>
                      <a:pt x="815" y="1"/>
                    </a:moveTo>
                    <a:lnTo>
                      <a:pt x="36" y="117"/>
                    </a:lnTo>
                    <a:cubicBezTo>
                      <a:pt x="13" y="117"/>
                      <a:pt x="1" y="140"/>
                      <a:pt x="1" y="163"/>
                    </a:cubicBezTo>
                    <a:cubicBezTo>
                      <a:pt x="1" y="175"/>
                      <a:pt x="24" y="198"/>
                      <a:pt x="47" y="198"/>
                    </a:cubicBezTo>
                    <a:lnTo>
                      <a:pt x="827" y="82"/>
                    </a:lnTo>
                    <a:cubicBezTo>
                      <a:pt x="873" y="70"/>
                      <a:pt x="862" y="1"/>
                      <a:pt x="8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41"/>
              <p:cNvSpPr/>
              <p:nvPr/>
            </p:nvSpPr>
            <p:spPr>
              <a:xfrm>
                <a:off x="2340500" y="4174150"/>
                <a:ext cx="21825" cy="4675"/>
              </a:xfrm>
              <a:custGeom>
                <a:avLst/>
                <a:gdLst/>
                <a:ahLst/>
                <a:cxnLst/>
                <a:rect l="l" t="t" r="r" b="b"/>
                <a:pathLst>
                  <a:path w="873" h="187" extrusionOk="0">
                    <a:moveTo>
                      <a:pt x="826" y="1"/>
                    </a:moveTo>
                    <a:lnTo>
                      <a:pt x="47" y="105"/>
                    </a:lnTo>
                    <a:cubicBezTo>
                      <a:pt x="24" y="117"/>
                      <a:pt x="0" y="129"/>
                      <a:pt x="12" y="152"/>
                    </a:cubicBezTo>
                    <a:cubicBezTo>
                      <a:pt x="12" y="175"/>
                      <a:pt x="24" y="187"/>
                      <a:pt x="47" y="187"/>
                    </a:cubicBezTo>
                    <a:lnTo>
                      <a:pt x="59" y="187"/>
                    </a:lnTo>
                    <a:lnTo>
                      <a:pt x="838" y="82"/>
                    </a:lnTo>
                    <a:cubicBezTo>
                      <a:pt x="873" y="71"/>
                      <a:pt x="873"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41"/>
              <p:cNvSpPr/>
              <p:nvPr/>
            </p:nvSpPr>
            <p:spPr>
              <a:xfrm>
                <a:off x="2341950" y="4183175"/>
                <a:ext cx="21825" cy="4975"/>
              </a:xfrm>
              <a:custGeom>
                <a:avLst/>
                <a:gdLst/>
                <a:ahLst/>
                <a:cxnLst/>
                <a:rect l="l" t="t" r="r" b="b"/>
                <a:pathLst>
                  <a:path w="873" h="199" extrusionOk="0">
                    <a:moveTo>
                      <a:pt x="815" y="0"/>
                    </a:moveTo>
                    <a:lnTo>
                      <a:pt x="35" y="117"/>
                    </a:lnTo>
                    <a:cubicBezTo>
                      <a:pt x="1" y="117"/>
                      <a:pt x="1" y="186"/>
                      <a:pt x="35" y="198"/>
                    </a:cubicBezTo>
                    <a:lnTo>
                      <a:pt x="47" y="198"/>
                    </a:lnTo>
                    <a:lnTo>
                      <a:pt x="826" y="82"/>
                    </a:lnTo>
                    <a:cubicBezTo>
                      <a:pt x="850" y="82"/>
                      <a:pt x="873" y="58"/>
                      <a:pt x="861" y="35"/>
                    </a:cubicBezTo>
                    <a:cubicBezTo>
                      <a:pt x="861"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41"/>
              <p:cNvSpPr/>
              <p:nvPr/>
            </p:nvSpPr>
            <p:spPr>
              <a:xfrm>
                <a:off x="2327700" y="4191875"/>
                <a:ext cx="37175" cy="7025"/>
              </a:xfrm>
              <a:custGeom>
                <a:avLst/>
                <a:gdLst/>
                <a:ahLst/>
                <a:cxnLst/>
                <a:rect l="l" t="t" r="r" b="b"/>
                <a:pathLst>
                  <a:path w="1487" h="281" extrusionOk="0">
                    <a:moveTo>
                      <a:pt x="1439" y="0"/>
                    </a:moveTo>
                    <a:cubicBezTo>
                      <a:pt x="1437" y="0"/>
                      <a:pt x="1434" y="1"/>
                      <a:pt x="1431" y="1"/>
                    </a:cubicBezTo>
                    <a:lnTo>
                      <a:pt x="47" y="199"/>
                    </a:lnTo>
                    <a:cubicBezTo>
                      <a:pt x="24" y="199"/>
                      <a:pt x="1" y="222"/>
                      <a:pt x="12" y="246"/>
                    </a:cubicBezTo>
                    <a:cubicBezTo>
                      <a:pt x="12" y="269"/>
                      <a:pt x="24" y="280"/>
                      <a:pt x="47" y="280"/>
                    </a:cubicBezTo>
                    <a:lnTo>
                      <a:pt x="59" y="280"/>
                    </a:lnTo>
                    <a:lnTo>
                      <a:pt x="1443" y="83"/>
                    </a:lnTo>
                    <a:cubicBezTo>
                      <a:pt x="1487" y="83"/>
                      <a:pt x="1479" y="0"/>
                      <a:pt x="14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41"/>
              <p:cNvSpPr/>
              <p:nvPr/>
            </p:nvSpPr>
            <p:spPr>
              <a:xfrm>
                <a:off x="2344275" y="4201125"/>
                <a:ext cx="21825" cy="4750"/>
              </a:xfrm>
              <a:custGeom>
                <a:avLst/>
                <a:gdLst/>
                <a:ahLst/>
                <a:cxnLst/>
                <a:rect l="l" t="t" r="r" b="b"/>
                <a:pathLst>
                  <a:path w="873" h="190" extrusionOk="0">
                    <a:moveTo>
                      <a:pt x="839" y="0"/>
                    </a:moveTo>
                    <a:cubicBezTo>
                      <a:pt x="835" y="0"/>
                      <a:pt x="831" y="1"/>
                      <a:pt x="826" y="3"/>
                    </a:cubicBezTo>
                    <a:lnTo>
                      <a:pt x="47" y="108"/>
                    </a:lnTo>
                    <a:cubicBezTo>
                      <a:pt x="1" y="120"/>
                      <a:pt x="1" y="178"/>
                      <a:pt x="47" y="190"/>
                    </a:cubicBezTo>
                    <a:lnTo>
                      <a:pt x="59" y="190"/>
                    </a:lnTo>
                    <a:lnTo>
                      <a:pt x="838" y="85"/>
                    </a:lnTo>
                    <a:cubicBezTo>
                      <a:pt x="861" y="73"/>
                      <a:pt x="873" y="62"/>
                      <a:pt x="873" y="38"/>
                    </a:cubicBezTo>
                    <a:cubicBezTo>
                      <a:pt x="873" y="19"/>
                      <a:pt x="857" y="0"/>
                      <a:pt x="8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41"/>
              <p:cNvSpPr/>
              <p:nvPr/>
            </p:nvSpPr>
            <p:spPr>
              <a:xfrm>
                <a:off x="2345725" y="4210225"/>
                <a:ext cx="21550" cy="4950"/>
              </a:xfrm>
              <a:custGeom>
                <a:avLst/>
                <a:gdLst/>
                <a:ahLst/>
                <a:cxnLst/>
                <a:rect l="l" t="t" r="r" b="b"/>
                <a:pathLst>
                  <a:path w="862" h="198" extrusionOk="0">
                    <a:moveTo>
                      <a:pt x="815" y="0"/>
                    </a:moveTo>
                    <a:lnTo>
                      <a:pt x="36" y="116"/>
                    </a:lnTo>
                    <a:cubicBezTo>
                      <a:pt x="12" y="116"/>
                      <a:pt x="1" y="140"/>
                      <a:pt x="1" y="163"/>
                    </a:cubicBezTo>
                    <a:cubicBezTo>
                      <a:pt x="1" y="175"/>
                      <a:pt x="24" y="198"/>
                      <a:pt x="47" y="198"/>
                    </a:cubicBezTo>
                    <a:lnTo>
                      <a:pt x="827" y="81"/>
                    </a:lnTo>
                    <a:cubicBezTo>
                      <a:pt x="850" y="81"/>
                      <a:pt x="862" y="58"/>
                      <a:pt x="862" y="35"/>
                    </a:cubicBezTo>
                    <a:cubicBezTo>
                      <a:pt x="862"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41"/>
              <p:cNvSpPr/>
              <p:nvPr/>
            </p:nvSpPr>
            <p:spPr>
              <a:xfrm>
                <a:off x="2347175" y="4219450"/>
                <a:ext cx="21850" cy="4750"/>
              </a:xfrm>
              <a:custGeom>
                <a:avLst/>
                <a:gdLst/>
                <a:ahLst/>
                <a:cxnLst/>
                <a:rect l="l" t="t" r="r" b="b"/>
                <a:pathLst>
                  <a:path w="874" h="190" extrusionOk="0">
                    <a:moveTo>
                      <a:pt x="828" y="0"/>
                    </a:moveTo>
                    <a:cubicBezTo>
                      <a:pt x="824" y="0"/>
                      <a:pt x="819" y="1"/>
                      <a:pt x="815" y="3"/>
                    </a:cubicBezTo>
                    <a:lnTo>
                      <a:pt x="36" y="108"/>
                    </a:lnTo>
                    <a:cubicBezTo>
                      <a:pt x="1" y="120"/>
                      <a:pt x="1" y="178"/>
                      <a:pt x="36" y="189"/>
                    </a:cubicBezTo>
                    <a:lnTo>
                      <a:pt x="47" y="189"/>
                    </a:lnTo>
                    <a:lnTo>
                      <a:pt x="827" y="85"/>
                    </a:lnTo>
                    <a:cubicBezTo>
                      <a:pt x="850" y="73"/>
                      <a:pt x="873" y="50"/>
                      <a:pt x="862" y="38"/>
                    </a:cubicBezTo>
                    <a:cubicBezTo>
                      <a:pt x="862" y="19"/>
                      <a:pt x="846"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41"/>
              <p:cNvSpPr/>
              <p:nvPr/>
            </p:nvSpPr>
            <p:spPr>
              <a:xfrm>
                <a:off x="2348350" y="4228525"/>
                <a:ext cx="21825" cy="4975"/>
              </a:xfrm>
              <a:custGeom>
                <a:avLst/>
                <a:gdLst/>
                <a:ahLst/>
                <a:cxnLst/>
                <a:rect l="l" t="t" r="r" b="b"/>
                <a:pathLst>
                  <a:path w="873" h="199" extrusionOk="0">
                    <a:moveTo>
                      <a:pt x="826" y="1"/>
                    </a:moveTo>
                    <a:lnTo>
                      <a:pt x="35" y="117"/>
                    </a:lnTo>
                    <a:cubicBezTo>
                      <a:pt x="0" y="117"/>
                      <a:pt x="0" y="187"/>
                      <a:pt x="35" y="199"/>
                    </a:cubicBezTo>
                    <a:lnTo>
                      <a:pt x="47" y="199"/>
                    </a:lnTo>
                    <a:lnTo>
                      <a:pt x="826" y="82"/>
                    </a:lnTo>
                    <a:cubicBezTo>
                      <a:pt x="850" y="82"/>
                      <a:pt x="873" y="59"/>
                      <a:pt x="861" y="36"/>
                    </a:cubicBezTo>
                    <a:cubicBezTo>
                      <a:pt x="861" y="12"/>
                      <a:pt x="838"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41"/>
              <p:cNvSpPr/>
              <p:nvPr/>
            </p:nvSpPr>
            <p:spPr>
              <a:xfrm>
                <a:off x="2334100" y="4237250"/>
                <a:ext cx="37250" cy="7000"/>
              </a:xfrm>
              <a:custGeom>
                <a:avLst/>
                <a:gdLst/>
                <a:ahLst/>
                <a:cxnLst/>
                <a:rect l="l" t="t" r="r" b="b"/>
                <a:pathLst>
                  <a:path w="1490" h="280" extrusionOk="0">
                    <a:moveTo>
                      <a:pt x="1443" y="1"/>
                    </a:moveTo>
                    <a:lnTo>
                      <a:pt x="47" y="198"/>
                    </a:lnTo>
                    <a:cubicBezTo>
                      <a:pt x="1" y="210"/>
                      <a:pt x="1" y="268"/>
                      <a:pt x="47" y="280"/>
                    </a:cubicBezTo>
                    <a:lnTo>
                      <a:pt x="59" y="280"/>
                    </a:lnTo>
                    <a:lnTo>
                      <a:pt x="1454" y="82"/>
                    </a:lnTo>
                    <a:cubicBezTo>
                      <a:pt x="1478" y="82"/>
                      <a:pt x="1489" y="59"/>
                      <a:pt x="1489" y="36"/>
                    </a:cubicBezTo>
                    <a:cubicBezTo>
                      <a:pt x="1478" y="12"/>
                      <a:pt x="1466" y="1"/>
                      <a:pt x="1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41"/>
              <p:cNvSpPr/>
              <p:nvPr/>
            </p:nvSpPr>
            <p:spPr>
              <a:xfrm>
                <a:off x="2350375" y="4246475"/>
                <a:ext cx="22125" cy="4775"/>
              </a:xfrm>
              <a:custGeom>
                <a:avLst/>
                <a:gdLst/>
                <a:ahLst/>
                <a:cxnLst/>
                <a:rect l="l" t="t" r="r" b="b"/>
                <a:pathLst>
                  <a:path w="885" h="191" extrusionOk="0">
                    <a:moveTo>
                      <a:pt x="850" y="1"/>
                    </a:moveTo>
                    <a:cubicBezTo>
                      <a:pt x="847" y="1"/>
                      <a:pt x="843" y="2"/>
                      <a:pt x="838" y="4"/>
                    </a:cubicBezTo>
                    <a:lnTo>
                      <a:pt x="59" y="109"/>
                    </a:lnTo>
                    <a:cubicBezTo>
                      <a:pt x="1" y="109"/>
                      <a:pt x="1" y="190"/>
                      <a:pt x="59" y="190"/>
                    </a:cubicBezTo>
                    <a:lnTo>
                      <a:pt x="71" y="190"/>
                    </a:lnTo>
                    <a:lnTo>
                      <a:pt x="850" y="85"/>
                    </a:lnTo>
                    <a:cubicBezTo>
                      <a:pt x="873" y="74"/>
                      <a:pt x="885" y="50"/>
                      <a:pt x="885" y="39"/>
                    </a:cubicBezTo>
                    <a:cubicBezTo>
                      <a:pt x="875" y="20"/>
                      <a:pt x="866" y="1"/>
                      <a:pt x="8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41"/>
              <p:cNvSpPr/>
              <p:nvPr/>
            </p:nvSpPr>
            <p:spPr>
              <a:xfrm>
                <a:off x="2352125" y="4255550"/>
                <a:ext cx="21775" cy="4700"/>
              </a:xfrm>
              <a:custGeom>
                <a:avLst/>
                <a:gdLst/>
                <a:ahLst/>
                <a:cxnLst/>
                <a:rect l="l" t="t" r="r" b="b"/>
                <a:pathLst>
                  <a:path w="871" h="188" extrusionOk="0">
                    <a:moveTo>
                      <a:pt x="832" y="1"/>
                    </a:moveTo>
                    <a:cubicBezTo>
                      <a:pt x="831" y="1"/>
                      <a:pt x="829" y="1"/>
                      <a:pt x="827" y="2"/>
                    </a:cubicBezTo>
                    <a:lnTo>
                      <a:pt x="47" y="118"/>
                    </a:lnTo>
                    <a:cubicBezTo>
                      <a:pt x="1" y="118"/>
                      <a:pt x="1" y="188"/>
                      <a:pt x="47" y="188"/>
                    </a:cubicBezTo>
                    <a:lnTo>
                      <a:pt x="59" y="188"/>
                    </a:lnTo>
                    <a:lnTo>
                      <a:pt x="838" y="83"/>
                    </a:lnTo>
                    <a:cubicBezTo>
                      <a:pt x="871" y="83"/>
                      <a:pt x="863" y="1"/>
                      <a:pt x="8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41"/>
              <p:cNvSpPr/>
              <p:nvPr/>
            </p:nvSpPr>
            <p:spPr>
              <a:xfrm>
                <a:off x="2353300" y="4264800"/>
                <a:ext cx="21825" cy="4750"/>
              </a:xfrm>
              <a:custGeom>
                <a:avLst/>
                <a:gdLst/>
                <a:ahLst/>
                <a:cxnLst/>
                <a:rect l="l" t="t" r="r" b="b"/>
                <a:pathLst>
                  <a:path w="873" h="190" extrusionOk="0">
                    <a:moveTo>
                      <a:pt x="839" y="1"/>
                    </a:moveTo>
                    <a:cubicBezTo>
                      <a:pt x="835" y="1"/>
                      <a:pt x="830" y="2"/>
                      <a:pt x="826" y="4"/>
                    </a:cubicBezTo>
                    <a:lnTo>
                      <a:pt x="47" y="108"/>
                    </a:lnTo>
                    <a:cubicBezTo>
                      <a:pt x="0" y="120"/>
                      <a:pt x="0" y="178"/>
                      <a:pt x="47" y="190"/>
                    </a:cubicBezTo>
                    <a:lnTo>
                      <a:pt x="58" y="190"/>
                    </a:lnTo>
                    <a:lnTo>
                      <a:pt x="838" y="74"/>
                    </a:lnTo>
                    <a:cubicBezTo>
                      <a:pt x="861" y="74"/>
                      <a:pt x="873" y="50"/>
                      <a:pt x="873" y="39"/>
                    </a:cubicBezTo>
                    <a:cubicBezTo>
                      <a:pt x="873" y="20"/>
                      <a:pt x="857" y="1"/>
                      <a:pt x="8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41"/>
              <p:cNvSpPr/>
              <p:nvPr/>
            </p:nvSpPr>
            <p:spPr>
              <a:xfrm>
                <a:off x="2354750" y="4273900"/>
                <a:ext cx="21550" cy="4675"/>
              </a:xfrm>
              <a:custGeom>
                <a:avLst/>
                <a:gdLst/>
                <a:ahLst/>
                <a:cxnLst/>
                <a:rect l="l" t="t" r="r" b="b"/>
                <a:pathLst>
                  <a:path w="862" h="187" extrusionOk="0">
                    <a:moveTo>
                      <a:pt x="815" y="0"/>
                    </a:moveTo>
                    <a:lnTo>
                      <a:pt x="35" y="117"/>
                    </a:lnTo>
                    <a:cubicBezTo>
                      <a:pt x="12" y="117"/>
                      <a:pt x="0" y="140"/>
                      <a:pt x="0" y="152"/>
                    </a:cubicBezTo>
                    <a:cubicBezTo>
                      <a:pt x="0" y="175"/>
                      <a:pt x="24" y="186"/>
                      <a:pt x="35" y="186"/>
                    </a:cubicBezTo>
                    <a:lnTo>
                      <a:pt x="47" y="186"/>
                    </a:lnTo>
                    <a:lnTo>
                      <a:pt x="826" y="82"/>
                    </a:lnTo>
                    <a:cubicBezTo>
                      <a:pt x="849" y="82"/>
                      <a:pt x="861" y="58"/>
                      <a:pt x="861" y="35"/>
                    </a:cubicBezTo>
                    <a:cubicBezTo>
                      <a:pt x="861" y="12"/>
                      <a:pt x="838" y="0"/>
                      <a:pt x="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41"/>
              <p:cNvSpPr/>
              <p:nvPr/>
            </p:nvSpPr>
            <p:spPr>
              <a:xfrm>
                <a:off x="2340500" y="4282625"/>
                <a:ext cx="37250" cy="7000"/>
              </a:xfrm>
              <a:custGeom>
                <a:avLst/>
                <a:gdLst/>
                <a:ahLst/>
                <a:cxnLst/>
                <a:rect l="l" t="t" r="r" b="b"/>
                <a:pathLst>
                  <a:path w="1490" h="280" extrusionOk="0">
                    <a:moveTo>
                      <a:pt x="1443" y="0"/>
                    </a:moveTo>
                    <a:lnTo>
                      <a:pt x="47" y="198"/>
                    </a:lnTo>
                    <a:cubicBezTo>
                      <a:pt x="0" y="210"/>
                      <a:pt x="0" y="268"/>
                      <a:pt x="47" y="279"/>
                    </a:cubicBezTo>
                    <a:lnTo>
                      <a:pt x="59" y="279"/>
                    </a:lnTo>
                    <a:lnTo>
                      <a:pt x="1454" y="82"/>
                    </a:lnTo>
                    <a:cubicBezTo>
                      <a:pt x="1478" y="82"/>
                      <a:pt x="1489" y="58"/>
                      <a:pt x="1489" y="35"/>
                    </a:cubicBezTo>
                    <a:cubicBezTo>
                      <a:pt x="1478" y="12"/>
                      <a:pt x="1466" y="0"/>
                      <a:pt x="1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41"/>
              <p:cNvSpPr/>
              <p:nvPr/>
            </p:nvSpPr>
            <p:spPr>
              <a:xfrm>
                <a:off x="2357075" y="4291625"/>
                <a:ext cx="21825" cy="4975"/>
              </a:xfrm>
              <a:custGeom>
                <a:avLst/>
                <a:gdLst/>
                <a:ahLst/>
                <a:cxnLst/>
                <a:rect l="l" t="t" r="r" b="b"/>
                <a:pathLst>
                  <a:path w="873" h="199" extrusionOk="0">
                    <a:moveTo>
                      <a:pt x="826" y="1"/>
                    </a:moveTo>
                    <a:lnTo>
                      <a:pt x="47" y="117"/>
                    </a:lnTo>
                    <a:cubicBezTo>
                      <a:pt x="24" y="117"/>
                      <a:pt x="0" y="140"/>
                      <a:pt x="12" y="164"/>
                    </a:cubicBezTo>
                    <a:cubicBezTo>
                      <a:pt x="12" y="175"/>
                      <a:pt x="24" y="199"/>
                      <a:pt x="47" y="199"/>
                    </a:cubicBezTo>
                    <a:lnTo>
                      <a:pt x="838" y="82"/>
                    </a:lnTo>
                    <a:cubicBezTo>
                      <a:pt x="861" y="82"/>
                      <a:pt x="873" y="59"/>
                      <a:pt x="861" y="36"/>
                    </a:cubicBezTo>
                    <a:cubicBezTo>
                      <a:pt x="861" y="12"/>
                      <a:pt x="850"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41"/>
              <p:cNvSpPr/>
              <p:nvPr/>
            </p:nvSpPr>
            <p:spPr>
              <a:xfrm>
                <a:off x="2358525" y="4300850"/>
                <a:ext cx="21825" cy="4775"/>
              </a:xfrm>
              <a:custGeom>
                <a:avLst/>
                <a:gdLst/>
                <a:ahLst/>
                <a:cxnLst/>
                <a:rect l="l" t="t" r="r" b="b"/>
                <a:pathLst>
                  <a:path w="873" h="191" extrusionOk="0">
                    <a:moveTo>
                      <a:pt x="834" y="1"/>
                    </a:moveTo>
                    <a:cubicBezTo>
                      <a:pt x="831" y="1"/>
                      <a:pt x="829" y="2"/>
                      <a:pt x="826" y="4"/>
                    </a:cubicBezTo>
                    <a:lnTo>
                      <a:pt x="47" y="109"/>
                    </a:lnTo>
                    <a:cubicBezTo>
                      <a:pt x="1" y="120"/>
                      <a:pt x="1" y="190"/>
                      <a:pt x="47" y="190"/>
                    </a:cubicBezTo>
                    <a:lnTo>
                      <a:pt x="59" y="190"/>
                    </a:lnTo>
                    <a:lnTo>
                      <a:pt x="838" y="85"/>
                    </a:lnTo>
                    <a:cubicBezTo>
                      <a:pt x="850" y="74"/>
                      <a:pt x="873" y="62"/>
                      <a:pt x="873" y="39"/>
                    </a:cubicBezTo>
                    <a:cubicBezTo>
                      <a:pt x="863" y="20"/>
                      <a:pt x="846" y="1"/>
                      <a:pt x="8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41"/>
              <p:cNvSpPr/>
              <p:nvPr/>
            </p:nvSpPr>
            <p:spPr>
              <a:xfrm>
                <a:off x="2359700" y="4309950"/>
                <a:ext cx="21825" cy="4975"/>
              </a:xfrm>
              <a:custGeom>
                <a:avLst/>
                <a:gdLst/>
                <a:ahLst/>
                <a:cxnLst/>
                <a:rect l="l" t="t" r="r" b="b"/>
                <a:pathLst>
                  <a:path w="873" h="199" extrusionOk="0">
                    <a:moveTo>
                      <a:pt x="826" y="1"/>
                    </a:moveTo>
                    <a:lnTo>
                      <a:pt x="47" y="117"/>
                    </a:lnTo>
                    <a:cubicBezTo>
                      <a:pt x="23" y="117"/>
                      <a:pt x="0" y="140"/>
                      <a:pt x="12" y="163"/>
                    </a:cubicBezTo>
                    <a:cubicBezTo>
                      <a:pt x="12" y="175"/>
                      <a:pt x="23" y="198"/>
                      <a:pt x="47" y="198"/>
                    </a:cubicBezTo>
                    <a:lnTo>
                      <a:pt x="838" y="82"/>
                    </a:lnTo>
                    <a:cubicBezTo>
                      <a:pt x="849" y="82"/>
                      <a:pt x="872" y="59"/>
                      <a:pt x="861" y="36"/>
                    </a:cubicBezTo>
                    <a:cubicBezTo>
                      <a:pt x="861" y="12"/>
                      <a:pt x="838" y="1"/>
                      <a:pt x="8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41"/>
              <p:cNvSpPr/>
              <p:nvPr/>
            </p:nvSpPr>
            <p:spPr>
              <a:xfrm>
                <a:off x="2361150" y="4319175"/>
                <a:ext cx="21525" cy="4750"/>
              </a:xfrm>
              <a:custGeom>
                <a:avLst/>
                <a:gdLst/>
                <a:ahLst/>
                <a:cxnLst/>
                <a:rect l="l" t="t" r="r" b="b"/>
                <a:pathLst>
                  <a:path w="861" h="190" extrusionOk="0">
                    <a:moveTo>
                      <a:pt x="827" y="1"/>
                    </a:moveTo>
                    <a:cubicBezTo>
                      <a:pt x="823" y="1"/>
                      <a:pt x="819" y="2"/>
                      <a:pt x="814" y="4"/>
                    </a:cubicBezTo>
                    <a:lnTo>
                      <a:pt x="35" y="109"/>
                    </a:lnTo>
                    <a:cubicBezTo>
                      <a:pt x="12" y="120"/>
                      <a:pt x="0" y="132"/>
                      <a:pt x="0" y="155"/>
                    </a:cubicBezTo>
                    <a:cubicBezTo>
                      <a:pt x="0" y="178"/>
                      <a:pt x="24" y="190"/>
                      <a:pt x="35" y="190"/>
                    </a:cubicBezTo>
                    <a:lnTo>
                      <a:pt x="47" y="190"/>
                    </a:lnTo>
                    <a:lnTo>
                      <a:pt x="826" y="85"/>
                    </a:lnTo>
                    <a:cubicBezTo>
                      <a:pt x="849" y="74"/>
                      <a:pt x="861" y="62"/>
                      <a:pt x="861" y="39"/>
                    </a:cubicBezTo>
                    <a:cubicBezTo>
                      <a:pt x="861" y="20"/>
                      <a:pt x="845" y="1"/>
                      <a:pt x="8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 name="TextBox 8">
            <a:extLst>
              <a:ext uri="{FF2B5EF4-FFF2-40B4-BE49-F238E27FC236}">
                <a16:creationId xmlns:a16="http://schemas.microsoft.com/office/drawing/2014/main" xmlns="" id="{867F53C0-0158-25D5-4C09-326FF96A15C0}"/>
              </a:ext>
            </a:extLst>
          </p:cNvPr>
          <p:cNvSpPr txBox="1"/>
          <p:nvPr/>
        </p:nvSpPr>
        <p:spPr>
          <a:xfrm>
            <a:off x="466239" y="1983906"/>
            <a:ext cx="5111531" cy="1391728"/>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00487E"/>
                </a:solidFill>
                <a:effectLst/>
                <a:uLnTx/>
                <a:uFillTx/>
                <a:latin typeface="Arial"/>
                <a:ea typeface="Calibri" panose="020F0502020204030204" pitchFamily="34" charset="0"/>
                <a:cs typeface="Times New Roman" panose="02020603050405020304" pitchFamily="18" charset="0"/>
                <a:sym typeface="Arial"/>
              </a:rPr>
              <a:t>I. NHẬN BIẾT TIẾP TUYẾN CỦA ĐƯỜNG TRÒN</a:t>
            </a:r>
            <a:endParaRPr kumimoji="0" lang="en-US" sz="3000" b="1" i="0" u="none" strike="noStrike" kern="0" cap="none" spc="0" normalizeH="0" baseline="0" noProof="0" dirty="0">
              <a:ln>
                <a:noFill/>
              </a:ln>
              <a:solidFill>
                <a:srgbClr val="00487E"/>
              </a:solidFill>
              <a:effectLst/>
              <a:uLnTx/>
              <a:uFillTx/>
              <a:latin typeface="Arial"/>
              <a:cs typeface="Arial"/>
              <a:sym typeface="Arial"/>
            </a:endParaRPr>
          </a:p>
        </p:txBody>
      </p:sp>
    </p:spTree>
  </p:cSld>
  <p:clrMapOvr>
    <a:masterClrMapping/>
  </p:clrMapOvr>
  <p:transition spd="med">
    <p:comb/>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869"/>
        <p:cNvGrpSpPr/>
        <p:nvPr/>
      </p:nvGrpSpPr>
      <p:grpSpPr>
        <a:xfrm>
          <a:off x="0" y="0"/>
          <a:ext cx="0" cy="0"/>
          <a:chOff x="0" y="0"/>
          <a:chExt cx="0" cy="0"/>
        </a:xfrm>
      </p:grpSpPr>
      <p:sp>
        <p:nvSpPr>
          <p:cNvPr id="4" name="Google Shape;911;p39">
            <a:extLst>
              <a:ext uri="{FF2B5EF4-FFF2-40B4-BE49-F238E27FC236}">
                <a16:creationId xmlns:a16="http://schemas.microsoft.com/office/drawing/2014/main" xmlns="" id="{CDE70458-CFAA-82AE-C478-AFC67A1F3BAD}"/>
              </a:ext>
            </a:extLst>
          </p:cNvPr>
          <p:cNvSpPr txBox="1">
            <a:spLocks/>
          </p:cNvSpPr>
          <p:nvPr/>
        </p:nvSpPr>
        <p:spPr>
          <a:xfrm>
            <a:off x="713250" y="691446"/>
            <a:ext cx="7717500" cy="5232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defTabSz="457200">
              <a:buClrTx/>
            </a:pPr>
            <a:r>
              <a:rPr lang="vi-VN" sz="3400" b="1" dirty="0">
                <a:solidFill>
                  <a:srgbClr val="C00000"/>
                </a:solidFill>
                <a:latin typeface="Arial" panose="020B0604020202020204" pitchFamily="34" charset="0"/>
                <a:cs typeface="Arial" panose="020B0604020202020204" pitchFamily="34" charset="0"/>
              </a:rPr>
              <a:t>HƯỚNG DẪN VỀ NHÀ</a:t>
            </a:r>
          </a:p>
        </p:txBody>
      </p:sp>
      <p:sp>
        <p:nvSpPr>
          <p:cNvPr id="5" name="Rectangle 4">
            <a:extLst>
              <a:ext uri="{FF2B5EF4-FFF2-40B4-BE49-F238E27FC236}">
                <a16:creationId xmlns:a16="http://schemas.microsoft.com/office/drawing/2014/main" xmlns="" id="{A486C161-FB64-F724-FEE1-8F9EE60D0DB8}"/>
              </a:ext>
            </a:extLst>
          </p:cNvPr>
          <p:cNvSpPr/>
          <p:nvPr/>
        </p:nvSpPr>
        <p:spPr>
          <a:xfrm>
            <a:off x="2118925" y="1902021"/>
            <a:ext cx="4038171" cy="496996"/>
          </a:xfrm>
          <a:prstGeom prst="rect">
            <a:avLst/>
          </a:prstGeom>
        </p:spPr>
        <p:txBody>
          <a:bodyPr wrap="square">
            <a:spAutoFit/>
          </a:bodyPr>
          <a:lstStyle/>
          <a:p>
            <a:pPr marL="342900" indent="-342900" algn="just" defTabSz="457200">
              <a:lnSpc>
                <a:spcPct val="150000"/>
              </a:lnSpc>
              <a:buFont typeface="Wingdings" panose="05000000000000000000" pitchFamily="2" charset="2"/>
              <a:buChar char="q"/>
              <a:defRPr/>
            </a:pPr>
            <a:r>
              <a:rPr lang="en-US" sz="2000" dirty="0" err="1">
                <a:ea typeface="+mn-ea"/>
              </a:rPr>
              <a:t>Ghi</a:t>
            </a:r>
            <a:r>
              <a:rPr lang="en-US" sz="2000" dirty="0">
                <a:ea typeface="+mn-ea"/>
              </a:rPr>
              <a:t> </a:t>
            </a:r>
            <a:r>
              <a:rPr lang="en-US" sz="2000" dirty="0" err="1">
                <a:ea typeface="+mn-ea"/>
              </a:rPr>
              <a:t>nhớ</a:t>
            </a:r>
            <a:r>
              <a:rPr lang="en-US" sz="2000" dirty="0">
                <a:ea typeface="+mn-ea"/>
              </a:rPr>
              <a:t> </a:t>
            </a:r>
            <a:r>
              <a:rPr lang="en-US" sz="2000" dirty="0" err="1">
                <a:ea typeface="+mn-ea"/>
              </a:rPr>
              <a:t>kiến</a:t>
            </a:r>
            <a:r>
              <a:rPr lang="en-US" sz="2000" dirty="0">
                <a:ea typeface="+mn-ea"/>
              </a:rPr>
              <a:t> </a:t>
            </a:r>
            <a:r>
              <a:rPr lang="en-US" sz="2000" dirty="0" err="1">
                <a:ea typeface="+mn-ea"/>
              </a:rPr>
              <a:t>thức</a:t>
            </a:r>
            <a:r>
              <a:rPr lang="en-US" sz="2000" dirty="0">
                <a:ea typeface="+mn-ea"/>
              </a:rPr>
              <a:t> </a:t>
            </a:r>
            <a:r>
              <a:rPr lang="en-US" sz="2000" dirty="0" err="1">
                <a:ea typeface="+mn-ea"/>
              </a:rPr>
              <a:t>trong</a:t>
            </a:r>
            <a:r>
              <a:rPr lang="en-US" sz="2000" dirty="0">
                <a:ea typeface="+mn-ea"/>
              </a:rPr>
              <a:t> </a:t>
            </a:r>
            <a:r>
              <a:rPr lang="en-US" sz="2000" dirty="0" err="1">
                <a:ea typeface="+mn-ea"/>
              </a:rPr>
              <a:t>bài</a:t>
            </a:r>
            <a:r>
              <a:rPr lang="en-US" sz="2000" dirty="0">
                <a:ea typeface="+mn-ea"/>
              </a:rPr>
              <a:t>.</a:t>
            </a:r>
          </a:p>
        </p:txBody>
      </p:sp>
      <p:sp>
        <p:nvSpPr>
          <p:cNvPr id="6" name="Rectangle 5">
            <a:extLst>
              <a:ext uri="{FF2B5EF4-FFF2-40B4-BE49-F238E27FC236}">
                <a16:creationId xmlns:a16="http://schemas.microsoft.com/office/drawing/2014/main" xmlns="" id="{47BA0B3A-4883-6807-7273-FEB6B41DC4D1}"/>
              </a:ext>
            </a:extLst>
          </p:cNvPr>
          <p:cNvSpPr/>
          <p:nvPr/>
        </p:nvSpPr>
        <p:spPr>
          <a:xfrm>
            <a:off x="2118925" y="2589228"/>
            <a:ext cx="5071295" cy="496996"/>
          </a:xfrm>
          <a:prstGeom prst="rect">
            <a:avLst/>
          </a:prstGeom>
        </p:spPr>
        <p:txBody>
          <a:bodyPr wrap="square">
            <a:spAutoFit/>
          </a:bodyPr>
          <a:lstStyle/>
          <a:p>
            <a:pPr marL="342900" indent="-342900" defTabSz="457200">
              <a:lnSpc>
                <a:spcPct val="150000"/>
              </a:lnSpc>
              <a:spcAft>
                <a:spcPts val="400"/>
              </a:spcAft>
              <a:buFont typeface="Wingdings" panose="05000000000000000000" pitchFamily="2" charset="2"/>
              <a:buChar char="q"/>
              <a:defRPr/>
            </a:pPr>
            <a:r>
              <a:rPr lang="vi-VN" sz="2000" dirty="0">
                <a:latin typeface="Arial" panose="020B0604020202020204" pitchFamily="34" charset="0"/>
                <a:ea typeface="Times New Roman" panose="02020603050405020304" pitchFamily="18" charset="0"/>
                <a:cs typeface="Times New Roman" panose="02020603050405020304" pitchFamily="18" charset="0"/>
              </a:rPr>
              <a:t>Hoàn thành bài tập trong SBT</a:t>
            </a:r>
            <a:r>
              <a:rPr lang="en-US" sz="2000" dirty="0">
                <a:latin typeface="Arial" panose="020B0604020202020204" pitchFamily="34" charset="0"/>
                <a:ea typeface="Times New Roman" panose="02020603050405020304" pitchFamily="18" charset="0"/>
                <a:cs typeface="Times New Roman" panose="02020603050405020304" pitchFamily="18" charset="0"/>
              </a:rPr>
              <a:t>.</a:t>
            </a:r>
            <a:endParaRPr lang="en-US" sz="2000" b="1" i="1" dirty="0">
              <a:ea typeface="DengXian"/>
              <a:cs typeface="Times New Roman" panose="02020603050405020304" pitchFamily="18" charset="0"/>
            </a:endParaRPr>
          </a:p>
        </p:txBody>
      </p:sp>
      <p:sp>
        <p:nvSpPr>
          <p:cNvPr id="7" name="Rectangle 6">
            <a:extLst>
              <a:ext uri="{FF2B5EF4-FFF2-40B4-BE49-F238E27FC236}">
                <a16:creationId xmlns:a16="http://schemas.microsoft.com/office/drawing/2014/main" xmlns="" id="{97FE8580-0053-6F8B-BB0F-38233DFEE401}"/>
              </a:ext>
            </a:extLst>
          </p:cNvPr>
          <p:cNvSpPr/>
          <p:nvPr/>
        </p:nvSpPr>
        <p:spPr>
          <a:xfrm>
            <a:off x="2118925" y="3453742"/>
            <a:ext cx="5553115" cy="496996"/>
          </a:xfrm>
          <a:prstGeom prst="rect">
            <a:avLst/>
          </a:prstGeom>
        </p:spPr>
        <p:txBody>
          <a:bodyPr wrap="square">
            <a:spAutoFit/>
          </a:bodyPr>
          <a:lstStyle/>
          <a:p>
            <a:pPr marL="342900" indent="-342900" defTabSz="457200">
              <a:lnSpc>
                <a:spcPct val="150000"/>
              </a:lnSpc>
              <a:buClrTx/>
              <a:buFont typeface="Wingdings" panose="05000000000000000000" pitchFamily="2" charset="2"/>
              <a:buChar char="q"/>
              <a:defRPr/>
            </a:pPr>
            <a:r>
              <a:rPr lang="en-US" sz="20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Chuẩn</a:t>
            </a:r>
            <a:r>
              <a:rPr lang="en-US" sz="20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0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bị</a:t>
            </a:r>
            <a:r>
              <a:rPr lang="en-US" sz="20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0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bài</a:t>
            </a:r>
            <a:r>
              <a:rPr lang="en-US" sz="20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0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sau</a:t>
            </a:r>
            <a:r>
              <a:rPr lang="en-US" sz="20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000" b="1" dirty="0" err="1"/>
              <a:t>Góc</a:t>
            </a:r>
            <a:r>
              <a:rPr lang="en-US" sz="2000" b="1" dirty="0"/>
              <a:t> ở </a:t>
            </a:r>
            <a:r>
              <a:rPr lang="en-US" sz="2000" b="1" dirty="0" err="1"/>
              <a:t>tâm</a:t>
            </a:r>
            <a:r>
              <a:rPr lang="en-US" sz="2000" b="1" dirty="0"/>
              <a:t>, </a:t>
            </a:r>
            <a:r>
              <a:rPr lang="en-US" sz="2000" b="1" dirty="0" err="1"/>
              <a:t>góc</a:t>
            </a:r>
            <a:r>
              <a:rPr lang="en-US" sz="2000" b="1" dirty="0"/>
              <a:t> </a:t>
            </a:r>
            <a:r>
              <a:rPr lang="en-US" sz="2000" b="1" dirty="0" err="1"/>
              <a:t>nội</a:t>
            </a:r>
            <a:r>
              <a:rPr lang="en-US" sz="2000" b="1" dirty="0"/>
              <a:t> </a:t>
            </a:r>
            <a:r>
              <a:rPr lang="en-US" sz="2000" b="1" dirty="0" err="1"/>
              <a:t>tiếp</a:t>
            </a:r>
            <a:endParaRPr lang="en-US" sz="2000" b="1" i="1" kern="1200" dirty="0">
              <a:solidFill>
                <a:prstClr val="black"/>
              </a:solidFill>
              <a:latin typeface="Arial" panose="020B0604020202020204" pitchFamily="34" charset="0"/>
              <a:ea typeface="+mn-ea"/>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887"/>
        <p:cNvGrpSpPr/>
        <p:nvPr/>
      </p:nvGrpSpPr>
      <p:grpSpPr>
        <a:xfrm>
          <a:off x="0" y="0"/>
          <a:ext cx="0" cy="0"/>
          <a:chOff x="0" y="0"/>
          <a:chExt cx="0" cy="0"/>
        </a:xfrm>
      </p:grpSpPr>
      <p:sp>
        <p:nvSpPr>
          <p:cNvPr id="6" name="Rectangle 5">
            <a:extLst>
              <a:ext uri="{FF2B5EF4-FFF2-40B4-BE49-F238E27FC236}">
                <a16:creationId xmlns:a16="http://schemas.microsoft.com/office/drawing/2014/main" xmlns="" id="{23F2959C-7F96-EFA9-9FC4-9317F5CF8528}"/>
              </a:ext>
            </a:extLst>
          </p:cNvPr>
          <p:cNvSpPr/>
          <p:nvPr/>
        </p:nvSpPr>
        <p:spPr>
          <a:xfrm>
            <a:off x="2187615" y="3576577"/>
            <a:ext cx="4815069" cy="6597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CFD8ED0A-A453-6126-F16D-96F098346419}"/>
              </a:ext>
            </a:extLst>
          </p:cNvPr>
          <p:cNvSpPr/>
          <p:nvPr/>
        </p:nvSpPr>
        <p:spPr>
          <a:xfrm>
            <a:off x="1485900" y="1166263"/>
            <a:ext cx="6172200" cy="3070071"/>
          </a:xfrm>
          <a:prstGeom prst="rect">
            <a:avLst/>
          </a:prstGeom>
        </p:spPr>
        <p:txBody>
          <a:bodyPr wrap="square">
            <a:spAutoFit/>
          </a:bodyPr>
          <a:lstStyle/>
          <a:p>
            <a:pPr algn="ctr" defTabSz="457200">
              <a:lnSpc>
                <a:spcPct val="150000"/>
              </a:lnSpc>
              <a:spcBef>
                <a:spcPts val="600"/>
              </a:spcBef>
              <a:buClrTx/>
            </a:pPr>
            <a:r>
              <a:rPr lang="vi-VN" sz="4300" b="1" dirty="0">
                <a:solidFill>
                  <a:srgbClr val="1F497D"/>
                </a:solidFill>
                <a:latin typeface="Arial" panose="020B0604020202020204" pitchFamily="34" charset="0"/>
                <a:ea typeface="Times New Roman" panose="02020603050405020304" pitchFamily="18" charset="0"/>
                <a:cs typeface="Arial" panose="020B0604020202020204" pitchFamily="34" charset="0"/>
              </a:rPr>
              <a:t>HẸN GẶP LẠI CÁC EM TRONG TIẾT HỌC </a:t>
            </a:r>
            <a:r>
              <a:rPr lang="en-US" sz="4300" b="1" dirty="0">
                <a:solidFill>
                  <a:srgbClr val="1F497D"/>
                </a:solidFill>
                <a:latin typeface="Arial" panose="020B0604020202020204" pitchFamily="34" charset="0"/>
                <a:ea typeface="Times New Roman" panose="02020603050405020304" pitchFamily="18" charset="0"/>
                <a:cs typeface="Arial" panose="020B0604020202020204" pitchFamily="34" charset="0"/>
              </a:rPr>
              <a:t>HÔM </a:t>
            </a:r>
            <a:r>
              <a:rPr lang="vi-VN" sz="4300" b="1" dirty="0">
                <a:solidFill>
                  <a:srgbClr val="1F497D"/>
                </a:solidFill>
                <a:latin typeface="Arial" panose="020B0604020202020204" pitchFamily="34" charset="0"/>
                <a:ea typeface="Times New Roman" panose="02020603050405020304" pitchFamily="18" charset="0"/>
                <a:cs typeface="Arial" panose="020B0604020202020204" pitchFamily="34" charset="0"/>
              </a:rPr>
              <a:t>SAU!</a:t>
            </a:r>
          </a:p>
        </p:txBody>
      </p:sp>
      <p:pic>
        <p:nvPicPr>
          <p:cNvPr id="1026" name="Picture 2">
            <a:extLst>
              <a:ext uri="{FF2B5EF4-FFF2-40B4-BE49-F238E27FC236}">
                <a16:creationId xmlns:a16="http://schemas.microsoft.com/office/drawing/2014/main" xmlns="" id="{A3C2D3EA-F778-4F4E-06B7-EDA55A003C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549" y="4132035"/>
            <a:ext cx="913493" cy="9134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51"/>
        <p:cNvGrpSpPr/>
        <p:nvPr/>
      </p:nvGrpSpPr>
      <p:grpSpPr>
        <a:xfrm>
          <a:off x="0" y="0"/>
          <a:ext cx="0" cy="0"/>
          <a:chOff x="0" y="0"/>
          <a:chExt cx="0" cy="0"/>
        </a:xfrm>
      </p:grpSpPr>
      <p:sp>
        <p:nvSpPr>
          <p:cNvPr id="8" name="Rounded Rectangle 8">
            <a:extLst>
              <a:ext uri="{FF2B5EF4-FFF2-40B4-BE49-F238E27FC236}">
                <a16:creationId xmlns:a16="http://schemas.microsoft.com/office/drawing/2014/main" xmlns="" id="{8C719FF5-9D9B-0CFE-C7F7-8E213FB98743}"/>
              </a:ext>
            </a:extLst>
          </p:cNvPr>
          <p:cNvSpPr/>
          <p:nvPr/>
        </p:nvSpPr>
        <p:spPr>
          <a:xfrm>
            <a:off x="4162317" y="259497"/>
            <a:ext cx="819366" cy="389615"/>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1900" b="1">
                <a:solidFill>
                  <a:schemeClr val="bg2"/>
                </a:solidFill>
                <a:latin typeface="Arial" panose="020B0604020202020204" pitchFamily="34" charset="0"/>
                <a:cs typeface="Arial" panose="020B0604020202020204" pitchFamily="34" charset="0"/>
              </a:rPr>
              <a:t>HĐ1</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xmlns="" id="{37CB90E7-0D69-421A-5C20-3B40E5E753C8}"/>
                  </a:ext>
                </a:extLst>
              </p:cNvPr>
              <p:cNvSpPr txBox="1"/>
              <p:nvPr/>
            </p:nvSpPr>
            <p:spPr>
              <a:xfrm>
                <a:off x="630723" y="771775"/>
                <a:ext cx="7882554" cy="878574"/>
              </a:xfrm>
              <a:prstGeom prst="rect">
                <a:avLst/>
              </a:prstGeom>
              <a:noFill/>
            </p:spPr>
            <p:txBody>
              <a:bodyPr wrap="square">
                <a:spAutoFit/>
              </a:bodyPr>
              <a:lstStyle/>
              <a:p>
                <a:pPr algn="just">
                  <a:lnSpc>
                    <a:spcPct val="150000"/>
                  </a:lnSpc>
                  <a:spcAft>
                    <a:spcPts val="800"/>
                  </a:spcAft>
                </a:pPr>
                <a:r>
                  <a:rPr lang="en-US" sz="1800" kern="100" dirty="0">
                    <a:latin typeface="Arial" panose="020B0604020202020204" pitchFamily="34" charset="0"/>
                    <a:ea typeface="Times New Roman" panose="02020603050405020304" pitchFamily="18" charset="0"/>
                    <a:cs typeface="Times New Roman" panose="02020603050405020304" pitchFamily="18" charset="0"/>
                  </a:rPr>
                  <a:t>Cho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𝑎</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tuyến</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1800" i="1" kern="100">
                            <a:latin typeface="Cambria Math"/>
                            <a:ea typeface="Times New Roman" panose="02020603050405020304" pitchFamily="18" charset="0"/>
                            <a:cs typeface="Arial" panose="020B0604020202020204" pitchFamily="34" charset="0"/>
                          </a:rPr>
                        </m:ctrlPr>
                      </m:dPr>
                      <m:e>
                        <m:r>
                          <a:rPr lang="en-US" sz="1800" i="1" kern="100">
                            <a:latin typeface="Cambria Math" panose="02040503050406030204" pitchFamily="18" charset="0"/>
                            <a:ea typeface="Times New Roman" panose="02020603050405020304" pitchFamily="18" charset="0"/>
                            <a:cs typeface="Arial" panose="020B0604020202020204" pitchFamily="34" charset="0"/>
                          </a:rPr>
                          <m:t>𝑂</m:t>
                        </m:r>
                        <m:r>
                          <a:rPr lang="en-US" sz="1800" i="1" kern="100">
                            <a:latin typeface="Cambria Math" panose="02040503050406030204" pitchFamily="18" charset="0"/>
                            <a:ea typeface="Times New Roman" panose="02020603050405020304" pitchFamily="18" charset="0"/>
                            <a:cs typeface="Arial" panose="020B0604020202020204" pitchFamily="34" charset="0"/>
                          </a:rPr>
                          <m:t>;</m:t>
                        </m:r>
                        <m:r>
                          <a:rPr lang="en-US" sz="1800" i="1" kern="100">
                            <a:latin typeface="Cambria Math" panose="02040503050406030204" pitchFamily="18" charset="0"/>
                            <a:ea typeface="Times New Roman" panose="02020603050405020304" pitchFamily="18" charset="0"/>
                            <a:cs typeface="Arial" panose="020B0604020202020204" pitchFamily="34" charset="0"/>
                          </a:rPr>
                          <m:t>𝑅</m:t>
                        </m:r>
                      </m:e>
                    </m:d>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Gọi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𝐻</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là</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chiếu</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tâm</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𝑂</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trên</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𝑎</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Hình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33).</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37CB90E7-0D69-421A-5C20-3B40E5E753C8}"/>
                  </a:ext>
                </a:extLst>
              </p:cNvPr>
              <p:cNvSpPr txBox="1">
                <a:spLocks noRot="1" noChangeAspect="1" noMove="1" noResize="1" noEditPoints="1" noAdjustHandles="1" noChangeArrowheads="1" noChangeShapeType="1" noTextEdit="1"/>
              </p:cNvSpPr>
              <p:nvPr/>
            </p:nvSpPr>
            <p:spPr>
              <a:xfrm>
                <a:off x="630723" y="771775"/>
                <a:ext cx="7882554" cy="878574"/>
              </a:xfrm>
              <a:prstGeom prst="rect">
                <a:avLst/>
              </a:prstGeom>
              <a:blipFill>
                <a:blip r:embed="rId3"/>
                <a:stretch>
                  <a:fillRect l="-618" r="-618" b="-97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xmlns="" id="{C9DE0B51-0B6A-8753-CE00-1D921AAB5437}"/>
                  </a:ext>
                </a:extLst>
              </p:cNvPr>
              <p:cNvSpPr txBox="1"/>
              <p:nvPr/>
            </p:nvSpPr>
            <p:spPr>
              <a:xfrm>
                <a:off x="608421" y="1664535"/>
                <a:ext cx="5503126" cy="326384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a) So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sánh</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khoảng</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cách</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18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𝑂𝐻</m:t>
                    </m:r>
                  </m:oMath>
                </a14:m>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từ</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tâm</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18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𝑂</m:t>
                    </m:r>
                  </m:oMath>
                </a14:m>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đến</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đường</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thẳng</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18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𝑎</m:t>
                    </m:r>
                  </m:oMath>
                </a14:m>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và</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bán</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kính</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18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𝑅</m:t>
                    </m:r>
                  </m:oMath>
                </a14:m>
                <a:endParaRPr kumimoji="0" lang="en-US" sz="18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b)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Điểm</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18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𝐻</m:t>
                    </m:r>
                  </m:oMath>
                </a14:m>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có</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thuộc</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đường</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tròn</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14:m>
                  <m:oMath xmlns:m="http://schemas.openxmlformats.org/officeDocument/2006/math">
                    <m:d>
                      <m:dPr>
                        <m:ctrlPr>
                          <a:rPr kumimoji="0" lang="en-US" sz="1800" b="0" i="1" u="none" strike="noStrike" kern="100" cap="none" spc="0" normalizeH="0" baseline="0" noProof="0">
                            <a:ln>
                              <a:noFill/>
                            </a:ln>
                            <a:solidFill>
                              <a:srgbClr val="000000"/>
                            </a:solidFill>
                            <a:effectLst/>
                            <a:uLnTx/>
                            <a:uFillTx/>
                            <a:latin typeface="Cambria Math"/>
                            <a:ea typeface="Times New Roman" panose="02020603050405020304" pitchFamily="18" charset="0"/>
                            <a:cs typeface="Arial" panose="020B0604020202020204" pitchFamily="34" charset="0"/>
                            <a:sym typeface="Arial"/>
                          </a:rPr>
                        </m:ctrlPr>
                      </m:dPr>
                      <m:e>
                        <m:r>
                          <a:rPr kumimoji="0" lang="en-US" sz="18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𝑂</m:t>
                        </m:r>
                        <m:r>
                          <a:rPr kumimoji="0" lang="en-US" sz="18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m:t>
                        </m:r>
                        <m:r>
                          <a:rPr kumimoji="0" lang="en-US" sz="18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𝑅</m:t>
                        </m:r>
                      </m:e>
                    </m:d>
                  </m:oMath>
                </a14:m>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hay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không</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a:t>
                </a:r>
                <a:endParaRPr kumimoji="0" lang="en-US" sz="18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Điểm</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18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𝐻</m:t>
                    </m:r>
                  </m:oMath>
                </a14:m>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có</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phải</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là</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tiếp</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điểm</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của</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đường</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thẳng</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18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𝑎</m:t>
                    </m:r>
                  </m:oMath>
                </a14:m>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và</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đường</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tròn</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14:m>
                  <m:oMath xmlns:m="http://schemas.openxmlformats.org/officeDocument/2006/math">
                    <m:d>
                      <m:dPr>
                        <m:ctrlPr>
                          <a:rPr kumimoji="0" lang="en-US" sz="1800" b="0" i="1" u="none" strike="noStrike" kern="100" cap="none" spc="0" normalizeH="0" baseline="0" noProof="0">
                            <a:ln>
                              <a:noFill/>
                            </a:ln>
                            <a:solidFill>
                              <a:srgbClr val="000000"/>
                            </a:solidFill>
                            <a:effectLst/>
                            <a:uLnTx/>
                            <a:uFillTx/>
                            <a:latin typeface="Cambria Math"/>
                            <a:ea typeface="Times New Roman" panose="02020603050405020304" pitchFamily="18" charset="0"/>
                            <a:cs typeface="Arial" panose="020B0604020202020204" pitchFamily="34" charset="0"/>
                            <a:sym typeface="Arial"/>
                          </a:rPr>
                        </m:ctrlPr>
                      </m:dPr>
                      <m:e>
                        <m:r>
                          <a:rPr kumimoji="0" lang="en-US" sz="18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𝑂</m:t>
                        </m:r>
                        <m:r>
                          <a:rPr kumimoji="0" lang="en-US" sz="18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m:t>
                        </m:r>
                        <m:r>
                          <a:rPr kumimoji="0" lang="en-US" sz="18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𝑅</m:t>
                        </m:r>
                      </m:e>
                    </m:d>
                  </m:oMath>
                </a14:m>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hay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không</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a:t>
                </a:r>
                <a:endParaRPr kumimoji="0" lang="en-US" sz="18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d)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Đường</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thẳng</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14:m>
                  <m:oMath xmlns:m="http://schemas.openxmlformats.org/officeDocument/2006/math">
                    <m:r>
                      <a:rPr kumimoji="0" lang="en-US" sz="1800" b="0" i="1" u="none" strike="noStrike" kern="10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𝑎</m:t>
                    </m:r>
                  </m:oMath>
                </a14:m>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có</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vuông</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góc</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với</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bán</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kính</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đi</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qua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tiếp</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điểm</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 hay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không</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a:t>
                </a:r>
                <a:endParaRPr kumimoji="0" lang="en-US" sz="1800" b="0" i="0" u="none" strike="noStrike" kern="1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mc:Choice>
        <mc:Fallback xmlns="">
          <p:sp>
            <p:nvSpPr>
              <p:cNvPr id="3" name="TextBox 2">
                <a:extLst>
                  <a:ext uri="{FF2B5EF4-FFF2-40B4-BE49-F238E27FC236}">
                    <a16:creationId xmlns:a16="http://schemas.microsoft.com/office/drawing/2014/main" id="{C9DE0B51-0B6A-8753-CE00-1D921AAB5437}"/>
                  </a:ext>
                </a:extLst>
              </p:cNvPr>
              <p:cNvSpPr txBox="1">
                <a:spLocks noRot="1" noChangeAspect="1" noMove="1" noResize="1" noEditPoints="1" noAdjustHandles="1" noChangeArrowheads="1" noChangeShapeType="1" noTextEdit="1"/>
              </p:cNvSpPr>
              <p:nvPr/>
            </p:nvSpPr>
            <p:spPr>
              <a:xfrm>
                <a:off x="608421" y="1664535"/>
                <a:ext cx="5503126" cy="3263842"/>
              </a:xfrm>
              <a:prstGeom prst="rect">
                <a:avLst/>
              </a:prstGeom>
              <a:blipFill>
                <a:blip r:embed="rId4"/>
                <a:stretch>
                  <a:fillRect l="-997" r="-886" b="-2056"/>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xmlns="" id="{13EC4978-3F67-0490-74E8-48E987740007}"/>
              </a:ext>
            </a:extLst>
          </p:cNvPr>
          <p:cNvPicPr>
            <a:picLocks noChangeAspect="1"/>
          </p:cNvPicPr>
          <p:nvPr/>
        </p:nvPicPr>
        <p:blipFill>
          <a:blip r:embed="rId5"/>
          <a:stretch>
            <a:fillRect/>
          </a:stretch>
        </p:blipFill>
        <p:spPr>
          <a:xfrm>
            <a:off x="6435356" y="1936983"/>
            <a:ext cx="2100223" cy="1999638"/>
          </a:xfrm>
          <a:prstGeom prst="rect">
            <a:avLst/>
          </a:prstGeom>
        </p:spPr>
      </p:pic>
      <p:sp>
        <p:nvSpPr>
          <p:cNvPr id="6" name="Rectangle 5">
            <a:extLst>
              <a:ext uri="{FF2B5EF4-FFF2-40B4-BE49-F238E27FC236}">
                <a16:creationId xmlns:a16="http://schemas.microsoft.com/office/drawing/2014/main" xmlns="" id="{8A1960E1-4C26-AA7D-C8BE-E1AEB511D925}"/>
              </a:ext>
            </a:extLst>
          </p:cNvPr>
          <p:cNvSpPr/>
          <p:nvPr/>
        </p:nvSpPr>
        <p:spPr>
          <a:xfrm>
            <a:off x="-1" y="3434577"/>
            <a:ext cx="608421" cy="17089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51"/>
        <p:cNvGrpSpPr/>
        <p:nvPr/>
      </p:nvGrpSpPr>
      <p:grpSpPr>
        <a:xfrm>
          <a:off x="0" y="0"/>
          <a:ext cx="0" cy="0"/>
          <a:chOff x="0" y="0"/>
          <a:chExt cx="0" cy="0"/>
        </a:xfrm>
      </p:grpSpPr>
      <p:sp>
        <p:nvSpPr>
          <p:cNvPr id="11" name="Speech Bubble: Rectangle with Corners Rounded 10">
            <a:extLst>
              <a:ext uri="{FF2B5EF4-FFF2-40B4-BE49-F238E27FC236}">
                <a16:creationId xmlns:a16="http://schemas.microsoft.com/office/drawing/2014/main" xmlns="" id="{CAF4B030-DF3F-411E-BCE6-B2CFBDC9E63F}"/>
              </a:ext>
            </a:extLst>
          </p:cNvPr>
          <p:cNvSpPr/>
          <p:nvPr/>
        </p:nvSpPr>
        <p:spPr>
          <a:xfrm>
            <a:off x="191731" y="145943"/>
            <a:ext cx="833377" cy="441866"/>
          </a:xfrm>
          <a:prstGeom prst="wedgeRoundRectCallout">
            <a:avLst>
              <a:gd name="adj1" fmla="val 31115"/>
              <a:gd name="adj2" fmla="val 6950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900" b="1" i="1" dirty="0" err="1">
                <a:solidFill>
                  <a:srgbClr val="002060"/>
                </a:solidFill>
              </a:rPr>
              <a:t>Giải</a:t>
            </a:r>
            <a:endParaRPr lang="en-US" sz="1900" b="1" i="1" dirty="0">
              <a:solidFill>
                <a:srgbClr val="002060"/>
              </a:solidFill>
            </a:endParaRPr>
          </a:p>
        </p:txBody>
      </p:sp>
      <p:sp>
        <p:nvSpPr>
          <p:cNvPr id="2" name="Rectangle 1">
            <a:extLst>
              <a:ext uri="{FF2B5EF4-FFF2-40B4-BE49-F238E27FC236}">
                <a16:creationId xmlns:a16="http://schemas.microsoft.com/office/drawing/2014/main" xmlns="" id="{871374EB-B252-AB98-71FC-2000A09C89F1}"/>
              </a:ext>
            </a:extLst>
          </p:cNvPr>
          <p:cNvSpPr/>
          <p:nvPr/>
        </p:nvSpPr>
        <p:spPr>
          <a:xfrm>
            <a:off x="-1" y="3434577"/>
            <a:ext cx="608421" cy="17089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xmlns="" id="{2E94250E-E2F0-54DE-2CF4-4775F32DCD44}"/>
                  </a:ext>
                </a:extLst>
              </p:cNvPr>
              <p:cNvSpPr txBox="1"/>
              <p:nvPr/>
            </p:nvSpPr>
            <p:spPr>
              <a:xfrm>
                <a:off x="790342" y="542508"/>
                <a:ext cx="7850459" cy="3647152"/>
              </a:xfrm>
              <a:prstGeom prst="rect">
                <a:avLst/>
              </a:prstGeom>
              <a:noFill/>
            </p:spPr>
            <p:txBody>
              <a:bodyPr wrap="square">
                <a:spAutoFit/>
              </a:bodyPr>
              <a:lstStyle/>
              <a:p>
                <a:pPr algn="just">
                  <a:lnSpc>
                    <a:spcPct val="200000"/>
                  </a:lnSpc>
                  <a:spcBef>
                    <a:spcPts val="300"/>
                  </a:spcBef>
                  <a:spcAft>
                    <a:spcPts val="300"/>
                  </a:spcAft>
                </a:pPr>
                <a:r>
                  <a:rPr lang="en-US" sz="1800" dirty="0">
                    <a:latin typeface="Arial" panose="020B0604020202020204" pitchFamily="34" charset="0"/>
                    <a:ea typeface="Times New Roman" panose="02020603050405020304" pitchFamily="18" charset="0"/>
                    <a:cs typeface="Times New Roman" panose="02020603050405020304" pitchFamily="18" charset="0"/>
                  </a:rPr>
                  <a:t>a) </a:t>
                </a:r>
                <a:r>
                  <a:rPr lang="en-US" sz="1800" dirty="0" err="1">
                    <a:latin typeface="Arial" panose="020B0604020202020204" pitchFamily="34" charset="0"/>
                    <a:ea typeface="Times New Roman" panose="02020603050405020304" pitchFamily="18" charset="0"/>
                    <a:cs typeface="Times New Roman" panose="02020603050405020304" pitchFamily="18" charset="0"/>
                  </a:rPr>
                  <a:t>Vì</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𝑎</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là</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tuyến</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tròn</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𝑂</m:t>
                    </m:r>
                    <m:r>
                      <a:rPr lang="en-US" sz="1800" i="1">
                        <a:latin typeface="Cambria Math" panose="02040503050406030204" pitchFamily="18" charset="0"/>
                        <a:ea typeface="Times New Roman" panose="02020603050405020304" pitchFamily="18" charset="0"/>
                        <a:cs typeface="Arial" panose="020B0604020202020204" pitchFamily="34" charset="0"/>
                      </a:rPr>
                      <m:t>; </m:t>
                    </m:r>
                    <m:r>
                      <a:rPr lang="en-US" sz="1800" i="1">
                        <a:latin typeface="Cambria Math" panose="02040503050406030204" pitchFamily="18" charset="0"/>
                        <a:ea typeface="Times New Roman" panose="02020603050405020304" pitchFamily="18" charset="0"/>
                        <a:cs typeface="Arial" panose="020B0604020202020204" pitchFamily="34" charset="0"/>
                      </a:rPr>
                      <m:t>𝑅</m:t>
                    </m:r>
                    <m:r>
                      <a:rPr lang="en-US" sz="1800" i="1">
                        <a:latin typeface="Cambria Math" panose="02040503050406030204" pitchFamily="18" charset="0"/>
                        <a:ea typeface="Times New Roman" panose="02020603050405020304" pitchFamily="18" charset="0"/>
                        <a:cs typeface="Arial" panose="020B0604020202020204" pitchFamily="34" charset="0"/>
                      </a:rPr>
                      <m:t>)</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nên</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khoảng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cách</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𝑂𝐻</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từ</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tâm</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𝑂</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đến</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𝑎</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bằng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bán</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kính</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dirty="0" smtClean="0">
                        <a:latin typeface="Cambria Math" panose="02040503050406030204" pitchFamily="18" charset="0"/>
                        <a:ea typeface="Times New Roman" panose="02020603050405020304" pitchFamily="18" charset="0"/>
                        <a:cs typeface="Times New Roman" panose="02020603050405020304" pitchFamily="18" charset="0"/>
                      </a:rPr>
                      <m:t>𝑅</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a:t>
                </a:r>
                <a:r>
                  <a:rPr lang="en-US" sz="1800" dirty="0">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Vậy</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𝑂𝐻</m:t>
                    </m:r>
                    <m:r>
                      <a:rPr lang="en-US" sz="1800" i="1">
                        <a:latin typeface="Cambria Math" panose="02040503050406030204" pitchFamily="18" charset="0"/>
                        <a:ea typeface="Times New Roman" panose="02020603050405020304" pitchFamily="18" charset="0"/>
                        <a:cs typeface="Arial" panose="020B0604020202020204" pitchFamily="34" charset="0"/>
                      </a:rPr>
                      <m:t> = </m:t>
                    </m:r>
                    <m:r>
                      <a:rPr lang="en-US" sz="1800" i="1">
                        <a:latin typeface="Cambria Math" panose="02040503050406030204" pitchFamily="18" charset="0"/>
                        <a:ea typeface="Times New Roman" panose="02020603050405020304" pitchFamily="18" charset="0"/>
                        <a:cs typeface="Arial" panose="020B0604020202020204" pitchFamily="34" charset="0"/>
                      </a:rPr>
                      <m:t>𝑅</m:t>
                    </m:r>
                    <m:r>
                      <a:rPr lang="en-US" sz="1800" i="1">
                        <a:latin typeface="Cambria Math" panose="02040503050406030204" pitchFamily="18" charset="0"/>
                        <a:ea typeface="Times New Roman" panose="02020603050405020304" pitchFamily="18" charset="0"/>
                        <a:cs typeface="Arial" panose="020B0604020202020204" pitchFamily="34" charset="0"/>
                      </a:rPr>
                      <m:t>.</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en-US" sz="1800" dirty="0">
                    <a:latin typeface="Arial" panose="020B0604020202020204" pitchFamily="34" charset="0"/>
                    <a:ea typeface="Times New Roman" panose="02020603050405020304" pitchFamily="18" charset="0"/>
                    <a:cs typeface="Times New Roman" panose="02020603050405020304" pitchFamily="18" charset="0"/>
                  </a:rPr>
                  <a:t>b) </a:t>
                </a:r>
                <a:r>
                  <a:rPr lang="en-US" sz="1800" dirty="0" err="1">
                    <a:latin typeface="Arial" panose="020B0604020202020204" pitchFamily="34" charset="0"/>
                    <a:ea typeface="Times New Roman" panose="02020603050405020304" pitchFamily="18" charset="0"/>
                    <a:cs typeface="Times New Roman" panose="02020603050405020304" pitchFamily="18" charset="0"/>
                  </a:rPr>
                  <a:t>Vì</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𝑂𝐻</m:t>
                    </m:r>
                    <m:r>
                      <a:rPr lang="en-US" sz="1800" i="1">
                        <a:latin typeface="Cambria Math" panose="02040503050406030204" pitchFamily="18" charset="0"/>
                        <a:ea typeface="Times New Roman" panose="02020603050405020304" pitchFamily="18" charset="0"/>
                        <a:cs typeface="Arial" panose="020B0604020202020204" pitchFamily="34" charset="0"/>
                      </a:rPr>
                      <m:t> = </m:t>
                    </m:r>
                    <m:r>
                      <a:rPr lang="en-US" sz="1800" i="1">
                        <a:latin typeface="Cambria Math" panose="02040503050406030204" pitchFamily="18" charset="0"/>
                        <a:ea typeface="Times New Roman" panose="02020603050405020304" pitchFamily="18" charset="0"/>
                        <a:cs typeface="Arial" panose="020B0604020202020204" pitchFamily="34" charset="0"/>
                      </a:rPr>
                      <m:t>𝑅</m:t>
                    </m:r>
                    <m:r>
                      <a:rPr lang="en-US" sz="1800" i="1">
                        <a:latin typeface="Cambria Math" panose="02040503050406030204" pitchFamily="18" charset="0"/>
                        <a:ea typeface="Times New Roman" panose="02020603050405020304" pitchFamily="18" charset="0"/>
                        <a:cs typeface="Arial" panose="020B0604020202020204" pitchFamily="34" charset="0"/>
                      </a:rPr>
                      <m:t> </m:t>
                    </m:r>
                  </m:oMath>
                </a14:m>
                <a:r>
                  <a:rPr lang="en-US" sz="1800" dirty="0" err="1">
                    <a:latin typeface="Arial" panose="020B0604020202020204" pitchFamily="34" charset="0"/>
                    <a:ea typeface="Times New Roman" panose="02020603050405020304" pitchFamily="18" charset="0"/>
                    <a:cs typeface="Times New Roman" panose="02020603050405020304" pitchFamily="18" charset="0"/>
                  </a:rPr>
                  <a:t>nên</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𝐻</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có</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thuộc</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tròn</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𝑂</m:t>
                    </m:r>
                    <m:r>
                      <a:rPr lang="en-US" sz="1800" i="1">
                        <a:latin typeface="Cambria Math" panose="02040503050406030204" pitchFamily="18" charset="0"/>
                        <a:ea typeface="Times New Roman" panose="02020603050405020304" pitchFamily="18" charset="0"/>
                        <a:cs typeface="Arial" panose="020B0604020202020204" pitchFamily="34" charset="0"/>
                      </a:rPr>
                      <m:t>; </m:t>
                    </m:r>
                    <m:r>
                      <a:rPr lang="en-US" sz="1800" i="1">
                        <a:latin typeface="Cambria Math" panose="02040503050406030204" pitchFamily="18" charset="0"/>
                        <a:ea typeface="Times New Roman" panose="02020603050405020304" pitchFamily="18" charset="0"/>
                        <a:cs typeface="Arial" panose="020B0604020202020204" pitchFamily="34" charset="0"/>
                      </a:rPr>
                      <m:t>𝑅</m:t>
                    </m:r>
                    <m:r>
                      <a:rPr lang="en-US" sz="1800" i="1">
                        <a:latin typeface="Cambria Math" panose="02040503050406030204" pitchFamily="18" charset="0"/>
                        <a:ea typeface="Times New Roman" panose="02020603050405020304" pitchFamily="18" charset="0"/>
                        <a:cs typeface="Arial" panose="020B0604020202020204" pitchFamily="34" charset="0"/>
                      </a:rPr>
                      <m:t>)</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en-US" sz="1800" dirty="0">
                    <a:latin typeface="Arial" panose="020B0604020202020204" pitchFamily="34" charset="0"/>
                    <a:ea typeface="Times New Roman" panose="02020603050405020304" pitchFamily="18" charset="0"/>
                    <a:cs typeface="Times New Roman" panose="02020603050405020304" pitchFamily="18" charset="0"/>
                  </a:rPr>
                  <a:t>c) </a:t>
                </a:r>
                <a:r>
                  <a:rPr lang="en-US" sz="18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𝐻</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là</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chung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𝑎</m:t>
                    </m:r>
                    <m:r>
                      <a:rPr lang="en-US" sz="1800" i="1">
                        <a:latin typeface="Cambria Math" panose="02040503050406030204" pitchFamily="18" charset="0"/>
                        <a:ea typeface="Times New Roman" panose="02020603050405020304" pitchFamily="18" charset="0"/>
                        <a:cs typeface="Arial" panose="020B0604020202020204" pitchFamily="34" charset="0"/>
                      </a:rPr>
                      <m:t> </m:t>
                    </m:r>
                  </m:oMath>
                </a14:m>
                <a:r>
                  <a:rPr lang="en-US" sz="1800" dirty="0" err="1">
                    <a:latin typeface="Arial" panose="020B0604020202020204" pitchFamily="34" charset="0"/>
                    <a:ea typeface="Times New Roman" panose="02020603050405020304" pitchFamily="18" charset="0"/>
                    <a:cs typeface="Times New Roman" panose="02020603050405020304" pitchFamily="18" charset="0"/>
                  </a:rPr>
                  <a:t>và</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tròn</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𝑂</m:t>
                    </m:r>
                    <m:r>
                      <a:rPr lang="en-US" sz="1800" i="1">
                        <a:latin typeface="Cambria Math" panose="02040503050406030204" pitchFamily="18" charset="0"/>
                        <a:ea typeface="Times New Roman" panose="02020603050405020304" pitchFamily="18" charset="0"/>
                        <a:cs typeface="Arial" panose="020B0604020202020204" pitchFamily="34" charset="0"/>
                      </a:rPr>
                      <m:t>; </m:t>
                    </m:r>
                    <m:r>
                      <a:rPr lang="en-US" sz="1800" i="1">
                        <a:latin typeface="Cambria Math" panose="02040503050406030204" pitchFamily="18" charset="0"/>
                        <a:ea typeface="Times New Roman" panose="02020603050405020304" pitchFamily="18" charset="0"/>
                        <a:cs typeface="Arial" panose="020B0604020202020204" pitchFamily="34" charset="0"/>
                      </a:rPr>
                      <m:t>𝑅</m:t>
                    </m:r>
                    <m:r>
                      <a:rPr lang="en-US" sz="1800" i="1">
                        <a:latin typeface="Cambria Math" panose="02040503050406030204" pitchFamily="18" charset="0"/>
                        <a:ea typeface="Times New Roman" panose="02020603050405020304" pitchFamily="18" charset="0"/>
                        <a:cs typeface="Arial" panose="020B0604020202020204" pitchFamily="34" charset="0"/>
                      </a:rPr>
                      <m:t>) </m:t>
                    </m:r>
                  </m:oMath>
                </a14:m>
                <a:r>
                  <a:rPr lang="en-US" sz="1800" dirty="0" err="1">
                    <a:latin typeface="Arial" panose="020B0604020202020204" pitchFamily="34" charset="0"/>
                    <a:ea typeface="Times New Roman" panose="02020603050405020304" pitchFamily="18" charset="0"/>
                    <a:cs typeface="Times New Roman" panose="02020603050405020304" pitchFamily="18" charset="0"/>
                  </a:rPr>
                  <a:t>nên</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𝐻</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là</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của</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𝑎</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và</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tròn</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m:t>
                    </m:r>
                    <m:r>
                      <a:rPr lang="en-US" sz="1800" i="1">
                        <a:latin typeface="Cambria Math" panose="02040503050406030204" pitchFamily="18" charset="0"/>
                        <a:ea typeface="Times New Roman" panose="02020603050405020304" pitchFamily="18" charset="0"/>
                        <a:cs typeface="Arial" panose="020B0604020202020204" pitchFamily="34" charset="0"/>
                      </a:rPr>
                      <m:t>𝑂</m:t>
                    </m:r>
                    <m:r>
                      <a:rPr lang="en-US" sz="1800" i="1">
                        <a:latin typeface="Cambria Math" panose="02040503050406030204" pitchFamily="18" charset="0"/>
                        <a:ea typeface="Times New Roman" panose="02020603050405020304" pitchFamily="18" charset="0"/>
                        <a:cs typeface="Arial" panose="020B0604020202020204" pitchFamily="34" charset="0"/>
                      </a:rPr>
                      <m:t>; </m:t>
                    </m:r>
                    <m:r>
                      <a:rPr lang="en-US" sz="1800" i="1">
                        <a:latin typeface="Cambria Math" panose="02040503050406030204" pitchFamily="18" charset="0"/>
                        <a:ea typeface="Times New Roman" panose="02020603050405020304" pitchFamily="18" charset="0"/>
                        <a:cs typeface="Arial" panose="020B0604020202020204" pitchFamily="34" charset="0"/>
                      </a:rPr>
                      <m:t>𝑅</m:t>
                    </m:r>
                    <m:r>
                      <a:rPr lang="en-US" sz="1800" i="1">
                        <a:latin typeface="Cambria Math" panose="02040503050406030204" pitchFamily="18" charset="0"/>
                        <a:ea typeface="Times New Roman" panose="02020603050405020304" pitchFamily="18" charset="0"/>
                        <a:cs typeface="Arial" panose="020B0604020202020204" pitchFamily="34" charset="0"/>
                      </a:rPr>
                      <m:t>).</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00000"/>
                  </a:lnSpc>
                  <a:spcBef>
                    <a:spcPts val="300"/>
                  </a:spcBef>
                  <a:spcAft>
                    <a:spcPts val="300"/>
                  </a:spcAft>
                </a:pPr>
                <a:r>
                  <a:rPr lang="en-US" sz="1800" dirty="0">
                    <a:latin typeface="Arial" panose="020B0604020202020204" pitchFamily="34" charset="0"/>
                    <a:ea typeface="Times New Roman" panose="02020603050405020304" pitchFamily="18" charset="0"/>
                    <a:cs typeface="Times New Roman" panose="02020603050405020304" pitchFamily="18" charset="0"/>
                  </a:rPr>
                  <a:t>d) </a:t>
                </a:r>
                <a:r>
                  <a:rPr lang="en-US" sz="18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𝑎</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góc</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với</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bán</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kính</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𝑂𝐻</m:t>
                    </m:r>
                  </m:oMath>
                </a14:m>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đi</a:t>
                </a:r>
                <a:r>
                  <a:rPr lang="en-US" sz="1800" dirty="0">
                    <a:latin typeface="Arial" panose="020B0604020202020204" pitchFamily="34" charset="0"/>
                    <a:ea typeface="Times New Roman" panose="02020603050405020304" pitchFamily="18" charset="0"/>
                    <a:cs typeface="Times New Roman" panose="02020603050405020304" pitchFamily="18" charset="0"/>
                  </a:rPr>
                  <a:t> qua </a:t>
                </a:r>
                <a:r>
                  <a:rPr lang="en-US" sz="18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1800" dirty="0">
                    <a:latin typeface="Arial" panose="020B0604020202020204" pitchFamily="34" charset="0"/>
                    <a:ea typeface="Times New Roman" panose="02020603050405020304" pitchFamily="18" charset="0"/>
                    <a:cs typeface="Times New Roman" panose="02020603050405020304" pitchFamily="18" charset="0"/>
                  </a:rPr>
                  <a:t> </a:t>
                </a:r>
                <a:r>
                  <a:rPr lang="en-US" sz="18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18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a:latin typeface="Cambria Math" panose="02040503050406030204" pitchFamily="18" charset="0"/>
                        <a:ea typeface="Times New Roman" panose="02020603050405020304" pitchFamily="18" charset="0"/>
                        <a:cs typeface="Arial" panose="020B0604020202020204" pitchFamily="34" charset="0"/>
                      </a:rPr>
                      <m:t>𝐻</m:t>
                    </m:r>
                    <m:r>
                      <a:rPr lang="en-US" sz="1800" i="1">
                        <a:latin typeface="Cambria Math" panose="02040503050406030204" pitchFamily="18" charset="0"/>
                        <a:ea typeface="Times New Roman" panose="02020603050405020304" pitchFamily="18" charset="0"/>
                        <a:cs typeface="Arial" panose="020B0604020202020204" pitchFamily="34" charset="0"/>
                      </a:rPr>
                      <m:t>.</m:t>
                    </m:r>
                  </m:oMath>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5" name="TextBox 14">
                <a:extLst>
                  <a:ext uri="{FF2B5EF4-FFF2-40B4-BE49-F238E27FC236}">
                    <a16:creationId xmlns:a16="http://schemas.microsoft.com/office/drawing/2014/main" id="{2E94250E-E2F0-54DE-2CF4-4775F32DCD44}"/>
                  </a:ext>
                </a:extLst>
              </p:cNvPr>
              <p:cNvSpPr txBox="1">
                <a:spLocks noRot="1" noChangeAspect="1" noMove="1" noResize="1" noEditPoints="1" noAdjustHandles="1" noChangeArrowheads="1" noChangeShapeType="1" noTextEdit="1"/>
              </p:cNvSpPr>
              <p:nvPr/>
            </p:nvSpPr>
            <p:spPr>
              <a:xfrm>
                <a:off x="790342" y="542508"/>
                <a:ext cx="7850459" cy="3647152"/>
              </a:xfrm>
              <a:prstGeom prst="rect">
                <a:avLst/>
              </a:prstGeom>
              <a:blipFill>
                <a:blip r:embed="rId3"/>
                <a:stretch>
                  <a:fillRect l="-699" r="-699"/>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xmlns="" id="{EAEC85E3-F7F2-5EEB-A4BB-866F3782A14A}"/>
              </a:ext>
            </a:extLst>
          </p:cNvPr>
          <p:cNvSpPr txBox="1"/>
          <p:nvPr/>
        </p:nvSpPr>
        <p:spPr>
          <a:xfrm>
            <a:off x="790342" y="4124305"/>
            <a:ext cx="7563314" cy="873252"/>
          </a:xfrm>
          <a:prstGeom prst="rect">
            <a:avLst/>
          </a:prstGeom>
          <a:noFill/>
        </p:spPr>
        <p:txBody>
          <a:bodyPr wrap="square">
            <a:spAutoFit/>
          </a:bodyPr>
          <a:lstStyle/>
          <a:p>
            <a:pPr algn="just">
              <a:lnSpc>
                <a:spcPct val="150000"/>
              </a:lnSpc>
              <a:spcBef>
                <a:spcPts val="300"/>
              </a:spcBef>
              <a:spcAft>
                <a:spcPts val="300"/>
              </a:spcAft>
            </a:pPr>
            <a:r>
              <a:rPr lang="en-US" sz="1800" b="1" u="sng"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Nhận</a:t>
            </a:r>
            <a:r>
              <a:rPr lang="en-US" sz="1800" b="1" u="sng"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b="1" u="sng"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xét</a:t>
            </a:r>
            <a:r>
              <a:rPr lang="en-US" sz="1800" b="1" u="sng"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r>
              <a:rPr lang="en-US" sz="1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Nếu</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thẳng</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là</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tiếp</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tuyến</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của</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một</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tròn</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thì</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đường</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thẳng</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đó</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vuông</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góc</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với</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bán</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kính</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đi</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qua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tiếp</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điểm</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99789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98"/>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xmlns="" id="{828A413A-B727-47A5-F34F-60A2381A7A5E}"/>
                  </a:ext>
                </a:extLst>
              </p:cNvPr>
              <p:cNvSpPr txBox="1"/>
              <p:nvPr/>
            </p:nvSpPr>
            <p:spPr>
              <a:xfrm>
                <a:off x="606864" y="206361"/>
                <a:ext cx="7930268" cy="2434128"/>
              </a:xfrm>
              <a:prstGeom prst="rect">
                <a:avLst/>
              </a:prstGeom>
              <a:noFill/>
            </p:spPr>
            <p:txBody>
              <a:bodyPr wrap="square" rtlCol="0">
                <a:spAutoFit/>
              </a:bodyPr>
              <a:lstStyle/>
              <a:p>
                <a:pPr algn="just">
                  <a:lnSpc>
                    <a:spcPct val="200000"/>
                  </a:lnSpc>
                  <a:spcAft>
                    <a:spcPts val="800"/>
                  </a:spcAft>
                </a:pPr>
                <a:r>
                  <a:rPr kumimoji="0" lang="en-US" sz="1800" b="1" i="0" u="none" strike="noStrike" kern="0" cap="none" spc="0" normalizeH="0" baseline="0" noProof="0" dirty="0">
                    <a:ln>
                      <a:noFill/>
                    </a:ln>
                    <a:solidFill>
                      <a:srgbClr val="FFFFFF"/>
                    </a:solidFill>
                    <a:effectLst/>
                    <a:highlight>
                      <a:srgbClr val="CE4D8E"/>
                    </a:highlight>
                    <a:uLnTx/>
                    <a:uFillTx/>
                    <a:ea typeface="+mn-ea"/>
                  </a:rPr>
                  <a:t>Ví </a:t>
                </a:r>
                <a:r>
                  <a:rPr kumimoji="0" lang="en-US" sz="1800" b="1" i="0" u="none" strike="noStrike" kern="0" cap="none" spc="0" normalizeH="0" baseline="0" noProof="0" dirty="0" err="1">
                    <a:ln>
                      <a:noFill/>
                    </a:ln>
                    <a:solidFill>
                      <a:srgbClr val="FFFFFF"/>
                    </a:solidFill>
                    <a:effectLst/>
                    <a:highlight>
                      <a:srgbClr val="CE4D8E"/>
                    </a:highlight>
                    <a:uLnTx/>
                    <a:uFillTx/>
                    <a:ea typeface="+mn-ea"/>
                  </a:rPr>
                  <a:t>dụ</a:t>
                </a:r>
                <a:r>
                  <a:rPr kumimoji="0" lang="en-US" sz="1800" b="1" i="0" u="none" strike="noStrike" kern="0" cap="none" spc="0" normalizeH="0" baseline="0" noProof="0" dirty="0">
                    <a:ln>
                      <a:noFill/>
                    </a:ln>
                    <a:solidFill>
                      <a:srgbClr val="FFFFFF"/>
                    </a:solidFill>
                    <a:effectLst/>
                    <a:highlight>
                      <a:srgbClr val="CE4D8E"/>
                    </a:highlight>
                    <a:uLnTx/>
                    <a:uFillTx/>
                    <a:ea typeface="+mn-ea"/>
                  </a:rPr>
                  <a:t> 1:</a:t>
                </a:r>
                <a:r>
                  <a:rPr kumimoji="0" lang="en-US" sz="1800" b="0" i="0" u="none" strike="noStrike" kern="1200" cap="none" spc="0" normalizeH="0" baseline="0" noProof="0" dirty="0">
                    <a:ln>
                      <a:noFill/>
                    </a:ln>
                    <a:solidFill>
                      <a:sysClr val="windowText" lastClr="000000"/>
                    </a:solidFill>
                    <a:effectLst/>
                    <a:uLnTx/>
                    <a:uFillTx/>
                    <a:ea typeface="+mn-ea"/>
                    <a:cs typeface="Arial" panose="020B0604020202020204" pitchFamily="34" charset="0"/>
                  </a:rPr>
                  <a:t> </a:t>
                </a:r>
                <a:r>
                  <a:rPr lang="en-US" sz="1800" kern="100" dirty="0">
                    <a:latin typeface="Arial" panose="020B0604020202020204" pitchFamily="34" charset="0"/>
                    <a:ea typeface="Times New Roman" panose="02020603050405020304" pitchFamily="18" charset="0"/>
                    <a:cs typeface="Times New Roman" panose="02020603050405020304" pitchFamily="18" charset="0"/>
                  </a:rPr>
                  <a:t>Cho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điểm</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𝑀</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nằm</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ngoài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1800" i="1" kern="100">
                            <a:latin typeface="Cambria Math"/>
                            <a:ea typeface="Times New Roman" panose="02020603050405020304" pitchFamily="18" charset="0"/>
                            <a:cs typeface="Arial" panose="020B0604020202020204" pitchFamily="34" charset="0"/>
                          </a:rPr>
                        </m:ctrlPr>
                      </m:dPr>
                      <m:e>
                        <m:r>
                          <a:rPr lang="en-US" sz="1800" i="1" kern="100">
                            <a:latin typeface="Cambria Math" panose="02040503050406030204" pitchFamily="18" charset="0"/>
                            <a:ea typeface="Times New Roman" panose="02020603050405020304" pitchFamily="18" charset="0"/>
                            <a:cs typeface="Arial" panose="020B0604020202020204" pitchFamily="34" charset="0"/>
                          </a:rPr>
                          <m:t>𝑂</m:t>
                        </m:r>
                        <m:r>
                          <a:rPr lang="en-US" sz="1800" i="1" kern="100">
                            <a:latin typeface="Cambria Math" panose="02040503050406030204" pitchFamily="18" charset="0"/>
                            <a:ea typeface="Times New Roman" panose="02020603050405020304" pitchFamily="18" charset="0"/>
                            <a:cs typeface="Arial" panose="020B0604020202020204" pitchFamily="34" charset="0"/>
                          </a:rPr>
                          <m:t>;3 </m:t>
                        </m:r>
                        <m:r>
                          <a:rPr lang="en-US" sz="1800" i="1" kern="100">
                            <a:latin typeface="Cambria Math" panose="02040503050406030204" pitchFamily="18" charset="0"/>
                            <a:ea typeface="Times New Roman" panose="02020603050405020304" pitchFamily="18" charset="0"/>
                            <a:cs typeface="Arial" panose="020B0604020202020204" pitchFamily="34" charset="0"/>
                          </a:rPr>
                          <m:t>𝑐𝑚</m:t>
                        </m:r>
                      </m:e>
                    </m:d>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thỏa</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mãn</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𝑂𝑀</m:t>
                    </m:r>
                    <m:r>
                      <a:rPr lang="en-US" sz="1800" i="1" kern="100">
                        <a:latin typeface="Cambria Math" panose="02040503050406030204" pitchFamily="18" charset="0"/>
                        <a:ea typeface="Times New Roman" panose="02020603050405020304" pitchFamily="18" charset="0"/>
                        <a:cs typeface="Arial" panose="020B0604020202020204" pitchFamily="34" charset="0"/>
                      </a:rPr>
                      <m:t>=5 </m:t>
                    </m:r>
                    <m:r>
                      <a:rPr lang="en-US" sz="1800" i="1" kern="100">
                        <a:latin typeface="Cambria Math" panose="02040503050406030204" pitchFamily="18" charset="0"/>
                        <a:ea typeface="Times New Roman" panose="02020603050405020304" pitchFamily="18" charset="0"/>
                        <a:cs typeface="Arial" panose="020B0604020202020204" pitchFamily="34" charset="0"/>
                      </a:rPr>
                      <m:t>𝑐𝑚</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𝑀𝑁</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qua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𝑀</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và</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tiếp</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xúc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với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đường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tròn</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d>
                      <m:dPr>
                        <m:ctrlPr>
                          <a:rPr lang="en-US" sz="1800" i="1" kern="100">
                            <a:latin typeface="Cambria Math"/>
                            <a:ea typeface="Times New Roman" panose="02020603050405020304" pitchFamily="18" charset="0"/>
                            <a:cs typeface="Arial" panose="020B0604020202020204" pitchFamily="34" charset="0"/>
                          </a:rPr>
                        </m:ctrlPr>
                      </m:dPr>
                      <m:e>
                        <m:r>
                          <a:rPr lang="en-US" sz="1800" i="1" kern="100">
                            <a:latin typeface="Cambria Math" panose="02040503050406030204" pitchFamily="18" charset="0"/>
                            <a:ea typeface="Times New Roman" panose="02020603050405020304" pitchFamily="18" charset="0"/>
                            <a:cs typeface="Arial" panose="020B0604020202020204" pitchFamily="34" charset="0"/>
                          </a:rPr>
                          <m:t>𝑂</m:t>
                        </m:r>
                      </m:e>
                    </m:d>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tại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𝑁</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1800" kern="100" dirty="0">
                    <a:latin typeface="Arial" panose="020B0604020202020204" pitchFamily="34" charset="0"/>
                    <a:ea typeface="Times New Roman" panose="02020603050405020304" pitchFamily="18" charset="0"/>
                    <a:cs typeface="Times New Roman" panose="02020603050405020304" pitchFamily="18" charset="0"/>
                  </a:rPr>
                  <a:t>a) Tam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𝑂𝑀𝑁</m:t>
                    </m:r>
                  </m:oMath>
                </a14:m>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phải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hay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không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Vì</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sao</a:t>
                </a:r>
                <a:r>
                  <a:rPr lang="en-US" sz="1800" kern="100" dirty="0">
                    <a:latin typeface="Arial" panose="020B0604020202020204" pitchFamily="34" charset="0"/>
                    <a:ea typeface="Times New Roman" panose="02020603050405020304" pitchFamily="18" charset="0"/>
                    <a:cs typeface="Times New Roman" panose="02020603050405020304" pitchFamily="18" charset="0"/>
                  </a:rPr>
                  <a:t>?</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1800" kern="100" dirty="0">
                    <a:latin typeface="Arial" panose="020B0604020202020204" pitchFamily="34" charset="0"/>
                    <a:ea typeface="Times New Roman" panose="02020603050405020304" pitchFamily="18" charset="0"/>
                    <a:cs typeface="Times New Roman" panose="02020603050405020304" pitchFamily="18" charset="0"/>
                  </a:rPr>
                  <a:t>b)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Tính</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độ</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dài</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đoạn</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r>
                  <a:rPr lang="en-US" sz="1800" kern="100" dirty="0" err="1">
                    <a:latin typeface="Arial" panose="020B0604020202020204" pitchFamily="34" charset="0"/>
                    <a:ea typeface="Times New Roman" panose="02020603050405020304" pitchFamily="18" charset="0"/>
                    <a:cs typeface="Times New Roman" panose="02020603050405020304" pitchFamily="18" charset="0"/>
                  </a:rPr>
                  <a:t>thẳng</a:t>
                </a:r>
                <a:r>
                  <a:rPr lang="en-US" sz="18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𝑀𝑁</m:t>
                    </m:r>
                  </m:oMath>
                </a14:m>
                <a:endParaRPr lang="en-US"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828A413A-B727-47A5-F34F-60A2381A7A5E}"/>
                  </a:ext>
                </a:extLst>
              </p:cNvPr>
              <p:cNvSpPr txBox="1">
                <a:spLocks noRot="1" noChangeAspect="1" noMove="1" noResize="1" noEditPoints="1" noAdjustHandles="1" noChangeArrowheads="1" noChangeShapeType="1" noTextEdit="1"/>
              </p:cNvSpPr>
              <p:nvPr/>
            </p:nvSpPr>
            <p:spPr>
              <a:xfrm>
                <a:off x="606864" y="206361"/>
                <a:ext cx="7930268" cy="2434128"/>
              </a:xfrm>
              <a:prstGeom prst="rect">
                <a:avLst/>
              </a:prstGeom>
              <a:blipFill>
                <a:blip r:embed="rId3"/>
                <a:stretch>
                  <a:fillRect l="-692" r="-692" b="-3008"/>
                </a:stretch>
              </a:blipFill>
            </p:spPr>
            <p:txBody>
              <a:bodyPr/>
              <a:lstStyle/>
              <a:p>
                <a:r>
                  <a:rPr lang="en-US">
                    <a:noFill/>
                  </a:rPr>
                  <a:t> </a:t>
                </a:r>
              </a:p>
            </p:txBody>
          </p:sp>
        </mc:Fallback>
      </mc:AlternateContent>
      <p:sp>
        <p:nvSpPr>
          <p:cNvPr id="14" name="Google Shape;4012;p45">
            <a:extLst>
              <a:ext uri="{FF2B5EF4-FFF2-40B4-BE49-F238E27FC236}">
                <a16:creationId xmlns:a16="http://schemas.microsoft.com/office/drawing/2014/main" xmlns="" id="{4BB23C81-2459-2502-B9A4-BBC9E5482C98}"/>
              </a:ext>
            </a:extLst>
          </p:cNvPr>
          <p:cNvSpPr txBox="1">
            <a:spLocks/>
          </p:cNvSpPr>
          <p:nvPr/>
        </p:nvSpPr>
        <p:spPr>
          <a:xfrm>
            <a:off x="4230582" y="2640489"/>
            <a:ext cx="682831" cy="50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Poppins SemiBold"/>
              <a:buNone/>
              <a:defRPr sz="2200" b="0" i="0" u="none" strike="noStrike" cap="none">
                <a:solidFill>
                  <a:schemeClr val="dk1"/>
                </a:solidFill>
                <a:latin typeface="Poppins SemiBold"/>
                <a:ea typeface="Poppins SemiBold"/>
                <a:cs typeface="Poppins SemiBold"/>
                <a:sym typeface="Poppins SemiBold"/>
              </a:defRPr>
            </a:lvl1pPr>
            <a:lvl2pPr marL="914400" marR="0" lvl="1"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2pPr>
            <a:lvl3pPr marL="1371600" marR="0" lvl="2"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3pPr>
            <a:lvl4pPr marL="1828800" marR="0" lvl="3"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4pPr>
            <a:lvl5pPr marL="2286000" marR="0" lvl="4"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5pPr>
            <a:lvl6pPr marL="2743200" marR="0" lvl="5"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6pPr>
            <a:lvl7pPr marL="3200400" marR="0" lvl="6"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7pPr>
            <a:lvl8pPr marL="3657600" marR="0" lvl="7"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8pPr>
            <a:lvl9pPr marL="4114800" marR="0" lvl="8"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9pPr>
          </a:lstStyle>
          <a:p>
            <a:pPr marL="0" indent="0"/>
            <a:r>
              <a:rPr lang="en-US" sz="1800" b="1" u="sng" dirty="0" err="1">
                <a:solidFill>
                  <a:srgbClr val="C00000"/>
                </a:solidFill>
                <a:latin typeface="+mj-lt"/>
              </a:rPr>
              <a:t>Giải</a:t>
            </a:r>
            <a:endParaRPr lang="en-US" sz="1800" b="1" u="sng" dirty="0">
              <a:solidFill>
                <a:srgbClr val="C00000"/>
              </a:solidFill>
              <a:latin typeface="+mj-lt"/>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xmlns="" id="{9571A3FC-A9A3-3959-64A8-DA425EC8E6AF}"/>
                  </a:ext>
                </a:extLst>
              </p:cNvPr>
              <p:cNvSpPr txBox="1"/>
              <p:nvPr/>
            </p:nvSpPr>
            <p:spPr>
              <a:xfrm>
                <a:off x="606864" y="3106448"/>
                <a:ext cx="4162653" cy="1674946"/>
              </a:xfrm>
              <a:prstGeom prst="rect">
                <a:avLst/>
              </a:prstGeom>
              <a:noFill/>
            </p:spPr>
            <p:txBody>
              <a:bodyPr wrap="square">
                <a:spAutoFit/>
              </a:bodyPr>
              <a:lstStyle/>
              <a:p>
                <a:pPr algn="just">
                  <a:lnSpc>
                    <a:spcPct val="200000"/>
                  </a:lnSpc>
                  <a:spcAft>
                    <a:spcPts val="800"/>
                  </a:spcAft>
                </a:pPr>
                <a:r>
                  <a:rPr lang="en-US" sz="1800" kern="100">
                    <a:latin typeface="Arial" panose="020B0604020202020204" pitchFamily="34" charset="0"/>
                    <a:ea typeface="Times New Roman" panose="02020603050405020304" pitchFamily="18" charset="0"/>
                    <a:cs typeface="Times New Roman" panose="02020603050405020304" pitchFamily="18" charset="0"/>
                  </a:rPr>
                  <a:t>a) Vì đường thẳng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𝑀𝑁</m:t>
                    </m:r>
                  </m:oMath>
                </a14:m>
                <a:r>
                  <a:rPr lang="en-US" sz="1800" kern="100">
                    <a:latin typeface="Arial" panose="020B0604020202020204" pitchFamily="34" charset="0"/>
                    <a:ea typeface="Times New Roman" panose="02020603050405020304" pitchFamily="18" charset="0"/>
                    <a:cs typeface="Times New Roman" panose="02020603050405020304" pitchFamily="18" charset="0"/>
                  </a:rPr>
                  <a:t> tiếp xúc với đường tròn </a:t>
                </a:r>
                <a14:m>
                  <m:oMath xmlns:m="http://schemas.openxmlformats.org/officeDocument/2006/math">
                    <m:d>
                      <m:dPr>
                        <m:ctrlPr>
                          <a:rPr lang="en-US" sz="1800" i="1" kern="100">
                            <a:latin typeface="Cambria Math"/>
                            <a:ea typeface="Times New Roman" panose="02020603050405020304" pitchFamily="18" charset="0"/>
                            <a:cs typeface="Arial" panose="020B0604020202020204" pitchFamily="34" charset="0"/>
                          </a:rPr>
                        </m:ctrlPr>
                      </m:dPr>
                      <m:e>
                        <m:r>
                          <a:rPr lang="en-US" sz="1800" i="1" kern="100">
                            <a:latin typeface="Cambria Math" panose="02040503050406030204" pitchFamily="18" charset="0"/>
                            <a:ea typeface="Times New Roman" panose="02020603050405020304" pitchFamily="18" charset="0"/>
                            <a:cs typeface="Arial" panose="020B0604020202020204" pitchFamily="34" charset="0"/>
                          </a:rPr>
                          <m:t>𝑂</m:t>
                        </m:r>
                      </m:e>
                    </m:d>
                  </m:oMath>
                </a14:m>
                <a:r>
                  <a:rPr lang="en-US" sz="1800" kern="100">
                    <a:latin typeface="Arial" panose="020B0604020202020204" pitchFamily="34" charset="0"/>
                    <a:ea typeface="Times New Roman" panose="02020603050405020304" pitchFamily="18" charset="0"/>
                    <a:cs typeface="Times New Roman" panose="02020603050405020304" pitchFamily="18" charset="0"/>
                  </a:rPr>
                  <a:t> tại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𝑁</m:t>
                    </m:r>
                  </m:oMath>
                </a14:m>
                <a:r>
                  <a:rPr lang="en-US" sz="1800" kern="100">
                    <a:latin typeface="Arial" panose="020B0604020202020204" pitchFamily="34" charset="0"/>
                    <a:ea typeface="Times New Roman" panose="02020603050405020304" pitchFamily="18" charset="0"/>
                    <a:cs typeface="Times New Roman" panose="02020603050405020304" pitchFamily="18" charset="0"/>
                  </a:rPr>
                  <a:t> nên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𝑂𝑁</m:t>
                    </m:r>
                    <m:r>
                      <a:rPr lang="en-US" sz="1800" i="1" kern="100">
                        <a:latin typeface="Cambria Math" panose="02040503050406030204" pitchFamily="18" charset="0"/>
                        <a:ea typeface="Times New Roman" panose="02020603050405020304" pitchFamily="18" charset="0"/>
                        <a:cs typeface="Arial" panose="020B0604020202020204" pitchFamily="34" charset="0"/>
                      </a:rPr>
                      <m:t>⊥</m:t>
                    </m:r>
                    <m:r>
                      <a:rPr lang="en-US" sz="1800" i="1" kern="100">
                        <a:latin typeface="Cambria Math" panose="02040503050406030204" pitchFamily="18" charset="0"/>
                        <a:ea typeface="Times New Roman" panose="02020603050405020304" pitchFamily="18" charset="0"/>
                        <a:cs typeface="Arial" panose="020B0604020202020204" pitchFamily="34" charset="0"/>
                      </a:rPr>
                      <m:t>𝑀𝑁</m:t>
                    </m:r>
                  </m:oMath>
                </a14:m>
                <a:r>
                  <a:rPr lang="en-US" sz="1800" kern="100">
                    <a:latin typeface="Arial" panose="020B0604020202020204" pitchFamily="34" charset="0"/>
                    <a:ea typeface="Times New Roman" panose="02020603050405020304" pitchFamily="18" charset="0"/>
                    <a:cs typeface="Times New Roman" panose="02020603050405020304" pitchFamily="18" charset="0"/>
                  </a:rPr>
                  <a:t>. Suy ra tam giác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𝑂𝑀𝑁</m:t>
                    </m:r>
                  </m:oMath>
                </a14:m>
                <a:r>
                  <a:rPr lang="en-US" sz="1800" kern="100">
                    <a:latin typeface="Arial" panose="020B0604020202020204" pitchFamily="34" charset="0"/>
                    <a:ea typeface="Times New Roman" panose="02020603050405020304" pitchFamily="18" charset="0"/>
                    <a:cs typeface="Times New Roman" panose="02020603050405020304" pitchFamily="18" charset="0"/>
                  </a:rPr>
                  <a:t> vuông tại </a:t>
                </a:r>
                <a14:m>
                  <m:oMath xmlns:m="http://schemas.openxmlformats.org/officeDocument/2006/math">
                    <m:r>
                      <a:rPr lang="en-US" sz="1800" i="1" kern="100">
                        <a:latin typeface="Cambria Math" panose="02040503050406030204" pitchFamily="18" charset="0"/>
                        <a:ea typeface="Times New Roman" panose="02020603050405020304" pitchFamily="18" charset="0"/>
                        <a:cs typeface="Arial" panose="020B0604020202020204" pitchFamily="34" charset="0"/>
                      </a:rPr>
                      <m:t>𝑁</m:t>
                    </m:r>
                  </m:oMath>
                </a14:m>
                <a:endParaRPr lang="en-US" kern="10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9571A3FC-A9A3-3959-64A8-DA425EC8E6AF}"/>
                  </a:ext>
                </a:extLst>
              </p:cNvPr>
              <p:cNvSpPr txBox="1">
                <a:spLocks noRot="1" noChangeAspect="1" noMove="1" noResize="1" noEditPoints="1" noAdjustHandles="1" noChangeArrowheads="1" noChangeShapeType="1" noTextEdit="1"/>
              </p:cNvSpPr>
              <p:nvPr/>
            </p:nvSpPr>
            <p:spPr>
              <a:xfrm>
                <a:off x="606864" y="3106448"/>
                <a:ext cx="4162653" cy="1674946"/>
              </a:xfrm>
              <a:prstGeom prst="rect">
                <a:avLst/>
              </a:prstGeom>
              <a:blipFill>
                <a:blip r:embed="rId4"/>
                <a:stretch>
                  <a:fillRect l="-1320" r="-1320" b="-5109"/>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xmlns="" id="{D3363852-F722-D98C-5686-DA9BD7EFD805}"/>
              </a:ext>
            </a:extLst>
          </p:cNvPr>
          <p:cNvPicPr>
            <a:picLocks noChangeAspect="1"/>
          </p:cNvPicPr>
          <p:nvPr/>
        </p:nvPicPr>
        <p:blipFill>
          <a:blip r:embed="rId5"/>
          <a:stretch>
            <a:fillRect/>
          </a:stretch>
        </p:blipFill>
        <p:spPr>
          <a:xfrm>
            <a:off x="6006836" y="2158846"/>
            <a:ext cx="2077247" cy="2696425"/>
          </a:xfrm>
          <a:prstGeom prst="rect">
            <a:avLst/>
          </a:prstGeom>
        </p:spPr>
      </p:pic>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98"/>
        <p:cNvGrpSpPr/>
        <p:nvPr/>
      </p:nvGrpSpPr>
      <p:grpSpPr>
        <a:xfrm>
          <a:off x="0" y="0"/>
          <a:ext cx="0" cy="0"/>
          <a:chOff x="0" y="0"/>
          <a:chExt cx="0" cy="0"/>
        </a:xfrm>
      </p:grpSpPr>
      <p:sp>
        <p:nvSpPr>
          <p:cNvPr id="14" name="Google Shape;4012;p45">
            <a:extLst>
              <a:ext uri="{FF2B5EF4-FFF2-40B4-BE49-F238E27FC236}">
                <a16:creationId xmlns:a16="http://schemas.microsoft.com/office/drawing/2014/main" xmlns="" id="{4BB23C81-2459-2502-B9A4-BBC9E5482C98}"/>
              </a:ext>
            </a:extLst>
          </p:cNvPr>
          <p:cNvSpPr txBox="1">
            <a:spLocks/>
          </p:cNvSpPr>
          <p:nvPr/>
        </p:nvSpPr>
        <p:spPr>
          <a:xfrm>
            <a:off x="4230584" y="362106"/>
            <a:ext cx="682831" cy="508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2400"/>
              <a:buFont typeface="Poppins SemiBold"/>
              <a:buNone/>
              <a:defRPr sz="2200" b="0" i="0" u="none" strike="noStrike" cap="none">
                <a:solidFill>
                  <a:schemeClr val="dk1"/>
                </a:solidFill>
                <a:latin typeface="Poppins SemiBold"/>
                <a:ea typeface="Poppins SemiBold"/>
                <a:cs typeface="Poppins SemiBold"/>
                <a:sym typeface="Poppins SemiBold"/>
              </a:defRPr>
            </a:lvl1pPr>
            <a:lvl2pPr marL="914400" marR="0" lvl="1"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2pPr>
            <a:lvl3pPr marL="1371600" marR="0" lvl="2"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3pPr>
            <a:lvl4pPr marL="1828800" marR="0" lvl="3"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4pPr>
            <a:lvl5pPr marL="2286000" marR="0" lvl="4"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5pPr>
            <a:lvl6pPr marL="2743200" marR="0" lvl="5"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6pPr>
            <a:lvl7pPr marL="3200400" marR="0" lvl="6"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7pPr>
            <a:lvl8pPr marL="3657600" marR="0" lvl="7"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8pPr>
            <a:lvl9pPr marL="4114800" marR="0" lvl="8" indent="-317500" algn="ctr" rtl="0">
              <a:lnSpc>
                <a:spcPct val="100000"/>
              </a:lnSpc>
              <a:spcBef>
                <a:spcPts val="0"/>
              </a:spcBef>
              <a:spcAft>
                <a:spcPts val="0"/>
              </a:spcAft>
              <a:buClr>
                <a:schemeClr val="dk1"/>
              </a:buClr>
              <a:buSzPts val="2400"/>
              <a:buFont typeface="Poppins SemiBold"/>
              <a:buNone/>
              <a:defRPr sz="2400" b="0" i="0" u="none" strike="noStrike" cap="none">
                <a:solidFill>
                  <a:schemeClr val="dk1"/>
                </a:solidFill>
                <a:latin typeface="Poppins SemiBold"/>
                <a:ea typeface="Poppins SemiBold"/>
                <a:cs typeface="Poppins SemiBold"/>
                <a:sym typeface="Poppins SemiBold"/>
              </a:defRPr>
            </a:lvl9pPr>
          </a:lstStyle>
          <a:p>
            <a:pPr marL="0" indent="0"/>
            <a:r>
              <a:rPr lang="en-US" sz="2000" b="1" u="sng" dirty="0" err="1">
                <a:solidFill>
                  <a:srgbClr val="C00000"/>
                </a:solidFill>
                <a:latin typeface="+mj-lt"/>
              </a:rPr>
              <a:t>Giải</a:t>
            </a:r>
            <a:endParaRPr lang="en-US" sz="2000" b="1" u="sng" dirty="0">
              <a:solidFill>
                <a:srgbClr val="C00000"/>
              </a:solidFill>
              <a:latin typeface="+mj-lt"/>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xmlns="" id="{9571A3FC-A9A3-3959-64A8-DA425EC8E6AF}"/>
                  </a:ext>
                </a:extLst>
              </p:cNvPr>
              <p:cNvSpPr txBox="1"/>
              <p:nvPr/>
            </p:nvSpPr>
            <p:spPr>
              <a:xfrm>
                <a:off x="558112" y="1032322"/>
                <a:ext cx="5571387" cy="3433056"/>
              </a:xfrm>
              <a:prstGeom prst="rect">
                <a:avLst/>
              </a:prstGeom>
              <a:noFill/>
            </p:spPr>
            <p:txBody>
              <a:bodyPr wrap="square">
                <a:spAutoFit/>
              </a:bodyPr>
              <a:lstStyle/>
              <a:p>
                <a:pPr algn="just">
                  <a:lnSpc>
                    <a:spcPct val="20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b)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Áp</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dụng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định</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lí</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Pythagore</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cho</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tam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giác</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pt-BR" sz="2000" i="1" kern="100">
                        <a:latin typeface="Cambria Math" panose="02040503050406030204" pitchFamily="18" charset="0"/>
                        <a:ea typeface="Times New Roman" panose="02020603050405020304" pitchFamily="18" charset="0"/>
                        <a:cs typeface="Arial" panose="020B0604020202020204" pitchFamily="34" charset="0"/>
                      </a:rPr>
                      <m:t>𝑂𝑀𝑁</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vuông</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tại</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𝑁</m:t>
                    </m:r>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ta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có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p>
              <a:p>
                <a:pPr algn="just">
                  <a:lnSpc>
                    <a:spcPct val="200000"/>
                  </a:lnSpc>
                  <a:spcAft>
                    <a:spcPts val="800"/>
                  </a:spcAft>
                </a:pP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𝑂</m:t>
                    </m:r>
                    <m:sSup>
                      <m:sSupPr>
                        <m:ctrlPr>
                          <a:rPr lang="en-US" sz="2000" i="1" kern="100">
                            <a:latin typeface="Cambria Math"/>
                            <a:ea typeface="Times New Roman" panose="02020603050405020304" pitchFamily="18" charset="0"/>
                            <a:cs typeface="Arial" panose="020B0604020202020204" pitchFamily="34" charset="0"/>
                          </a:rPr>
                        </m:ctrlPr>
                      </m:sSupPr>
                      <m:e>
                        <m:r>
                          <a:rPr lang="en-US" sz="2000" i="1" kern="100">
                            <a:latin typeface="Cambria Math" panose="02040503050406030204" pitchFamily="18" charset="0"/>
                            <a:ea typeface="Times New Roman" panose="02020603050405020304" pitchFamily="18" charset="0"/>
                            <a:cs typeface="Arial" panose="020B0604020202020204" pitchFamily="34" charset="0"/>
                          </a:rPr>
                          <m:t>𝑀</m:t>
                        </m:r>
                      </m:e>
                      <m:sup>
                        <m:r>
                          <a:rPr lang="en-US" sz="2000" i="1" kern="100">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𝑂</m:t>
                    </m:r>
                    <m:sSup>
                      <m:sSupPr>
                        <m:ctrlPr>
                          <a:rPr lang="en-US" sz="2000" i="1" kern="100">
                            <a:latin typeface="Cambria Math"/>
                            <a:ea typeface="Times New Roman" panose="02020603050405020304" pitchFamily="18" charset="0"/>
                            <a:cs typeface="Arial" panose="020B0604020202020204" pitchFamily="34" charset="0"/>
                          </a:rPr>
                        </m:ctrlPr>
                      </m:sSupPr>
                      <m:e>
                        <m:r>
                          <a:rPr lang="en-US" sz="2000" i="1" kern="100">
                            <a:latin typeface="Cambria Math" panose="02040503050406030204" pitchFamily="18" charset="0"/>
                            <a:ea typeface="Times New Roman" panose="02020603050405020304" pitchFamily="18" charset="0"/>
                            <a:cs typeface="Arial" panose="020B0604020202020204" pitchFamily="34" charset="0"/>
                          </a:rPr>
                          <m:t>𝑁</m:t>
                        </m:r>
                      </m:e>
                      <m:sup>
                        <m:r>
                          <a:rPr lang="en-US" sz="2000" i="1" kern="100">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𝑀</m:t>
                    </m:r>
                    <m:sSup>
                      <m:sSupPr>
                        <m:ctrlPr>
                          <a:rPr lang="en-US" sz="2000" i="1" kern="100">
                            <a:latin typeface="Cambria Math"/>
                            <a:ea typeface="Times New Roman" panose="02020603050405020304" pitchFamily="18" charset="0"/>
                            <a:cs typeface="Arial" panose="020B0604020202020204" pitchFamily="34" charset="0"/>
                          </a:rPr>
                        </m:ctrlPr>
                      </m:sSupPr>
                      <m:e>
                        <m:r>
                          <a:rPr lang="en-US" sz="2000" i="1" kern="100">
                            <a:latin typeface="Cambria Math" panose="02040503050406030204" pitchFamily="18" charset="0"/>
                            <a:ea typeface="Times New Roman" panose="02020603050405020304" pitchFamily="18" charset="0"/>
                            <a:cs typeface="Arial" panose="020B0604020202020204" pitchFamily="34" charset="0"/>
                          </a:rPr>
                          <m:t>𝑁</m:t>
                        </m:r>
                      </m:e>
                      <m:sup>
                        <m:r>
                          <a:rPr lang="en-US" sz="2000" i="1" kern="100">
                            <a:latin typeface="Cambria Math" panose="02040503050406030204" pitchFamily="18" charset="0"/>
                            <a:ea typeface="Times New Roman" panose="02020603050405020304" pitchFamily="18" charset="0"/>
                            <a:cs typeface="Arial" panose="020B0604020202020204" pitchFamily="34" charset="0"/>
                          </a:rPr>
                          <m:t>2</m:t>
                        </m:r>
                      </m:sup>
                    </m:sSup>
                  </m:oMath>
                </a14:m>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suy</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ra</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p>
                      <m:sSupPr>
                        <m:ctrlPr>
                          <a:rPr lang="en-US" sz="2000" i="1" kern="100">
                            <a:latin typeface="Cambria Math"/>
                            <a:ea typeface="Times New Roman" panose="02020603050405020304" pitchFamily="18" charset="0"/>
                            <a:cs typeface="Arial" panose="020B0604020202020204" pitchFamily="34" charset="0"/>
                          </a:rPr>
                        </m:ctrlPr>
                      </m:sSupPr>
                      <m:e>
                        <m:r>
                          <a:rPr lang="en-US" sz="2000" i="1" kern="100">
                            <a:latin typeface="Cambria Math" panose="02040503050406030204" pitchFamily="18" charset="0"/>
                            <a:ea typeface="Times New Roman" panose="02020603050405020304" pitchFamily="18" charset="0"/>
                            <a:cs typeface="Arial" panose="020B0604020202020204" pitchFamily="34" charset="0"/>
                          </a:rPr>
                          <m:t>5</m:t>
                        </m:r>
                      </m:e>
                      <m:sup>
                        <m:r>
                          <a:rPr lang="en-US" sz="2000" i="1" kern="100">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kern="100">
                            <a:latin typeface="Cambria Math"/>
                            <a:ea typeface="Times New Roman" panose="02020603050405020304" pitchFamily="18" charset="0"/>
                            <a:cs typeface="Arial" panose="020B0604020202020204" pitchFamily="34" charset="0"/>
                          </a:rPr>
                        </m:ctrlPr>
                      </m:sSupPr>
                      <m:e>
                        <m:r>
                          <a:rPr lang="en-US" sz="2000" i="1" kern="100">
                            <a:latin typeface="Cambria Math" panose="02040503050406030204" pitchFamily="18" charset="0"/>
                            <a:ea typeface="Times New Roman" panose="02020603050405020304" pitchFamily="18" charset="0"/>
                            <a:cs typeface="Arial" panose="020B0604020202020204" pitchFamily="34" charset="0"/>
                          </a:rPr>
                          <m:t>3</m:t>
                        </m:r>
                      </m:e>
                      <m:sup>
                        <m:r>
                          <a:rPr lang="en-US" sz="2000" i="1" kern="100">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latin typeface="Cambria Math" panose="02040503050406030204" pitchFamily="18" charset="0"/>
                        <a:ea typeface="Times New Roman" panose="02020603050405020304" pitchFamily="18" charset="0"/>
                        <a:cs typeface="Arial" panose="020B0604020202020204" pitchFamily="34" charset="0"/>
                      </a:rPr>
                      <m:t>+</m:t>
                    </m:r>
                    <m:r>
                      <a:rPr lang="en-US" sz="2000" i="1" kern="100">
                        <a:latin typeface="Cambria Math" panose="02040503050406030204" pitchFamily="18" charset="0"/>
                        <a:ea typeface="Times New Roman" panose="02020603050405020304" pitchFamily="18" charset="0"/>
                        <a:cs typeface="Arial" panose="020B0604020202020204" pitchFamily="34" charset="0"/>
                      </a:rPr>
                      <m:t>𝑀</m:t>
                    </m:r>
                    <m:sSup>
                      <m:sSupPr>
                        <m:ctrlPr>
                          <a:rPr lang="en-US" sz="2000" i="1" kern="100">
                            <a:latin typeface="Cambria Math"/>
                            <a:ea typeface="Times New Roman" panose="02020603050405020304" pitchFamily="18" charset="0"/>
                            <a:cs typeface="Arial" panose="020B0604020202020204" pitchFamily="34" charset="0"/>
                          </a:rPr>
                        </m:ctrlPr>
                      </m:sSupPr>
                      <m:e>
                        <m:r>
                          <a:rPr lang="en-US" sz="2000" i="1" kern="100">
                            <a:latin typeface="Cambria Math" panose="02040503050406030204" pitchFamily="18" charset="0"/>
                            <a:ea typeface="Times New Roman" panose="02020603050405020304" pitchFamily="18" charset="0"/>
                            <a:cs typeface="Arial" panose="020B0604020202020204" pitchFamily="34" charset="0"/>
                          </a:rPr>
                          <m:t>𝑁</m:t>
                        </m:r>
                      </m:e>
                      <m:sup>
                        <m:r>
                          <a:rPr lang="en-US" sz="2000" i="1" kern="100">
                            <a:latin typeface="Cambria Math" panose="02040503050406030204" pitchFamily="18" charset="0"/>
                            <a:ea typeface="Times New Roman" panose="02020603050405020304" pitchFamily="18" charset="0"/>
                            <a:cs typeface="Arial" panose="020B0604020202020204" pitchFamily="34" charset="0"/>
                          </a:rPr>
                          <m:t>2</m:t>
                        </m:r>
                      </m:sup>
                    </m:sSup>
                  </m:oMath>
                </a14:m>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2000" kern="100" dirty="0">
                    <a:latin typeface="Arial" panose="020B0604020202020204" pitchFamily="34" charset="0"/>
                    <a:ea typeface="Times New Roman" panose="02020603050405020304" pitchFamily="18" charset="0"/>
                    <a:cs typeface="Times New Roman" panose="02020603050405020304" pitchFamily="18" charset="0"/>
                  </a:rPr>
                  <a:t>Do </a:t>
                </a: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đó</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𝑀</m:t>
                    </m:r>
                    <m:sSup>
                      <m:sSupPr>
                        <m:ctrlPr>
                          <a:rPr lang="en-US" sz="2000" i="1" kern="100">
                            <a:latin typeface="Cambria Math"/>
                            <a:ea typeface="Times New Roman" panose="02020603050405020304" pitchFamily="18" charset="0"/>
                            <a:cs typeface="Arial" panose="020B0604020202020204" pitchFamily="34" charset="0"/>
                          </a:rPr>
                        </m:ctrlPr>
                      </m:sSupPr>
                      <m:e>
                        <m:r>
                          <a:rPr lang="en-US" sz="2000" i="1" kern="100">
                            <a:latin typeface="Cambria Math" panose="02040503050406030204" pitchFamily="18" charset="0"/>
                            <a:ea typeface="Times New Roman" panose="02020603050405020304" pitchFamily="18" charset="0"/>
                            <a:cs typeface="Arial" panose="020B0604020202020204" pitchFamily="34" charset="0"/>
                          </a:rPr>
                          <m:t>𝑁</m:t>
                        </m:r>
                      </m:e>
                      <m:sup>
                        <m:r>
                          <a:rPr lang="en-US" sz="2000" i="1" kern="100">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kern="100">
                            <a:latin typeface="Cambria Math"/>
                            <a:ea typeface="Times New Roman" panose="02020603050405020304" pitchFamily="18" charset="0"/>
                            <a:cs typeface="Arial" panose="020B0604020202020204" pitchFamily="34" charset="0"/>
                          </a:rPr>
                        </m:ctrlPr>
                      </m:sSupPr>
                      <m:e>
                        <m:r>
                          <a:rPr lang="en-US" sz="2000" i="1" kern="100">
                            <a:latin typeface="Cambria Math" panose="02040503050406030204" pitchFamily="18" charset="0"/>
                            <a:ea typeface="Times New Roman" panose="02020603050405020304" pitchFamily="18" charset="0"/>
                            <a:cs typeface="Arial" panose="020B0604020202020204" pitchFamily="34" charset="0"/>
                          </a:rPr>
                          <m:t>5</m:t>
                        </m:r>
                      </m:e>
                      <m:sup>
                        <m:r>
                          <a:rPr lang="en-US" sz="2000" i="1" kern="100">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2000" i="1" kern="100">
                            <a:latin typeface="Cambria Math"/>
                            <a:ea typeface="Times New Roman" panose="02020603050405020304" pitchFamily="18" charset="0"/>
                            <a:cs typeface="Arial" panose="020B0604020202020204" pitchFamily="34" charset="0"/>
                          </a:rPr>
                        </m:ctrlPr>
                      </m:sSupPr>
                      <m:e>
                        <m:r>
                          <a:rPr lang="en-US" sz="2000" i="1" kern="100">
                            <a:latin typeface="Cambria Math" panose="02040503050406030204" pitchFamily="18" charset="0"/>
                            <a:ea typeface="Times New Roman" panose="02020603050405020304" pitchFamily="18" charset="0"/>
                            <a:cs typeface="Arial" panose="020B0604020202020204" pitchFamily="34" charset="0"/>
                          </a:rPr>
                          <m:t>3</m:t>
                        </m:r>
                      </m:e>
                      <m:sup>
                        <m:r>
                          <a:rPr lang="en-US" sz="2000" i="1" kern="100">
                            <a:latin typeface="Cambria Math" panose="02040503050406030204" pitchFamily="18" charset="0"/>
                            <a:ea typeface="Times New Roman" panose="02020603050405020304" pitchFamily="18" charset="0"/>
                            <a:cs typeface="Arial" panose="020B0604020202020204" pitchFamily="34" charset="0"/>
                          </a:rPr>
                          <m:t>2</m:t>
                        </m:r>
                      </m:sup>
                    </m:sSup>
                    <m:r>
                      <a:rPr lang="en-US" sz="2000" i="1" kern="100">
                        <a:latin typeface="Cambria Math" panose="02040503050406030204" pitchFamily="18" charset="0"/>
                        <a:ea typeface="Times New Roman" panose="02020603050405020304" pitchFamily="18" charset="0"/>
                        <a:cs typeface="Arial" panose="020B0604020202020204" pitchFamily="34" charset="0"/>
                      </a:rPr>
                      <m:t>=25−9=16</m:t>
                    </m:r>
                  </m:oMath>
                </a14:m>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2000" kern="100" dirty="0" err="1">
                    <a:latin typeface="Arial" panose="020B0604020202020204" pitchFamily="34" charset="0"/>
                    <a:ea typeface="Times New Roman" panose="02020603050405020304" pitchFamily="18" charset="0"/>
                    <a:cs typeface="Times New Roman" panose="02020603050405020304" pitchFamily="18" charset="0"/>
                  </a:rPr>
                  <a:t>Vậy</a:t>
                </a:r>
                <a:r>
                  <a:rPr lang="en-US" sz="2000" kern="1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US" sz="2000" i="1" kern="100">
                        <a:latin typeface="Cambria Math" panose="02040503050406030204" pitchFamily="18" charset="0"/>
                        <a:ea typeface="Times New Roman" panose="02020603050405020304" pitchFamily="18" charset="0"/>
                        <a:cs typeface="Arial" panose="020B0604020202020204" pitchFamily="34" charset="0"/>
                      </a:rPr>
                      <m:t>𝑀𝑁</m:t>
                    </m:r>
                    <m:r>
                      <a:rPr lang="en-US" sz="2000" i="1" kern="100">
                        <a:latin typeface="Cambria Math" panose="02040503050406030204" pitchFamily="18" charset="0"/>
                        <a:ea typeface="Times New Roman" panose="02020603050405020304" pitchFamily="18" charset="0"/>
                        <a:cs typeface="Arial" panose="020B0604020202020204" pitchFamily="34" charset="0"/>
                      </a:rPr>
                      <m:t>=</m:t>
                    </m:r>
                    <m:rad>
                      <m:radPr>
                        <m:degHide m:val="on"/>
                        <m:ctrlPr>
                          <a:rPr lang="en-US" sz="2000" i="1" kern="100">
                            <a:latin typeface="Cambria Math"/>
                            <a:ea typeface="Times New Roman" panose="02020603050405020304" pitchFamily="18" charset="0"/>
                            <a:cs typeface="Arial" panose="020B0604020202020204" pitchFamily="34" charset="0"/>
                          </a:rPr>
                        </m:ctrlPr>
                      </m:radPr>
                      <m:deg/>
                      <m:e>
                        <m:r>
                          <a:rPr lang="en-US" sz="2000" i="1" kern="100">
                            <a:latin typeface="Cambria Math" panose="02040503050406030204" pitchFamily="18" charset="0"/>
                            <a:ea typeface="Times New Roman" panose="02020603050405020304" pitchFamily="18" charset="0"/>
                            <a:cs typeface="Arial" panose="020B0604020202020204" pitchFamily="34" charset="0"/>
                          </a:rPr>
                          <m:t>16</m:t>
                        </m:r>
                      </m:e>
                    </m:rad>
                    <m:r>
                      <a:rPr lang="en-US" sz="2000" i="1" kern="100">
                        <a:latin typeface="Cambria Math" panose="02040503050406030204" pitchFamily="18" charset="0"/>
                        <a:ea typeface="Times New Roman" panose="02020603050405020304" pitchFamily="18" charset="0"/>
                        <a:cs typeface="Arial" panose="020B0604020202020204" pitchFamily="34" charset="0"/>
                      </a:rPr>
                      <m:t>=4 (</m:t>
                    </m:r>
                    <m:r>
                      <a:rPr lang="en-US" sz="2000" i="1" kern="100">
                        <a:latin typeface="Cambria Math" panose="02040503050406030204" pitchFamily="18" charset="0"/>
                        <a:ea typeface="Times New Roman" panose="02020603050405020304" pitchFamily="18" charset="0"/>
                        <a:cs typeface="Arial" panose="020B0604020202020204" pitchFamily="34" charset="0"/>
                      </a:rPr>
                      <m:t>𝑐𝑚</m:t>
                    </m:r>
                    <m:r>
                      <a:rPr lang="en-US" sz="2000" i="1" kern="100">
                        <a:latin typeface="Cambria Math" panose="02040503050406030204" pitchFamily="18" charset="0"/>
                        <a:ea typeface="Times New Roman" panose="02020603050405020304" pitchFamily="18" charset="0"/>
                        <a:cs typeface="Arial" panose="020B0604020202020204" pitchFamily="34" charset="0"/>
                      </a:rPr>
                      <m:t>)</m:t>
                    </m:r>
                  </m:oMath>
                </a14:m>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9571A3FC-A9A3-3959-64A8-DA425EC8E6AF}"/>
                  </a:ext>
                </a:extLst>
              </p:cNvPr>
              <p:cNvSpPr txBox="1">
                <a:spLocks noRot="1" noChangeAspect="1" noMove="1" noResize="1" noEditPoints="1" noAdjustHandles="1" noChangeArrowheads="1" noChangeShapeType="1" noTextEdit="1"/>
              </p:cNvSpPr>
              <p:nvPr/>
            </p:nvSpPr>
            <p:spPr>
              <a:xfrm>
                <a:off x="558112" y="1032322"/>
                <a:ext cx="5571387" cy="3433056"/>
              </a:xfrm>
              <a:prstGeom prst="rect">
                <a:avLst/>
              </a:prstGeom>
              <a:blipFill>
                <a:blip r:embed="rId3"/>
                <a:stretch>
                  <a:fillRect l="-1205" b="-1950"/>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xmlns="" id="{D3363852-F722-D98C-5686-DA9BD7EFD805}"/>
              </a:ext>
            </a:extLst>
          </p:cNvPr>
          <p:cNvPicPr>
            <a:picLocks noChangeAspect="1"/>
          </p:cNvPicPr>
          <p:nvPr/>
        </p:nvPicPr>
        <p:blipFill>
          <a:blip r:embed="rId4"/>
          <a:stretch>
            <a:fillRect/>
          </a:stretch>
        </p:blipFill>
        <p:spPr>
          <a:xfrm>
            <a:off x="6319070" y="1223537"/>
            <a:ext cx="2077247" cy="2696425"/>
          </a:xfrm>
          <a:prstGeom prst="rect">
            <a:avLst/>
          </a:prstGeom>
        </p:spPr>
      </p:pic>
    </p:spTree>
    <p:extLst>
      <p:ext uri="{BB962C8B-B14F-4D97-AF65-F5344CB8AC3E}">
        <p14:creationId xmlns:p14="http://schemas.microsoft.com/office/powerpoint/2010/main" val="21755709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theme/theme1.xml><?xml version="1.0" encoding="utf-8"?>
<a:theme xmlns:a="http://schemas.openxmlformats.org/drawingml/2006/main" name="Algebra - Mathematics - 11th Grade by Slidesgo">
  <a:themeElements>
    <a:clrScheme name="Simple Light">
      <a:dk1>
        <a:srgbClr val="204A66"/>
      </a:dk1>
      <a:lt1>
        <a:srgbClr val="F1FAEE"/>
      </a:lt1>
      <a:dk2>
        <a:srgbClr val="FFFFFF"/>
      </a:dk2>
      <a:lt2>
        <a:srgbClr val="FBF3E0"/>
      </a:lt2>
      <a:accent1>
        <a:srgbClr val="FFE6AB"/>
      </a:accent1>
      <a:accent2>
        <a:srgbClr val="FFBA15"/>
      </a:accent2>
      <a:accent3>
        <a:srgbClr val="FF4749"/>
      </a:accent3>
      <a:accent4>
        <a:srgbClr val="4475FE"/>
      </a:accent4>
      <a:accent5>
        <a:srgbClr val="FFFFFF"/>
      </a:accent5>
      <a:accent6>
        <a:srgbClr val="FFFFFF"/>
      </a:accent6>
      <a:hlink>
        <a:srgbClr val="204A6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TotalTime>
  <Words>3765</Words>
  <Application>Microsoft Office PowerPoint</Application>
  <PresentationFormat>On-screen Show (16:9)</PresentationFormat>
  <Paragraphs>226</Paragraphs>
  <Slides>51</Slides>
  <Notes>46</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51</vt:i4>
      </vt:variant>
    </vt:vector>
  </HeadingPairs>
  <TitlesOfParts>
    <vt:vector size="69" baseType="lpstr">
      <vt:lpstr>Arial</vt:lpstr>
      <vt:lpstr>Nunito Light</vt:lpstr>
      <vt:lpstr>Times New Roman</vt:lpstr>
      <vt:lpstr>Calibri Light</vt:lpstr>
      <vt:lpstr>Poppins</vt:lpstr>
      <vt:lpstr>Calibri</vt:lpstr>
      <vt:lpstr>Raleway</vt:lpstr>
      <vt:lpstr>Orbitron Medium</vt:lpstr>
      <vt:lpstr>DM Sans SemiBold</vt:lpstr>
      <vt:lpstr>Orbitron</vt:lpstr>
      <vt:lpstr>Cambria Math</vt:lpstr>
      <vt:lpstr>Poppins Light</vt:lpstr>
      <vt:lpstr>Poppins SemiBold</vt:lpstr>
      <vt:lpstr>Wingdings</vt:lpstr>
      <vt:lpstr>Dotum</vt:lpstr>
      <vt:lpstr>DengXian</vt:lpstr>
      <vt:lpstr>Anaheim</vt:lpstr>
      <vt:lpstr>Algebra - Mathematics - 11th Grade by Slidesgo</vt:lpstr>
      <vt:lpstr>TIẾT 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TIẾT 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BÀI TẬP TRẮC NGHIỆM</vt:lpstr>
      <vt:lpstr>PowerPoint Presentation</vt:lpstr>
      <vt:lpstr>PowerPoint Presentation</vt:lpstr>
      <vt:lpstr>PowerPoint Presentation</vt:lpstr>
      <vt:lpstr>PowerPoint Presentation</vt:lpstr>
      <vt:lpstr>TIẾT 19</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17</dc:title>
  <dc:creator>tailieugiaovien.edu.vn</dc:creator>
  <cp:lastModifiedBy>Dell.com</cp:lastModifiedBy>
  <cp:revision>3</cp:revision>
  <dcterms:modified xsi:type="dcterms:W3CDTF">2024-11-09T12:18:48Z</dcterms:modified>
</cp:coreProperties>
</file>