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</p:sldMasterIdLst>
  <p:notesMasterIdLst>
    <p:notesMasterId r:id="rId22"/>
  </p:notesMasterIdLst>
  <p:sldIdLst>
    <p:sldId id="256" r:id="rId3"/>
    <p:sldId id="265" r:id="rId4"/>
    <p:sldId id="257" r:id="rId5"/>
    <p:sldId id="315" r:id="rId6"/>
    <p:sldId id="316" r:id="rId7"/>
    <p:sldId id="350" r:id="rId8"/>
    <p:sldId id="317" r:id="rId9"/>
    <p:sldId id="326" r:id="rId10"/>
    <p:sldId id="327" r:id="rId11"/>
    <p:sldId id="351" r:id="rId12"/>
    <p:sldId id="328" r:id="rId13"/>
    <p:sldId id="349" r:id="rId14"/>
    <p:sldId id="347" r:id="rId15"/>
    <p:sldId id="288" r:id="rId16"/>
    <p:sldId id="345" r:id="rId17"/>
    <p:sldId id="336" r:id="rId18"/>
    <p:sldId id="337" r:id="rId19"/>
    <p:sldId id="339" r:id="rId20"/>
    <p:sldId id="348" r:id="rId21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3"/>
      <p:bold r:id="rId24"/>
    </p:embeddedFont>
    <p:embeddedFont>
      <p:font typeface="iCiel Cadena" panose="0200050300000002000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Nanum Gothic Coding" panose="020B0604020202020204" charset="-127"/>
      <p:regular r:id="rId32"/>
      <p:bold r:id="rId33"/>
    </p:embeddedFont>
    <p:embeddedFont>
      <p:font typeface="Roboto Condensed Light" panose="020B0604020202020204" charset="0"/>
      <p:regular r:id="rId34"/>
      <p:italic r:id="rId35"/>
    </p:embeddedFont>
    <p:embeddedFont>
      <p:font typeface="Dosis" panose="02010703020202060003" pitchFamily="2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B9B18E10-8F50-4EAD-8786-FDD1242D66F8}">
          <p14:sldIdLst>
            <p14:sldId id="256"/>
            <p14:sldId id="265"/>
            <p14:sldId id="257"/>
            <p14:sldId id="315"/>
            <p14:sldId id="316"/>
            <p14:sldId id="350"/>
            <p14:sldId id="317"/>
            <p14:sldId id="326"/>
            <p14:sldId id="327"/>
            <p14:sldId id="351"/>
            <p14:sldId id="328"/>
            <p14:sldId id="349"/>
            <p14:sldId id="347"/>
            <p14:sldId id="288"/>
            <p14:sldId id="345"/>
            <p14:sldId id="336"/>
            <p14:sldId id="337"/>
            <p14:sldId id="339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ảo Đào" initials="TĐ" lastIdx="1" clrIdx="0">
    <p:extLst>
      <p:ext uri="{19B8F6BF-5375-455C-9EA6-DF929625EA0E}">
        <p15:presenceInfo xmlns:p15="http://schemas.microsoft.com/office/powerpoint/2012/main" userId="2aacd304fb7097e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B7953"/>
    <a:srgbClr val="FFCC66"/>
    <a:srgbClr val="99FF99"/>
    <a:srgbClr val="99FF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9FFC5F-C342-4E64-BE27-533C2C1C225C}">
  <a:tblStyle styleId="{029FFC5F-C342-4E64-BE27-533C2C1C22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1" name="Google Shape;51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2" name="Google Shape;51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1168376c6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1168376c6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511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1168376c6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1168376c6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541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1168376c6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1168376c6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65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1168376c6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1168376c6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580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0" name="Google Shape;8290;gd20afeacc7_0_32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1" name="Google Shape;8291;gd20afeacc7_0_32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7" name="Google Shape;6577;gd20afeacc7_0_32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8" name="Google Shape;6578;gd20afeacc7_0_32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306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593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166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1168376c6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1168376c6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124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8" name="Google Shape;5878;gd20afeacc7_0_32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9" name="Google Shape;5879;gd20afeacc7_0_32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1168376c6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1168376c6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1168376c6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1168376c6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831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1168376c6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1168376c6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3613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1168376c6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1168376c6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5188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1168376c6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1168376c6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797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1168376c6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1168376c6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035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1168376c6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1168376c6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7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73000">
              <a:schemeClr val="accent3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499" y="85"/>
            <a:ext cx="9153479" cy="5143338"/>
            <a:chOff x="-4499" y="85"/>
            <a:chExt cx="9153479" cy="5143338"/>
          </a:xfrm>
        </p:grpSpPr>
        <p:sp>
          <p:nvSpPr>
            <p:cNvPr id="10" name="Google Shape;10;p2"/>
            <p:cNvSpPr/>
            <p:nvPr/>
          </p:nvSpPr>
          <p:spPr>
            <a:xfrm>
              <a:off x="-4499" y="502840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4499" y="48895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4499" y="475068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4499" y="461278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4499" y="447392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4499" y="433506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4499" y="419620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4499" y="405734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499" y="39184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4499" y="37796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4499" y="364168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4499" y="350282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4499" y="3363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4499" y="3225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4499" y="30862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499" y="294742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499" y="280856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499" y="267062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499" y="253176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499" y="239290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4499" y="225404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499" y="211518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499" y="197632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499" y="183841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499" y="169955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4499" y="156069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4499" y="142184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4499" y="128298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4499" y="114412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499" y="100526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4499" y="86735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4499" y="72849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499" y="58963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499" y="45077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4499" y="31191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4499" y="17305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4499" y="3419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69" y="50993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69" y="49604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269" y="482163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269" y="468373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69" y="45448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69" y="44060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69" y="4267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69" y="412829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269" y="398943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269" y="3850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269" y="371263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69" y="357377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269" y="34349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269" y="329608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269" y="315723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69" y="301837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269" y="2879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269" y="274157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269" y="260271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269" y="246385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269" y="232499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269" y="218613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269" y="204727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69" y="190936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269" y="177050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269" y="1631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69" y="149279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269" y="135393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269" y="121507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269" y="107621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69" y="93830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269" y="79944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269" y="66058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269" y="52172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269" y="38286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269" y="24400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269" y="10514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601" y="506334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601" y="492448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601" y="478562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601" y="464771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601" y="450886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601" y="437000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601" y="423114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601" y="409228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601" y="395342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601" y="381456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601" y="367662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601" y="35377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01" y="339893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601" y="326007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601" y="312121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01" y="298236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01" y="284350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601" y="270556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601" y="256670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601" y="242784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601" y="228898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01" y="215012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01" y="201126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01" y="187335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01" y="173449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601" y="159563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601" y="14567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601" y="131792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01" y="117906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601" y="104020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601" y="90229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601" y="76343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601" y="624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601" y="48571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601" y="3468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01" y="207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601" y="69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01" y="5133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601" y="499429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601" y="485543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601" y="471657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601" y="45786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601" y="443980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601" y="430094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601" y="416208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601" y="402322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601" y="388437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601" y="3745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601" y="36075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601" y="34687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601" y="33298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601" y="31910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601" y="305216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601" y="291330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601" y="277444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601" y="263650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01" y="2497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601" y="235879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01" y="221993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01" y="208107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01" y="194221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601" y="180430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601" y="166544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01" y="152658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601" y="138772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01" y="124886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601" y="111000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601" y="971149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601" y="83324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601" y="69438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601" y="55552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601" y="41666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601" y="27780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601" y="13894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601" y="8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347375" y="249475"/>
            <a:ext cx="8449275" cy="4648800"/>
            <a:chOff x="347375" y="249475"/>
            <a:chExt cx="8449275" cy="4648800"/>
          </a:xfrm>
        </p:grpSpPr>
        <p:grpSp>
          <p:nvGrpSpPr>
            <p:cNvPr id="160" name="Google Shape;160;p2"/>
            <p:cNvGrpSpPr/>
            <p:nvPr/>
          </p:nvGrpSpPr>
          <p:grpSpPr>
            <a:xfrm>
              <a:off x="347375" y="249475"/>
              <a:ext cx="8449200" cy="369900"/>
              <a:chOff x="347375" y="249475"/>
              <a:chExt cx="8449200" cy="369900"/>
            </a:xfrm>
          </p:grpSpPr>
          <p:sp>
            <p:nvSpPr>
              <p:cNvPr id="161" name="Google Shape;161;p2"/>
              <p:cNvSpPr/>
              <p:nvPr/>
            </p:nvSpPr>
            <p:spPr>
              <a:xfrm>
                <a:off x="347375" y="249475"/>
                <a:ext cx="8449200" cy="369900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306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Nanum Gothic Coding"/>
                  <a:ea typeface="Nanum Gothic Coding"/>
                  <a:cs typeface="Nanum Gothic Coding"/>
                  <a:sym typeface="Nanum Gothic Coding"/>
                </a:endParaRPr>
              </a:p>
            </p:txBody>
          </p:sp>
          <p:grpSp>
            <p:nvGrpSpPr>
              <p:cNvPr id="162" name="Google Shape;162;p2"/>
              <p:cNvGrpSpPr/>
              <p:nvPr/>
            </p:nvGrpSpPr>
            <p:grpSpPr>
              <a:xfrm>
                <a:off x="7968325" y="355525"/>
                <a:ext cx="655400" cy="157800"/>
                <a:chOff x="7968325" y="355525"/>
                <a:chExt cx="655400" cy="157800"/>
              </a:xfrm>
            </p:grpSpPr>
            <p:sp>
              <p:nvSpPr>
                <p:cNvPr id="163" name="Google Shape;163;p2"/>
                <p:cNvSpPr/>
                <p:nvPr/>
              </p:nvSpPr>
              <p:spPr>
                <a:xfrm>
                  <a:off x="84662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4" name="Google Shape;164;p2"/>
                <p:cNvCxnSpPr/>
                <p:nvPr/>
              </p:nvCxnSpPr>
              <p:spPr>
                <a:xfrm>
                  <a:off x="8466225" y="355525"/>
                  <a:ext cx="155700" cy="157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65" name="Google Shape;165;p2"/>
                <p:cNvSpPr/>
                <p:nvPr/>
              </p:nvSpPr>
              <p:spPr>
                <a:xfrm>
                  <a:off x="821727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6" name="Google Shape;166;p2"/>
                <p:cNvCxnSpPr/>
                <p:nvPr/>
              </p:nvCxnSpPr>
              <p:spPr>
                <a:xfrm flipH="1">
                  <a:off x="8469525" y="355525"/>
                  <a:ext cx="154200" cy="15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67" name="Google Shape;167;p2"/>
                <p:cNvSpPr/>
                <p:nvPr/>
              </p:nvSpPr>
              <p:spPr>
                <a:xfrm>
                  <a:off x="79683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8236325" y="436075"/>
                  <a:ext cx="119400" cy="552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9" name="Google Shape;169;p2"/>
                <p:cNvCxnSpPr/>
                <p:nvPr/>
              </p:nvCxnSpPr>
              <p:spPr>
                <a:xfrm>
                  <a:off x="7985275" y="434425"/>
                  <a:ext cx="123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170" name="Google Shape;170;p2"/>
            <p:cNvSpPr/>
            <p:nvPr/>
          </p:nvSpPr>
          <p:spPr>
            <a:xfrm>
              <a:off x="347450" y="619375"/>
              <a:ext cx="8449200" cy="4278900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</p:grpSp>
      <p:sp>
        <p:nvSpPr>
          <p:cNvPr id="171" name="Google Shape;171;p2"/>
          <p:cNvSpPr txBox="1">
            <a:spLocks noGrp="1"/>
          </p:cNvSpPr>
          <p:nvPr>
            <p:ph type="ctrTitle"/>
          </p:nvPr>
        </p:nvSpPr>
        <p:spPr>
          <a:xfrm>
            <a:off x="954000" y="1260431"/>
            <a:ext cx="7236000" cy="21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2" name="Google Shape;172;p2"/>
          <p:cNvSpPr txBox="1">
            <a:spLocks noGrp="1"/>
          </p:cNvSpPr>
          <p:nvPr>
            <p:ph type="subTitle" idx="1"/>
          </p:nvPr>
        </p:nvSpPr>
        <p:spPr>
          <a:xfrm>
            <a:off x="1871462" y="3550363"/>
            <a:ext cx="5404800" cy="3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3" name="Google Shape;173;p2">
            <a:hlinkClick r:id="" action="ppaction://hlinkshowjump?jump=previousslide"/>
          </p:cNvPr>
          <p:cNvSpPr txBox="1">
            <a:spLocks noGrp="1"/>
          </p:cNvSpPr>
          <p:nvPr>
            <p:ph type="subTitle" idx="2"/>
          </p:nvPr>
        </p:nvSpPr>
        <p:spPr>
          <a:xfrm>
            <a:off x="787725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Nanum Gothic Coding"/>
                <a:ea typeface="Nanum Gothic Coding"/>
                <a:cs typeface="Nanum Gothic Coding"/>
                <a:sym typeface="Nanum Gothic Codi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4" name="Google Shape;174;p2">
            <a:hlinkClick r:id="" action="ppaction://hlinkshowjump?jump=nextslide"/>
          </p:cNvPr>
          <p:cNvSpPr txBox="1">
            <a:spLocks noGrp="1"/>
          </p:cNvSpPr>
          <p:nvPr>
            <p:ph type="subTitle" idx="3"/>
          </p:nvPr>
        </p:nvSpPr>
        <p:spPr>
          <a:xfrm>
            <a:off x="7623525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Nanum Gothic Coding"/>
                <a:ea typeface="Nanum Gothic Coding"/>
                <a:cs typeface="Nanum Gothic Coding"/>
                <a:sym typeface="Nanum Gothic Codi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28593A9-40E4-4715-BB88-DD783705E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1D6A31A-DEAA-4B37-8FF5-84366831316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89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chemeClr val="accent4"/>
            </a:gs>
            <a:gs pos="73000">
              <a:schemeClr val="accent3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4"/>
          <p:cNvGrpSpPr/>
          <p:nvPr/>
        </p:nvGrpSpPr>
        <p:grpSpPr>
          <a:xfrm>
            <a:off x="-4499" y="85"/>
            <a:ext cx="9153479" cy="5143338"/>
            <a:chOff x="-4499" y="85"/>
            <a:chExt cx="9153479" cy="5143338"/>
          </a:xfrm>
        </p:grpSpPr>
        <p:sp>
          <p:nvSpPr>
            <p:cNvPr id="345" name="Google Shape;345;p4"/>
            <p:cNvSpPr/>
            <p:nvPr/>
          </p:nvSpPr>
          <p:spPr>
            <a:xfrm>
              <a:off x="-4499" y="502840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-4499" y="48895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-4499" y="475068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-4499" y="461278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-4499" y="447392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-4499" y="433506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-4499" y="419620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-4499" y="405734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-4499" y="39184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-4499" y="37796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-4499" y="364168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-4499" y="350282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-4499" y="3363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-4499" y="3225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-4499" y="30862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-4499" y="294742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-4499" y="280856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-4499" y="267062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-4499" y="253176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-4499" y="239290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-4499" y="225404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-4499" y="211518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-4499" y="197632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-4499" y="183841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-4499" y="169955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-4499" y="156069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-4499" y="142184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-4499" y="128298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-4499" y="114412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-4499" y="100526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-4499" y="86735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-4499" y="72849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-4499" y="58963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-4499" y="45077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-4499" y="31191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-4499" y="17305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-4499" y="3419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5269" y="50993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5269" y="49604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5269" y="482163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5269" y="468373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5269" y="45448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5269" y="44060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5269" y="4267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5269" y="412829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5269" y="398943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5269" y="3850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5269" y="371263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5269" y="357377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5269" y="34349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5269" y="329608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5269" y="315723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5269" y="301837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5269" y="2879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5269" y="274157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5269" y="260271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5269" y="246385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5269" y="232499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5269" y="218613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5269" y="204727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5269" y="190936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5269" y="177050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5269" y="1631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5269" y="149279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5269" y="135393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5269" y="121507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5269" y="107621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5269" y="93830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5269" y="79944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5269" y="66058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5269" y="52172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5269" y="38286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5269" y="24400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5269" y="10514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601" y="506334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1601" y="492448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1601" y="478562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1601" y="464771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1601" y="450886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1601" y="437000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1601" y="423114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1601" y="409228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1601" y="395342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1601" y="381456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1601" y="367662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1601" y="35377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1601" y="339893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1601" y="326007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1601" y="312121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1601" y="298236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1601" y="284350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1601" y="270556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601" y="256670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601" y="242784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601" y="228898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601" y="215012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1601" y="201126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601" y="187335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601" y="173449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601" y="159563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601" y="14567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601" y="131792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601" y="117906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601" y="104020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601" y="90229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601" y="76343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601" y="624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1601" y="48571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1601" y="3468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601" y="207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1601" y="69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1601" y="5133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1601" y="499429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1601" y="485543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1601" y="471657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1601" y="45786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1601" y="443980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1601" y="430094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1601" y="416208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1601" y="402322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1601" y="388437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1601" y="3745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1601" y="36075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1601" y="34687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1601" y="33298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1601" y="31910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601" y="305216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1601" y="291330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1601" y="277444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1601" y="263650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601" y="2497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1601" y="235879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1601" y="221993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1601" y="208107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1601" y="194221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1601" y="180430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1601" y="166544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1601" y="152658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1601" y="138772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1601" y="124886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1601" y="111000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1601" y="971149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1601" y="83324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1601" y="69438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1601" y="55552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1601" y="41666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1601" y="27780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601" y="13894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1601" y="8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4"/>
          <p:cNvGrpSpPr/>
          <p:nvPr/>
        </p:nvGrpSpPr>
        <p:grpSpPr>
          <a:xfrm>
            <a:off x="347375" y="249475"/>
            <a:ext cx="8449275" cy="4648800"/>
            <a:chOff x="347375" y="249475"/>
            <a:chExt cx="8449275" cy="4648800"/>
          </a:xfrm>
        </p:grpSpPr>
        <p:grpSp>
          <p:nvGrpSpPr>
            <p:cNvPr id="495" name="Google Shape;495;p4"/>
            <p:cNvGrpSpPr/>
            <p:nvPr/>
          </p:nvGrpSpPr>
          <p:grpSpPr>
            <a:xfrm>
              <a:off x="347375" y="249475"/>
              <a:ext cx="8449200" cy="369900"/>
              <a:chOff x="347375" y="249475"/>
              <a:chExt cx="8449200" cy="369900"/>
            </a:xfrm>
          </p:grpSpPr>
          <p:sp>
            <p:nvSpPr>
              <p:cNvPr id="496" name="Google Shape;496;p4"/>
              <p:cNvSpPr/>
              <p:nvPr/>
            </p:nvSpPr>
            <p:spPr>
              <a:xfrm>
                <a:off x="347375" y="249475"/>
                <a:ext cx="8449200" cy="369900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306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Nanum Gothic Coding"/>
                  <a:ea typeface="Nanum Gothic Coding"/>
                  <a:cs typeface="Nanum Gothic Coding"/>
                  <a:sym typeface="Nanum Gothic Coding"/>
                </a:endParaRPr>
              </a:p>
            </p:txBody>
          </p:sp>
          <p:grpSp>
            <p:nvGrpSpPr>
              <p:cNvPr id="497" name="Google Shape;497;p4"/>
              <p:cNvGrpSpPr/>
              <p:nvPr/>
            </p:nvGrpSpPr>
            <p:grpSpPr>
              <a:xfrm>
                <a:off x="7968325" y="355525"/>
                <a:ext cx="655400" cy="157800"/>
                <a:chOff x="7968325" y="355525"/>
                <a:chExt cx="655400" cy="157800"/>
              </a:xfrm>
            </p:grpSpPr>
            <p:sp>
              <p:nvSpPr>
                <p:cNvPr id="498" name="Google Shape;498;p4"/>
                <p:cNvSpPr/>
                <p:nvPr/>
              </p:nvSpPr>
              <p:spPr>
                <a:xfrm>
                  <a:off x="84662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99" name="Google Shape;499;p4"/>
                <p:cNvCxnSpPr/>
                <p:nvPr/>
              </p:nvCxnSpPr>
              <p:spPr>
                <a:xfrm>
                  <a:off x="8466225" y="355525"/>
                  <a:ext cx="155700" cy="157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500" name="Google Shape;500;p4"/>
                <p:cNvSpPr/>
                <p:nvPr/>
              </p:nvSpPr>
              <p:spPr>
                <a:xfrm>
                  <a:off x="821727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01" name="Google Shape;501;p4"/>
                <p:cNvCxnSpPr/>
                <p:nvPr/>
              </p:nvCxnSpPr>
              <p:spPr>
                <a:xfrm flipH="1">
                  <a:off x="8469525" y="355525"/>
                  <a:ext cx="154200" cy="15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502" name="Google Shape;502;p4"/>
                <p:cNvSpPr/>
                <p:nvPr/>
              </p:nvSpPr>
              <p:spPr>
                <a:xfrm>
                  <a:off x="79683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4"/>
                <p:cNvSpPr/>
                <p:nvPr/>
              </p:nvSpPr>
              <p:spPr>
                <a:xfrm>
                  <a:off x="8236325" y="436075"/>
                  <a:ext cx="119400" cy="552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04" name="Google Shape;504;p4"/>
                <p:cNvCxnSpPr/>
                <p:nvPr/>
              </p:nvCxnSpPr>
              <p:spPr>
                <a:xfrm>
                  <a:off x="7985275" y="434425"/>
                  <a:ext cx="123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505" name="Google Shape;505;p4"/>
            <p:cNvSpPr/>
            <p:nvPr/>
          </p:nvSpPr>
          <p:spPr>
            <a:xfrm>
              <a:off x="347450" y="619375"/>
              <a:ext cx="8449200" cy="4278900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</p:grpSp>
      <p:sp>
        <p:nvSpPr>
          <p:cNvPr id="506" name="Google Shape;506;p4"/>
          <p:cNvSpPr txBox="1">
            <a:spLocks noGrp="1"/>
          </p:cNvSpPr>
          <p:nvPr>
            <p:ph type="title"/>
          </p:nvPr>
        </p:nvSpPr>
        <p:spPr>
          <a:xfrm>
            <a:off x="713100" y="620100"/>
            <a:ext cx="77178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4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524000" cy="31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osis"/>
              <a:buAutoNum type="arabicPeriod"/>
              <a:defRPr sz="1100">
                <a:latin typeface="Dosis"/>
                <a:ea typeface="Dosis"/>
                <a:cs typeface="Dosis"/>
                <a:sym typeface="Dosis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08" name="Google Shape;508;p4">
            <a:hlinkClick r:id="" action="ppaction://hlinkshowjump?jump=previousslide"/>
          </p:cNvPr>
          <p:cNvSpPr txBox="1">
            <a:spLocks noGrp="1"/>
          </p:cNvSpPr>
          <p:nvPr>
            <p:ph type="subTitle" idx="2"/>
          </p:nvPr>
        </p:nvSpPr>
        <p:spPr>
          <a:xfrm>
            <a:off x="787725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Nanum Gothic Coding"/>
                <a:ea typeface="Nanum Gothic Coding"/>
                <a:cs typeface="Nanum Gothic Coding"/>
                <a:sym typeface="Nanum Gothic Codi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9" name="Google Shape;509;p4">
            <a:hlinkClick r:id="" action="ppaction://hlinkshowjump?jump=nextslide"/>
          </p:cNvPr>
          <p:cNvSpPr txBox="1">
            <a:spLocks noGrp="1"/>
          </p:cNvSpPr>
          <p:nvPr>
            <p:ph type="subTitle" idx="3"/>
          </p:nvPr>
        </p:nvSpPr>
        <p:spPr>
          <a:xfrm>
            <a:off x="7623525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Nanum Gothic Coding"/>
                <a:ea typeface="Nanum Gothic Coding"/>
                <a:cs typeface="Nanum Gothic Coding"/>
                <a:sym typeface="Nanum Gothic Codi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4"/>
            </a:gs>
            <a:gs pos="73000">
              <a:schemeClr val="accent3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6"/>
          <p:cNvGrpSpPr/>
          <p:nvPr/>
        </p:nvGrpSpPr>
        <p:grpSpPr>
          <a:xfrm>
            <a:off x="-4499" y="85"/>
            <a:ext cx="9153479" cy="5143338"/>
            <a:chOff x="-4499" y="85"/>
            <a:chExt cx="9153479" cy="5143338"/>
          </a:xfrm>
        </p:grpSpPr>
        <p:sp>
          <p:nvSpPr>
            <p:cNvPr id="682" name="Google Shape;682;p6"/>
            <p:cNvSpPr/>
            <p:nvPr/>
          </p:nvSpPr>
          <p:spPr>
            <a:xfrm>
              <a:off x="-4499" y="502840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-4499" y="48895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-4499" y="475068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-4499" y="461278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-4499" y="447392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-4499" y="433506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-4499" y="419620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-4499" y="405734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-4499" y="39184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-4499" y="37796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-4499" y="364168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-4499" y="350282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-4499" y="3363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-4499" y="3225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-4499" y="30862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-4499" y="294742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-4499" y="280856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-4499" y="267062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6"/>
            <p:cNvSpPr/>
            <p:nvPr/>
          </p:nvSpPr>
          <p:spPr>
            <a:xfrm>
              <a:off x="-4499" y="253176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6"/>
            <p:cNvSpPr/>
            <p:nvPr/>
          </p:nvSpPr>
          <p:spPr>
            <a:xfrm>
              <a:off x="-4499" y="239290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6"/>
            <p:cNvSpPr/>
            <p:nvPr/>
          </p:nvSpPr>
          <p:spPr>
            <a:xfrm>
              <a:off x="-4499" y="225404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-4499" y="211518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-4499" y="197632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-4499" y="183841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-4499" y="169955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-4499" y="156069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-4499" y="142184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-4499" y="128298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4499" y="114412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-4499" y="100526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-4499" y="86735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-4499" y="72849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-4499" y="58963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-4499" y="45077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-4499" y="31191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-4499" y="17305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-4499" y="3419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5269" y="50993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5269" y="49604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5269" y="482163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5269" y="468373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5269" y="45448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5269" y="44060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5269" y="4267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5269" y="412829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5269" y="398943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5269" y="3850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5269" y="371263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5269" y="357377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5269" y="34349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5269" y="329608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5269" y="315723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5269" y="301837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5269" y="2879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5269" y="274157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5269" y="260271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5269" y="246385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5269" y="232499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5269" y="218613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5269" y="204727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5269" y="190936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5269" y="177050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5269" y="1631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5269" y="149279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5269" y="135393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5269" y="121507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5269" y="107621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5269" y="93830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5269" y="79944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5269" y="66058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5269" y="52172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5269" y="38286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5269" y="24400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5269" y="10514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1601" y="506334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1601" y="492448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1601" y="478562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1601" y="464771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1601" y="450886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1601" y="437000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1601" y="423114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1601" y="409228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"/>
            <p:cNvSpPr/>
            <p:nvPr/>
          </p:nvSpPr>
          <p:spPr>
            <a:xfrm>
              <a:off x="1601" y="395342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"/>
            <p:cNvSpPr/>
            <p:nvPr/>
          </p:nvSpPr>
          <p:spPr>
            <a:xfrm>
              <a:off x="1601" y="381456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1601" y="367662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1601" y="35377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"/>
            <p:cNvSpPr/>
            <p:nvPr/>
          </p:nvSpPr>
          <p:spPr>
            <a:xfrm>
              <a:off x="1601" y="339893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"/>
            <p:cNvSpPr/>
            <p:nvPr/>
          </p:nvSpPr>
          <p:spPr>
            <a:xfrm>
              <a:off x="1601" y="326007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"/>
            <p:cNvSpPr/>
            <p:nvPr/>
          </p:nvSpPr>
          <p:spPr>
            <a:xfrm>
              <a:off x="1601" y="312121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"/>
            <p:cNvSpPr/>
            <p:nvPr/>
          </p:nvSpPr>
          <p:spPr>
            <a:xfrm>
              <a:off x="1601" y="298236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"/>
            <p:cNvSpPr/>
            <p:nvPr/>
          </p:nvSpPr>
          <p:spPr>
            <a:xfrm>
              <a:off x="1601" y="284350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1601" y="270556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1601" y="256670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1601" y="242784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1601" y="228898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1601" y="215012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1601" y="201126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1601" y="187335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1601" y="173449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1601" y="159563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1601" y="14567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1601" y="131792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"/>
            <p:cNvSpPr/>
            <p:nvPr/>
          </p:nvSpPr>
          <p:spPr>
            <a:xfrm>
              <a:off x="1601" y="117906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1601" y="104020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1601" y="90229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6"/>
            <p:cNvSpPr/>
            <p:nvPr/>
          </p:nvSpPr>
          <p:spPr>
            <a:xfrm>
              <a:off x="1601" y="76343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6"/>
            <p:cNvSpPr/>
            <p:nvPr/>
          </p:nvSpPr>
          <p:spPr>
            <a:xfrm>
              <a:off x="1601" y="624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6"/>
            <p:cNvSpPr/>
            <p:nvPr/>
          </p:nvSpPr>
          <p:spPr>
            <a:xfrm>
              <a:off x="1601" y="48571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"/>
            <p:cNvSpPr/>
            <p:nvPr/>
          </p:nvSpPr>
          <p:spPr>
            <a:xfrm>
              <a:off x="1601" y="3468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6"/>
            <p:cNvSpPr/>
            <p:nvPr/>
          </p:nvSpPr>
          <p:spPr>
            <a:xfrm>
              <a:off x="1601" y="207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1601" y="69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1601" y="5133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6"/>
            <p:cNvSpPr/>
            <p:nvPr/>
          </p:nvSpPr>
          <p:spPr>
            <a:xfrm>
              <a:off x="1601" y="499429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6"/>
            <p:cNvSpPr/>
            <p:nvPr/>
          </p:nvSpPr>
          <p:spPr>
            <a:xfrm>
              <a:off x="1601" y="485543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"/>
            <p:cNvSpPr/>
            <p:nvPr/>
          </p:nvSpPr>
          <p:spPr>
            <a:xfrm>
              <a:off x="1601" y="471657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6"/>
            <p:cNvSpPr/>
            <p:nvPr/>
          </p:nvSpPr>
          <p:spPr>
            <a:xfrm>
              <a:off x="1601" y="45786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6"/>
            <p:cNvSpPr/>
            <p:nvPr/>
          </p:nvSpPr>
          <p:spPr>
            <a:xfrm>
              <a:off x="1601" y="443980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6"/>
            <p:cNvSpPr/>
            <p:nvPr/>
          </p:nvSpPr>
          <p:spPr>
            <a:xfrm>
              <a:off x="1601" y="430094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6"/>
            <p:cNvSpPr/>
            <p:nvPr/>
          </p:nvSpPr>
          <p:spPr>
            <a:xfrm>
              <a:off x="1601" y="416208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6"/>
            <p:cNvSpPr/>
            <p:nvPr/>
          </p:nvSpPr>
          <p:spPr>
            <a:xfrm>
              <a:off x="1601" y="402322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6"/>
            <p:cNvSpPr/>
            <p:nvPr/>
          </p:nvSpPr>
          <p:spPr>
            <a:xfrm>
              <a:off x="1601" y="388437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"/>
            <p:cNvSpPr/>
            <p:nvPr/>
          </p:nvSpPr>
          <p:spPr>
            <a:xfrm>
              <a:off x="1601" y="3745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"/>
            <p:cNvSpPr/>
            <p:nvPr/>
          </p:nvSpPr>
          <p:spPr>
            <a:xfrm>
              <a:off x="1601" y="36075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6"/>
            <p:cNvSpPr/>
            <p:nvPr/>
          </p:nvSpPr>
          <p:spPr>
            <a:xfrm>
              <a:off x="1601" y="34687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6"/>
            <p:cNvSpPr/>
            <p:nvPr/>
          </p:nvSpPr>
          <p:spPr>
            <a:xfrm>
              <a:off x="1601" y="33298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6"/>
            <p:cNvSpPr/>
            <p:nvPr/>
          </p:nvSpPr>
          <p:spPr>
            <a:xfrm>
              <a:off x="1601" y="31910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1601" y="305216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1601" y="291330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6"/>
            <p:cNvSpPr/>
            <p:nvPr/>
          </p:nvSpPr>
          <p:spPr>
            <a:xfrm>
              <a:off x="1601" y="277444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6"/>
            <p:cNvSpPr/>
            <p:nvPr/>
          </p:nvSpPr>
          <p:spPr>
            <a:xfrm>
              <a:off x="1601" y="263650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"/>
            <p:cNvSpPr/>
            <p:nvPr/>
          </p:nvSpPr>
          <p:spPr>
            <a:xfrm>
              <a:off x="1601" y="2497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"/>
            <p:cNvSpPr/>
            <p:nvPr/>
          </p:nvSpPr>
          <p:spPr>
            <a:xfrm>
              <a:off x="1601" y="235879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6"/>
            <p:cNvSpPr/>
            <p:nvPr/>
          </p:nvSpPr>
          <p:spPr>
            <a:xfrm>
              <a:off x="1601" y="221993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6"/>
            <p:cNvSpPr/>
            <p:nvPr/>
          </p:nvSpPr>
          <p:spPr>
            <a:xfrm>
              <a:off x="1601" y="208107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"/>
            <p:cNvSpPr/>
            <p:nvPr/>
          </p:nvSpPr>
          <p:spPr>
            <a:xfrm>
              <a:off x="1601" y="194221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"/>
            <p:cNvSpPr/>
            <p:nvPr/>
          </p:nvSpPr>
          <p:spPr>
            <a:xfrm>
              <a:off x="1601" y="180430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6"/>
            <p:cNvSpPr/>
            <p:nvPr/>
          </p:nvSpPr>
          <p:spPr>
            <a:xfrm>
              <a:off x="1601" y="166544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"/>
            <p:cNvSpPr/>
            <p:nvPr/>
          </p:nvSpPr>
          <p:spPr>
            <a:xfrm>
              <a:off x="1601" y="152658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"/>
            <p:cNvSpPr/>
            <p:nvPr/>
          </p:nvSpPr>
          <p:spPr>
            <a:xfrm>
              <a:off x="1601" y="138772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"/>
            <p:cNvSpPr/>
            <p:nvPr/>
          </p:nvSpPr>
          <p:spPr>
            <a:xfrm>
              <a:off x="1601" y="124886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"/>
            <p:cNvSpPr/>
            <p:nvPr/>
          </p:nvSpPr>
          <p:spPr>
            <a:xfrm>
              <a:off x="1601" y="111000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"/>
            <p:cNvSpPr/>
            <p:nvPr/>
          </p:nvSpPr>
          <p:spPr>
            <a:xfrm>
              <a:off x="1601" y="971149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"/>
            <p:cNvSpPr/>
            <p:nvPr/>
          </p:nvSpPr>
          <p:spPr>
            <a:xfrm>
              <a:off x="1601" y="83324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"/>
            <p:cNvSpPr/>
            <p:nvPr/>
          </p:nvSpPr>
          <p:spPr>
            <a:xfrm>
              <a:off x="1601" y="69438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"/>
            <p:cNvSpPr/>
            <p:nvPr/>
          </p:nvSpPr>
          <p:spPr>
            <a:xfrm>
              <a:off x="1601" y="55552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1601" y="41666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1601" y="27780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1601" y="13894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1601" y="8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1" name="Google Shape;831;p6"/>
          <p:cNvGrpSpPr/>
          <p:nvPr/>
        </p:nvGrpSpPr>
        <p:grpSpPr>
          <a:xfrm>
            <a:off x="347375" y="249475"/>
            <a:ext cx="8449275" cy="4648800"/>
            <a:chOff x="347375" y="249475"/>
            <a:chExt cx="8449275" cy="4648800"/>
          </a:xfrm>
        </p:grpSpPr>
        <p:grpSp>
          <p:nvGrpSpPr>
            <p:cNvPr id="832" name="Google Shape;832;p6"/>
            <p:cNvGrpSpPr/>
            <p:nvPr/>
          </p:nvGrpSpPr>
          <p:grpSpPr>
            <a:xfrm>
              <a:off x="347375" y="249475"/>
              <a:ext cx="8449200" cy="369900"/>
              <a:chOff x="347375" y="249475"/>
              <a:chExt cx="8449200" cy="369900"/>
            </a:xfrm>
          </p:grpSpPr>
          <p:sp>
            <p:nvSpPr>
              <p:cNvPr id="833" name="Google Shape;833;p6"/>
              <p:cNvSpPr/>
              <p:nvPr/>
            </p:nvSpPr>
            <p:spPr>
              <a:xfrm>
                <a:off x="347375" y="249475"/>
                <a:ext cx="8449200" cy="369900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306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Nanum Gothic Coding"/>
                  <a:ea typeface="Nanum Gothic Coding"/>
                  <a:cs typeface="Nanum Gothic Coding"/>
                  <a:sym typeface="Nanum Gothic Coding"/>
                </a:endParaRPr>
              </a:p>
            </p:txBody>
          </p:sp>
          <p:grpSp>
            <p:nvGrpSpPr>
              <p:cNvPr id="834" name="Google Shape;834;p6"/>
              <p:cNvGrpSpPr/>
              <p:nvPr/>
            </p:nvGrpSpPr>
            <p:grpSpPr>
              <a:xfrm>
                <a:off x="7968325" y="355525"/>
                <a:ext cx="655400" cy="157800"/>
                <a:chOff x="7968325" y="355525"/>
                <a:chExt cx="655400" cy="157800"/>
              </a:xfrm>
            </p:grpSpPr>
            <p:sp>
              <p:nvSpPr>
                <p:cNvPr id="835" name="Google Shape;835;p6"/>
                <p:cNvSpPr/>
                <p:nvPr/>
              </p:nvSpPr>
              <p:spPr>
                <a:xfrm>
                  <a:off x="84662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36" name="Google Shape;836;p6"/>
                <p:cNvCxnSpPr/>
                <p:nvPr/>
              </p:nvCxnSpPr>
              <p:spPr>
                <a:xfrm>
                  <a:off x="8466225" y="355525"/>
                  <a:ext cx="155700" cy="157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837" name="Google Shape;837;p6"/>
                <p:cNvSpPr/>
                <p:nvPr/>
              </p:nvSpPr>
              <p:spPr>
                <a:xfrm>
                  <a:off x="821727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38" name="Google Shape;838;p6"/>
                <p:cNvCxnSpPr/>
                <p:nvPr/>
              </p:nvCxnSpPr>
              <p:spPr>
                <a:xfrm flipH="1">
                  <a:off x="8469525" y="355525"/>
                  <a:ext cx="154200" cy="15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839" name="Google Shape;839;p6"/>
                <p:cNvSpPr/>
                <p:nvPr/>
              </p:nvSpPr>
              <p:spPr>
                <a:xfrm>
                  <a:off x="79683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6"/>
                <p:cNvSpPr/>
                <p:nvPr/>
              </p:nvSpPr>
              <p:spPr>
                <a:xfrm>
                  <a:off x="8236325" y="436075"/>
                  <a:ext cx="119400" cy="552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41" name="Google Shape;841;p6"/>
                <p:cNvCxnSpPr/>
                <p:nvPr/>
              </p:nvCxnSpPr>
              <p:spPr>
                <a:xfrm>
                  <a:off x="7985275" y="434425"/>
                  <a:ext cx="123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842" name="Google Shape;842;p6"/>
            <p:cNvSpPr/>
            <p:nvPr/>
          </p:nvSpPr>
          <p:spPr>
            <a:xfrm>
              <a:off x="347450" y="619375"/>
              <a:ext cx="8449200" cy="4278900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</p:grpSp>
      <p:sp>
        <p:nvSpPr>
          <p:cNvPr id="843" name="Google Shape;843;p6"/>
          <p:cNvSpPr txBox="1">
            <a:spLocks noGrp="1"/>
          </p:cNvSpPr>
          <p:nvPr>
            <p:ph type="title"/>
          </p:nvPr>
        </p:nvSpPr>
        <p:spPr>
          <a:xfrm>
            <a:off x="713100" y="620100"/>
            <a:ext cx="77178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6">
            <a:hlinkClick r:id="" action="ppaction://hlinkshowjump?jump=previousslide"/>
          </p:cNvPr>
          <p:cNvSpPr txBox="1">
            <a:spLocks noGrp="1"/>
          </p:cNvSpPr>
          <p:nvPr>
            <p:ph type="subTitle" idx="1"/>
          </p:nvPr>
        </p:nvSpPr>
        <p:spPr>
          <a:xfrm>
            <a:off x="786872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Nanum Gothic Coding"/>
                <a:ea typeface="Nanum Gothic Coding"/>
                <a:cs typeface="Nanum Gothic Coding"/>
                <a:sym typeface="Nanum Gothic Codi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45" name="Google Shape;845;p6">
            <a:hlinkClick r:id="" action="ppaction://hlinkshowjump?jump=nextslide"/>
          </p:cNvPr>
          <p:cNvSpPr txBox="1">
            <a:spLocks noGrp="1"/>
          </p:cNvSpPr>
          <p:nvPr>
            <p:ph type="subTitle" idx="2"/>
          </p:nvPr>
        </p:nvSpPr>
        <p:spPr>
          <a:xfrm>
            <a:off x="7622672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Nanum Gothic Coding"/>
                <a:ea typeface="Nanum Gothic Coding"/>
                <a:cs typeface="Nanum Gothic Coding"/>
                <a:sym typeface="Nanum Gothic Codi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11"/>
          <p:cNvGrpSpPr/>
          <p:nvPr/>
        </p:nvGrpSpPr>
        <p:grpSpPr>
          <a:xfrm>
            <a:off x="-4499" y="85"/>
            <a:ext cx="9153479" cy="5143338"/>
            <a:chOff x="-4499" y="85"/>
            <a:chExt cx="9153479" cy="5143338"/>
          </a:xfrm>
        </p:grpSpPr>
        <p:sp>
          <p:nvSpPr>
            <p:cNvPr id="1503" name="Google Shape;1503;p11"/>
            <p:cNvSpPr/>
            <p:nvPr/>
          </p:nvSpPr>
          <p:spPr>
            <a:xfrm>
              <a:off x="-4499" y="502840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-4499" y="48895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-4499" y="475068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-4499" y="461278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-4499" y="447392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-4499" y="433506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-4499" y="419620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-4499" y="405734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-4499" y="39184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-4499" y="37796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-4499" y="364168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-4499" y="350282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1"/>
            <p:cNvSpPr/>
            <p:nvPr/>
          </p:nvSpPr>
          <p:spPr>
            <a:xfrm>
              <a:off x="-4499" y="3363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1"/>
            <p:cNvSpPr/>
            <p:nvPr/>
          </p:nvSpPr>
          <p:spPr>
            <a:xfrm>
              <a:off x="-4499" y="3225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-4499" y="30862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-4499" y="294742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-4499" y="280856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-4499" y="267062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-4499" y="253176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-4499" y="239290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-4499" y="225404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-4499" y="211518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-4499" y="197632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-4499" y="183841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-4499" y="169955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-4499" y="156069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-4499" y="142184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-4499" y="128298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-4499" y="114412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-4499" y="100526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-4499" y="86735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-4499" y="72849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-4499" y="58963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-4499" y="45077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-4499" y="31191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-4499" y="17305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-4499" y="3419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5269" y="50993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269" y="49604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5269" y="482163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5269" y="468373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5269" y="45448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5269" y="44060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5269" y="4267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269" y="412829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5269" y="398943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5269" y="3850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5269" y="371263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5269" y="357377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5269" y="34349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269" y="329608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5269" y="315723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5269" y="301837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5269" y="2879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5269" y="274157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5269" y="260271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5269" y="246385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5269" y="232499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5269" y="218613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5269" y="204727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5269" y="190936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5269" y="177050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5269" y="1631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5269" y="149279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5269" y="135393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5269" y="121507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5269" y="107621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5269" y="93830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5269" y="79944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5269" y="66058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5269" y="52172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5269" y="38286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5269" y="24400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5269" y="10514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1"/>
            <p:cNvSpPr/>
            <p:nvPr/>
          </p:nvSpPr>
          <p:spPr>
            <a:xfrm>
              <a:off x="1601" y="506334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1"/>
            <p:cNvSpPr/>
            <p:nvPr/>
          </p:nvSpPr>
          <p:spPr>
            <a:xfrm>
              <a:off x="1601" y="492448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1"/>
            <p:cNvSpPr/>
            <p:nvPr/>
          </p:nvSpPr>
          <p:spPr>
            <a:xfrm>
              <a:off x="1601" y="478562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1"/>
            <p:cNvSpPr/>
            <p:nvPr/>
          </p:nvSpPr>
          <p:spPr>
            <a:xfrm>
              <a:off x="1601" y="464771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1601" y="450886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1601" y="437000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1"/>
            <p:cNvSpPr/>
            <p:nvPr/>
          </p:nvSpPr>
          <p:spPr>
            <a:xfrm>
              <a:off x="1601" y="423114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1"/>
            <p:cNvSpPr/>
            <p:nvPr/>
          </p:nvSpPr>
          <p:spPr>
            <a:xfrm>
              <a:off x="1601" y="409228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1"/>
            <p:cNvSpPr/>
            <p:nvPr/>
          </p:nvSpPr>
          <p:spPr>
            <a:xfrm>
              <a:off x="1601" y="395342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1"/>
            <p:cNvSpPr/>
            <p:nvPr/>
          </p:nvSpPr>
          <p:spPr>
            <a:xfrm>
              <a:off x="1601" y="381456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1"/>
            <p:cNvSpPr/>
            <p:nvPr/>
          </p:nvSpPr>
          <p:spPr>
            <a:xfrm>
              <a:off x="1601" y="367662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1"/>
            <p:cNvSpPr/>
            <p:nvPr/>
          </p:nvSpPr>
          <p:spPr>
            <a:xfrm>
              <a:off x="1601" y="35377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1"/>
            <p:cNvSpPr/>
            <p:nvPr/>
          </p:nvSpPr>
          <p:spPr>
            <a:xfrm>
              <a:off x="1601" y="339893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1"/>
            <p:cNvSpPr/>
            <p:nvPr/>
          </p:nvSpPr>
          <p:spPr>
            <a:xfrm>
              <a:off x="1601" y="326007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1"/>
            <p:cNvSpPr/>
            <p:nvPr/>
          </p:nvSpPr>
          <p:spPr>
            <a:xfrm>
              <a:off x="1601" y="312121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1"/>
            <p:cNvSpPr/>
            <p:nvPr/>
          </p:nvSpPr>
          <p:spPr>
            <a:xfrm>
              <a:off x="1601" y="298236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1"/>
            <p:cNvSpPr/>
            <p:nvPr/>
          </p:nvSpPr>
          <p:spPr>
            <a:xfrm>
              <a:off x="1601" y="284350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1"/>
            <p:cNvSpPr/>
            <p:nvPr/>
          </p:nvSpPr>
          <p:spPr>
            <a:xfrm>
              <a:off x="1601" y="270556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1601" y="256670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1601" y="242784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1601" y="228898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1601" y="215012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1601" y="201126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1601" y="187335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1601" y="173449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1601" y="159563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1601" y="14567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1601" y="131792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1601" y="117906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1601" y="104020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1601" y="90229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1601" y="76343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1601" y="624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1601" y="48571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1601" y="3468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1601" y="207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1601" y="69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1601" y="5133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1601" y="499429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1601" y="485543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1601" y="471657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1601" y="45786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1601" y="443980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1601" y="430094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1601" y="416208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601" y="402322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601" y="388437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1601" y="3745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1601" y="36075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1601" y="34687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1601" y="33298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1601" y="31910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1601" y="305216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1601" y="291330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1601" y="277444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1601" y="263650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1601" y="2497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1601" y="235879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1601" y="221993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1601" y="208107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1601" y="194221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1601" y="180430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1601" y="166544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1601" y="152658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1601" y="138772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1601" y="124886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1601" y="111000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1601" y="971149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1601" y="83324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1601" y="69438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1601" y="55552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1601" y="41666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1601" y="27780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1601" y="13894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1601" y="8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2" name="Google Shape;1652;p11"/>
          <p:cNvGrpSpPr/>
          <p:nvPr/>
        </p:nvGrpSpPr>
        <p:grpSpPr>
          <a:xfrm>
            <a:off x="347375" y="249475"/>
            <a:ext cx="8449275" cy="4648800"/>
            <a:chOff x="347375" y="249475"/>
            <a:chExt cx="8449275" cy="4648800"/>
          </a:xfrm>
        </p:grpSpPr>
        <p:grpSp>
          <p:nvGrpSpPr>
            <p:cNvPr id="1653" name="Google Shape;1653;p11"/>
            <p:cNvGrpSpPr/>
            <p:nvPr/>
          </p:nvGrpSpPr>
          <p:grpSpPr>
            <a:xfrm>
              <a:off x="347375" y="249475"/>
              <a:ext cx="8449200" cy="369900"/>
              <a:chOff x="347375" y="249475"/>
              <a:chExt cx="8449200" cy="369900"/>
            </a:xfrm>
          </p:grpSpPr>
          <p:sp>
            <p:nvSpPr>
              <p:cNvPr id="1654" name="Google Shape;1654;p11"/>
              <p:cNvSpPr/>
              <p:nvPr/>
            </p:nvSpPr>
            <p:spPr>
              <a:xfrm>
                <a:off x="347375" y="249475"/>
                <a:ext cx="8449200" cy="369900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306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Nanum Gothic Coding"/>
                  <a:ea typeface="Nanum Gothic Coding"/>
                  <a:cs typeface="Nanum Gothic Coding"/>
                  <a:sym typeface="Nanum Gothic Coding"/>
                </a:endParaRPr>
              </a:p>
            </p:txBody>
          </p:sp>
          <p:grpSp>
            <p:nvGrpSpPr>
              <p:cNvPr id="1655" name="Google Shape;1655;p11"/>
              <p:cNvGrpSpPr/>
              <p:nvPr/>
            </p:nvGrpSpPr>
            <p:grpSpPr>
              <a:xfrm>
                <a:off x="7968325" y="355525"/>
                <a:ext cx="655400" cy="157800"/>
                <a:chOff x="7968325" y="355525"/>
                <a:chExt cx="655400" cy="157800"/>
              </a:xfrm>
            </p:grpSpPr>
            <p:sp>
              <p:nvSpPr>
                <p:cNvPr id="1656" name="Google Shape;1656;p11"/>
                <p:cNvSpPr/>
                <p:nvPr/>
              </p:nvSpPr>
              <p:spPr>
                <a:xfrm>
                  <a:off x="84662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57" name="Google Shape;1657;p11"/>
                <p:cNvCxnSpPr/>
                <p:nvPr/>
              </p:nvCxnSpPr>
              <p:spPr>
                <a:xfrm>
                  <a:off x="8466225" y="355525"/>
                  <a:ext cx="155700" cy="157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658" name="Google Shape;1658;p11"/>
                <p:cNvSpPr/>
                <p:nvPr/>
              </p:nvSpPr>
              <p:spPr>
                <a:xfrm>
                  <a:off x="821727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59" name="Google Shape;1659;p11"/>
                <p:cNvCxnSpPr/>
                <p:nvPr/>
              </p:nvCxnSpPr>
              <p:spPr>
                <a:xfrm flipH="1">
                  <a:off x="8469525" y="355525"/>
                  <a:ext cx="154200" cy="15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660" name="Google Shape;1660;p11"/>
                <p:cNvSpPr/>
                <p:nvPr/>
              </p:nvSpPr>
              <p:spPr>
                <a:xfrm>
                  <a:off x="79683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1" name="Google Shape;1661;p11"/>
                <p:cNvSpPr/>
                <p:nvPr/>
              </p:nvSpPr>
              <p:spPr>
                <a:xfrm>
                  <a:off x="8236325" y="436075"/>
                  <a:ext cx="119400" cy="552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62" name="Google Shape;1662;p11"/>
                <p:cNvCxnSpPr/>
                <p:nvPr/>
              </p:nvCxnSpPr>
              <p:spPr>
                <a:xfrm>
                  <a:off x="7985275" y="434425"/>
                  <a:ext cx="123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1663" name="Google Shape;1663;p11"/>
            <p:cNvSpPr/>
            <p:nvPr/>
          </p:nvSpPr>
          <p:spPr>
            <a:xfrm>
              <a:off x="347450" y="619375"/>
              <a:ext cx="8449200" cy="4278900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</p:grpSp>
      <p:sp>
        <p:nvSpPr>
          <p:cNvPr id="1664" name="Google Shape;1664;p11"/>
          <p:cNvSpPr txBox="1">
            <a:spLocks noGrp="1"/>
          </p:cNvSpPr>
          <p:nvPr>
            <p:ph type="title" hasCustomPrompt="1"/>
          </p:nvPr>
        </p:nvSpPr>
        <p:spPr>
          <a:xfrm>
            <a:off x="1931840" y="1645750"/>
            <a:ext cx="5280300" cy="140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5" name="Google Shape;1665;p11"/>
          <p:cNvSpPr txBox="1">
            <a:spLocks noGrp="1"/>
          </p:cNvSpPr>
          <p:nvPr>
            <p:ph type="subTitle" idx="1"/>
          </p:nvPr>
        </p:nvSpPr>
        <p:spPr>
          <a:xfrm>
            <a:off x="1931850" y="3104150"/>
            <a:ext cx="5280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66" name="Google Shape;1666;p11">
            <a:hlinkClick r:id="" action="ppaction://hlinkshowjump?jump=previousslide"/>
          </p:cNvPr>
          <p:cNvSpPr txBox="1">
            <a:spLocks noGrp="1"/>
          </p:cNvSpPr>
          <p:nvPr>
            <p:ph type="subTitle" idx="2"/>
          </p:nvPr>
        </p:nvSpPr>
        <p:spPr>
          <a:xfrm>
            <a:off x="786872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Nanum Gothic Coding"/>
                <a:ea typeface="Nanum Gothic Coding"/>
                <a:cs typeface="Nanum Gothic Coding"/>
                <a:sym typeface="Nanum Gothic Codi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67" name="Google Shape;1667;p11">
            <a:hlinkClick r:id="" action="ppaction://hlinkshowjump?jump=nextslide"/>
          </p:cNvPr>
          <p:cNvSpPr txBox="1">
            <a:spLocks noGrp="1"/>
          </p:cNvSpPr>
          <p:nvPr>
            <p:ph type="subTitle" idx="3"/>
          </p:nvPr>
        </p:nvSpPr>
        <p:spPr>
          <a:xfrm>
            <a:off x="7622672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Nanum Gothic Coding"/>
                <a:ea typeface="Nanum Gothic Coding"/>
                <a:cs typeface="Nanum Gothic Coding"/>
                <a:sym typeface="Nanum Gothic Codi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BLANK_19"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5" name="Google Shape;4065;p27"/>
          <p:cNvGrpSpPr/>
          <p:nvPr/>
        </p:nvGrpSpPr>
        <p:grpSpPr>
          <a:xfrm>
            <a:off x="-4499" y="85"/>
            <a:ext cx="9153479" cy="5143338"/>
            <a:chOff x="-4499" y="85"/>
            <a:chExt cx="9153479" cy="5143338"/>
          </a:xfrm>
        </p:grpSpPr>
        <p:sp>
          <p:nvSpPr>
            <p:cNvPr id="4066" name="Google Shape;4066;p27"/>
            <p:cNvSpPr/>
            <p:nvPr/>
          </p:nvSpPr>
          <p:spPr>
            <a:xfrm>
              <a:off x="-4499" y="502840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7"/>
            <p:cNvSpPr/>
            <p:nvPr/>
          </p:nvSpPr>
          <p:spPr>
            <a:xfrm>
              <a:off x="-4499" y="48895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7"/>
            <p:cNvSpPr/>
            <p:nvPr/>
          </p:nvSpPr>
          <p:spPr>
            <a:xfrm>
              <a:off x="-4499" y="475068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7"/>
            <p:cNvSpPr/>
            <p:nvPr/>
          </p:nvSpPr>
          <p:spPr>
            <a:xfrm>
              <a:off x="-4499" y="461278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7"/>
            <p:cNvSpPr/>
            <p:nvPr/>
          </p:nvSpPr>
          <p:spPr>
            <a:xfrm>
              <a:off x="-4499" y="447392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7"/>
            <p:cNvSpPr/>
            <p:nvPr/>
          </p:nvSpPr>
          <p:spPr>
            <a:xfrm>
              <a:off x="-4499" y="433506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7"/>
            <p:cNvSpPr/>
            <p:nvPr/>
          </p:nvSpPr>
          <p:spPr>
            <a:xfrm>
              <a:off x="-4499" y="419620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7"/>
            <p:cNvSpPr/>
            <p:nvPr/>
          </p:nvSpPr>
          <p:spPr>
            <a:xfrm>
              <a:off x="-4499" y="405734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7"/>
            <p:cNvSpPr/>
            <p:nvPr/>
          </p:nvSpPr>
          <p:spPr>
            <a:xfrm>
              <a:off x="-4499" y="39184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7"/>
            <p:cNvSpPr/>
            <p:nvPr/>
          </p:nvSpPr>
          <p:spPr>
            <a:xfrm>
              <a:off x="-4499" y="37796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7"/>
            <p:cNvSpPr/>
            <p:nvPr/>
          </p:nvSpPr>
          <p:spPr>
            <a:xfrm>
              <a:off x="-4499" y="364168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7"/>
            <p:cNvSpPr/>
            <p:nvPr/>
          </p:nvSpPr>
          <p:spPr>
            <a:xfrm>
              <a:off x="-4499" y="350282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7"/>
            <p:cNvSpPr/>
            <p:nvPr/>
          </p:nvSpPr>
          <p:spPr>
            <a:xfrm>
              <a:off x="-4499" y="3363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7"/>
            <p:cNvSpPr/>
            <p:nvPr/>
          </p:nvSpPr>
          <p:spPr>
            <a:xfrm>
              <a:off x="-4499" y="3225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7"/>
            <p:cNvSpPr/>
            <p:nvPr/>
          </p:nvSpPr>
          <p:spPr>
            <a:xfrm>
              <a:off x="-4499" y="30862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7"/>
            <p:cNvSpPr/>
            <p:nvPr/>
          </p:nvSpPr>
          <p:spPr>
            <a:xfrm>
              <a:off x="-4499" y="294742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7"/>
            <p:cNvSpPr/>
            <p:nvPr/>
          </p:nvSpPr>
          <p:spPr>
            <a:xfrm>
              <a:off x="-4499" y="280856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7"/>
            <p:cNvSpPr/>
            <p:nvPr/>
          </p:nvSpPr>
          <p:spPr>
            <a:xfrm>
              <a:off x="-4499" y="267062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7"/>
            <p:cNvSpPr/>
            <p:nvPr/>
          </p:nvSpPr>
          <p:spPr>
            <a:xfrm>
              <a:off x="-4499" y="253176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7"/>
            <p:cNvSpPr/>
            <p:nvPr/>
          </p:nvSpPr>
          <p:spPr>
            <a:xfrm>
              <a:off x="-4499" y="239290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7"/>
            <p:cNvSpPr/>
            <p:nvPr/>
          </p:nvSpPr>
          <p:spPr>
            <a:xfrm>
              <a:off x="-4499" y="225404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7"/>
            <p:cNvSpPr/>
            <p:nvPr/>
          </p:nvSpPr>
          <p:spPr>
            <a:xfrm>
              <a:off x="-4499" y="211518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7"/>
            <p:cNvSpPr/>
            <p:nvPr/>
          </p:nvSpPr>
          <p:spPr>
            <a:xfrm>
              <a:off x="-4499" y="197632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7"/>
            <p:cNvSpPr/>
            <p:nvPr/>
          </p:nvSpPr>
          <p:spPr>
            <a:xfrm>
              <a:off x="-4499" y="183841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7"/>
            <p:cNvSpPr/>
            <p:nvPr/>
          </p:nvSpPr>
          <p:spPr>
            <a:xfrm>
              <a:off x="-4499" y="169955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7"/>
            <p:cNvSpPr/>
            <p:nvPr/>
          </p:nvSpPr>
          <p:spPr>
            <a:xfrm>
              <a:off x="-4499" y="156069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7"/>
            <p:cNvSpPr/>
            <p:nvPr/>
          </p:nvSpPr>
          <p:spPr>
            <a:xfrm>
              <a:off x="-4499" y="142184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7"/>
            <p:cNvSpPr/>
            <p:nvPr/>
          </p:nvSpPr>
          <p:spPr>
            <a:xfrm>
              <a:off x="-4499" y="128298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7"/>
            <p:cNvSpPr/>
            <p:nvPr/>
          </p:nvSpPr>
          <p:spPr>
            <a:xfrm>
              <a:off x="-4499" y="114412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7"/>
            <p:cNvSpPr/>
            <p:nvPr/>
          </p:nvSpPr>
          <p:spPr>
            <a:xfrm>
              <a:off x="-4499" y="100526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7"/>
            <p:cNvSpPr/>
            <p:nvPr/>
          </p:nvSpPr>
          <p:spPr>
            <a:xfrm>
              <a:off x="-4499" y="86735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7"/>
            <p:cNvSpPr/>
            <p:nvPr/>
          </p:nvSpPr>
          <p:spPr>
            <a:xfrm>
              <a:off x="-4499" y="72849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7"/>
            <p:cNvSpPr/>
            <p:nvPr/>
          </p:nvSpPr>
          <p:spPr>
            <a:xfrm>
              <a:off x="-4499" y="58963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7"/>
            <p:cNvSpPr/>
            <p:nvPr/>
          </p:nvSpPr>
          <p:spPr>
            <a:xfrm>
              <a:off x="-4499" y="45077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7"/>
            <p:cNvSpPr/>
            <p:nvPr/>
          </p:nvSpPr>
          <p:spPr>
            <a:xfrm>
              <a:off x="-4499" y="31191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7"/>
            <p:cNvSpPr/>
            <p:nvPr/>
          </p:nvSpPr>
          <p:spPr>
            <a:xfrm>
              <a:off x="-4499" y="17305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7"/>
            <p:cNvSpPr/>
            <p:nvPr/>
          </p:nvSpPr>
          <p:spPr>
            <a:xfrm>
              <a:off x="-4499" y="3419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7"/>
            <p:cNvSpPr/>
            <p:nvPr/>
          </p:nvSpPr>
          <p:spPr>
            <a:xfrm>
              <a:off x="5269" y="50993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7"/>
            <p:cNvSpPr/>
            <p:nvPr/>
          </p:nvSpPr>
          <p:spPr>
            <a:xfrm>
              <a:off x="5269" y="49604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7"/>
            <p:cNvSpPr/>
            <p:nvPr/>
          </p:nvSpPr>
          <p:spPr>
            <a:xfrm>
              <a:off x="5269" y="482163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7"/>
            <p:cNvSpPr/>
            <p:nvPr/>
          </p:nvSpPr>
          <p:spPr>
            <a:xfrm>
              <a:off x="5269" y="468373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7"/>
            <p:cNvSpPr/>
            <p:nvPr/>
          </p:nvSpPr>
          <p:spPr>
            <a:xfrm>
              <a:off x="5269" y="45448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7"/>
            <p:cNvSpPr/>
            <p:nvPr/>
          </p:nvSpPr>
          <p:spPr>
            <a:xfrm>
              <a:off x="5269" y="44060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7"/>
            <p:cNvSpPr/>
            <p:nvPr/>
          </p:nvSpPr>
          <p:spPr>
            <a:xfrm>
              <a:off x="5269" y="4267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7"/>
            <p:cNvSpPr/>
            <p:nvPr/>
          </p:nvSpPr>
          <p:spPr>
            <a:xfrm>
              <a:off x="5269" y="412829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7"/>
            <p:cNvSpPr/>
            <p:nvPr/>
          </p:nvSpPr>
          <p:spPr>
            <a:xfrm>
              <a:off x="5269" y="398943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7"/>
            <p:cNvSpPr/>
            <p:nvPr/>
          </p:nvSpPr>
          <p:spPr>
            <a:xfrm>
              <a:off x="5269" y="3850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7"/>
            <p:cNvSpPr/>
            <p:nvPr/>
          </p:nvSpPr>
          <p:spPr>
            <a:xfrm>
              <a:off x="5269" y="371263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7"/>
            <p:cNvSpPr/>
            <p:nvPr/>
          </p:nvSpPr>
          <p:spPr>
            <a:xfrm>
              <a:off x="5269" y="357377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7"/>
            <p:cNvSpPr/>
            <p:nvPr/>
          </p:nvSpPr>
          <p:spPr>
            <a:xfrm>
              <a:off x="5269" y="34349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7"/>
            <p:cNvSpPr/>
            <p:nvPr/>
          </p:nvSpPr>
          <p:spPr>
            <a:xfrm>
              <a:off x="5269" y="329608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7"/>
            <p:cNvSpPr/>
            <p:nvPr/>
          </p:nvSpPr>
          <p:spPr>
            <a:xfrm>
              <a:off x="5269" y="315723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7"/>
            <p:cNvSpPr/>
            <p:nvPr/>
          </p:nvSpPr>
          <p:spPr>
            <a:xfrm>
              <a:off x="5269" y="301837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7"/>
            <p:cNvSpPr/>
            <p:nvPr/>
          </p:nvSpPr>
          <p:spPr>
            <a:xfrm>
              <a:off x="5269" y="2879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7"/>
            <p:cNvSpPr/>
            <p:nvPr/>
          </p:nvSpPr>
          <p:spPr>
            <a:xfrm>
              <a:off x="5269" y="274157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7"/>
            <p:cNvSpPr/>
            <p:nvPr/>
          </p:nvSpPr>
          <p:spPr>
            <a:xfrm>
              <a:off x="5269" y="260271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7"/>
            <p:cNvSpPr/>
            <p:nvPr/>
          </p:nvSpPr>
          <p:spPr>
            <a:xfrm>
              <a:off x="5269" y="246385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7"/>
            <p:cNvSpPr/>
            <p:nvPr/>
          </p:nvSpPr>
          <p:spPr>
            <a:xfrm>
              <a:off x="5269" y="232499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7"/>
            <p:cNvSpPr/>
            <p:nvPr/>
          </p:nvSpPr>
          <p:spPr>
            <a:xfrm>
              <a:off x="5269" y="218613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7"/>
            <p:cNvSpPr/>
            <p:nvPr/>
          </p:nvSpPr>
          <p:spPr>
            <a:xfrm>
              <a:off x="5269" y="204727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7"/>
            <p:cNvSpPr/>
            <p:nvPr/>
          </p:nvSpPr>
          <p:spPr>
            <a:xfrm>
              <a:off x="5269" y="190936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7"/>
            <p:cNvSpPr/>
            <p:nvPr/>
          </p:nvSpPr>
          <p:spPr>
            <a:xfrm>
              <a:off x="5269" y="177050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7"/>
            <p:cNvSpPr/>
            <p:nvPr/>
          </p:nvSpPr>
          <p:spPr>
            <a:xfrm>
              <a:off x="5269" y="1631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7"/>
            <p:cNvSpPr/>
            <p:nvPr/>
          </p:nvSpPr>
          <p:spPr>
            <a:xfrm>
              <a:off x="5269" y="149279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7"/>
            <p:cNvSpPr/>
            <p:nvPr/>
          </p:nvSpPr>
          <p:spPr>
            <a:xfrm>
              <a:off x="5269" y="135393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7"/>
            <p:cNvSpPr/>
            <p:nvPr/>
          </p:nvSpPr>
          <p:spPr>
            <a:xfrm>
              <a:off x="5269" y="121507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7"/>
            <p:cNvSpPr/>
            <p:nvPr/>
          </p:nvSpPr>
          <p:spPr>
            <a:xfrm>
              <a:off x="5269" y="107621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7"/>
            <p:cNvSpPr/>
            <p:nvPr/>
          </p:nvSpPr>
          <p:spPr>
            <a:xfrm>
              <a:off x="5269" y="93830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7"/>
            <p:cNvSpPr/>
            <p:nvPr/>
          </p:nvSpPr>
          <p:spPr>
            <a:xfrm>
              <a:off x="5269" y="79944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7"/>
            <p:cNvSpPr/>
            <p:nvPr/>
          </p:nvSpPr>
          <p:spPr>
            <a:xfrm>
              <a:off x="5269" y="66058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7"/>
            <p:cNvSpPr/>
            <p:nvPr/>
          </p:nvSpPr>
          <p:spPr>
            <a:xfrm>
              <a:off x="5269" y="52172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7"/>
            <p:cNvSpPr/>
            <p:nvPr/>
          </p:nvSpPr>
          <p:spPr>
            <a:xfrm>
              <a:off x="5269" y="38286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7"/>
            <p:cNvSpPr/>
            <p:nvPr/>
          </p:nvSpPr>
          <p:spPr>
            <a:xfrm>
              <a:off x="5269" y="24400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7"/>
            <p:cNvSpPr/>
            <p:nvPr/>
          </p:nvSpPr>
          <p:spPr>
            <a:xfrm>
              <a:off x="5269" y="10514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7"/>
            <p:cNvSpPr/>
            <p:nvPr/>
          </p:nvSpPr>
          <p:spPr>
            <a:xfrm>
              <a:off x="1601" y="506334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7"/>
            <p:cNvSpPr/>
            <p:nvPr/>
          </p:nvSpPr>
          <p:spPr>
            <a:xfrm>
              <a:off x="1601" y="492448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7"/>
            <p:cNvSpPr/>
            <p:nvPr/>
          </p:nvSpPr>
          <p:spPr>
            <a:xfrm>
              <a:off x="1601" y="478562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7"/>
            <p:cNvSpPr/>
            <p:nvPr/>
          </p:nvSpPr>
          <p:spPr>
            <a:xfrm>
              <a:off x="1601" y="464771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7"/>
            <p:cNvSpPr/>
            <p:nvPr/>
          </p:nvSpPr>
          <p:spPr>
            <a:xfrm>
              <a:off x="1601" y="450886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7"/>
            <p:cNvSpPr/>
            <p:nvPr/>
          </p:nvSpPr>
          <p:spPr>
            <a:xfrm>
              <a:off x="1601" y="437000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7"/>
            <p:cNvSpPr/>
            <p:nvPr/>
          </p:nvSpPr>
          <p:spPr>
            <a:xfrm>
              <a:off x="1601" y="423114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7"/>
            <p:cNvSpPr/>
            <p:nvPr/>
          </p:nvSpPr>
          <p:spPr>
            <a:xfrm>
              <a:off x="1601" y="409228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7"/>
            <p:cNvSpPr/>
            <p:nvPr/>
          </p:nvSpPr>
          <p:spPr>
            <a:xfrm>
              <a:off x="1601" y="395342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7"/>
            <p:cNvSpPr/>
            <p:nvPr/>
          </p:nvSpPr>
          <p:spPr>
            <a:xfrm>
              <a:off x="1601" y="381456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7"/>
            <p:cNvSpPr/>
            <p:nvPr/>
          </p:nvSpPr>
          <p:spPr>
            <a:xfrm>
              <a:off x="1601" y="367662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7"/>
            <p:cNvSpPr/>
            <p:nvPr/>
          </p:nvSpPr>
          <p:spPr>
            <a:xfrm>
              <a:off x="1601" y="35377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7"/>
            <p:cNvSpPr/>
            <p:nvPr/>
          </p:nvSpPr>
          <p:spPr>
            <a:xfrm>
              <a:off x="1601" y="339893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7"/>
            <p:cNvSpPr/>
            <p:nvPr/>
          </p:nvSpPr>
          <p:spPr>
            <a:xfrm>
              <a:off x="1601" y="326007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7"/>
            <p:cNvSpPr/>
            <p:nvPr/>
          </p:nvSpPr>
          <p:spPr>
            <a:xfrm>
              <a:off x="1601" y="312121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7"/>
            <p:cNvSpPr/>
            <p:nvPr/>
          </p:nvSpPr>
          <p:spPr>
            <a:xfrm>
              <a:off x="1601" y="298236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7"/>
            <p:cNvSpPr/>
            <p:nvPr/>
          </p:nvSpPr>
          <p:spPr>
            <a:xfrm>
              <a:off x="1601" y="284350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7"/>
            <p:cNvSpPr/>
            <p:nvPr/>
          </p:nvSpPr>
          <p:spPr>
            <a:xfrm>
              <a:off x="1601" y="270556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7"/>
            <p:cNvSpPr/>
            <p:nvPr/>
          </p:nvSpPr>
          <p:spPr>
            <a:xfrm>
              <a:off x="1601" y="256670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7"/>
            <p:cNvSpPr/>
            <p:nvPr/>
          </p:nvSpPr>
          <p:spPr>
            <a:xfrm>
              <a:off x="1601" y="242784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7"/>
            <p:cNvSpPr/>
            <p:nvPr/>
          </p:nvSpPr>
          <p:spPr>
            <a:xfrm>
              <a:off x="1601" y="228898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7"/>
            <p:cNvSpPr/>
            <p:nvPr/>
          </p:nvSpPr>
          <p:spPr>
            <a:xfrm>
              <a:off x="1601" y="215012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7"/>
            <p:cNvSpPr/>
            <p:nvPr/>
          </p:nvSpPr>
          <p:spPr>
            <a:xfrm>
              <a:off x="1601" y="201126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7"/>
            <p:cNvSpPr/>
            <p:nvPr/>
          </p:nvSpPr>
          <p:spPr>
            <a:xfrm>
              <a:off x="1601" y="187335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7"/>
            <p:cNvSpPr/>
            <p:nvPr/>
          </p:nvSpPr>
          <p:spPr>
            <a:xfrm>
              <a:off x="1601" y="173449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7"/>
            <p:cNvSpPr/>
            <p:nvPr/>
          </p:nvSpPr>
          <p:spPr>
            <a:xfrm>
              <a:off x="1601" y="159563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7"/>
            <p:cNvSpPr/>
            <p:nvPr/>
          </p:nvSpPr>
          <p:spPr>
            <a:xfrm>
              <a:off x="1601" y="14567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7"/>
            <p:cNvSpPr/>
            <p:nvPr/>
          </p:nvSpPr>
          <p:spPr>
            <a:xfrm>
              <a:off x="1601" y="131792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7"/>
            <p:cNvSpPr/>
            <p:nvPr/>
          </p:nvSpPr>
          <p:spPr>
            <a:xfrm>
              <a:off x="1601" y="117906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7"/>
            <p:cNvSpPr/>
            <p:nvPr/>
          </p:nvSpPr>
          <p:spPr>
            <a:xfrm>
              <a:off x="1601" y="104020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7"/>
            <p:cNvSpPr/>
            <p:nvPr/>
          </p:nvSpPr>
          <p:spPr>
            <a:xfrm>
              <a:off x="1601" y="90229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7"/>
            <p:cNvSpPr/>
            <p:nvPr/>
          </p:nvSpPr>
          <p:spPr>
            <a:xfrm>
              <a:off x="1601" y="76343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7"/>
            <p:cNvSpPr/>
            <p:nvPr/>
          </p:nvSpPr>
          <p:spPr>
            <a:xfrm>
              <a:off x="1601" y="624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7"/>
            <p:cNvSpPr/>
            <p:nvPr/>
          </p:nvSpPr>
          <p:spPr>
            <a:xfrm>
              <a:off x="1601" y="48571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7"/>
            <p:cNvSpPr/>
            <p:nvPr/>
          </p:nvSpPr>
          <p:spPr>
            <a:xfrm>
              <a:off x="1601" y="3468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7"/>
            <p:cNvSpPr/>
            <p:nvPr/>
          </p:nvSpPr>
          <p:spPr>
            <a:xfrm>
              <a:off x="1601" y="207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7"/>
            <p:cNvSpPr/>
            <p:nvPr/>
          </p:nvSpPr>
          <p:spPr>
            <a:xfrm>
              <a:off x="1601" y="69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7"/>
            <p:cNvSpPr/>
            <p:nvPr/>
          </p:nvSpPr>
          <p:spPr>
            <a:xfrm>
              <a:off x="1601" y="5133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7"/>
            <p:cNvSpPr/>
            <p:nvPr/>
          </p:nvSpPr>
          <p:spPr>
            <a:xfrm>
              <a:off x="1601" y="499429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7"/>
            <p:cNvSpPr/>
            <p:nvPr/>
          </p:nvSpPr>
          <p:spPr>
            <a:xfrm>
              <a:off x="1601" y="485543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7"/>
            <p:cNvSpPr/>
            <p:nvPr/>
          </p:nvSpPr>
          <p:spPr>
            <a:xfrm>
              <a:off x="1601" y="471657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7"/>
            <p:cNvSpPr/>
            <p:nvPr/>
          </p:nvSpPr>
          <p:spPr>
            <a:xfrm>
              <a:off x="1601" y="45786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7"/>
            <p:cNvSpPr/>
            <p:nvPr/>
          </p:nvSpPr>
          <p:spPr>
            <a:xfrm>
              <a:off x="1601" y="443980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7"/>
            <p:cNvSpPr/>
            <p:nvPr/>
          </p:nvSpPr>
          <p:spPr>
            <a:xfrm>
              <a:off x="1601" y="430094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7"/>
            <p:cNvSpPr/>
            <p:nvPr/>
          </p:nvSpPr>
          <p:spPr>
            <a:xfrm>
              <a:off x="1601" y="416208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7"/>
            <p:cNvSpPr/>
            <p:nvPr/>
          </p:nvSpPr>
          <p:spPr>
            <a:xfrm>
              <a:off x="1601" y="402322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7"/>
            <p:cNvSpPr/>
            <p:nvPr/>
          </p:nvSpPr>
          <p:spPr>
            <a:xfrm>
              <a:off x="1601" y="388437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7"/>
            <p:cNvSpPr/>
            <p:nvPr/>
          </p:nvSpPr>
          <p:spPr>
            <a:xfrm>
              <a:off x="1601" y="3745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7"/>
            <p:cNvSpPr/>
            <p:nvPr/>
          </p:nvSpPr>
          <p:spPr>
            <a:xfrm>
              <a:off x="1601" y="36075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7"/>
            <p:cNvSpPr/>
            <p:nvPr/>
          </p:nvSpPr>
          <p:spPr>
            <a:xfrm>
              <a:off x="1601" y="34687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7"/>
            <p:cNvSpPr/>
            <p:nvPr/>
          </p:nvSpPr>
          <p:spPr>
            <a:xfrm>
              <a:off x="1601" y="33298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7"/>
            <p:cNvSpPr/>
            <p:nvPr/>
          </p:nvSpPr>
          <p:spPr>
            <a:xfrm>
              <a:off x="1601" y="31910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7"/>
            <p:cNvSpPr/>
            <p:nvPr/>
          </p:nvSpPr>
          <p:spPr>
            <a:xfrm>
              <a:off x="1601" y="305216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7"/>
            <p:cNvSpPr/>
            <p:nvPr/>
          </p:nvSpPr>
          <p:spPr>
            <a:xfrm>
              <a:off x="1601" y="291330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7"/>
            <p:cNvSpPr/>
            <p:nvPr/>
          </p:nvSpPr>
          <p:spPr>
            <a:xfrm>
              <a:off x="1601" y="277444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7"/>
            <p:cNvSpPr/>
            <p:nvPr/>
          </p:nvSpPr>
          <p:spPr>
            <a:xfrm>
              <a:off x="1601" y="263650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7"/>
            <p:cNvSpPr/>
            <p:nvPr/>
          </p:nvSpPr>
          <p:spPr>
            <a:xfrm>
              <a:off x="1601" y="2497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7"/>
            <p:cNvSpPr/>
            <p:nvPr/>
          </p:nvSpPr>
          <p:spPr>
            <a:xfrm>
              <a:off x="1601" y="235879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7"/>
            <p:cNvSpPr/>
            <p:nvPr/>
          </p:nvSpPr>
          <p:spPr>
            <a:xfrm>
              <a:off x="1601" y="221993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7"/>
            <p:cNvSpPr/>
            <p:nvPr/>
          </p:nvSpPr>
          <p:spPr>
            <a:xfrm>
              <a:off x="1601" y="208107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7"/>
            <p:cNvSpPr/>
            <p:nvPr/>
          </p:nvSpPr>
          <p:spPr>
            <a:xfrm>
              <a:off x="1601" y="194221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7"/>
            <p:cNvSpPr/>
            <p:nvPr/>
          </p:nvSpPr>
          <p:spPr>
            <a:xfrm>
              <a:off x="1601" y="180430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7"/>
            <p:cNvSpPr/>
            <p:nvPr/>
          </p:nvSpPr>
          <p:spPr>
            <a:xfrm>
              <a:off x="1601" y="166544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7"/>
            <p:cNvSpPr/>
            <p:nvPr/>
          </p:nvSpPr>
          <p:spPr>
            <a:xfrm>
              <a:off x="1601" y="152658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7"/>
            <p:cNvSpPr/>
            <p:nvPr/>
          </p:nvSpPr>
          <p:spPr>
            <a:xfrm>
              <a:off x="1601" y="138772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7"/>
            <p:cNvSpPr/>
            <p:nvPr/>
          </p:nvSpPr>
          <p:spPr>
            <a:xfrm>
              <a:off x="1601" y="124886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7"/>
            <p:cNvSpPr/>
            <p:nvPr/>
          </p:nvSpPr>
          <p:spPr>
            <a:xfrm>
              <a:off x="1601" y="111000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7"/>
            <p:cNvSpPr/>
            <p:nvPr/>
          </p:nvSpPr>
          <p:spPr>
            <a:xfrm>
              <a:off x="1601" y="971149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7"/>
            <p:cNvSpPr/>
            <p:nvPr/>
          </p:nvSpPr>
          <p:spPr>
            <a:xfrm>
              <a:off x="1601" y="83324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7"/>
            <p:cNvSpPr/>
            <p:nvPr/>
          </p:nvSpPr>
          <p:spPr>
            <a:xfrm>
              <a:off x="1601" y="69438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7"/>
            <p:cNvSpPr/>
            <p:nvPr/>
          </p:nvSpPr>
          <p:spPr>
            <a:xfrm>
              <a:off x="1601" y="55552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7"/>
            <p:cNvSpPr/>
            <p:nvPr/>
          </p:nvSpPr>
          <p:spPr>
            <a:xfrm>
              <a:off x="1601" y="41666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7"/>
            <p:cNvSpPr/>
            <p:nvPr/>
          </p:nvSpPr>
          <p:spPr>
            <a:xfrm>
              <a:off x="1601" y="27780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7"/>
            <p:cNvSpPr/>
            <p:nvPr/>
          </p:nvSpPr>
          <p:spPr>
            <a:xfrm>
              <a:off x="1601" y="13894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7"/>
            <p:cNvSpPr/>
            <p:nvPr/>
          </p:nvSpPr>
          <p:spPr>
            <a:xfrm>
              <a:off x="1601" y="8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5" name="Google Shape;4215;p27"/>
          <p:cNvGrpSpPr/>
          <p:nvPr/>
        </p:nvGrpSpPr>
        <p:grpSpPr>
          <a:xfrm>
            <a:off x="347375" y="249475"/>
            <a:ext cx="8449275" cy="4648800"/>
            <a:chOff x="347375" y="249475"/>
            <a:chExt cx="8449275" cy="4648800"/>
          </a:xfrm>
        </p:grpSpPr>
        <p:grpSp>
          <p:nvGrpSpPr>
            <p:cNvPr id="4216" name="Google Shape;4216;p27"/>
            <p:cNvGrpSpPr/>
            <p:nvPr/>
          </p:nvGrpSpPr>
          <p:grpSpPr>
            <a:xfrm>
              <a:off x="347375" y="249475"/>
              <a:ext cx="8449200" cy="369900"/>
              <a:chOff x="347375" y="249475"/>
              <a:chExt cx="8449200" cy="369900"/>
            </a:xfrm>
          </p:grpSpPr>
          <p:sp>
            <p:nvSpPr>
              <p:cNvPr id="4217" name="Google Shape;4217;p27"/>
              <p:cNvSpPr/>
              <p:nvPr/>
            </p:nvSpPr>
            <p:spPr>
              <a:xfrm>
                <a:off x="347375" y="249475"/>
                <a:ext cx="8449200" cy="369900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306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Nanum Gothic Coding"/>
                  <a:ea typeface="Nanum Gothic Coding"/>
                  <a:cs typeface="Nanum Gothic Coding"/>
                  <a:sym typeface="Nanum Gothic Coding"/>
                </a:endParaRPr>
              </a:p>
            </p:txBody>
          </p:sp>
          <p:grpSp>
            <p:nvGrpSpPr>
              <p:cNvPr id="4218" name="Google Shape;4218;p27"/>
              <p:cNvGrpSpPr/>
              <p:nvPr/>
            </p:nvGrpSpPr>
            <p:grpSpPr>
              <a:xfrm>
                <a:off x="7968325" y="355525"/>
                <a:ext cx="655400" cy="157800"/>
                <a:chOff x="7968325" y="355525"/>
                <a:chExt cx="655400" cy="157800"/>
              </a:xfrm>
            </p:grpSpPr>
            <p:sp>
              <p:nvSpPr>
                <p:cNvPr id="4219" name="Google Shape;4219;p27"/>
                <p:cNvSpPr/>
                <p:nvPr/>
              </p:nvSpPr>
              <p:spPr>
                <a:xfrm>
                  <a:off x="84662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220" name="Google Shape;4220;p27"/>
                <p:cNvCxnSpPr/>
                <p:nvPr/>
              </p:nvCxnSpPr>
              <p:spPr>
                <a:xfrm>
                  <a:off x="8466225" y="355525"/>
                  <a:ext cx="155700" cy="157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221" name="Google Shape;4221;p27"/>
                <p:cNvSpPr/>
                <p:nvPr/>
              </p:nvSpPr>
              <p:spPr>
                <a:xfrm>
                  <a:off x="821727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222" name="Google Shape;4222;p27"/>
                <p:cNvCxnSpPr/>
                <p:nvPr/>
              </p:nvCxnSpPr>
              <p:spPr>
                <a:xfrm flipH="1">
                  <a:off x="8469525" y="355525"/>
                  <a:ext cx="154200" cy="15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223" name="Google Shape;4223;p27"/>
                <p:cNvSpPr/>
                <p:nvPr/>
              </p:nvSpPr>
              <p:spPr>
                <a:xfrm>
                  <a:off x="79683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4" name="Google Shape;4224;p27"/>
                <p:cNvSpPr/>
                <p:nvPr/>
              </p:nvSpPr>
              <p:spPr>
                <a:xfrm>
                  <a:off x="8236325" y="436075"/>
                  <a:ext cx="119400" cy="552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225" name="Google Shape;4225;p27"/>
                <p:cNvCxnSpPr/>
                <p:nvPr/>
              </p:nvCxnSpPr>
              <p:spPr>
                <a:xfrm>
                  <a:off x="7985275" y="434425"/>
                  <a:ext cx="123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4226" name="Google Shape;4226;p27"/>
            <p:cNvSpPr/>
            <p:nvPr/>
          </p:nvSpPr>
          <p:spPr>
            <a:xfrm>
              <a:off x="347450" y="619375"/>
              <a:ext cx="8449200" cy="4278900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</p:grpSp>
      <p:sp>
        <p:nvSpPr>
          <p:cNvPr id="4227" name="Google Shape;4227;p27"/>
          <p:cNvSpPr txBox="1">
            <a:spLocks noGrp="1"/>
          </p:cNvSpPr>
          <p:nvPr>
            <p:ph type="subTitle" idx="1"/>
          </p:nvPr>
        </p:nvSpPr>
        <p:spPr>
          <a:xfrm>
            <a:off x="1186788" y="2871149"/>
            <a:ext cx="3044100" cy="7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8" name="Google Shape;4228;p27"/>
          <p:cNvSpPr txBox="1">
            <a:spLocks noGrp="1"/>
          </p:cNvSpPr>
          <p:nvPr>
            <p:ph type="title"/>
          </p:nvPr>
        </p:nvSpPr>
        <p:spPr>
          <a:xfrm>
            <a:off x="815012" y="1827700"/>
            <a:ext cx="3783900" cy="90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7">
            <a:hlinkClick r:id="" action="ppaction://hlinkshowjump?jump=previousslide"/>
          </p:cNvPr>
          <p:cNvSpPr txBox="1">
            <a:spLocks noGrp="1"/>
          </p:cNvSpPr>
          <p:nvPr>
            <p:ph type="subTitle" idx="2"/>
          </p:nvPr>
        </p:nvSpPr>
        <p:spPr>
          <a:xfrm>
            <a:off x="787725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Nanum Gothic Coding"/>
                <a:ea typeface="Nanum Gothic Coding"/>
                <a:cs typeface="Nanum Gothic Coding"/>
                <a:sym typeface="Nanum Gothic Codi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30" name="Google Shape;4230;p27">
            <a:hlinkClick r:id="" action="ppaction://hlinkshowjump?jump=nextslide"/>
          </p:cNvPr>
          <p:cNvSpPr txBox="1">
            <a:spLocks noGrp="1"/>
          </p:cNvSpPr>
          <p:nvPr>
            <p:ph type="subTitle" idx="3"/>
          </p:nvPr>
        </p:nvSpPr>
        <p:spPr>
          <a:xfrm>
            <a:off x="7623525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Nanum Gothic Coding"/>
                <a:ea typeface="Nanum Gothic Coding"/>
                <a:cs typeface="Nanum Gothic Coding"/>
                <a:sym typeface="Nanum Gothic Codi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8">
    <p:bg>
      <p:bgPr>
        <a:gradFill>
          <a:gsLst>
            <a:gs pos="0">
              <a:schemeClr val="accent4"/>
            </a:gs>
            <a:gs pos="37000">
              <a:schemeClr val="accent1"/>
            </a:gs>
            <a:gs pos="70000">
              <a:schemeClr val="accent3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4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8" name="Google Shape;4758;p31"/>
          <p:cNvGrpSpPr/>
          <p:nvPr/>
        </p:nvGrpSpPr>
        <p:grpSpPr>
          <a:xfrm>
            <a:off x="-4499" y="85"/>
            <a:ext cx="9153479" cy="5143338"/>
            <a:chOff x="-4499" y="85"/>
            <a:chExt cx="9153479" cy="5143338"/>
          </a:xfrm>
        </p:grpSpPr>
        <p:sp>
          <p:nvSpPr>
            <p:cNvPr id="4759" name="Google Shape;4759;p31"/>
            <p:cNvSpPr/>
            <p:nvPr/>
          </p:nvSpPr>
          <p:spPr>
            <a:xfrm>
              <a:off x="-4499" y="502840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1"/>
            <p:cNvSpPr/>
            <p:nvPr/>
          </p:nvSpPr>
          <p:spPr>
            <a:xfrm>
              <a:off x="-4499" y="48895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1"/>
            <p:cNvSpPr/>
            <p:nvPr/>
          </p:nvSpPr>
          <p:spPr>
            <a:xfrm>
              <a:off x="-4499" y="475068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1"/>
            <p:cNvSpPr/>
            <p:nvPr/>
          </p:nvSpPr>
          <p:spPr>
            <a:xfrm>
              <a:off x="-4499" y="461278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1"/>
            <p:cNvSpPr/>
            <p:nvPr/>
          </p:nvSpPr>
          <p:spPr>
            <a:xfrm>
              <a:off x="-4499" y="447392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1"/>
            <p:cNvSpPr/>
            <p:nvPr/>
          </p:nvSpPr>
          <p:spPr>
            <a:xfrm>
              <a:off x="-4499" y="433506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1"/>
            <p:cNvSpPr/>
            <p:nvPr/>
          </p:nvSpPr>
          <p:spPr>
            <a:xfrm>
              <a:off x="-4499" y="419620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1"/>
            <p:cNvSpPr/>
            <p:nvPr/>
          </p:nvSpPr>
          <p:spPr>
            <a:xfrm>
              <a:off x="-4499" y="405734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1"/>
            <p:cNvSpPr/>
            <p:nvPr/>
          </p:nvSpPr>
          <p:spPr>
            <a:xfrm>
              <a:off x="-4499" y="39184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1"/>
            <p:cNvSpPr/>
            <p:nvPr/>
          </p:nvSpPr>
          <p:spPr>
            <a:xfrm>
              <a:off x="-4499" y="37796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1"/>
            <p:cNvSpPr/>
            <p:nvPr/>
          </p:nvSpPr>
          <p:spPr>
            <a:xfrm>
              <a:off x="-4499" y="364168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1"/>
            <p:cNvSpPr/>
            <p:nvPr/>
          </p:nvSpPr>
          <p:spPr>
            <a:xfrm>
              <a:off x="-4499" y="350282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1"/>
            <p:cNvSpPr/>
            <p:nvPr/>
          </p:nvSpPr>
          <p:spPr>
            <a:xfrm>
              <a:off x="-4499" y="3363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1"/>
            <p:cNvSpPr/>
            <p:nvPr/>
          </p:nvSpPr>
          <p:spPr>
            <a:xfrm>
              <a:off x="-4499" y="3225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1"/>
            <p:cNvSpPr/>
            <p:nvPr/>
          </p:nvSpPr>
          <p:spPr>
            <a:xfrm>
              <a:off x="-4499" y="30862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1"/>
            <p:cNvSpPr/>
            <p:nvPr/>
          </p:nvSpPr>
          <p:spPr>
            <a:xfrm>
              <a:off x="-4499" y="294742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1"/>
            <p:cNvSpPr/>
            <p:nvPr/>
          </p:nvSpPr>
          <p:spPr>
            <a:xfrm>
              <a:off x="-4499" y="280856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1"/>
            <p:cNvSpPr/>
            <p:nvPr/>
          </p:nvSpPr>
          <p:spPr>
            <a:xfrm>
              <a:off x="-4499" y="267062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1"/>
            <p:cNvSpPr/>
            <p:nvPr/>
          </p:nvSpPr>
          <p:spPr>
            <a:xfrm>
              <a:off x="-4499" y="253176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1"/>
            <p:cNvSpPr/>
            <p:nvPr/>
          </p:nvSpPr>
          <p:spPr>
            <a:xfrm>
              <a:off x="-4499" y="239290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1"/>
            <p:cNvSpPr/>
            <p:nvPr/>
          </p:nvSpPr>
          <p:spPr>
            <a:xfrm>
              <a:off x="-4499" y="225404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1"/>
            <p:cNvSpPr/>
            <p:nvPr/>
          </p:nvSpPr>
          <p:spPr>
            <a:xfrm>
              <a:off x="-4499" y="211518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1"/>
            <p:cNvSpPr/>
            <p:nvPr/>
          </p:nvSpPr>
          <p:spPr>
            <a:xfrm>
              <a:off x="-4499" y="197632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1"/>
            <p:cNvSpPr/>
            <p:nvPr/>
          </p:nvSpPr>
          <p:spPr>
            <a:xfrm>
              <a:off x="-4499" y="183841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1"/>
            <p:cNvSpPr/>
            <p:nvPr/>
          </p:nvSpPr>
          <p:spPr>
            <a:xfrm>
              <a:off x="-4499" y="169955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1"/>
            <p:cNvSpPr/>
            <p:nvPr/>
          </p:nvSpPr>
          <p:spPr>
            <a:xfrm>
              <a:off x="-4499" y="156069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1"/>
            <p:cNvSpPr/>
            <p:nvPr/>
          </p:nvSpPr>
          <p:spPr>
            <a:xfrm>
              <a:off x="-4499" y="142184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1"/>
            <p:cNvSpPr/>
            <p:nvPr/>
          </p:nvSpPr>
          <p:spPr>
            <a:xfrm>
              <a:off x="-4499" y="128298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1"/>
            <p:cNvSpPr/>
            <p:nvPr/>
          </p:nvSpPr>
          <p:spPr>
            <a:xfrm>
              <a:off x="-4499" y="114412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1"/>
            <p:cNvSpPr/>
            <p:nvPr/>
          </p:nvSpPr>
          <p:spPr>
            <a:xfrm>
              <a:off x="-4499" y="100526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1"/>
            <p:cNvSpPr/>
            <p:nvPr/>
          </p:nvSpPr>
          <p:spPr>
            <a:xfrm>
              <a:off x="-4499" y="86735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1"/>
            <p:cNvSpPr/>
            <p:nvPr/>
          </p:nvSpPr>
          <p:spPr>
            <a:xfrm>
              <a:off x="-4499" y="72849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1"/>
            <p:cNvSpPr/>
            <p:nvPr/>
          </p:nvSpPr>
          <p:spPr>
            <a:xfrm>
              <a:off x="-4499" y="58963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1"/>
            <p:cNvSpPr/>
            <p:nvPr/>
          </p:nvSpPr>
          <p:spPr>
            <a:xfrm>
              <a:off x="-4499" y="45077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1"/>
            <p:cNvSpPr/>
            <p:nvPr/>
          </p:nvSpPr>
          <p:spPr>
            <a:xfrm>
              <a:off x="-4499" y="31191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1"/>
            <p:cNvSpPr/>
            <p:nvPr/>
          </p:nvSpPr>
          <p:spPr>
            <a:xfrm>
              <a:off x="-4499" y="17305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1"/>
            <p:cNvSpPr/>
            <p:nvPr/>
          </p:nvSpPr>
          <p:spPr>
            <a:xfrm>
              <a:off x="-4499" y="3419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1"/>
            <p:cNvSpPr/>
            <p:nvPr/>
          </p:nvSpPr>
          <p:spPr>
            <a:xfrm>
              <a:off x="5269" y="50993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1"/>
            <p:cNvSpPr/>
            <p:nvPr/>
          </p:nvSpPr>
          <p:spPr>
            <a:xfrm>
              <a:off x="5269" y="49604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1"/>
            <p:cNvSpPr/>
            <p:nvPr/>
          </p:nvSpPr>
          <p:spPr>
            <a:xfrm>
              <a:off x="5269" y="482163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1"/>
            <p:cNvSpPr/>
            <p:nvPr/>
          </p:nvSpPr>
          <p:spPr>
            <a:xfrm>
              <a:off x="5269" y="468373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1"/>
            <p:cNvSpPr/>
            <p:nvPr/>
          </p:nvSpPr>
          <p:spPr>
            <a:xfrm>
              <a:off x="5269" y="45448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1"/>
            <p:cNvSpPr/>
            <p:nvPr/>
          </p:nvSpPr>
          <p:spPr>
            <a:xfrm>
              <a:off x="5269" y="44060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1"/>
            <p:cNvSpPr/>
            <p:nvPr/>
          </p:nvSpPr>
          <p:spPr>
            <a:xfrm>
              <a:off x="5269" y="4267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1"/>
            <p:cNvSpPr/>
            <p:nvPr/>
          </p:nvSpPr>
          <p:spPr>
            <a:xfrm>
              <a:off x="5269" y="412829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1"/>
            <p:cNvSpPr/>
            <p:nvPr/>
          </p:nvSpPr>
          <p:spPr>
            <a:xfrm>
              <a:off x="5269" y="398943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1"/>
            <p:cNvSpPr/>
            <p:nvPr/>
          </p:nvSpPr>
          <p:spPr>
            <a:xfrm>
              <a:off x="5269" y="3850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1"/>
            <p:cNvSpPr/>
            <p:nvPr/>
          </p:nvSpPr>
          <p:spPr>
            <a:xfrm>
              <a:off x="5269" y="371263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1"/>
            <p:cNvSpPr/>
            <p:nvPr/>
          </p:nvSpPr>
          <p:spPr>
            <a:xfrm>
              <a:off x="5269" y="357377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1"/>
            <p:cNvSpPr/>
            <p:nvPr/>
          </p:nvSpPr>
          <p:spPr>
            <a:xfrm>
              <a:off x="5269" y="34349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1"/>
            <p:cNvSpPr/>
            <p:nvPr/>
          </p:nvSpPr>
          <p:spPr>
            <a:xfrm>
              <a:off x="5269" y="329608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1"/>
            <p:cNvSpPr/>
            <p:nvPr/>
          </p:nvSpPr>
          <p:spPr>
            <a:xfrm>
              <a:off x="5269" y="315723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1"/>
            <p:cNvSpPr/>
            <p:nvPr/>
          </p:nvSpPr>
          <p:spPr>
            <a:xfrm>
              <a:off x="5269" y="301837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1"/>
            <p:cNvSpPr/>
            <p:nvPr/>
          </p:nvSpPr>
          <p:spPr>
            <a:xfrm>
              <a:off x="5269" y="2879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1"/>
            <p:cNvSpPr/>
            <p:nvPr/>
          </p:nvSpPr>
          <p:spPr>
            <a:xfrm>
              <a:off x="5269" y="274157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1"/>
            <p:cNvSpPr/>
            <p:nvPr/>
          </p:nvSpPr>
          <p:spPr>
            <a:xfrm>
              <a:off x="5269" y="260271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1"/>
            <p:cNvSpPr/>
            <p:nvPr/>
          </p:nvSpPr>
          <p:spPr>
            <a:xfrm>
              <a:off x="5269" y="246385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1"/>
            <p:cNvSpPr/>
            <p:nvPr/>
          </p:nvSpPr>
          <p:spPr>
            <a:xfrm>
              <a:off x="5269" y="232499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1"/>
            <p:cNvSpPr/>
            <p:nvPr/>
          </p:nvSpPr>
          <p:spPr>
            <a:xfrm>
              <a:off x="5269" y="218613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1"/>
            <p:cNvSpPr/>
            <p:nvPr/>
          </p:nvSpPr>
          <p:spPr>
            <a:xfrm>
              <a:off x="5269" y="204727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1"/>
            <p:cNvSpPr/>
            <p:nvPr/>
          </p:nvSpPr>
          <p:spPr>
            <a:xfrm>
              <a:off x="5269" y="190936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1"/>
            <p:cNvSpPr/>
            <p:nvPr/>
          </p:nvSpPr>
          <p:spPr>
            <a:xfrm>
              <a:off x="5269" y="177050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1"/>
            <p:cNvSpPr/>
            <p:nvPr/>
          </p:nvSpPr>
          <p:spPr>
            <a:xfrm>
              <a:off x="5269" y="1631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1"/>
            <p:cNvSpPr/>
            <p:nvPr/>
          </p:nvSpPr>
          <p:spPr>
            <a:xfrm>
              <a:off x="5269" y="149279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1"/>
            <p:cNvSpPr/>
            <p:nvPr/>
          </p:nvSpPr>
          <p:spPr>
            <a:xfrm>
              <a:off x="5269" y="135393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1"/>
            <p:cNvSpPr/>
            <p:nvPr/>
          </p:nvSpPr>
          <p:spPr>
            <a:xfrm>
              <a:off x="5269" y="121507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1"/>
            <p:cNvSpPr/>
            <p:nvPr/>
          </p:nvSpPr>
          <p:spPr>
            <a:xfrm>
              <a:off x="5269" y="107621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1"/>
            <p:cNvSpPr/>
            <p:nvPr/>
          </p:nvSpPr>
          <p:spPr>
            <a:xfrm>
              <a:off x="5269" y="93830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1"/>
            <p:cNvSpPr/>
            <p:nvPr/>
          </p:nvSpPr>
          <p:spPr>
            <a:xfrm>
              <a:off x="5269" y="79944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1"/>
            <p:cNvSpPr/>
            <p:nvPr/>
          </p:nvSpPr>
          <p:spPr>
            <a:xfrm>
              <a:off x="5269" y="66058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1"/>
            <p:cNvSpPr/>
            <p:nvPr/>
          </p:nvSpPr>
          <p:spPr>
            <a:xfrm>
              <a:off x="5269" y="52172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1"/>
            <p:cNvSpPr/>
            <p:nvPr/>
          </p:nvSpPr>
          <p:spPr>
            <a:xfrm>
              <a:off x="5269" y="38286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1"/>
            <p:cNvSpPr/>
            <p:nvPr/>
          </p:nvSpPr>
          <p:spPr>
            <a:xfrm>
              <a:off x="5269" y="24400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1"/>
            <p:cNvSpPr/>
            <p:nvPr/>
          </p:nvSpPr>
          <p:spPr>
            <a:xfrm>
              <a:off x="5269" y="10514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1"/>
            <p:cNvSpPr/>
            <p:nvPr/>
          </p:nvSpPr>
          <p:spPr>
            <a:xfrm>
              <a:off x="1601" y="506334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1"/>
            <p:cNvSpPr/>
            <p:nvPr/>
          </p:nvSpPr>
          <p:spPr>
            <a:xfrm>
              <a:off x="1601" y="492448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1"/>
            <p:cNvSpPr/>
            <p:nvPr/>
          </p:nvSpPr>
          <p:spPr>
            <a:xfrm>
              <a:off x="1601" y="478562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1"/>
            <p:cNvSpPr/>
            <p:nvPr/>
          </p:nvSpPr>
          <p:spPr>
            <a:xfrm>
              <a:off x="1601" y="464771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1"/>
            <p:cNvSpPr/>
            <p:nvPr/>
          </p:nvSpPr>
          <p:spPr>
            <a:xfrm>
              <a:off x="1601" y="450886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1"/>
            <p:cNvSpPr/>
            <p:nvPr/>
          </p:nvSpPr>
          <p:spPr>
            <a:xfrm>
              <a:off x="1601" y="437000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1"/>
            <p:cNvSpPr/>
            <p:nvPr/>
          </p:nvSpPr>
          <p:spPr>
            <a:xfrm>
              <a:off x="1601" y="423114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1"/>
            <p:cNvSpPr/>
            <p:nvPr/>
          </p:nvSpPr>
          <p:spPr>
            <a:xfrm>
              <a:off x="1601" y="409228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1"/>
            <p:cNvSpPr/>
            <p:nvPr/>
          </p:nvSpPr>
          <p:spPr>
            <a:xfrm>
              <a:off x="1601" y="395342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1"/>
            <p:cNvSpPr/>
            <p:nvPr/>
          </p:nvSpPr>
          <p:spPr>
            <a:xfrm>
              <a:off x="1601" y="381456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1"/>
            <p:cNvSpPr/>
            <p:nvPr/>
          </p:nvSpPr>
          <p:spPr>
            <a:xfrm>
              <a:off x="1601" y="367662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1"/>
            <p:cNvSpPr/>
            <p:nvPr/>
          </p:nvSpPr>
          <p:spPr>
            <a:xfrm>
              <a:off x="1601" y="35377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1"/>
            <p:cNvSpPr/>
            <p:nvPr/>
          </p:nvSpPr>
          <p:spPr>
            <a:xfrm>
              <a:off x="1601" y="339893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1"/>
            <p:cNvSpPr/>
            <p:nvPr/>
          </p:nvSpPr>
          <p:spPr>
            <a:xfrm>
              <a:off x="1601" y="326007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1"/>
            <p:cNvSpPr/>
            <p:nvPr/>
          </p:nvSpPr>
          <p:spPr>
            <a:xfrm>
              <a:off x="1601" y="312121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1"/>
            <p:cNvSpPr/>
            <p:nvPr/>
          </p:nvSpPr>
          <p:spPr>
            <a:xfrm>
              <a:off x="1601" y="298236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1"/>
            <p:cNvSpPr/>
            <p:nvPr/>
          </p:nvSpPr>
          <p:spPr>
            <a:xfrm>
              <a:off x="1601" y="284350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1"/>
            <p:cNvSpPr/>
            <p:nvPr/>
          </p:nvSpPr>
          <p:spPr>
            <a:xfrm>
              <a:off x="1601" y="270556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1"/>
            <p:cNvSpPr/>
            <p:nvPr/>
          </p:nvSpPr>
          <p:spPr>
            <a:xfrm>
              <a:off x="1601" y="256670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1"/>
            <p:cNvSpPr/>
            <p:nvPr/>
          </p:nvSpPr>
          <p:spPr>
            <a:xfrm>
              <a:off x="1601" y="242784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1"/>
            <p:cNvSpPr/>
            <p:nvPr/>
          </p:nvSpPr>
          <p:spPr>
            <a:xfrm>
              <a:off x="1601" y="228898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1"/>
            <p:cNvSpPr/>
            <p:nvPr/>
          </p:nvSpPr>
          <p:spPr>
            <a:xfrm>
              <a:off x="1601" y="215012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1"/>
            <p:cNvSpPr/>
            <p:nvPr/>
          </p:nvSpPr>
          <p:spPr>
            <a:xfrm>
              <a:off x="1601" y="201126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1"/>
            <p:cNvSpPr/>
            <p:nvPr/>
          </p:nvSpPr>
          <p:spPr>
            <a:xfrm>
              <a:off x="1601" y="187335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1"/>
            <p:cNvSpPr/>
            <p:nvPr/>
          </p:nvSpPr>
          <p:spPr>
            <a:xfrm>
              <a:off x="1601" y="173449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1"/>
            <p:cNvSpPr/>
            <p:nvPr/>
          </p:nvSpPr>
          <p:spPr>
            <a:xfrm>
              <a:off x="1601" y="159563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1"/>
            <p:cNvSpPr/>
            <p:nvPr/>
          </p:nvSpPr>
          <p:spPr>
            <a:xfrm>
              <a:off x="1601" y="14567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1"/>
            <p:cNvSpPr/>
            <p:nvPr/>
          </p:nvSpPr>
          <p:spPr>
            <a:xfrm>
              <a:off x="1601" y="131792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1"/>
            <p:cNvSpPr/>
            <p:nvPr/>
          </p:nvSpPr>
          <p:spPr>
            <a:xfrm>
              <a:off x="1601" y="117906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1"/>
            <p:cNvSpPr/>
            <p:nvPr/>
          </p:nvSpPr>
          <p:spPr>
            <a:xfrm>
              <a:off x="1601" y="104020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1"/>
            <p:cNvSpPr/>
            <p:nvPr/>
          </p:nvSpPr>
          <p:spPr>
            <a:xfrm>
              <a:off x="1601" y="90229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1"/>
            <p:cNvSpPr/>
            <p:nvPr/>
          </p:nvSpPr>
          <p:spPr>
            <a:xfrm>
              <a:off x="1601" y="76343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1"/>
            <p:cNvSpPr/>
            <p:nvPr/>
          </p:nvSpPr>
          <p:spPr>
            <a:xfrm>
              <a:off x="1601" y="624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1"/>
            <p:cNvSpPr/>
            <p:nvPr/>
          </p:nvSpPr>
          <p:spPr>
            <a:xfrm>
              <a:off x="1601" y="48571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1"/>
            <p:cNvSpPr/>
            <p:nvPr/>
          </p:nvSpPr>
          <p:spPr>
            <a:xfrm>
              <a:off x="1601" y="3468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1"/>
            <p:cNvSpPr/>
            <p:nvPr/>
          </p:nvSpPr>
          <p:spPr>
            <a:xfrm>
              <a:off x="1601" y="207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1"/>
            <p:cNvSpPr/>
            <p:nvPr/>
          </p:nvSpPr>
          <p:spPr>
            <a:xfrm>
              <a:off x="1601" y="69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1"/>
            <p:cNvSpPr/>
            <p:nvPr/>
          </p:nvSpPr>
          <p:spPr>
            <a:xfrm>
              <a:off x="1601" y="5133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1"/>
            <p:cNvSpPr/>
            <p:nvPr/>
          </p:nvSpPr>
          <p:spPr>
            <a:xfrm>
              <a:off x="1601" y="499429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1"/>
            <p:cNvSpPr/>
            <p:nvPr/>
          </p:nvSpPr>
          <p:spPr>
            <a:xfrm>
              <a:off x="1601" y="485543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1"/>
            <p:cNvSpPr/>
            <p:nvPr/>
          </p:nvSpPr>
          <p:spPr>
            <a:xfrm>
              <a:off x="1601" y="471657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1"/>
            <p:cNvSpPr/>
            <p:nvPr/>
          </p:nvSpPr>
          <p:spPr>
            <a:xfrm>
              <a:off x="1601" y="45786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1"/>
            <p:cNvSpPr/>
            <p:nvPr/>
          </p:nvSpPr>
          <p:spPr>
            <a:xfrm>
              <a:off x="1601" y="443980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1"/>
            <p:cNvSpPr/>
            <p:nvPr/>
          </p:nvSpPr>
          <p:spPr>
            <a:xfrm>
              <a:off x="1601" y="430094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1"/>
            <p:cNvSpPr/>
            <p:nvPr/>
          </p:nvSpPr>
          <p:spPr>
            <a:xfrm>
              <a:off x="1601" y="416208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1"/>
            <p:cNvSpPr/>
            <p:nvPr/>
          </p:nvSpPr>
          <p:spPr>
            <a:xfrm>
              <a:off x="1601" y="402322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1"/>
            <p:cNvSpPr/>
            <p:nvPr/>
          </p:nvSpPr>
          <p:spPr>
            <a:xfrm>
              <a:off x="1601" y="388437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1"/>
            <p:cNvSpPr/>
            <p:nvPr/>
          </p:nvSpPr>
          <p:spPr>
            <a:xfrm>
              <a:off x="1601" y="3745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1"/>
            <p:cNvSpPr/>
            <p:nvPr/>
          </p:nvSpPr>
          <p:spPr>
            <a:xfrm>
              <a:off x="1601" y="36075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1"/>
            <p:cNvSpPr/>
            <p:nvPr/>
          </p:nvSpPr>
          <p:spPr>
            <a:xfrm>
              <a:off x="1601" y="34687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1"/>
            <p:cNvSpPr/>
            <p:nvPr/>
          </p:nvSpPr>
          <p:spPr>
            <a:xfrm>
              <a:off x="1601" y="33298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1"/>
            <p:cNvSpPr/>
            <p:nvPr/>
          </p:nvSpPr>
          <p:spPr>
            <a:xfrm>
              <a:off x="1601" y="31910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1"/>
            <p:cNvSpPr/>
            <p:nvPr/>
          </p:nvSpPr>
          <p:spPr>
            <a:xfrm>
              <a:off x="1601" y="305216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1"/>
            <p:cNvSpPr/>
            <p:nvPr/>
          </p:nvSpPr>
          <p:spPr>
            <a:xfrm>
              <a:off x="1601" y="291330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1"/>
            <p:cNvSpPr/>
            <p:nvPr/>
          </p:nvSpPr>
          <p:spPr>
            <a:xfrm>
              <a:off x="1601" y="277444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1"/>
            <p:cNvSpPr/>
            <p:nvPr/>
          </p:nvSpPr>
          <p:spPr>
            <a:xfrm>
              <a:off x="1601" y="263650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1"/>
            <p:cNvSpPr/>
            <p:nvPr/>
          </p:nvSpPr>
          <p:spPr>
            <a:xfrm>
              <a:off x="1601" y="2497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1"/>
            <p:cNvSpPr/>
            <p:nvPr/>
          </p:nvSpPr>
          <p:spPr>
            <a:xfrm>
              <a:off x="1601" y="235879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1"/>
            <p:cNvSpPr/>
            <p:nvPr/>
          </p:nvSpPr>
          <p:spPr>
            <a:xfrm>
              <a:off x="1601" y="221993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1"/>
            <p:cNvSpPr/>
            <p:nvPr/>
          </p:nvSpPr>
          <p:spPr>
            <a:xfrm>
              <a:off x="1601" y="208107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1"/>
            <p:cNvSpPr/>
            <p:nvPr/>
          </p:nvSpPr>
          <p:spPr>
            <a:xfrm>
              <a:off x="1601" y="194221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1"/>
            <p:cNvSpPr/>
            <p:nvPr/>
          </p:nvSpPr>
          <p:spPr>
            <a:xfrm>
              <a:off x="1601" y="180430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1"/>
            <p:cNvSpPr/>
            <p:nvPr/>
          </p:nvSpPr>
          <p:spPr>
            <a:xfrm>
              <a:off x="1601" y="166544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1"/>
            <p:cNvSpPr/>
            <p:nvPr/>
          </p:nvSpPr>
          <p:spPr>
            <a:xfrm>
              <a:off x="1601" y="152658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1"/>
            <p:cNvSpPr/>
            <p:nvPr/>
          </p:nvSpPr>
          <p:spPr>
            <a:xfrm>
              <a:off x="1601" y="138772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1"/>
            <p:cNvSpPr/>
            <p:nvPr/>
          </p:nvSpPr>
          <p:spPr>
            <a:xfrm>
              <a:off x="1601" y="124886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1"/>
            <p:cNvSpPr/>
            <p:nvPr/>
          </p:nvSpPr>
          <p:spPr>
            <a:xfrm>
              <a:off x="1601" y="111000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1"/>
            <p:cNvSpPr/>
            <p:nvPr/>
          </p:nvSpPr>
          <p:spPr>
            <a:xfrm>
              <a:off x="1601" y="971149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1"/>
            <p:cNvSpPr/>
            <p:nvPr/>
          </p:nvSpPr>
          <p:spPr>
            <a:xfrm>
              <a:off x="1601" y="83324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1"/>
            <p:cNvSpPr/>
            <p:nvPr/>
          </p:nvSpPr>
          <p:spPr>
            <a:xfrm>
              <a:off x="1601" y="69438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1"/>
            <p:cNvSpPr/>
            <p:nvPr/>
          </p:nvSpPr>
          <p:spPr>
            <a:xfrm>
              <a:off x="1601" y="55552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1"/>
            <p:cNvSpPr/>
            <p:nvPr/>
          </p:nvSpPr>
          <p:spPr>
            <a:xfrm>
              <a:off x="1601" y="41666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1"/>
            <p:cNvSpPr/>
            <p:nvPr/>
          </p:nvSpPr>
          <p:spPr>
            <a:xfrm>
              <a:off x="1601" y="27780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1"/>
            <p:cNvSpPr/>
            <p:nvPr/>
          </p:nvSpPr>
          <p:spPr>
            <a:xfrm>
              <a:off x="1601" y="13894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1"/>
            <p:cNvSpPr/>
            <p:nvPr/>
          </p:nvSpPr>
          <p:spPr>
            <a:xfrm>
              <a:off x="1601" y="8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8" name="Google Shape;4908;p31"/>
          <p:cNvGrpSpPr/>
          <p:nvPr/>
        </p:nvGrpSpPr>
        <p:grpSpPr>
          <a:xfrm>
            <a:off x="347375" y="249475"/>
            <a:ext cx="8449275" cy="4648800"/>
            <a:chOff x="347375" y="249475"/>
            <a:chExt cx="8449275" cy="4648800"/>
          </a:xfrm>
        </p:grpSpPr>
        <p:grpSp>
          <p:nvGrpSpPr>
            <p:cNvPr id="4909" name="Google Shape;4909;p31"/>
            <p:cNvGrpSpPr/>
            <p:nvPr/>
          </p:nvGrpSpPr>
          <p:grpSpPr>
            <a:xfrm>
              <a:off x="347375" y="249475"/>
              <a:ext cx="8449200" cy="369900"/>
              <a:chOff x="347375" y="249475"/>
              <a:chExt cx="8449200" cy="369900"/>
            </a:xfrm>
          </p:grpSpPr>
          <p:sp>
            <p:nvSpPr>
              <p:cNvPr id="4910" name="Google Shape;4910;p31"/>
              <p:cNvSpPr/>
              <p:nvPr/>
            </p:nvSpPr>
            <p:spPr>
              <a:xfrm>
                <a:off x="347375" y="249475"/>
                <a:ext cx="8449200" cy="369900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306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Nanum Gothic Coding"/>
                  <a:ea typeface="Nanum Gothic Coding"/>
                  <a:cs typeface="Nanum Gothic Coding"/>
                  <a:sym typeface="Nanum Gothic Coding"/>
                </a:endParaRPr>
              </a:p>
            </p:txBody>
          </p:sp>
          <p:grpSp>
            <p:nvGrpSpPr>
              <p:cNvPr id="4911" name="Google Shape;4911;p31"/>
              <p:cNvGrpSpPr/>
              <p:nvPr/>
            </p:nvGrpSpPr>
            <p:grpSpPr>
              <a:xfrm>
                <a:off x="7968325" y="355525"/>
                <a:ext cx="655400" cy="157800"/>
                <a:chOff x="7968325" y="355525"/>
                <a:chExt cx="655400" cy="157800"/>
              </a:xfrm>
            </p:grpSpPr>
            <p:sp>
              <p:nvSpPr>
                <p:cNvPr id="4912" name="Google Shape;4912;p31"/>
                <p:cNvSpPr/>
                <p:nvPr/>
              </p:nvSpPr>
              <p:spPr>
                <a:xfrm>
                  <a:off x="84662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913" name="Google Shape;4913;p31"/>
                <p:cNvCxnSpPr/>
                <p:nvPr/>
              </p:nvCxnSpPr>
              <p:spPr>
                <a:xfrm>
                  <a:off x="8466225" y="355525"/>
                  <a:ext cx="155700" cy="157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914" name="Google Shape;4914;p31"/>
                <p:cNvSpPr/>
                <p:nvPr/>
              </p:nvSpPr>
              <p:spPr>
                <a:xfrm>
                  <a:off x="821727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915" name="Google Shape;4915;p31"/>
                <p:cNvCxnSpPr/>
                <p:nvPr/>
              </p:nvCxnSpPr>
              <p:spPr>
                <a:xfrm flipH="1">
                  <a:off x="8469525" y="355525"/>
                  <a:ext cx="154200" cy="15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916" name="Google Shape;4916;p31"/>
                <p:cNvSpPr/>
                <p:nvPr/>
              </p:nvSpPr>
              <p:spPr>
                <a:xfrm>
                  <a:off x="79683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7" name="Google Shape;4917;p31"/>
                <p:cNvSpPr/>
                <p:nvPr/>
              </p:nvSpPr>
              <p:spPr>
                <a:xfrm>
                  <a:off x="8236325" y="436075"/>
                  <a:ext cx="119400" cy="552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918" name="Google Shape;4918;p31"/>
                <p:cNvCxnSpPr/>
                <p:nvPr/>
              </p:nvCxnSpPr>
              <p:spPr>
                <a:xfrm>
                  <a:off x="7985275" y="434425"/>
                  <a:ext cx="123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4919" name="Google Shape;4919;p31"/>
            <p:cNvSpPr/>
            <p:nvPr/>
          </p:nvSpPr>
          <p:spPr>
            <a:xfrm>
              <a:off x="347450" y="619375"/>
              <a:ext cx="8449200" cy="4278900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7">
    <p:bg>
      <p:bgPr>
        <a:gradFill>
          <a:gsLst>
            <a:gs pos="0">
              <a:schemeClr val="accent4"/>
            </a:gs>
            <a:gs pos="73000">
              <a:schemeClr val="lt2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4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1" name="Google Shape;4921;p32"/>
          <p:cNvGrpSpPr/>
          <p:nvPr/>
        </p:nvGrpSpPr>
        <p:grpSpPr>
          <a:xfrm>
            <a:off x="-4499" y="85"/>
            <a:ext cx="9153479" cy="5143338"/>
            <a:chOff x="-4499" y="85"/>
            <a:chExt cx="9153479" cy="5143338"/>
          </a:xfrm>
        </p:grpSpPr>
        <p:sp>
          <p:nvSpPr>
            <p:cNvPr id="4922" name="Google Shape;4922;p32"/>
            <p:cNvSpPr/>
            <p:nvPr/>
          </p:nvSpPr>
          <p:spPr>
            <a:xfrm>
              <a:off x="-4499" y="502840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2"/>
            <p:cNvSpPr/>
            <p:nvPr/>
          </p:nvSpPr>
          <p:spPr>
            <a:xfrm>
              <a:off x="-4499" y="48895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2"/>
            <p:cNvSpPr/>
            <p:nvPr/>
          </p:nvSpPr>
          <p:spPr>
            <a:xfrm>
              <a:off x="-4499" y="475068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2"/>
            <p:cNvSpPr/>
            <p:nvPr/>
          </p:nvSpPr>
          <p:spPr>
            <a:xfrm>
              <a:off x="-4499" y="461278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2"/>
            <p:cNvSpPr/>
            <p:nvPr/>
          </p:nvSpPr>
          <p:spPr>
            <a:xfrm>
              <a:off x="-4499" y="447392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2"/>
            <p:cNvSpPr/>
            <p:nvPr/>
          </p:nvSpPr>
          <p:spPr>
            <a:xfrm>
              <a:off x="-4499" y="433506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2"/>
            <p:cNvSpPr/>
            <p:nvPr/>
          </p:nvSpPr>
          <p:spPr>
            <a:xfrm>
              <a:off x="-4499" y="419620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2"/>
            <p:cNvSpPr/>
            <p:nvPr/>
          </p:nvSpPr>
          <p:spPr>
            <a:xfrm>
              <a:off x="-4499" y="405734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2"/>
            <p:cNvSpPr/>
            <p:nvPr/>
          </p:nvSpPr>
          <p:spPr>
            <a:xfrm>
              <a:off x="-4499" y="39184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2"/>
            <p:cNvSpPr/>
            <p:nvPr/>
          </p:nvSpPr>
          <p:spPr>
            <a:xfrm>
              <a:off x="-4499" y="37796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2"/>
            <p:cNvSpPr/>
            <p:nvPr/>
          </p:nvSpPr>
          <p:spPr>
            <a:xfrm>
              <a:off x="-4499" y="364168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2"/>
            <p:cNvSpPr/>
            <p:nvPr/>
          </p:nvSpPr>
          <p:spPr>
            <a:xfrm>
              <a:off x="-4499" y="350282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2"/>
            <p:cNvSpPr/>
            <p:nvPr/>
          </p:nvSpPr>
          <p:spPr>
            <a:xfrm>
              <a:off x="-4499" y="3363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2"/>
            <p:cNvSpPr/>
            <p:nvPr/>
          </p:nvSpPr>
          <p:spPr>
            <a:xfrm>
              <a:off x="-4499" y="3225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2"/>
            <p:cNvSpPr/>
            <p:nvPr/>
          </p:nvSpPr>
          <p:spPr>
            <a:xfrm>
              <a:off x="-4499" y="30862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2"/>
            <p:cNvSpPr/>
            <p:nvPr/>
          </p:nvSpPr>
          <p:spPr>
            <a:xfrm>
              <a:off x="-4499" y="294742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2"/>
            <p:cNvSpPr/>
            <p:nvPr/>
          </p:nvSpPr>
          <p:spPr>
            <a:xfrm>
              <a:off x="-4499" y="280856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2"/>
            <p:cNvSpPr/>
            <p:nvPr/>
          </p:nvSpPr>
          <p:spPr>
            <a:xfrm>
              <a:off x="-4499" y="267062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2"/>
            <p:cNvSpPr/>
            <p:nvPr/>
          </p:nvSpPr>
          <p:spPr>
            <a:xfrm>
              <a:off x="-4499" y="253176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2"/>
            <p:cNvSpPr/>
            <p:nvPr/>
          </p:nvSpPr>
          <p:spPr>
            <a:xfrm>
              <a:off x="-4499" y="239290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2"/>
            <p:cNvSpPr/>
            <p:nvPr/>
          </p:nvSpPr>
          <p:spPr>
            <a:xfrm>
              <a:off x="-4499" y="225404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2"/>
            <p:cNvSpPr/>
            <p:nvPr/>
          </p:nvSpPr>
          <p:spPr>
            <a:xfrm>
              <a:off x="-4499" y="211518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2"/>
            <p:cNvSpPr/>
            <p:nvPr/>
          </p:nvSpPr>
          <p:spPr>
            <a:xfrm>
              <a:off x="-4499" y="197632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2"/>
            <p:cNvSpPr/>
            <p:nvPr/>
          </p:nvSpPr>
          <p:spPr>
            <a:xfrm>
              <a:off x="-4499" y="183841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2"/>
            <p:cNvSpPr/>
            <p:nvPr/>
          </p:nvSpPr>
          <p:spPr>
            <a:xfrm>
              <a:off x="-4499" y="169955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2"/>
            <p:cNvSpPr/>
            <p:nvPr/>
          </p:nvSpPr>
          <p:spPr>
            <a:xfrm>
              <a:off x="-4499" y="156069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2"/>
            <p:cNvSpPr/>
            <p:nvPr/>
          </p:nvSpPr>
          <p:spPr>
            <a:xfrm>
              <a:off x="-4499" y="142184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2"/>
            <p:cNvSpPr/>
            <p:nvPr/>
          </p:nvSpPr>
          <p:spPr>
            <a:xfrm>
              <a:off x="-4499" y="128298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2"/>
            <p:cNvSpPr/>
            <p:nvPr/>
          </p:nvSpPr>
          <p:spPr>
            <a:xfrm>
              <a:off x="-4499" y="114412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2"/>
            <p:cNvSpPr/>
            <p:nvPr/>
          </p:nvSpPr>
          <p:spPr>
            <a:xfrm>
              <a:off x="-4499" y="100526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2"/>
            <p:cNvSpPr/>
            <p:nvPr/>
          </p:nvSpPr>
          <p:spPr>
            <a:xfrm>
              <a:off x="-4499" y="86735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2"/>
            <p:cNvSpPr/>
            <p:nvPr/>
          </p:nvSpPr>
          <p:spPr>
            <a:xfrm>
              <a:off x="-4499" y="72849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2"/>
            <p:cNvSpPr/>
            <p:nvPr/>
          </p:nvSpPr>
          <p:spPr>
            <a:xfrm>
              <a:off x="-4499" y="58963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2"/>
            <p:cNvSpPr/>
            <p:nvPr/>
          </p:nvSpPr>
          <p:spPr>
            <a:xfrm>
              <a:off x="-4499" y="45077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2"/>
            <p:cNvSpPr/>
            <p:nvPr/>
          </p:nvSpPr>
          <p:spPr>
            <a:xfrm>
              <a:off x="-4499" y="31191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2"/>
            <p:cNvSpPr/>
            <p:nvPr/>
          </p:nvSpPr>
          <p:spPr>
            <a:xfrm>
              <a:off x="-4499" y="17305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2"/>
            <p:cNvSpPr/>
            <p:nvPr/>
          </p:nvSpPr>
          <p:spPr>
            <a:xfrm>
              <a:off x="-4499" y="3419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2"/>
            <p:cNvSpPr/>
            <p:nvPr/>
          </p:nvSpPr>
          <p:spPr>
            <a:xfrm>
              <a:off x="5269" y="50993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2"/>
            <p:cNvSpPr/>
            <p:nvPr/>
          </p:nvSpPr>
          <p:spPr>
            <a:xfrm>
              <a:off x="5269" y="49604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2"/>
            <p:cNvSpPr/>
            <p:nvPr/>
          </p:nvSpPr>
          <p:spPr>
            <a:xfrm>
              <a:off x="5269" y="482163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2"/>
            <p:cNvSpPr/>
            <p:nvPr/>
          </p:nvSpPr>
          <p:spPr>
            <a:xfrm>
              <a:off x="5269" y="468373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2"/>
            <p:cNvSpPr/>
            <p:nvPr/>
          </p:nvSpPr>
          <p:spPr>
            <a:xfrm>
              <a:off x="5269" y="45448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2"/>
            <p:cNvSpPr/>
            <p:nvPr/>
          </p:nvSpPr>
          <p:spPr>
            <a:xfrm>
              <a:off x="5269" y="44060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2"/>
            <p:cNvSpPr/>
            <p:nvPr/>
          </p:nvSpPr>
          <p:spPr>
            <a:xfrm>
              <a:off x="5269" y="4267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2"/>
            <p:cNvSpPr/>
            <p:nvPr/>
          </p:nvSpPr>
          <p:spPr>
            <a:xfrm>
              <a:off x="5269" y="412829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2"/>
            <p:cNvSpPr/>
            <p:nvPr/>
          </p:nvSpPr>
          <p:spPr>
            <a:xfrm>
              <a:off x="5269" y="398943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2"/>
            <p:cNvSpPr/>
            <p:nvPr/>
          </p:nvSpPr>
          <p:spPr>
            <a:xfrm>
              <a:off x="5269" y="3850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2"/>
            <p:cNvSpPr/>
            <p:nvPr/>
          </p:nvSpPr>
          <p:spPr>
            <a:xfrm>
              <a:off x="5269" y="371263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2"/>
            <p:cNvSpPr/>
            <p:nvPr/>
          </p:nvSpPr>
          <p:spPr>
            <a:xfrm>
              <a:off x="5269" y="357377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2"/>
            <p:cNvSpPr/>
            <p:nvPr/>
          </p:nvSpPr>
          <p:spPr>
            <a:xfrm>
              <a:off x="5269" y="343494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2"/>
            <p:cNvSpPr/>
            <p:nvPr/>
          </p:nvSpPr>
          <p:spPr>
            <a:xfrm>
              <a:off x="5269" y="329608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2"/>
            <p:cNvSpPr/>
            <p:nvPr/>
          </p:nvSpPr>
          <p:spPr>
            <a:xfrm>
              <a:off x="5269" y="315723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2"/>
            <p:cNvSpPr/>
            <p:nvPr/>
          </p:nvSpPr>
          <p:spPr>
            <a:xfrm>
              <a:off x="5269" y="301837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2"/>
            <p:cNvSpPr/>
            <p:nvPr/>
          </p:nvSpPr>
          <p:spPr>
            <a:xfrm>
              <a:off x="5269" y="2879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2"/>
            <p:cNvSpPr/>
            <p:nvPr/>
          </p:nvSpPr>
          <p:spPr>
            <a:xfrm>
              <a:off x="5269" y="274157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2"/>
            <p:cNvSpPr/>
            <p:nvPr/>
          </p:nvSpPr>
          <p:spPr>
            <a:xfrm>
              <a:off x="5269" y="260271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2"/>
            <p:cNvSpPr/>
            <p:nvPr/>
          </p:nvSpPr>
          <p:spPr>
            <a:xfrm>
              <a:off x="5269" y="246385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2"/>
            <p:cNvSpPr/>
            <p:nvPr/>
          </p:nvSpPr>
          <p:spPr>
            <a:xfrm>
              <a:off x="5269" y="232499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2"/>
            <p:cNvSpPr/>
            <p:nvPr/>
          </p:nvSpPr>
          <p:spPr>
            <a:xfrm>
              <a:off x="5269" y="218613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2"/>
            <p:cNvSpPr/>
            <p:nvPr/>
          </p:nvSpPr>
          <p:spPr>
            <a:xfrm>
              <a:off x="5269" y="204727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2"/>
            <p:cNvSpPr/>
            <p:nvPr/>
          </p:nvSpPr>
          <p:spPr>
            <a:xfrm>
              <a:off x="5269" y="190936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2"/>
            <p:cNvSpPr/>
            <p:nvPr/>
          </p:nvSpPr>
          <p:spPr>
            <a:xfrm>
              <a:off x="5269" y="177050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2"/>
            <p:cNvSpPr/>
            <p:nvPr/>
          </p:nvSpPr>
          <p:spPr>
            <a:xfrm>
              <a:off x="5269" y="1631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2"/>
            <p:cNvSpPr/>
            <p:nvPr/>
          </p:nvSpPr>
          <p:spPr>
            <a:xfrm>
              <a:off x="5269" y="149279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2"/>
            <p:cNvSpPr/>
            <p:nvPr/>
          </p:nvSpPr>
          <p:spPr>
            <a:xfrm>
              <a:off x="5269" y="135393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2"/>
            <p:cNvSpPr/>
            <p:nvPr/>
          </p:nvSpPr>
          <p:spPr>
            <a:xfrm>
              <a:off x="5269" y="121507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2"/>
            <p:cNvSpPr/>
            <p:nvPr/>
          </p:nvSpPr>
          <p:spPr>
            <a:xfrm>
              <a:off x="5269" y="107621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2"/>
            <p:cNvSpPr/>
            <p:nvPr/>
          </p:nvSpPr>
          <p:spPr>
            <a:xfrm>
              <a:off x="5269" y="93830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2"/>
            <p:cNvSpPr/>
            <p:nvPr/>
          </p:nvSpPr>
          <p:spPr>
            <a:xfrm>
              <a:off x="5269" y="79944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2"/>
            <p:cNvSpPr/>
            <p:nvPr/>
          </p:nvSpPr>
          <p:spPr>
            <a:xfrm>
              <a:off x="5269" y="66058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2"/>
            <p:cNvSpPr/>
            <p:nvPr/>
          </p:nvSpPr>
          <p:spPr>
            <a:xfrm>
              <a:off x="5269" y="52172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2"/>
            <p:cNvSpPr/>
            <p:nvPr/>
          </p:nvSpPr>
          <p:spPr>
            <a:xfrm>
              <a:off x="5269" y="38286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2"/>
            <p:cNvSpPr/>
            <p:nvPr/>
          </p:nvSpPr>
          <p:spPr>
            <a:xfrm>
              <a:off x="5269" y="24400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2"/>
            <p:cNvSpPr/>
            <p:nvPr/>
          </p:nvSpPr>
          <p:spPr>
            <a:xfrm>
              <a:off x="5269" y="10514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2"/>
            <p:cNvSpPr/>
            <p:nvPr/>
          </p:nvSpPr>
          <p:spPr>
            <a:xfrm>
              <a:off x="1601" y="506334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2"/>
            <p:cNvSpPr/>
            <p:nvPr/>
          </p:nvSpPr>
          <p:spPr>
            <a:xfrm>
              <a:off x="1601" y="492448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2"/>
            <p:cNvSpPr/>
            <p:nvPr/>
          </p:nvSpPr>
          <p:spPr>
            <a:xfrm>
              <a:off x="1601" y="478562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2"/>
            <p:cNvSpPr/>
            <p:nvPr/>
          </p:nvSpPr>
          <p:spPr>
            <a:xfrm>
              <a:off x="1601" y="464771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2"/>
            <p:cNvSpPr/>
            <p:nvPr/>
          </p:nvSpPr>
          <p:spPr>
            <a:xfrm>
              <a:off x="1601" y="450886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2"/>
            <p:cNvSpPr/>
            <p:nvPr/>
          </p:nvSpPr>
          <p:spPr>
            <a:xfrm>
              <a:off x="1601" y="437000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2"/>
            <p:cNvSpPr/>
            <p:nvPr/>
          </p:nvSpPr>
          <p:spPr>
            <a:xfrm>
              <a:off x="1601" y="423114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2"/>
            <p:cNvSpPr/>
            <p:nvPr/>
          </p:nvSpPr>
          <p:spPr>
            <a:xfrm>
              <a:off x="1601" y="409228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2"/>
            <p:cNvSpPr/>
            <p:nvPr/>
          </p:nvSpPr>
          <p:spPr>
            <a:xfrm>
              <a:off x="1601" y="395342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2"/>
            <p:cNvSpPr/>
            <p:nvPr/>
          </p:nvSpPr>
          <p:spPr>
            <a:xfrm>
              <a:off x="1601" y="381456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2"/>
            <p:cNvSpPr/>
            <p:nvPr/>
          </p:nvSpPr>
          <p:spPr>
            <a:xfrm>
              <a:off x="1601" y="367662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2"/>
            <p:cNvSpPr/>
            <p:nvPr/>
          </p:nvSpPr>
          <p:spPr>
            <a:xfrm>
              <a:off x="1601" y="35377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2"/>
            <p:cNvSpPr/>
            <p:nvPr/>
          </p:nvSpPr>
          <p:spPr>
            <a:xfrm>
              <a:off x="1601" y="339893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2"/>
            <p:cNvSpPr/>
            <p:nvPr/>
          </p:nvSpPr>
          <p:spPr>
            <a:xfrm>
              <a:off x="1601" y="326007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2"/>
            <p:cNvSpPr/>
            <p:nvPr/>
          </p:nvSpPr>
          <p:spPr>
            <a:xfrm>
              <a:off x="1601" y="312121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2"/>
            <p:cNvSpPr/>
            <p:nvPr/>
          </p:nvSpPr>
          <p:spPr>
            <a:xfrm>
              <a:off x="1601" y="298236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2"/>
            <p:cNvSpPr/>
            <p:nvPr/>
          </p:nvSpPr>
          <p:spPr>
            <a:xfrm>
              <a:off x="1601" y="284350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2"/>
            <p:cNvSpPr/>
            <p:nvPr/>
          </p:nvSpPr>
          <p:spPr>
            <a:xfrm>
              <a:off x="1601" y="270556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2"/>
            <p:cNvSpPr/>
            <p:nvPr/>
          </p:nvSpPr>
          <p:spPr>
            <a:xfrm>
              <a:off x="1601" y="256670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2"/>
            <p:cNvSpPr/>
            <p:nvPr/>
          </p:nvSpPr>
          <p:spPr>
            <a:xfrm>
              <a:off x="1601" y="2427843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2"/>
            <p:cNvSpPr/>
            <p:nvPr/>
          </p:nvSpPr>
          <p:spPr>
            <a:xfrm>
              <a:off x="1601" y="228898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2"/>
            <p:cNvSpPr/>
            <p:nvPr/>
          </p:nvSpPr>
          <p:spPr>
            <a:xfrm>
              <a:off x="1601" y="2150125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2"/>
            <p:cNvSpPr/>
            <p:nvPr/>
          </p:nvSpPr>
          <p:spPr>
            <a:xfrm>
              <a:off x="1601" y="2011266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2"/>
            <p:cNvSpPr/>
            <p:nvPr/>
          </p:nvSpPr>
          <p:spPr>
            <a:xfrm>
              <a:off x="1601" y="187335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2"/>
            <p:cNvSpPr/>
            <p:nvPr/>
          </p:nvSpPr>
          <p:spPr>
            <a:xfrm>
              <a:off x="1601" y="173449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32"/>
            <p:cNvSpPr/>
            <p:nvPr/>
          </p:nvSpPr>
          <p:spPr>
            <a:xfrm>
              <a:off x="1601" y="159563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32"/>
            <p:cNvSpPr/>
            <p:nvPr/>
          </p:nvSpPr>
          <p:spPr>
            <a:xfrm>
              <a:off x="1601" y="145678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2"/>
            <p:cNvSpPr/>
            <p:nvPr/>
          </p:nvSpPr>
          <p:spPr>
            <a:xfrm>
              <a:off x="1601" y="131792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2"/>
            <p:cNvSpPr/>
            <p:nvPr/>
          </p:nvSpPr>
          <p:spPr>
            <a:xfrm>
              <a:off x="1601" y="117906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2"/>
            <p:cNvSpPr/>
            <p:nvPr/>
          </p:nvSpPr>
          <p:spPr>
            <a:xfrm>
              <a:off x="1601" y="104020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2"/>
            <p:cNvSpPr/>
            <p:nvPr/>
          </p:nvSpPr>
          <p:spPr>
            <a:xfrm>
              <a:off x="1601" y="90229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2"/>
            <p:cNvSpPr/>
            <p:nvPr/>
          </p:nvSpPr>
          <p:spPr>
            <a:xfrm>
              <a:off x="1601" y="76343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2"/>
            <p:cNvSpPr/>
            <p:nvPr/>
          </p:nvSpPr>
          <p:spPr>
            <a:xfrm>
              <a:off x="1601" y="62457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2"/>
            <p:cNvSpPr/>
            <p:nvPr/>
          </p:nvSpPr>
          <p:spPr>
            <a:xfrm>
              <a:off x="1601" y="48571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2"/>
            <p:cNvSpPr/>
            <p:nvPr/>
          </p:nvSpPr>
          <p:spPr>
            <a:xfrm>
              <a:off x="1601" y="34685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2"/>
            <p:cNvSpPr/>
            <p:nvPr/>
          </p:nvSpPr>
          <p:spPr>
            <a:xfrm>
              <a:off x="1601" y="20799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2"/>
            <p:cNvSpPr/>
            <p:nvPr/>
          </p:nvSpPr>
          <p:spPr>
            <a:xfrm>
              <a:off x="1601" y="6913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2"/>
            <p:cNvSpPr/>
            <p:nvPr/>
          </p:nvSpPr>
          <p:spPr>
            <a:xfrm>
              <a:off x="1601" y="513315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2"/>
            <p:cNvSpPr/>
            <p:nvPr/>
          </p:nvSpPr>
          <p:spPr>
            <a:xfrm>
              <a:off x="1601" y="499429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2"/>
            <p:cNvSpPr/>
            <p:nvPr/>
          </p:nvSpPr>
          <p:spPr>
            <a:xfrm>
              <a:off x="1601" y="485543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2"/>
            <p:cNvSpPr/>
            <p:nvPr/>
          </p:nvSpPr>
          <p:spPr>
            <a:xfrm>
              <a:off x="1601" y="4716574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2"/>
            <p:cNvSpPr/>
            <p:nvPr/>
          </p:nvSpPr>
          <p:spPr>
            <a:xfrm>
              <a:off x="1601" y="457866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2"/>
            <p:cNvSpPr/>
            <p:nvPr/>
          </p:nvSpPr>
          <p:spPr>
            <a:xfrm>
              <a:off x="1601" y="4439806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2"/>
            <p:cNvSpPr/>
            <p:nvPr/>
          </p:nvSpPr>
          <p:spPr>
            <a:xfrm>
              <a:off x="1601" y="4300947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2"/>
            <p:cNvSpPr/>
            <p:nvPr/>
          </p:nvSpPr>
          <p:spPr>
            <a:xfrm>
              <a:off x="1601" y="4162088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2"/>
            <p:cNvSpPr/>
            <p:nvPr/>
          </p:nvSpPr>
          <p:spPr>
            <a:xfrm>
              <a:off x="1601" y="4023229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2"/>
            <p:cNvSpPr/>
            <p:nvPr/>
          </p:nvSpPr>
          <p:spPr>
            <a:xfrm>
              <a:off x="1601" y="3884370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2"/>
            <p:cNvSpPr/>
            <p:nvPr/>
          </p:nvSpPr>
          <p:spPr>
            <a:xfrm>
              <a:off x="1601" y="3745511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2"/>
            <p:cNvSpPr/>
            <p:nvPr/>
          </p:nvSpPr>
          <p:spPr>
            <a:xfrm>
              <a:off x="1601" y="360757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2"/>
            <p:cNvSpPr/>
            <p:nvPr/>
          </p:nvSpPr>
          <p:spPr>
            <a:xfrm>
              <a:off x="1601" y="3468712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2"/>
            <p:cNvSpPr/>
            <p:nvPr/>
          </p:nvSpPr>
          <p:spPr>
            <a:xfrm>
              <a:off x="1601" y="332988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2"/>
            <p:cNvSpPr/>
            <p:nvPr/>
          </p:nvSpPr>
          <p:spPr>
            <a:xfrm>
              <a:off x="1601" y="319102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2"/>
            <p:cNvSpPr/>
            <p:nvPr/>
          </p:nvSpPr>
          <p:spPr>
            <a:xfrm>
              <a:off x="1601" y="305216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2"/>
            <p:cNvSpPr/>
            <p:nvPr/>
          </p:nvSpPr>
          <p:spPr>
            <a:xfrm>
              <a:off x="1601" y="291330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2"/>
            <p:cNvSpPr/>
            <p:nvPr/>
          </p:nvSpPr>
          <p:spPr>
            <a:xfrm>
              <a:off x="1601" y="277444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2"/>
            <p:cNvSpPr/>
            <p:nvPr/>
          </p:nvSpPr>
          <p:spPr>
            <a:xfrm>
              <a:off x="1601" y="2636508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2"/>
            <p:cNvSpPr/>
            <p:nvPr/>
          </p:nvSpPr>
          <p:spPr>
            <a:xfrm>
              <a:off x="1601" y="2497649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5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2"/>
            <p:cNvSpPr/>
            <p:nvPr/>
          </p:nvSpPr>
          <p:spPr>
            <a:xfrm>
              <a:off x="1601" y="235879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2"/>
            <p:cNvSpPr/>
            <p:nvPr/>
          </p:nvSpPr>
          <p:spPr>
            <a:xfrm>
              <a:off x="1601" y="2219930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2"/>
            <p:cNvSpPr/>
            <p:nvPr/>
          </p:nvSpPr>
          <p:spPr>
            <a:xfrm>
              <a:off x="1601" y="2081071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2"/>
            <p:cNvSpPr/>
            <p:nvPr/>
          </p:nvSpPr>
          <p:spPr>
            <a:xfrm>
              <a:off x="1601" y="1942212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2"/>
            <p:cNvSpPr/>
            <p:nvPr/>
          </p:nvSpPr>
          <p:spPr>
            <a:xfrm>
              <a:off x="1601" y="1804303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2"/>
            <p:cNvSpPr/>
            <p:nvPr/>
          </p:nvSpPr>
          <p:spPr>
            <a:xfrm>
              <a:off x="1601" y="1665444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2"/>
            <p:cNvSpPr/>
            <p:nvPr/>
          </p:nvSpPr>
          <p:spPr>
            <a:xfrm>
              <a:off x="1601" y="1526585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2"/>
            <p:cNvSpPr/>
            <p:nvPr/>
          </p:nvSpPr>
          <p:spPr>
            <a:xfrm>
              <a:off x="1601" y="1387726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2"/>
            <p:cNvSpPr/>
            <p:nvPr/>
          </p:nvSpPr>
          <p:spPr>
            <a:xfrm>
              <a:off x="1601" y="1248867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2"/>
            <p:cNvSpPr/>
            <p:nvPr/>
          </p:nvSpPr>
          <p:spPr>
            <a:xfrm>
              <a:off x="1601" y="1110008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2"/>
            <p:cNvSpPr/>
            <p:nvPr/>
          </p:nvSpPr>
          <p:spPr>
            <a:xfrm>
              <a:off x="1601" y="971149"/>
              <a:ext cx="9143711" cy="10302"/>
            </a:xfrm>
            <a:custGeom>
              <a:avLst/>
              <a:gdLst/>
              <a:ahLst/>
              <a:cxnLst/>
              <a:rect l="l" t="t" r="r" b="b"/>
              <a:pathLst>
                <a:path w="257969" h="336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2"/>
            <p:cNvSpPr/>
            <p:nvPr/>
          </p:nvSpPr>
          <p:spPr>
            <a:xfrm>
              <a:off x="1601" y="833240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32"/>
            <p:cNvSpPr/>
            <p:nvPr/>
          </p:nvSpPr>
          <p:spPr>
            <a:xfrm>
              <a:off x="1601" y="694381"/>
              <a:ext cx="9143711" cy="9351"/>
            </a:xfrm>
            <a:custGeom>
              <a:avLst/>
              <a:gdLst/>
              <a:ahLst/>
              <a:cxnLst/>
              <a:rect l="l" t="t" r="r" b="b"/>
              <a:pathLst>
                <a:path w="257969" h="30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04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32"/>
            <p:cNvSpPr/>
            <p:nvPr/>
          </p:nvSpPr>
          <p:spPr>
            <a:xfrm>
              <a:off x="1601" y="555522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2"/>
            <p:cNvSpPr/>
            <p:nvPr/>
          </p:nvSpPr>
          <p:spPr>
            <a:xfrm>
              <a:off x="1601" y="41666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32"/>
            <p:cNvSpPr/>
            <p:nvPr/>
          </p:nvSpPr>
          <p:spPr>
            <a:xfrm>
              <a:off x="1601" y="277803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32"/>
            <p:cNvSpPr/>
            <p:nvPr/>
          </p:nvSpPr>
          <p:spPr>
            <a:xfrm>
              <a:off x="1601" y="138944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0"/>
                  </a:moveTo>
                  <a:lnTo>
                    <a:pt x="257969" y="0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32"/>
            <p:cNvSpPr/>
            <p:nvPr/>
          </p:nvSpPr>
          <p:spPr>
            <a:xfrm>
              <a:off x="1601" y="85"/>
              <a:ext cx="9143711" cy="10271"/>
            </a:xfrm>
            <a:custGeom>
              <a:avLst/>
              <a:gdLst/>
              <a:ahLst/>
              <a:cxnLst/>
              <a:rect l="l" t="t" r="r" b="b"/>
              <a:pathLst>
                <a:path w="257969" h="335" extrusionOk="0">
                  <a:moveTo>
                    <a:pt x="0" y="1"/>
                  </a:moveTo>
                  <a:lnTo>
                    <a:pt x="257969" y="1"/>
                  </a:lnTo>
                  <a:lnTo>
                    <a:pt x="257969" y="335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FF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1" name="Google Shape;5071;p32"/>
          <p:cNvGrpSpPr/>
          <p:nvPr/>
        </p:nvGrpSpPr>
        <p:grpSpPr>
          <a:xfrm>
            <a:off x="347375" y="249475"/>
            <a:ext cx="8449275" cy="4648800"/>
            <a:chOff x="347375" y="249475"/>
            <a:chExt cx="8449275" cy="4648800"/>
          </a:xfrm>
        </p:grpSpPr>
        <p:grpSp>
          <p:nvGrpSpPr>
            <p:cNvPr id="5072" name="Google Shape;5072;p32"/>
            <p:cNvGrpSpPr/>
            <p:nvPr/>
          </p:nvGrpSpPr>
          <p:grpSpPr>
            <a:xfrm>
              <a:off x="347375" y="249475"/>
              <a:ext cx="8449200" cy="369900"/>
              <a:chOff x="347375" y="249475"/>
              <a:chExt cx="8449200" cy="369900"/>
            </a:xfrm>
          </p:grpSpPr>
          <p:sp>
            <p:nvSpPr>
              <p:cNvPr id="5073" name="Google Shape;5073;p32"/>
              <p:cNvSpPr/>
              <p:nvPr/>
            </p:nvSpPr>
            <p:spPr>
              <a:xfrm>
                <a:off x="347375" y="249475"/>
                <a:ext cx="8449200" cy="369900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306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Nanum Gothic Coding"/>
                  <a:ea typeface="Nanum Gothic Coding"/>
                  <a:cs typeface="Nanum Gothic Coding"/>
                  <a:sym typeface="Nanum Gothic Coding"/>
                </a:endParaRPr>
              </a:p>
            </p:txBody>
          </p:sp>
          <p:grpSp>
            <p:nvGrpSpPr>
              <p:cNvPr id="5074" name="Google Shape;5074;p32"/>
              <p:cNvGrpSpPr/>
              <p:nvPr/>
            </p:nvGrpSpPr>
            <p:grpSpPr>
              <a:xfrm>
                <a:off x="7968325" y="355525"/>
                <a:ext cx="655400" cy="157800"/>
                <a:chOff x="7968325" y="355525"/>
                <a:chExt cx="655400" cy="157800"/>
              </a:xfrm>
            </p:grpSpPr>
            <p:sp>
              <p:nvSpPr>
                <p:cNvPr id="5075" name="Google Shape;5075;p32"/>
                <p:cNvSpPr/>
                <p:nvPr/>
              </p:nvSpPr>
              <p:spPr>
                <a:xfrm>
                  <a:off x="84662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076" name="Google Shape;5076;p32"/>
                <p:cNvCxnSpPr/>
                <p:nvPr/>
              </p:nvCxnSpPr>
              <p:spPr>
                <a:xfrm>
                  <a:off x="8466225" y="355525"/>
                  <a:ext cx="155700" cy="157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5077" name="Google Shape;5077;p32"/>
                <p:cNvSpPr/>
                <p:nvPr/>
              </p:nvSpPr>
              <p:spPr>
                <a:xfrm>
                  <a:off x="821727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078" name="Google Shape;5078;p32"/>
                <p:cNvCxnSpPr/>
                <p:nvPr/>
              </p:nvCxnSpPr>
              <p:spPr>
                <a:xfrm flipH="1">
                  <a:off x="8469525" y="355525"/>
                  <a:ext cx="154200" cy="15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5079" name="Google Shape;5079;p32"/>
                <p:cNvSpPr/>
                <p:nvPr/>
              </p:nvSpPr>
              <p:spPr>
                <a:xfrm>
                  <a:off x="7968325" y="356425"/>
                  <a:ext cx="157500" cy="1557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9050" dir="342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0" name="Google Shape;5080;p32"/>
                <p:cNvSpPr/>
                <p:nvPr/>
              </p:nvSpPr>
              <p:spPr>
                <a:xfrm>
                  <a:off x="8236325" y="436075"/>
                  <a:ext cx="119400" cy="552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081" name="Google Shape;5081;p32"/>
                <p:cNvCxnSpPr/>
                <p:nvPr/>
              </p:nvCxnSpPr>
              <p:spPr>
                <a:xfrm>
                  <a:off x="7985275" y="434425"/>
                  <a:ext cx="123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5082" name="Google Shape;5082;p32"/>
            <p:cNvSpPr/>
            <p:nvPr/>
          </p:nvSpPr>
          <p:spPr>
            <a:xfrm>
              <a:off x="347450" y="619375"/>
              <a:ext cx="8449200" cy="4278900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</p:grpSp>
      <p:grpSp>
        <p:nvGrpSpPr>
          <p:cNvPr id="5083" name="Google Shape;5083;p32"/>
          <p:cNvGrpSpPr/>
          <p:nvPr/>
        </p:nvGrpSpPr>
        <p:grpSpPr>
          <a:xfrm>
            <a:off x="1041014" y="999990"/>
            <a:ext cx="7069200" cy="3538650"/>
            <a:chOff x="812175" y="971325"/>
            <a:chExt cx="7069200" cy="3538650"/>
          </a:xfrm>
        </p:grpSpPr>
        <p:sp>
          <p:nvSpPr>
            <p:cNvPr id="5084" name="Google Shape;5084;p32"/>
            <p:cNvSpPr/>
            <p:nvPr/>
          </p:nvSpPr>
          <p:spPr>
            <a:xfrm>
              <a:off x="812175" y="971325"/>
              <a:ext cx="7069200" cy="1251900"/>
            </a:xfrm>
            <a:prstGeom prst="roundRect">
              <a:avLst>
                <a:gd name="adj" fmla="val 0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342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  <p:sp>
          <p:nvSpPr>
            <p:cNvPr id="5085" name="Google Shape;5085;p32"/>
            <p:cNvSpPr/>
            <p:nvPr/>
          </p:nvSpPr>
          <p:spPr>
            <a:xfrm>
              <a:off x="812175" y="1375575"/>
              <a:ext cx="7069200" cy="3134400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342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  <p:grpSp>
          <p:nvGrpSpPr>
            <p:cNvPr id="5086" name="Google Shape;5086;p32"/>
            <p:cNvGrpSpPr/>
            <p:nvPr/>
          </p:nvGrpSpPr>
          <p:grpSpPr>
            <a:xfrm>
              <a:off x="7053102" y="1101050"/>
              <a:ext cx="655400" cy="157800"/>
              <a:chOff x="7968325" y="355525"/>
              <a:chExt cx="655400" cy="157800"/>
            </a:xfrm>
          </p:grpSpPr>
          <p:sp>
            <p:nvSpPr>
              <p:cNvPr id="5087" name="Google Shape;5087;p32"/>
              <p:cNvSpPr/>
              <p:nvPr/>
            </p:nvSpPr>
            <p:spPr>
              <a:xfrm>
                <a:off x="8466225" y="356425"/>
                <a:ext cx="157500" cy="1557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4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088" name="Google Shape;5088;p32"/>
              <p:cNvCxnSpPr/>
              <p:nvPr/>
            </p:nvCxnSpPr>
            <p:spPr>
              <a:xfrm>
                <a:off x="8466225" y="355525"/>
                <a:ext cx="155700" cy="157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89" name="Google Shape;5089;p32"/>
              <p:cNvSpPr/>
              <p:nvPr/>
            </p:nvSpPr>
            <p:spPr>
              <a:xfrm>
                <a:off x="8217275" y="356425"/>
                <a:ext cx="157500" cy="1557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4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090" name="Google Shape;5090;p32"/>
              <p:cNvCxnSpPr/>
              <p:nvPr/>
            </p:nvCxnSpPr>
            <p:spPr>
              <a:xfrm flipH="1">
                <a:off x="8469525" y="355525"/>
                <a:ext cx="154200" cy="15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91" name="Google Shape;5091;p32"/>
              <p:cNvSpPr/>
              <p:nvPr/>
            </p:nvSpPr>
            <p:spPr>
              <a:xfrm>
                <a:off x="7968325" y="356425"/>
                <a:ext cx="157500" cy="1557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4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2" name="Google Shape;5092;p32"/>
              <p:cNvSpPr/>
              <p:nvPr/>
            </p:nvSpPr>
            <p:spPr>
              <a:xfrm>
                <a:off x="8236325" y="436075"/>
                <a:ext cx="119400" cy="552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093" name="Google Shape;5093;p32"/>
              <p:cNvCxnSpPr/>
              <p:nvPr/>
            </p:nvCxnSpPr>
            <p:spPr>
              <a:xfrm>
                <a:off x="7985275" y="434425"/>
                <a:ext cx="123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550C-E839-452E-B8A1-F6CC11BC292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00781-84D4-4548-8B4F-A4D0914FB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6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28593A9-40E4-4715-BB88-DD783705E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1D6A31A-DEAA-4B37-8FF5-84366831316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68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4"/>
            </a:gs>
            <a:gs pos="73000">
              <a:schemeClr val="accent3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620100"/>
            <a:ext cx="77178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anum Gothic Coding"/>
              <a:buNone/>
              <a:defRPr sz="3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anum Gothic Coding"/>
              <a:buNone/>
              <a:defRPr sz="3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anum Gothic Coding"/>
              <a:buNone/>
              <a:defRPr sz="3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anum Gothic Coding"/>
              <a:buNone/>
              <a:defRPr sz="3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anum Gothic Coding"/>
              <a:buNone/>
              <a:defRPr sz="3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anum Gothic Coding"/>
              <a:buNone/>
              <a:defRPr sz="3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anum Gothic Coding"/>
              <a:buNone/>
              <a:defRPr sz="3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anum Gothic Coding"/>
              <a:buNone/>
              <a:defRPr sz="3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anum Gothic Coding"/>
              <a:buNone/>
              <a:defRPr sz="3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7" r:id="rId4"/>
    <p:sldLayoutId id="2147483673" r:id="rId5"/>
    <p:sldLayoutId id="2147483677" r:id="rId6"/>
    <p:sldLayoutId id="2147483678" r:id="rId7"/>
    <p:sldLayoutId id="214748368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2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7.emf"/><Relationship Id="rId3" Type="http://schemas.microsoft.com/office/2007/relationships/media" Target="../media/media3.mp3"/><Relationship Id="rId21" Type="http://schemas.openxmlformats.org/officeDocument/2006/relationships/image" Target="../media/image16.png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microsoft.com/office/2007/relationships/media" Target="../media/media2.wav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1.png"/><Relationship Id="rId10" Type="http://schemas.openxmlformats.org/officeDocument/2006/relationships/image" Target="../media/image10.png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0.png"/><Relationship Id="rId18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7.emf"/><Relationship Id="rId10" Type="http://schemas.openxmlformats.org/officeDocument/2006/relationships/image" Target="../media/image21.png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4" name="Google Shape;5104;p36">
            <a:hlinkClick r:id="" action="ppaction://hlinkshowjump?jump=previousslide"/>
          </p:cNvPr>
          <p:cNvSpPr/>
          <p:nvPr/>
        </p:nvSpPr>
        <p:spPr>
          <a:xfrm>
            <a:off x="717526" y="4343325"/>
            <a:ext cx="882600" cy="2757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420000" algn="bl" rotWithShape="0">
              <a:schemeClr val="dk1"/>
            </a:outerShdw>
          </a:effectLst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Nanum Gothic Coding"/>
              <a:ea typeface="Nanum Gothic Coding"/>
              <a:cs typeface="Nanum Gothic Coding"/>
              <a:sym typeface="Nanum Gothic Coding"/>
            </a:endParaRPr>
          </a:p>
        </p:txBody>
      </p:sp>
      <p:sp>
        <p:nvSpPr>
          <p:cNvPr id="5105" name="Google Shape;5105;p36">
            <a:hlinkClick r:id="" action="ppaction://hlinkshowjump?jump=nextslide"/>
          </p:cNvPr>
          <p:cNvSpPr/>
          <p:nvPr/>
        </p:nvSpPr>
        <p:spPr>
          <a:xfrm>
            <a:off x="7553326" y="4343325"/>
            <a:ext cx="882600" cy="2757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420000" algn="bl" rotWithShape="0">
              <a:schemeClr val="dk1"/>
            </a:outerShdw>
          </a:effectLst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Nanum Gothic Coding"/>
              <a:ea typeface="Nanum Gothic Coding"/>
              <a:cs typeface="Nanum Gothic Coding"/>
              <a:sym typeface="Nanum Gothic Coding"/>
            </a:endParaRPr>
          </a:p>
        </p:txBody>
      </p:sp>
      <p:sp>
        <p:nvSpPr>
          <p:cNvPr id="5106" name="Google Shape;5106;p36"/>
          <p:cNvSpPr txBox="1">
            <a:spLocks noGrp="1"/>
          </p:cNvSpPr>
          <p:nvPr>
            <p:ph type="ctrTitle"/>
          </p:nvPr>
        </p:nvSpPr>
        <p:spPr>
          <a:xfrm>
            <a:off x="787725" y="1376409"/>
            <a:ext cx="7236000" cy="24889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dirty="0" smtClean="0">
                <a:latin typeface="+mj-lt"/>
              </a:rPr>
              <a:t>Bài 4: Tiết 7: </a:t>
            </a:r>
            <a:r>
              <a:rPr lang="en-US" sz="3000" b="1" dirty="0">
                <a:latin typeface="+mj-lt"/>
              </a:rPr>
              <a:t>MẠNG XÃ HỘI VÀ MỘT SỐ KÊNH TRAO ĐỔI THÔNG TIN </a:t>
            </a:r>
            <a:br>
              <a:rPr lang="en-US" sz="3000" b="1" dirty="0">
                <a:latin typeface="+mj-lt"/>
              </a:rPr>
            </a:br>
            <a:r>
              <a:rPr lang="en-US" sz="3000" b="1" dirty="0">
                <a:latin typeface="+mj-lt"/>
              </a:rPr>
              <a:t>TRÊN INTERNET</a:t>
            </a:r>
            <a:endParaRPr sz="3000" b="1" dirty="0">
              <a:latin typeface="+mj-lt"/>
            </a:endParaRPr>
          </a:p>
        </p:txBody>
      </p:sp>
      <p:grpSp>
        <p:nvGrpSpPr>
          <p:cNvPr id="5108" name="Google Shape;5108;p36"/>
          <p:cNvGrpSpPr/>
          <p:nvPr/>
        </p:nvGrpSpPr>
        <p:grpSpPr>
          <a:xfrm>
            <a:off x="1349513" y="3255625"/>
            <a:ext cx="442346" cy="544800"/>
            <a:chOff x="1349513" y="3255625"/>
            <a:chExt cx="442346" cy="544800"/>
          </a:xfrm>
        </p:grpSpPr>
        <p:sp>
          <p:nvSpPr>
            <p:cNvPr id="5109" name="Google Shape;5109;p36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6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1" name="Google Shape;5111;p36"/>
          <p:cNvGrpSpPr/>
          <p:nvPr/>
        </p:nvGrpSpPr>
        <p:grpSpPr>
          <a:xfrm>
            <a:off x="7231778" y="3446525"/>
            <a:ext cx="519622" cy="494824"/>
            <a:chOff x="7231778" y="3446525"/>
            <a:chExt cx="519622" cy="494824"/>
          </a:xfrm>
        </p:grpSpPr>
        <p:sp>
          <p:nvSpPr>
            <p:cNvPr id="5112" name="Google Shape;5112;p36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6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4" name="Google Shape;5114;p36"/>
          <p:cNvGrpSpPr/>
          <p:nvPr/>
        </p:nvGrpSpPr>
        <p:grpSpPr>
          <a:xfrm>
            <a:off x="7473303" y="1083625"/>
            <a:ext cx="432485" cy="580225"/>
            <a:chOff x="7473303" y="1083625"/>
            <a:chExt cx="432485" cy="580225"/>
          </a:xfrm>
        </p:grpSpPr>
        <p:sp>
          <p:nvSpPr>
            <p:cNvPr id="5115" name="Google Shape;5115;p36"/>
            <p:cNvSpPr/>
            <p:nvPr/>
          </p:nvSpPr>
          <p:spPr>
            <a:xfrm>
              <a:off x="7473303" y="1083625"/>
              <a:ext cx="212100" cy="201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6"/>
            <p:cNvSpPr/>
            <p:nvPr/>
          </p:nvSpPr>
          <p:spPr>
            <a:xfrm>
              <a:off x="7555688" y="1313750"/>
              <a:ext cx="350100" cy="350100"/>
            </a:xfrm>
            <a:prstGeom prst="star4">
              <a:avLst>
                <a:gd name="adj" fmla="val 15639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7" name="Google Shape;5117;p36"/>
          <p:cNvGrpSpPr/>
          <p:nvPr/>
        </p:nvGrpSpPr>
        <p:grpSpPr>
          <a:xfrm>
            <a:off x="1248463" y="1078375"/>
            <a:ext cx="487822" cy="453303"/>
            <a:chOff x="1248463" y="1078375"/>
            <a:chExt cx="487822" cy="453303"/>
          </a:xfrm>
        </p:grpSpPr>
        <p:sp>
          <p:nvSpPr>
            <p:cNvPr id="5118" name="Google Shape;5118;p36"/>
            <p:cNvSpPr/>
            <p:nvPr/>
          </p:nvSpPr>
          <p:spPr>
            <a:xfrm>
              <a:off x="1460565" y="12290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6"/>
            <p:cNvSpPr/>
            <p:nvPr/>
          </p:nvSpPr>
          <p:spPr>
            <a:xfrm>
              <a:off x="1306386" y="1423149"/>
              <a:ext cx="154164" cy="108529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6"/>
            <p:cNvSpPr/>
            <p:nvPr/>
          </p:nvSpPr>
          <p:spPr>
            <a:xfrm>
              <a:off x="1248463" y="107837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1" name="Google Shape;5121;p36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5122" name="Google Shape;5122;p36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6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6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6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6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7" name="Google Shape;5127;p36"/>
          <p:cNvSpPr/>
          <p:nvPr/>
        </p:nvSpPr>
        <p:spPr>
          <a:xfrm>
            <a:off x="8291538" y="985700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8" name="Google Shape;5128;p36">
            <a:hlinkClick r:id="" action="ppaction://hlinkshowjump?jump=previousslide"/>
          </p:cNvPr>
          <p:cNvSpPr txBox="1">
            <a:spLocks noGrp="1"/>
          </p:cNvSpPr>
          <p:nvPr>
            <p:ph type="subTitle" idx="2"/>
          </p:nvPr>
        </p:nvSpPr>
        <p:spPr>
          <a:xfrm>
            <a:off x="787725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Back</a:t>
            </a:r>
            <a:endParaRPr dirty="0"/>
          </a:p>
        </p:txBody>
      </p:sp>
      <p:sp>
        <p:nvSpPr>
          <p:cNvPr id="5129" name="Google Shape;5129;p36">
            <a:hlinkClick r:id="" action="ppaction://hlinkshowjump?jump=nextslide"/>
          </p:cNvPr>
          <p:cNvSpPr txBox="1">
            <a:spLocks noGrp="1"/>
          </p:cNvSpPr>
          <p:nvPr>
            <p:ph type="subTitle" idx="3"/>
          </p:nvPr>
        </p:nvSpPr>
        <p:spPr>
          <a:xfrm>
            <a:off x="7623525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3104F-219F-4AB3-5535-8326E166D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58825" y="3899271"/>
            <a:ext cx="2160201" cy="1163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8" name="Google Shape;5138;p37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5139" name="Google Shape;5139;p37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7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4" name="Google Shape;5144;p37"/>
          <p:cNvSpPr/>
          <p:nvPr/>
        </p:nvSpPr>
        <p:spPr>
          <a:xfrm>
            <a:off x="8291538" y="1080449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7"/>
          <p:cNvGrpSpPr/>
          <p:nvPr/>
        </p:nvGrpSpPr>
        <p:grpSpPr>
          <a:xfrm>
            <a:off x="7103903" y="219847"/>
            <a:ext cx="519622" cy="494824"/>
            <a:chOff x="7231778" y="3446525"/>
            <a:chExt cx="519622" cy="494824"/>
          </a:xfrm>
        </p:grpSpPr>
        <p:sp>
          <p:nvSpPr>
            <p:cNvPr id="5146" name="Google Shape;5146;p37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8" name="Google Shape;5148;p37"/>
          <p:cNvGrpSpPr/>
          <p:nvPr/>
        </p:nvGrpSpPr>
        <p:grpSpPr>
          <a:xfrm>
            <a:off x="204979" y="3826400"/>
            <a:ext cx="442346" cy="544800"/>
            <a:chOff x="1349513" y="3255625"/>
            <a:chExt cx="442346" cy="544800"/>
          </a:xfrm>
        </p:grpSpPr>
        <p:sp>
          <p:nvSpPr>
            <p:cNvPr id="5149" name="Google Shape;5149;p37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793264A-3AFB-3072-9886-A37380A34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93633" y="3896859"/>
            <a:ext cx="2106997" cy="113514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512C0B-C191-7E91-991A-36E2E13A3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173289"/>
              </p:ext>
            </p:extLst>
          </p:nvPr>
        </p:nvGraphicFramePr>
        <p:xfrm>
          <a:off x="637247" y="1435007"/>
          <a:ext cx="7526377" cy="2367169"/>
        </p:xfrm>
        <a:graphic>
          <a:graphicData uri="http://schemas.openxmlformats.org/drawingml/2006/table">
            <a:tbl>
              <a:tblPr firstRow="1" firstCol="1" bandRow="1">
                <a:tableStyleId>{029FFC5F-C342-4E64-BE27-533C2C1C225C}</a:tableStyleId>
              </a:tblPr>
              <a:tblGrid>
                <a:gridCol w="7526377">
                  <a:extLst>
                    <a:ext uri="{9D8B030D-6E8A-4147-A177-3AD203B41FA5}">
                      <a16:colId xmlns:a16="http://schemas.microsoft.com/office/drawing/2014/main" val="3318494098"/>
                    </a:ext>
                  </a:extLst>
                </a:gridCol>
              </a:tblGrid>
              <a:tr h="2367169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do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37" marR="36737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1966672"/>
                  </a:ext>
                </a:extLst>
              </a:tr>
            </a:tbl>
          </a:graphicData>
        </a:graphic>
      </p:graphicFrame>
      <p:pic>
        <p:nvPicPr>
          <p:cNvPr id="9" name="Picture 9">
            <a:extLst>
              <a:ext uri="{FF2B5EF4-FFF2-40B4-BE49-F238E27FC236}">
                <a16:creationId xmlns:a16="http://schemas.microsoft.com/office/drawing/2014/main" id="{CC40971B-2A35-5CA0-FC7E-6DBEAEF06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707" y="118150"/>
            <a:ext cx="1245110" cy="119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57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8" name="Google Shape;5138;p37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5139" name="Google Shape;5139;p37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7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4" name="Google Shape;5144;p37"/>
          <p:cNvSpPr/>
          <p:nvPr/>
        </p:nvSpPr>
        <p:spPr>
          <a:xfrm>
            <a:off x="8291538" y="1080449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7"/>
          <p:cNvGrpSpPr/>
          <p:nvPr/>
        </p:nvGrpSpPr>
        <p:grpSpPr>
          <a:xfrm>
            <a:off x="7103903" y="219847"/>
            <a:ext cx="519622" cy="494824"/>
            <a:chOff x="7231778" y="3446525"/>
            <a:chExt cx="519622" cy="494824"/>
          </a:xfrm>
        </p:grpSpPr>
        <p:sp>
          <p:nvSpPr>
            <p:cNvPr id="5146" name="Google Shape;5146;p37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8" name="Google Shape;5148;p37"/>
          <p:cNvGrpSpPr/>
          <p:nvPr/>
        </p:nvGrpSpPr>
        <p:grpSpPr>
          <a:xfrm>
            <a:off x="204979" y="3826400"/>
            <a:ext cx="442346" cy="544800"/>
            <a:chOff x="1349513" y="3255625"/>
            <a:chExt cx="442346" cy="544800"/>
          </a:xfrm>
        </p:grpSpPr>
        <p:sp>
          <p:nvSpPr>
            <p:cNvPr id="5149" name="Google Shape;5149;p37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793264A-3AFB-3072-9886-A37380A34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33371" y="3726528"/>
            <a:ext cx="2393213" cy="128934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512C0B-C191-7E91-991A-36E2E13A3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234674"/>
              </p:ext>
            </p:extLst>
          </p:nvPr>
        </p:nvGraphicFramePr>
        <p:xfrm>
          <a:off x="959730" y="2048310"/>
          <a:ext cx="6987401" cy="857949"/>
        </p:xfrm>
        <a:graphic>
          <a:graphicData uri="http://schemas.openxmlformats.org/drawingml/2006/table">
            <a:tbl>
              <a:tblPr firstRow="1" firstCol="1" bandRow="1">
                <a:tableStyleId>{029FFC5F-C342-4E64-BE27-533C2C1C225C}</a:tableStyleId>
              </a:tblPr>
              <a:tblGrid>
                <a:gridCol w="6987401">
                  <a:extLst>
                    <a:ext uri="{9D8B030D-6E8A-4147-A177-3AD203B41FA5}">
                      <a16:colId xmlns:a16="http://schemas.microsoft.com/office/drawing/2014/main" val="3318494098"/>
                    </a:ext>
                  </a:extLst>
                </a:gridCol>
              </a:tblGrid>
              <a:tr h="668459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2000" dirty="0" smtClean="0">
                          <a:effectLst/>
                        </a:rPr>
                        <a:t>Qua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</a:rPr>
                        <a:t>nội</a:t>
                      </a:r>
                      <a:r>
                        <a:rPr lang="en-US" sz="2000" baseline="0" dirty="0" smtClean="0">
                          <a:effectLst/>
                        </a:rPr>
                        <a:t> dung </a:t>
                      </a:r>
                      <a:r>
                        <a:rPr lang="en-US" sz="2000" baseline="0" dirty="0" err="1" smtClean="0">
                          <a:effectLst/>
                        </a:rPr>
                        <a:t>hoạt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</a:rPr>
                        <a:t>động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</a:rPr>
                        <a:t>nhóm</a:t>
                      </a:r>
                      <a:r>
                        <a:rPr lang="en-US" sz="2000" baseline="0" dirty="0" smtClean="0">
                          <a:effectLst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</a:rPr>
                        <a:t>em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</a:rPr>
                        <a:t>thấy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</a:rPr>
                        <a:t>nội</a:t>
                      </a:r>
                      <a:r>
                        <a:rPr lang="en-US" sz="2000" baseline="0" dirty="0" smtClean="0">
                          <a:effectLst/>
                        </a:rPr>
                        <a:t> dung </a:t>
                      </a:r>
                      <a:r>
                        <a:rPr lang="en-US" sz="2000" baseline="0" dirty="0" err="1" smtClean="0">
                          <a:effectLst/>
                        </a:rPr>
                        <a:t>cần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</a:rPr>
                        <a:t>ghi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</a:rPr>
                        <a:t>nhớ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</a:rPr>
                        <a:t>hôm</a:t>
                      </a:r>
                      <a:r>
                        <a:rPr lang="en-US" sz="2000" baseline="0" dirty="0" smtClean="0">
                          <a:effectLst/>
                        </a:rPr>
                        <a:t> nay </a:t>
                      </a:r>
                      <a:r>
                        <a:rPr lang="en-US" sz="2000" baseline="0" dirty="0" err="1" smtClean="0">
                          <a:effectLst/>
                        </a:rPr>
                        <a:t>có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</a:rPr>
                        <a:t>những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</a:rPr>
                        <a:t>gì</a:t>
                      </a:r>
                      <a:r>
                        <a:rPr lang="en-US" sz="2000" baseline="0" dirty="0" smtClean="0">
                          <a:effectLst/>
                        </a:rPr>
                        <a:t>?</a:t>
                      </a:r>
                      <a:endParaRPr lang="vi-VN" sz="2000" dirty="0">
                        <a:effectLst/>
                      </a:endParaRPr>
                    </a:p>
                  </a:txBody>
                  <a:tcPr marL="36737" marR="36737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1966672"/>
                  </a:ext>
                </a:extLst>
              </a:tr>
            </a:tbl>
          </a:graphicData>
        </a:graphic>
      </p:graphicFrame>
      <p:pic>
        <p:nvPicPr>
          <p:cNvPr id="9" name="Picture 9">
            <a:extLst>
              <a:ext uri="{FF2B5EF4-FFF2-40B4-BE49-F238E27FC236}">
                <a16:creationId xmlns:a16="http://schemas.microsoft.com/office/drawing/2014/main" id="{CC40971B-2A35-5CA0-FC7E-6DBEAEF06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707" y="118150"/>
            <a:ext cx="1245110" cy="11930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7A71EC-59AD-6171-5186-413A3EA848F6}"/>
              </a:ext>
            </a:extLst>
          </p:cNvPr>
          <p:cNvSpPr/>
          <p:nvPr/>
        </p:nvSpPr>
        <p:spPr>
          <a:xfrm>
            <a:off x="3291974" y="1034950"/>
            <a:ext cx="2560051" cy="644801"/>
          </a:xfrm>
          <a:prstGeom prst="round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000000"/>
                </a:solidFill>
              </a:rPr>
              <a:t>HĐCN 5p</a:t>
            </a:r>
            <a:endParaRPr lang="en-US" sz="25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908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8" name="Google Shape;5138;p37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5139" name="Google Shape;5139;p37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7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4" name="Google Shape;5144;p37"/>
          <p:cNvSpPr/>
          <p:nvPr/>
        </p:nvSpPr>
        <p:spPr>
          <a:xfrm>
            <a:off x="8291538" y="1080449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7"/>
          <p:cNvGrpSpPr/>
          <p:nvPr/>
        </p:nvGrpSpPr>
        <p:grpSpPr>
          <a:xfrm>
            <a:off x="7103903" y="219847"/>
            <a:ext cx="519622" cy="494824"/>
            <a:chOff x="7231778" y="3446525"/>
            <a:chExt cx="519622" cy="494824"/>
          </a:xfrm>
        </p:grpSpPr>
        <p:sp>
          <p:nvSpPr>
            <p:cNvPr id="5146" name="Google Shape;5146;p37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8" name="Google Shape;5148;p37"/>
          <p:cNvGrpSpPr/>
          <p:nvPr/>
        </p:nvGrpSpPr>
        <p:grpSpPr>
          <a:xfrm>
            <a:off x="204979" y="3826400"/>
            <a:ext cx="442346" cy="544800"/>
            <a:chOff x="1349513" y="3255625"/>
            <a:chExt cx="442346" cy="544800"/>
          </a:xfrm>
        </p:grpSpPr>
        <p:sp>
          <p:nvSpPr>
            <p:cNvPr id="5149" name="Google Shape;5149;p37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793264A-3AFB-3072-9886-A37380A34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33371" y="3726528"/>
            <a:ext cx="2393213" cy="128934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40971B-2A35-5CA0-FC7E-6DBEAEF06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707" y="118150"/>
            <a:ext cx="1245110" cy="1193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68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7D8D8A-7C42-C0A2-0DAF-CB585940DB66}"/>
              </a:ext>
            </a:extLst>
          </p:cNvPr>
          <p:cNvSpPr txBox="1"/>
          <p:nvPr/>
        </p:nvSpPr>
        <p:spPr>
          <a:xfrm>
            <a:off x="882489" y="1239195"/>
            <a:ext cx="7469136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nhạy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b="1" i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1" i="1" dirty="0" smtClean="0">
              <a:solidFill>
                <a:srgbClr val="FF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1" i="1" dirty="0" smtClean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chắn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hay vi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b="1" i="1" dirty="0" err="1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i="1" dirty="0" smtClean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b="1" i="1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36" name="Google Shape;5136;p37"/>
          <p:cNvSpPr txBox="1">
            <a:spLocks noGrp="1"/>
          </p:cNvSpPr>
          <p:nvPr>
            <p:ph type="title"/>
          </p:nvPr>
        </p:nvSpPr>
        <p:spPr>
          <a:xfrm>
            <a:off x="1178586" y="714671"/>
            <a:ext cx="6786827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  <a:endParaRPr sz="2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38" name="Google Shape;5138;p37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5139" name="Google Shape;5139;p37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7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4" name="Google Shape;5144;p37"/>
          <p:cNvSpPr/>
          <p:nvPr/>
        </p:nvSpPr>
        <p:spPr>
          <a:xfrm>
            <a:off x="8291538" y="1080449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7"/>
          <p:cNvGrpSpPr/>
          <p:nvPr/>
        </p:nvGrpSpPr>
        <p:grpSpPr>
          <a:xfrm>
            <a:off x="7103903" y="219847"/>
            <a:ext cx="519622" cy="494824"/>
            <a:chOff x="7231778" y="3446525"/>
            <a:chExt cx="519622" cy="494824"/>
          </a:xfrm>
        </p:grpSpPr>
        <p:sp>
          <p:nvSpPr>
            <p:cNvPr id="5146" name="Google Shape;5146;p37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8" name="Google Shape;5148;p37"/>
          <p:cNvGrpSpPr/>
          <p:nvPr/>
        </p:nvGrpSpPr>
        <p:grpSpPr>
          <a:xfrm>
            <a:off x="204979" y="3826400"/>
            <a:ext cx="442346" cy="544800"/>
            <a:chOff x="1349513" y="3255625"/>
            <a:chExt cx="442346" cy="544800"/>
          </a:xfrm>
        </p:grpSpPr>
        <p:sp>
          <p:nvSpPr>
            <p:cNvPr id="5149" name="Google Shape;5149;p37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9">
            <a:extLst>
              <a:ext uri="{FF2B5EF4-FFF2-40B4-BE49-F238E27FC236}">
                <a16:creationId xmlns:a16="http://schemas.microsoft.com/office/drawing/2014/main" id="{900A179B-2DD0-0C14-231A-7F3D8F9C3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9707" y="118150"/>
            <a:ext cx="1245110" cy="119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333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3" name="Google Shape;8293;p68">
            <a:hlinkClick r:id="" action="ppaction://hlinkshowjump?jump=previousslide"/>
          </p:cNvPr>
          <p:cNvSpPr/>
          <p:nvPr/>
        </p:nvSpPr>
        <p:spPr>
          <a:xfrm>
            <a:off x="737286" y="4370275"/>
            <a:ext cx="882600" cy="2757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420000" algn="bl" rotWithShape="0">
              <a:schemeClr val="dk1"/>
            </a:outerShdw>
          </a:effectLst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Nanum Gothic Coding"/>
              <a:ea typeface="Nanum Gothic Coding"/>
              <a:cs typeface="Nanum Gothic Coding"/>
              <a:sym typeface="Nanum Gothic Coding"/>
            </a:endParaRPr>
          </a:p>
        </p:txBody>
      </p:sp>
      <p:sp>
        <p:nvSpPr>
          <p:cNvPr id="8294" name="Google Shape;8294;p68">
            <a:hlinkClick r:id="" action="ppaction://hlinkshowjump?jump=nextslide"/>
          </p:cNvPr>
          <p:cNvSpPr/>
          <p:nvPr/>
        </p:nvSpPr>
        <p:spPr>
          <a:xfrm>
            <a:off x="7573086" y="4370275"/>
            <a:ext cx="882600" cy="2757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420000" algn="bl" rotWithShape="0">
              <a:schemeClr val="dk1"/>
            </a:outerShdw>
          </a:effectLst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Nanum Gothic Coding"/>
              <a:ea typeface="Nanum Gothic Coding"/>
              <a:cs typeface="Nanum Gothic Coding"/>
              <a:sym typeface="Nanum Gothic Coding"/>
            </a:endParaRPr>
          </a:p>
        </p:txBody>
      </p:sp>
      <p:grpSp>
        <p:nvGrpSpPr>
          <p:cNvPr id="8295" name="Google Shape;8295;p68"/>
          <p:cNvGrpSpPr/>
          <p:nvPr/>
        </p:nvGrpSpPr>
        <p:grpSpPr>
          <a:xfrm>
            <a:off x="511624" y="1417225"/>
            <a:ext cx="3044100" cy="1765601"/>
            <a:chOff x="713075" y="1225734"/>
            <a:chExt cx="3991525" cy="2895891"/>
          </a:xfrm>
        </p:grpSpPr>
        <p:sp>
          <p:nvSpPr>
            <p:cNvPr id="8296" name="Google Shape;8296;p68"/>
            <p:cNvSpPr/>
            <p:nvPr/>
          </p:nvSpPr>
          <p:spPr>
            <a:xfrm>
              <a:off x="713075" y="1225734"/>
              <a:ext cx="3991500" cy="36990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342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  <p:grpSp>
          <p:nvGrpSpPr>
            <p:cNvPr id="8297" name="Google Shape;8297;p68"/>
            <p:cNvGrpSpPr/>
            <p:nvPr/>
          </p:nvGrpSpPr>
          <p:grpSpPr>
            <a:xfrm>
              <a:off x="3925025" y="1331775"/>
              <a:ext cx="655400" cy="157800"/>
              <a:chOff x="7968325" y="355525"/>
              <a:chExt cx="655400" cy="157800"/>
            </a:xfrm>
          </p:grpSpPr>
          <p:sp>
            <p:nvSpPr>
              <p:cNvPr id="8298" name="Google Shape;8298;p68"/>
              <p:cNvSpPr/>
              <p:nvPr/>
            </p:nvSpPr>
            <p:spPr>
              <a:xfrm>
                <a:off x="8466225" y="356425"/>
                <a:ext cx="157500" cy="1557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4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299" name="Google Shape;8299;p68"/>
              <p:cNvCxnSpPr/>
              <p:nvPr/>
            </p:nvCxnSpPr>
            <p:spPr>
              <a:xfrm>
                <a:off x="8466225" y="355525"/>
                <a:ext cx="155700" cy="157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300" name="Google Shape;8300;p68"/>
              <p:cNvSpPr/>
              <p:nvPr/>
            </p:nvSpPr>
            <p:spPr>
              <a:xfrm>
                <a:off x="8217275" y="356425"/>
                <a:ext cx="157500" cy="1557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4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301" name="Google Shape;8301;p68"/>
              <p:cNvCxnSpPr/>
              <p:nvPr/>
            </p:nvCxnSpPr>
            <p:spPr>
              <a:xfrm flipH="1">
                <a:off x="8469525" y="355525"/>
                <a:ext cx="154200" cy="15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302" name="Google Shape;8302;p68"/>
              <p:cNvSpPr/>
              <p:nvPr/>
            </p:nvSpPr>
            <p:spPr>
              <a:xfrm>
                <a:off x="7968325" y="356425"/>
                <a:ext cx="157500" cy="1557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4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3" name="Google Shape;8303;p68"/>
              <p:cNvSpPr/>
              <p:nvPr/>
            </p:nvSpPr>
            <p:spPr>
              <a:xfrm>
                <a:off x="8236325" y="436075"/>
                <a:ext cx="119400" cy="552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304" name="Google Shape;8304;p68"/>
              <p:cNvCxnSpPr/>
              <p:nvPr/>
            </p:nvCxnSpPr>
            <p:spPr>
              <a:xfrm>
                <a:off x="7985275" y="434425"/>
                <a:ext cx="123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8305" name="Google Shape;8305;p68"/>
            <p:cNvSpPr/>
            <p:nvPr/>
          </p:nvSpPr>
          <p:spPr>
            <a:xfrm>
              <a:off x="713100" y="1595625"/>
              <a:ext cx="3991500" cy="2526000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342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</p:grpSp>
      <p:sp>
        <p:nvSpPr>
          <p:cNvPr id="8311" name="Google Shape;8311;p68"/>
          <p:cNvSpPr/>
          <p:nvPr/>
        </p:nvSpPr>
        <p:spPr>
          <a:xfrm rot="-5400000">
            <a:off x="6168959" y="2510187"/>
            <a:ext cx="656700" cy="26700"/>
          </a:xfrm>
          <a:prstGeom prst="roundRect">
            <a:avLst>
              <a:gd name="adj" fmla="val 50000"/>
            </a:avLst>
          </a:prstGeom>
          <a:solidFill>
            <a:srgbClr val="FFFFFF">
              <a:alpha val="36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3" name="Google Shape;8313;p68"/>
          <p:cNvSpPr/>
          <p:nvPr/>
        </p:nvSpPr>
        <p:spPr>
          <a:xfrm>
            <a:off x="740398" y="1019137"/>
            <a:ext cx="275719" cy="194101"/>
          </a:xfrm>
          <a:custGeom>
            <a:avLst/>
            <a:gdLst/>
            <a:ahLst/>
            <a:cxnLst/>
            <a:rect l="l" t="t" r="r" b="b"/>
            <a:pathLst>
              <a:path w="34508" h="24293" extrusionOk="0">
                <a:moveTo>
                  <a:pt x="8977" y="0"/>
                </a:moveTo>
                <a:cubicBezTo>
                  <a:pt x="8112" y="0"/>
                  <a:pt x="7249" y="131"/>
                  <a:pt x="6420" y="403"/>
                </a:cubicBezTo>
                <a:cubicBezTo>
                  <a:pt x="1482" y="2008"/>
                  <a:pt x="0" y="7132"/>
                  <a:pt x="1543" y="11576"/>
                </a:cubicBezTo>
                <a:cubicBezTo>
                  <a:pt x="4506" y="20157"/>
                  <a:pt x="17223" y="24293"/>
                  <a:pt x="17223" y="24293"/>
                </a:cubicBezTo>
                <a:cubicBezTo>
                  <a:pt x="17223" y="24293"/>
                  <a:pt x="30001" y="20157"/>
                  <a:pt x="32964" y="11576"/>
                </a:cubicBezTo>
                <a:cubicBezTo>
                  <a:pt x="34507" y="7132"/>
                  <a:pt x="33026" y="2008"/>
                  <a:pt x="28087" y="403"/>
                </a:cubicBezTo>
                <a:cubicBezTo>
                  <a:pt x="27259" y="131"/>
                  <a:pt x="26395" y="0"/>
                  <a:pt x="25530" y="0"/>
                </a:cubicBezTo>
                <a:cubicBezTo>
                  <a:pt x="22079" y="0"/>
                  <a:pt x="18605" y="2084"/>
                  <a:pt x="17223" y="5588"/>
                </a:cubicBezTo>
                <a:cubicBezTo>
                  <a:pt x="15890" y="2084"/>
                  <a:pt x="12426" y="0"/>
                  <a:pt x="8977" y="0"/>
                </a:cubicBezTo>
                <a:close/>
              </a:path>
            </a:pathLst>
          </a:custGeom>
          <a:solidFill>
            <a:schemeClr val="lt2"/>
          </a:solidFill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32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4" name="Google Shape;8314;p68"/>
          <p:cNvSpPr/>
          <p:nvPr/>
        </p:nvSpPr>
        <p:spPr>
          <a:xfrm>
            <a:off x="5171963" y="4224300"/>
            <a:ext cx="212100" cy="201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32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5" name="Google Shape;8315;p68"/>
          <p:cNvSpPr/>
          <p:nvPr/>
        </p:nvSpPr>
        <p:spPr>
          <a:xfrm>
            <a:off x="7687838" y="824025"/>
            <a:ext cx="350100" cy="350100"/>
          </a:xfrm>
          <a:prstGeom prst="star4">
            <a:avLst>
              <a:gd name="adj" fmla="val 15639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32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6" name="Google Shape;8316;p68"/>
          <p:cNvGrpSpPr/>
          <p:nvPr/>
        </p:nvGrpSpPr>
        <p:grpSpPr>
          <a:xfrm>
            <a:off x="4167084" y="3402143"/>
            <a:ext cx="366288" cy="328886"/>
            <a:chOff x="4056463" y="3513414"/>
            <a:chExt cx="366288" cy="328886"/>
          </a:xfrm>
        </p:grpSpPr>
        <p:sp>
          <p:nvSpPr>
            <p:cNvPr id="8317" name="Google Shape;8317;p68"/>
            <p:cNvSpPr/>
            <p:nvPr/>
          </p:nvSpPr>
          <p:spPr>
            <a:xfrm>
              <a:off x="4268586" y="3513414"/>
              <a:ext cx="154164" cy="108529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68"/>
            <p:cNvSpPr/>
            <p:nvPr/>
          </p:nvSpPr>
          <p:spPr>
            <a:xfrm>
              <a:off x="4056463" y="3630200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19" name="Google Shape;8319;p68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8320" name="Google Shape;8320;p68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68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68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68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68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25" name="Google Shape;8325;p68"/>
          <p:cNvSpPr/>
          <p:nvPr/>
        </p:nvSpPr>
        <p:spPr>
          <a:xfrm>
            <a:off x="8311298" y="3657159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6" name="Google Shape;8326;p68"/>
          <p:cNvSpPr/>
          <p:nvPr/>
        </p:nvSpPr>
        <p:spPr>
          <a:xfrm>
            <a:off x="2690653" y="898275"/>
            <a:ext cx="212100" cy="201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32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7" name="Google Shape;8327;p68">
            <a:hlinkClick r:id="" action="ppaction://hlinkshowjump?jump=previousslide"/>
          </p:cNvPr>
          <p:cNvSpPr txBox="1">
            <a:spLocks noGrp="1"/>
          </p:cNvSpPr>
          <p:nvPr>
            <p:ph type="subTitle" idx="2"/>
          </p:nvPr>
        </p:nvSpPr>
        <p:spPr>
          <a:xfrm>
            <a:off x="807485" y="438510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</a:t>
            </a:r>
            <a:endParaRPr/>
          </a:p>
        </p:txBody>
      </p:sp>
      <p:sp>
        <p:nvSpPr>
          <p:cNvPr id="8328" name="Google Shape;8328;p68">
            <a:hlinkClick r:id="" action="ppaction://hlinkshowjump?jump=nextslide"/>
          </p:cNvPr>
          <p:cNvSpPr txBox="1">
            <a:spLocks noGrp="1"/>
          </p:cNvSpPr>
          <p:nvPr>
            <p:ph type="subTitle" idx="3"/>
          </p:nvPr>
        </p:nvSpPr>
        <p:spPr>
          <a:xfrm>
            <a:off x="7643285" y="438510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</a:t>
            </a:r>
            <a:endParaRPr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B1088D9-04EF-00BE-8EF0-04BC15065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573" y="2051874"/>
            <a:ext cx="3044100" cy="735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2000">
                <a:latin typeface="+mn-lt"/>
              </a:rPr>
              <a:t>Ôn tập lại nội dung bài học ngày hôm nay</a:t>
            </a:r>
            <a:endParaRPr lang="en-US" sz="2000">
              <a:latin typeface="+mn-lt"/>
            </a:endParaRPr>
          </a:p>
        </p:txBody>
      </p:sp>
      <p:sp>
        <p:nvSpPr>
          <p:cNvPr id="6" name="Google Shape;5136;p37">
            <a:extLst>
              <a:ext uri="{FF2B5EF4-FFF2-40B4-BE49-F238E27FC236}">
                <a16:creationId xmlns:a16="http://schemas.microsoft.com/office/drawing/2014/main" id="{C0BE5950-495E-B503-95A3-33234B83CB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8586" y="714671"/>
            <a:ext cx="6786827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b="1">
                <a:solidFill>
                  <a:srgbClr val="000000"/>
                </a:solidFill>
                <a:latin typeface="+mn-lt"/>
              </a:rPr>
              <a:t>HƯỚNG DẪN VỀ NHÀ</a:t>
            </a:r>
            <a:endParaRPr sz="2500" b="1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19" name="Google Shape;8295;p68">
            <a:extLst>
              <a:ext uri="{FF2B5EF4-FFF2-40B4-BE49-F238E27FC236}">
                <a16:creationId xmlns:a16="http://schemas.microsoft.com/office/drawing/2014/main" id="{A1ACBB98-3131-A0ED-51FC-B84C11A6CF72}"/>
              </a:ext>
            </a:extLst>
          </p:cNvPr>
          <p:cNvGrpSpPr/>
          <p:nvPr/>
        </p:nvGrpSpPr>
        <p:grpSpPr>
          <a:xfrm>
            <a:off x="4892535" y="1417225"/>
            <a:ext cx="3044100" cy="1765601"/>
            <a:chOff x="713075" y="1225734"/>
            <a:chExt cx="3991525" cy="2895891"/>
          </a:xfrm>
        </p:grpSpPr>
        <p:sp>
          <p:nvSpPr>
            <p:cNvPr id="20" name="Google Shape;8296;p68">
              <a:extLst>
                <a:ext uri="{FF2B5EF4-FFF2-40B4-BE49-F238E27FC236}">
                  <a16:creationId xmlns:a16="http://schemas.microsoft.com/office/drawing/2014/main" id="{7990A7F3-480A-2542-9CE9-309615AF515F}"/>
                </a:ext>
              </a:extLst>
            </p:cNvPr>
            <p:cNvSpPr/>
            <p:nvPr/>
          </p:nvSpPr>
          <p:spPr>
            <a:xfrm>
              <a:off x="713075" y="1225734"/>
              <a:ext cx="3991500" cy="36990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342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  <p:grpSp>
          <p:nvGrpSpPr>
            <p:cNvPr id="21" name="Google Shape;8297;p68">
              <a:extLst>
                <a:ext uri="{FF2B5EF4-FFF2-40B4-BE49-F238E27FC236}">
                  <a16:creationId xmlns:a16="http://schemas.microsoft.com/office/drawing/2014/main" id="{994F4A1C-19BD-A600-DF2A-0BF090917E64}"/>
                </a:ext>
              </a:extLst>
            </p:cNvPr>
            <p:cNvGrpSpPr/>
            <p:nvPr/>
          </p:nvGrpSpPr>
          <p:grpSpPr>
            <a:xfrm>
              <a:off x="3925025" y="1331775"/>
              <a:ext cx="655400" cy="157800"/>
              <a:chOff x="7968325" y="355525"/>
              <a:chExt cx="655400" cy="157800"/>
            </a:xfrm>
          </p:grpSpPr>
          <p:sp>
            <p:nvSpPr>
              <p:cNvPr id="23" name="Google Shape;8298;p68">
                <a:extLst>
                  <a:ext uri="{FF2B5EF4-FFF2-40B4-BE49-F238E27FC236}">
                    <a16:creationId xmlns:a16="http://schemas.microsoft.com/office/drawing/2014/main" id="{B620CF32-10CB-D5DC-B1DE-E1C71B88B223}"/>
                  </a:ext>
                </a:extLst>
              </p:cNvPr>
              <p:cNvSpPr/>
              <p:nvPr/>
            </p:nvSpPr>
            <p:spPr>
              <a:xfrm>
                <a:off x="8466225" y="356425"/>
                <a:ext cx="157500" cy="1557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4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" name="Google Shape;8299;p68">
                <a:extLst>
                  <a:ext uri="{FF2B5EF4-FFF2-40B4-BE49-F238E27FC236}">
                    <a16:creationId xmlns:a16="http://schemas.microsoft.com/office/drawing/2014/main" id="{F3ECDD9C-B02A-959D-0171-7A8A745B8E8C}"/>
                  </a:ext>
                </a:extLst>
              </p:cNvPr>
              <p:cNvCxnSpPr/>
              <p:nvPr/>
            </p:nvCxnSpPr>
            <p:spPr>
              <a:xfrm>
                <a:off x="8466225" y="355525"/>
                <a:ext cx="155700" cy="157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" name="Google Shape;8300;p68">
                <a:extLst>
                  <a:ext uri="{FF2B5EF4-FFF2-40B4-BE49-F238E27FC236}">
                    <a16:creationId xmlns:a16="http://schemas.microsoft.com/office/drawing/2014/main" id="{21EF706C-AFFB-5BAE-BD69-90FFE64612EF}"/>
                  </a:ext>
                </a:extLst>
              </p:cNvPr>
              <p:cNvSpPr/>
              <p:nvPr/>
            </p:nvSpPr>
            <p:spPr>
              <a:xfrm>
                <a:off x="8217275" y="356425"/>
                <a:ext cx="157500" cy="1557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4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6" name="Google Shape;8301;p68">
                <a:extLst>
                  <a:ext uri="{FF2B5EF4-FFF2-40B4-BE49-F238E27FC236}">
                    <a16:creationId xmlns:a16="http://schemas.microsoft.com/office/drawing/2014/main" id="{8D2C985D-EBE8-BAEA-C8F6-E2A856DA63F7}"/>
                  </a:ext>
                </a:extLst>
              </p:cNvPr>
              <p:cNvCxnSpPr/>
              <p:nvPr/>
            </p:nvCxnSpPr>
            <p:spPr>
              <a:xfrm flipH="1">
                <a:off x="8469525" y="355525"/>
                <a:ext cx="154200" cy="15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" name="Google Shape;8302;p68">
                <a:extLst>
                  <a:ext uri="{FF2B5EF4-FFF2-40B4-BE49-F238E27FC236}">
                    <a16:creationId xmlns:a16="http://schemas.microsoft.com/office/drawing/2014/main" id="{69CE6BF7-D544-CA6C-BB66-94719A5BA10C}"/>
                  </a:ext>
                </a:extLst>
              </p:cNvPr>
              <p:cNvSpPr/>
              <p:nvPr/>
            </p:nvSpPr>
            <p:spPr>
              <a:xfrm>
                <a:off x="7968325" y="356425"/>
                <a:ext cx="157500" cy="1557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4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303;p68">
                <a:extLst>
                  <a:ext uri="{FF2B5EF4-FFF2-40B4-BE49-F238E27FC236}">
                    <a16:creationId xmlns:a16="http://schemas.microsoft.com/office/drawing/2014/main" id="{3A6D9FEE-5BA7-5AE7-428F-E73F10ADB870}"/>
                  </a:ext>
                </a:extLst>
              </p:cNvPr>
              <p:cNvSpPr/>
              <p:nvPr/>
            </p:nvSpPr>
            <p:spPr>
              <a:xfrm>
                <a:off x="8236325" y="436075"/>
                <a:ext cx="119400" cy="552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9" name="Google Shape;8304;p68">
                <a:extLst>
                  <a:ext uri="{FF2B5EF4-FFF2-40B4-BE49-F238E27FC236}">
                    <a16:creationId xmlns:a16="http://schemas.microsoft.com/office/drawing/2014/main" id="{19823595-ADC1-9BA1-F3EF-EF5440E277BB}"/>
                  </a:ext>
                </a:extLst>
              </p:cNvPr>
              <p:cNvCxnSpPr/>
              <p:nvPr/>
            </p:nvCxnSpPr>
            <p:spPr>
              <a:xfrm>
                <a:off x="7985275" y="434425"/>
                <a:ext cx="123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2" name="Google Shape;8305;p68">
              <a:extLst>
                <a:ext uri="{FF2B5EF4-FFF2-40B4-BE49-F238E27FC236}">
                  <a16:creationId xmlns:a16="http://schemas.microsoft.com/office/drawing/2014/main" id="{CD67B0BC-3007-39A3-6A3B-27B9AAE506E6}"/>
                </a:ext>
              </a:extLst>
            </p:cNvPr>
            <p:cNvSpPr/>
            <p:nvPr/>
          </p:nvSpPr>
          <p:spPr>
            <a:xfrm>
              <a:off x="713100" y="1595625"/>
              <a:ext cx="3991500" cy="2526000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342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</p:grpSp>
      <p:sp>
        <p:nvSpPr>
          <p:cNvPr id="30" name="Subtitle 4">
            <a:extLst>
              <a:ext uri="{FF2B5EF4-FFF2-40B4-BE49-F238E27FC236}">
                <a16:creationId xmlns:a16="http://schemas.microsoft.com/office/drawing/2014/main" id="{D8F706DA-5FE6-3603-5289-333C6CEE22F5}"/>
              </a:ext>
            </a:extLst>
          </p:cNvPr>
          <p:cNvSpPr txBox="1">
            <a:spLocks/>
          </p:cNvSpPr>
          <p:nvPr/>
        </p:nvSpPr>
        <p:spPr>
          <a:xfrm>
            <a:off x="4892535" y="2140800"/>
            <a:ext cx="30441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4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4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4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4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4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4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4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4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4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 err="1" smtClean="0">
                <a:latin typeface="+mn-lt"/>
              </a:rPr>
              <a:t>Lập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một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tài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khoản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facebook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cho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riêng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em</a:t>
            </a:r>
            <a:r>
              <a:rPr lang="en-US" sz="2000" dirty="0" smtClean="0">
                <a:latin typeface="+mn-lt"/>
              </a:rPr>
              <a:t>? (</a:t>
            </a:r>
            <a:r>
              <a:rPr lang="en-US" sz="2000" dirty="0" err="1" smtClean="0">
                <a:latin typeface="+mn-lt"/>
              </a:rPr>
              <a:t>nếu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chưa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có</a:t>
            </a:r>
            <a:r>
              <a:rPr lang="en-US" sz="2000" dirty="0" smtClean="0">
                <a:latin typeface="+mn-lt"/>
              </a:rPr>
              <a:t>)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2" name="Google Shape;6582;p52"/>
          <p:cNvGrpSpPr/>
          <p:nvPr/>
        </p:nvGrpSpPr>
        <p:grpSpPr>
          <a:xfrm>
            <a:off x="1265400" y="971325"/>
            <a:ext cx="6613200" cy="3200850"/>
            <a:chOff x="1268175" y="963075"/>
            <a:chExt cx="6613200" cy="3200850"/>
          </a:xfrm>
        </p:grpSpPr>
        <p:sp>
          <p:nvSpPr>
            <p:cNvPr id="6583" name="Google Shape;6583;p52"/>
            <p:cNvSpPr/>
            <p:nvPr/>
          </p:nvSpPr>
          <p:spPr>
            <a:xfrm>
              <a:off x="1268175" y="963075"/>
              <a:ext cx="6613200" cy="125190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342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  <p:sp>
          <p:nvSpPr>
            <p:cNvPr id="6584" name="Google Shape;6584;p52"/>
            <p:cNvSpPr/>
            <p:nvPr/>
          </p:nvSpPr>
          <p:spPr>
            <a:xfrm>
              <a:off x="1268175" y="1367325"/>
              <a:ext cx="6613200" cy="2796600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342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Nanum Gothic Coding"/>
                <a:ea typeface="Nanum Gothic Coding"/>
                <a:cs typeface="Nanum Gothic Coding"/>
                <a:sym typeface="Nanum Gothic Coding"/>
              </a:endParaRPr>
            </a:p>
          </p:txBody>
        </p:sp>
        <p:grpSp>
          <p:nvGrpSpPr>
            <p:cNvPr id="6585" name="Google Shape;6585;p52"/>
            <p:cNvGrpSpPr/>
            <p:nvPr/>
          </p:nvGrpSpPr>
          <p:grpSpPr>
            <a:xfrm>
              <a:off x="7053102" y="1092800"/>
              <a:ext cx="655400" cy="157800"/>
              <a:chOff x="7968325" y="355525"/>
              <a:chExt cx="655400" cy="157800"/>
            </a:xfrm>
          </p:grpSpPr>
          <p:sp>
            <p:nvSpPr>
              <p:cNvPr id="6586" name="Google Shape;6586;p52"/>
              <p:cNvSpPr/>
              <p:nvPr/>
            </p:nvSpPr>
            <p:spPr>
              <a:xfrm>
                <a:off x="8466225" y="356425"/>
                <a:ext cx="157500" cy="1557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4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587" name="Google Shape;6587;p52"/>
              <p:cNvCxnSpPr/>
              <p:nvPr/>
            </p:nvCxnSpPr>
            <p:spPr>
              <a:xfrm>
                <a:off x="8466225" y="355525"/>
                <a:ext cx="155700" cy="157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588" name="Google Shape;6588;p52"/>
              <p:cNvSpPr/>
              <p:nvPr/>
            </p:nvSpPr>
            <p:spPr>
              <a:xfrm>
                <a:off x="8217275" y="356425"/>
                <a:ext cx="157500" cy="1557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4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589" name="Google Shape;6589;p52"/>
              <p:cNvCxnSpPr/>
              <p:nvPr/>
            </p:nvCxnSpPr>
            <p:spPr>
              <a:xfrm flipH="1">
                <a:off x="8469525" y="355525"/>
                <a:ext cx="154200" cy="15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590" name="Google Shape;6590;p52"/>
              <p:cNvSpPr/>
              <p:nvPr/>
            </p:nvSpPr>
            <p:spPr>
              <a:xfrm>
                <a:off x="7968325" y="356425"/>
                <a:ext cx="157500" cy="1557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4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1" name="Google Shape;6591;p52"/>
              <p:cNvSpPr/>
              <p:nvPr/>
            </p:nvSpPr>
            <p:spPr>
              <a:xfrm>
                <a:off x="8236325" y="436075"/>
                <a:ext cx="119400" cy="552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592" name="Google Shape;6592;p52"/>
              <p:cNvCxnSpPr/>
              <p:nvPr/>
            </p:nvCxnSpPr>
            <p:spPr>
              <a:xfrm>
                <a:off x="7985275" y="434425"/>
                <a:ext cx="123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594" name="Google Shape;6594;p52"/>
          <p:cNvSpPr txBox="1">
            <a:spLocks noGrp="1"/>
          </p:cNvSpPr>
          <p:nvPr>
            <p:ph type="subTitle" idx="1"/>
          </p:nvPr>
        </p:nvSpPr>
        <p:spPr>
          <a:xfrm>
            <a:off x="1195720" y="1862938"/>
            <a:ext cx="6752560" cy="1561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b="1">
                <a:solidFill>
                  <a:srgbClr val="000000"/>
                </a:solidFill>
                <a:latin typeface="+mn-lt"/>
              </a:rPr>
              <a:t>CẢM ƠN CÁC EM ĐÃ CHÚ Ý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b="1">
                <a:solidFill>
                  <a:srgbClr val="000000"/>
                </a:solidFill>
                <a:latin typeface="+mn-lt"/>
              </a:rPr>
              <a:t>LẮNG NGHE BÀI GIẢNG!</a:t>
            </a:r>
            <a:endParaRPr lang="en-US" sz="3000" b="1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6595" name="Google Shape;6595;p52"/>
          <p:cNvGrpSpPr/>
          <p:nvPr/>
        </p:nvGrpSpPr>
        <p:grpSpPr>
          <a:xfrm>
            <a:off x="1805966" y="4258746"/>
            <a:ext cx="442346" cy="544800"/>
            <a:chOff x="1349513" y="3255625"/>
            <a:chExt cx="442346" cy="544800"/>
          </a:xfrm>
        </p:grpSpPr>
        <p:sp>
          <p:nvSpPr>
            <p:cNvPr id="6596" name="Google Shape;6596;p52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52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8" name="Google Shape;6598;p52"/>
          <p:cNvGrpSpPr/>
          <p:nvPr/>
        </p:nvGrpSpPr>
        <p:grpSpPr>
          <a:xfrm>
            <a:off x="247098" y="901706"/>
            <a:ext cx="519622" cy="494824"/>
            <a:chOff x="7231778" y="3446525"/>
            <a:chExt cx="519622" cy="494824"/>
          </a:xfrm>
        </p:grpSpPr>
        <p:sp>
          <p:nvSpPr>
            <p:cNvPr id="6599" name="Google Shape;6599;p52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52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1" name="Google Shape;6601;p52"/>
          <p:cNvGrpSpPr/>
          <p:nvPr/>
        </p:nvGrpSpPr>
        <p:grpSpPr>
          <a:xfrm>
            <a:off x="7331984" y="332137"/>
            <a:ext cx="432485" cy="580225"/>
            <a:chOff x="7473303" y="1083625"/>
            <a:chExt cx="432485" cy="580225"/>
          </a:xfrm>
        </p:grpSpPr>
        <p:sp>
          <p:nvSpPr>
            <p:cNvPr id="6602" name="Google Shape;6602;p52"/>
            <p:cNvSpPr/>
            <p:nvPr/>
          </p:nvSpPr>
          <p:spPr>
            <a:xfrm>
              <a:off x="7473303" y="1083625"/>
              <a:ext cx="212100" cy="201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52"/>
            <p:cNvSpPr/>
            <p:nvPr/>
          </p:nvSpPr>
          <p:spPr>
            <a:xfrm>
              <a:off x="7555688" y="1313750"/>
              <a:ext cx="350100" cy="350100"/>
            </a:xfrm>
            <a:prstGeom prst="star4">
              <a:avLst>
                <a:gd name="adj" fmla="val 15639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4" name="Google Shape;6604;p52"/>
          <p:cNvGrpSpPr/>
          <p:nvPr/>
        </p:nvGrpSpPr>
        <p:grpSpPr>
          <a:xfrm>
            <a:off x="8107714" y="4258056"/>
            <a:ext cx="487822" cy="453303"/>
            <a:chOff x="1248463" y="1078375"/>
            <a:chExt cx="487822" cy="453303"/>
          </a:xfrm>
        </p:grpSpPr>
        <p:sp>
          <p:nvSpPr>
            <p:cNvPr id="6605" name="Google Shape;6605;p52"/>
            <p:cNvSpPr/>
            <p:nvPr/>
          </p:nvSpPr>
          <p:spPr>
            <a:xfrm>
              <a:off x="1460565" y="12290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52"/>
            <p:cNvSpPr/>
            <p:nvPr/>
          </p:nvSpPr>
          <p:spPr>
            <a:xfrm>
              <a:off x="1306386" y="1423149"/>
              <a:ext cx="154164" cy="108529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52"/>
            <p:cNvSpPr/>
            <p:nvPr/>
          </p:nvSpPr>
          <p:spPr>
            <a:xfrm>
              <a:off x="1248463" y="107837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8" name="Google Shape;6608;p52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6609" name="Google Shape;6609;p52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52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52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52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52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14" name="Google Shape;6614;p52"/>
          <p:cNvSpPr/>
          <p:nvPr/>
        </p:nvSpPr>
        <p:spPr>
          <a:xfrm>
            <a:off x="8291538" y="2226028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C411EE0E-FC1A-A6BA-E5C6-431761DCC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14429" y="2265928"/>
            <a:ext cx="2094038" cy="276192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120EB72-557B-103E-A706-E9FF3C7C9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371512">
            <a:off x="6087005" y="3114510"/>
            <a:ext cx="1575018" cy="17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9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Nhạc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nền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13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231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5480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2231" y="2291069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5480" y="2291069"/>
            <a:ext cx="1010500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4430704"/>
            <a:ext cx="1603606" cy="2206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313822" y="1847383"/>
            <a:ext cx="3297456" cy="1399353"/>
            <a:chOff x="418429" y="2463177"/>
            <a:chExt cx="4396608" cy="186580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523565" y="2463177"/>
              <a:ext cx="3714957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buClrTx/>
              </a:pPr>
              <a:r>
                <a:rPr lang="vi-VN" sz="2250" kern="120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Bồ câu đưa thư</a:t>
              </a:r>
              <a:endParaRPr lang="en-US" sz="2250" kern="1200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07869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vi-VN" sz="2250" kern="120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Thư điện tử (email)</a:t>
              </a:r>
              <a:endParaRPr lang="en-US" sz="2250" kern="1200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532723" y="1848781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250" kern="120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Mạng xã hội </a:t>
              </a:r>
              <a:endParaRPr lang="en-US" sz="2250" kern="1200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37446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buClrTx/>
              </a:pPr>
              <a:r>
                <a:rPr lang="pt-BR" sz="2250" kern="120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 A, B, C đều đúng</a:t>
              </a:r>
              <a:endParaRPr lang="en-US" sz="2250" kern="1200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02156" y="120831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</a:pPr>
                <a:r>
                  <a:rPr lang="vi-VN" sz="2250" b="1" kern="120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Đâu </a:t>
                </a:r>
                <a:r>
                  <a:rPr lang="vi-VN" sz="2250" b="1" kern="1200">
                    <a:solidFill>
                      <a:srgbClr val="FF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không phải </a:t>
                </a:r>
                <a:r>
                  <a:rPr lang="vi-VN" sz="2250" b="1" kern="120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 kênh trao đổi thông tin phổ biến trên Internet hiện nay?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>
                <a:buClrTx/>
              </a:pPr>
              <a:r>
                <a:rPr lang="en-US" sz="3150" kern="1200" dirty="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343483" y="152774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Âm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thanh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algn="ctr" defTabSz="685800">
              <a:buClrTx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khi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chọn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Đúng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257716" y="2718812"/>
            <a:ext cx="10422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Âm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thanh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algn="ctr" defTabSz="685800">
              <a:buClrTx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khi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chọn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394973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buClrTx/>
              </a:pPr>
              <a:r>
                <a:rPr lang="vi-VN" sz="1875" kern="120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Tẩy chay những thông tin đe dọa, bắt nạt,…</a:t>
              </a:r>
              <a:r>
                <a:rPr lang="en-US" sz="1875" kern="120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gây tai họa cho người khác</a:t>
              </a:r>
              <a:r>
                <a:rPr lang="vi-VN" sz="1875" kern="120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endParaRPr lang="en-US" sz="1875" kern="1200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buClrTx/>
              </a:pPr>
              <a:r>
                <a:rPr lang="vi-VN" sz="1875" kern="1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Đăng những thông tin có tính chất chống phá </a:t>
              </a:r>
              <a:endParaRPr lang="en-US" sz="1875" kern="1200" dirty="0">
                <a:solidFill>
                  <a:srgbClr val="9C5043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685800">
                <a:lnSpc>
                  <a:spcPct val="150000"/>
                </a:lnSpc>
                <a:buClrTx/>
              </a:pPr>
              <a:r>
                <a:rPr lang="vi-VN" sz="1875" kern="1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 nước</a:t>
              </a:r>
              <a:endParaRPr lang="en-US" sz="1875" kern="1200" dirty="0">
                <a:solidFill>
                  <a:srgbClr val="9C5043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buClrTx/>
              </a:pPr>
              <a:r>
                <a:rPr lang="vi-VN" sz="1875" kern="120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Đăng ảnh xúc phạm đến một người bạn của em</a:t>
              </a:r>
              <a:endParaRPr lang="en-US" sz="1875" kern="1200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40228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buClrTx/>
              </a:pPr>
              <a:r>
                <a:rPr lang="pt-BR" sz="1875" kern="120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Chia sẻ những thông tin sai sự thật trong giai đoạn dịch bệnh</a:t>
              </a:r>
              <a:endParaRPr lang="en-US" sz="1875" kern="1200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</a:pPr>
                <a:r>
                  <a:rPr lang="en-US" sz="2250" b="1" kern="120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Trong các hành vi sau đây, hành vi nào không mang tính tiêu cực khi sử dụng mạng xã hội?</a:t>
                </a:r>
                <a:endParaRPr lang="en-US" sz="225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>
                <a:buClrTx/>
              </a:pPr>
              <a:r>
                <a:rPr lang="en-US" sz="3150" kern="1200" dirty="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73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7D8D8A-7C42-C0A2-0DAF-CB585940DB66}"/>
              </a:ext>
            </a:extLst>
          </p:cNvPr>
          <p:cNvSpPr txBox="1"/>
          <p:nvPr/>
        </p:nvSpPr>
        <p:spPr>
          <a:xfrm>
            <a:off x="882489" y="1239195"/>
            <a:ext cx="7469136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kênh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trễ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VD: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kênh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trễ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endParaRPr lang="en-US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kênh</a:t>
            </a:r>
            <a:r>
              <a:rPr lang="en-US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Tin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ranh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kênh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trễ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kênh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kênh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Tin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Nhắn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qua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nhắn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qua Internet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trễ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36" name="Google Shape;5136;p37"/>
          <p:cNvSpPr txBox="1">
            <a:spLocks noGrp="1"/>
          </p:cNvSpPr>
          <p:nvPr>
            <p:ph type="title"/>
          </p:nvPr>
        </p:nvSpPr>
        <p:spPr>
          <a:xfrm>
            <a:off x="1178586" y="714671"/>
            <a:ext cx="6786827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 smtClean="0">
                <a:solidFill>
                  <a:srgbClr val="000000"/>
                </a:solidFill>
                <a:latin typeface="+mn-lt"/>
              </a:rPr>
              <a:t>Kiến</a:t>
            </a:r>
            <a:r>
              <a:rPr lang="en-US" sz="25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500" b="1" dirty="0" err="1" smtClean="0">
                <a:solidFill>
                  <a:srgbClr val="000000"/>
                </a:solidFill>
                <a:latin typeface="+mn-lt"/>
              </a:rPr>
              <a:t>thức</a:t>
            </a:r>
            <a:r>
              <a:rPr lang="en-US" sz="25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500" b="1" dirty="0" err="1" smtClean="0">
                <a:solidFill>
                  <a:srgbClr val="000000"/>
                </a:solidFill>
                <a:latin typeface="+mn-lt"/>
              </a:rPr>
              <a:t>bổ</a:t>
            </a:r>
            <a:r>
              <a:rPr lang="en-US" sz="2500" b="1" dirty="0" smtClean="0">
                <a:solidFill>
                  <a:srgbClr val="000000"/>
                </a:solidFill>
                <a:latin typeface="+mn-lt"/>
              </a:rPr>
              <a:t> sung</a:t>
            </a:r>
            <a:endParaRPr sz="2500" b="1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5138" name="Google Shape;5138;p37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5139" name="Google Shape;5139;p37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7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4" name="Google Shape;5144;p37"/>
          <p:cNvSpPr/>
          <p:nvPr/>
        </p:nvSpPr>
        <p:spPr>
          <a:xfrm>
            <a:off x="8291538" y="1080449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7"/>
          <p:cNvGrpSpPr/>
          <p:nvPr/>
        </p:nvGrpSpPr>
        <p:grpSpPr>
          <a:xfrm>
            <a:off x="7103903" y="219847"/>
            <a:ext cx="519622" cy="494824"/>
            <a:chOff x="7231778" y="3446525"/>
            <a:chExt cx="519622" cy="494824"/>
          </a:xfrm>
        </p:grpSpPr>
        <p:sp>
          <p:nvSpPr>
            <p:cNvPr id="5146" name="Google Shape;5146;p37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8" name="Google Shape;5148;p37"/>
          <p:cNvGrpSpPr/>
          <p:nvPr/>
        </p:nvGrpSpPr>
        <p:grpSpPr>
          <a:xfrm>
            <a:off x="204979" y="3826400"/>
            <a:ext cx="442346" cy="544800"/>
            <a:chOff x="1349513" y="3255625"/>
            <a:chExt cx="442346" cy="544800"/>
          </a:xfrm>
        </p:grpSpPr>
        <p:sp>
          <p:nvSpPr>
            <p:cNvPr id="5149" name="Google Shape;5149;p37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9">
            <a:extLst>
              <a:ext uri="{FF2B5EF4-FFF2-40B4-BE49-F238E27FC236}">
                <a16:creationId xmlns:a16="http://schemas.microsoft.com/office/drawing/2014/main" id="{900A179B-2DD0-0C14-231A-7F3D8F9C3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9707" y="118150"/>
            <a:ext cx="1245110" cy="119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086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>
            <a:extLst>
              <a:ext uri="{FF2B5EF4-FFF2-40B4-BE49-F238E27FC236}">
                <a16:creationId xmlns:a16="http://schemas.microsoft.com/office/drawing/2014/main" id="{4D40FB57-83A5-8F35-60FD-55E8034828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81903" y="2672246"/>
            <a:ext cx="1916424" cy="2254954"/>
          </a:xfrm>
          <a:prstGeom prst="rect">
            <a:avLst/>
          </a:prstGeom>
        </p:spPr>
      </p:pic>
      <p:sp>
        <p:nvSpPr>
          <p:cNvPr id="5883" name="Google Shape;5883;p45"/>
          <p:cNvSpPr txBox="1">
            <a:spLocks noGrp="1"/>
          </p:cNvSpPr>
          <p:nvPr>
            <p:ph type="title"/>
          </p:nvPr>
        </p:nvSpPr>
        <p:spPr>
          <a:xfrm>
            <a:off x="713100" y="714671"/>
            <a:ext cx="77178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+mj-lt"/>
              </a:rPr>
              <a:t>N</a:t>
            </a:r>
            <a:r>
              <a:rPr lang="en" sz="3000" b="1">
                <a:latin typeface="+mj-lt"/>
              </a:rPr>
              <a:t>ội dung bài học </a:t>
            </a:r>
            <a:endParaRPr sz="3000" b="1">
              <a:latin typeface="+mj-lt"/>
            </a:endParaRPr>
          </a:p>
        </p:txBody>
      </p:sp>
      <p:grpSp>
        <p:nvGrpSpPr>
          <p:cNvPr id="5950" name="Google Shape;5950;p45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5951" name="Google Shape;5951;p45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45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45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45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45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49FEFE-4CA4-BA6F-280F-5462D87413F2}"/>
              </a:ext>
            </a:extLst>
          </p:cNvPr>
          <p:cNvSpPr/>
          <p:nvPr/>
        </p:nvSpPr>
        <p:spPr>
          <a:xfrm>
            <a:off x="780491" y="1832530"/>
            <a:ext cx="701749" cy="6485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CD369-8E26-171F-B8A6-A5625A2F5EBC}"/>
              </a:ext>
            </a:extLst>
          </p:cNvPr>
          <p:cNvSpPr txBox="1"/>
          <p:nvPr/>
        </p:nvSpPr>
        <p:spPr>
          <a:xfrm>
            <a:off x="1943600" y="1569194"/>
            <a:ext cx="6285114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/>
              <a:t>Mạng xã hội - Kênh trao đổi thông tin phổ biến trên internet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7D86C0-E652-5084-9E34-4C11FB231619}"/>
              </a:ext>
            </a:extLst>
          </p:cNvPr>
          <p:cNvSpPr/>
          <p:nvPr/>
        </p:nvSpPr>
        <p:spPr>
          <a:xfrm>
            <a:off x="780491" y="3201546"/>
            <a:ext cx="701749" cy="6485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B86414-D02A-98AB-3C23-E6E8C1DFA9C2}"/>
              </a:ext>
            </a:extLst>
          </p:cNvPr>
          <p:cNvSpPr txBox="1"/>
          <p:nvPr/>
        </p:nvSpPr>
        <p:spPr>
          <a:xfrm>
            <a:off x="1943600" y="3201546"/>
            <a:ext cx="6285114" cy="59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/>
              <a:t>Thực hành: Sử dụng mạng xã hội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55A33B28-C7C2-AA55-01D6-431952881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42508" y="3758316"/>
            <a:ext cx="1647327" cy="1647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Google Shape;5134;p37">
            <a:hlinkClick r:id="" action="ppaction://hlinkshowjump?jump=previousslide"/>
          </p:cNvPr>
          <p:cNvSpPr/>
          <p:nvPr/>
        </p:nvSpPr>
        <p:spPr>
          <a:xfrm>
            <a:off x="717526" y="4343325"/>
            <a:ext cx="882600" cy="2757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420000" algn="bl" rotWithShape="0">
              <a:schemeClr val="dk1"/>
            </a:outerShdw>
          </a:effectLst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Nanum Gothic Coding"/>
              <a:ea typeface="Nanum Gothic Coding"/>
              <a:cs typeface="Nanum Gothic Coding"/>
              <a:sym typeface="Nanum Gothic Coding"/>
            </a:endParaRPr>
          </a:p>
        </p:txBody>
      </p:sp>
      <p:sp>
        <p:nvSpPr>
          <p:cNvPr id="5135" name="Google Shape;5135;p37">
            <a:hlinkClick r:id="" action="ppaction://hlinkshowjump?jump=nextslide"/>
          </p:cNvPr>
          <p:cNvSpPr/>
          <p:nvPr/>
        </p:nvSpPr>
        <p:spPr>
          <a:xfrm>
            <a:off x="7553326" y="4343325"/>
            <a:ext cx="882600" cy="2757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420000" algn="bl" rotWithShape="0">
              <a:schemeClr val="dk1"/>
            </a:outerShdw>
          </a:effectLst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Nanum Gothic Coding"/>
              <a:ea typeface="Nanum Gothic Coding"/>
              <a:cs typeface="Nanum Gothic Coding"/>
              <a:sym typeface="Nanum Gothic Coding"/>
            </a:endParaRPr>
          </a:p>
        </p:txBody>
      </p:sp>
      <p:sp>
        <p:nvSpPr>
          <p:cNvPr id="5136" name="Google Shape;5136;p37"/>
          <p:cNvSpPr txBox="1">
            <a:spLocks noGrp="1"/>
          </p:cNvSpPr>
          <p:nvPr>
            <p:ph type="title"/>
          </p:nvPr>
        </p:nvSpPr>
        <p:spPr>
          <a:xfrm>
            <a:off x="633825" y="714671"/>
            <a:ext cx="77178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0000"/>
                </a:solidFill>
                <a:latin typeface="+mj-lt"/>
              </a:rPr>
              <a:t>1. Mạng xã hội – Kênh trao đổi thông tin phổ biến</a:t>
            </a:r>
            <a:endParaRPr sz="2500" b="1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138" name="Google Shape;5138;p37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5139" name="Google Shape;5139;p37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7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4" name="Google Shape;5144;p37"/>
          <p:cNvSpPr/>
          <p:nvPr/>
        </p:nvSpPr>
        <p:spPr>
          <a:xfrm>
            <a:off x="8291538" y="1080449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7"/>
          <p:cNvGrpSpPr/>
          <p:nvPr/>
        </p:nvGrpSpPr>
        <p:grpSpPr>
          <a:xfrm>
            <a:off x="7103903" y="219847"/>
            <a:ext cx="519622" cy="494824"/>
            <a:chOff x="7231778" y="3446525"/>
            <a:chExt cx="519622" cy="494824"/>
          </a:xfrm>
        </p:grpSpPr>
        <p:sp>
          <p:nvSpPr>
            <p:cNvPr id="5146" name="Google Shape;5146;p37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8" name="Google Shape;5148;p37"/>
          <p:cNvGrpSpPr/>
          <p:nvPr/>
        </p:nvGrpSpPr>
        <p:grpSpPr>
          <a:xfrm>
            <a:off x="204979" y="3826400"/>
            <a:ext cx="442346" cy="544800"/>
            <a:chOff x="1349513" y="3255625"/>
            <a:chExt cx="442346" cy="544800"/>
          </a:xfrm>
        </p:grpSpPr>
        <p:sp>
          <p:nvSpPr>
            <p:cNvPr id="5149" name="Google Shape;5149;p37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1" name="Google Shape;5151;p37">
            <a:hlinkClick r:id="" action="ppaction://hlinkshowjump?jump=previousslide"/>
          </p:cNvPr>
          <p:cNvSpPr txBox="1">
            <a:spLocks noGrp="1"/>
          </p:cNvSpPr>
          <p:nvPr>
            <p:ph type="subTitle" idx="2"/>
          </p:nvPr>
        </p:nvSpPr>
        <p:spPr>
          <a:xfrm>
            <a:off x="787725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</a:t>
            </a:r>
            <a:endParaRPr/>
          </a:p>
        </p:txBody>
      </p:sp>
      <p:sp>
        <p:nvSpPr>
          <p:cNvPr id="5152" name="Google Shape;5152;p37">
            <a:hlinkClick r:id="" action="ppaction://hlinkshowjump?jump=nextslide"/>
          </p:cNvPr>
          <p:cNvSpPr txBox="1">
            <a:spLocks noGrp="1"/>
          </p:cNvSpPr>
          <p:nvPr>
            <p:ph type="subTitle" idx="3"/>
          </p:nvPr>
        </p:nvSpPr>
        <p:spPr>
          <a:xfrm>
            <a:off x="7623525" y="4358150"/>
            <a:ext cx="742200" cy="2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10D710-2C38-E3CE-4347-C023711F585D}"/>
              </a:ext>
            </a:extLst>
          </p:cNvPr>
          <p:cNvSpPr txBox="1"/>
          <p:nvPr/>
        </p:nvSpPr>
        <p:spPr>
          <a:xfrm>
            <a:off x="1177170" y="2208529"/>
            <a:ext cx="6631355" cy="198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Internet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tin.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Internet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F0CE5C-56DB-09EC-5E74-6034329CEFB2}"/>
              </a:ext>
            </a:extLst>
          </p:cNvPr>
          <p:cNvSpPr/>
          <p:nvPr/>
        </p:nvSpPr>
        <p:spPr>
          <a:xfrm>
            <a:off x="647325" y="2208529"/>
            <a:ext cx="529845" cy="492000"/>
          </a:xfrm>
          <a:prstGeom prst="ellipse">
            <a:avLst/>
          </a:prstGeom>
          <a:solidFill>
            <a:srgbClr val="FFCC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8" name="Google Shape;5138;p37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5139" name="Google Shape;5139;p37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7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4" name="Google Shape;5144;p37"/>
          <p:cNvSpPr/>
          <p:nvPr/>
        </p:nvSpPr>
        <p:spPr>
          <a:xfrm>
            <a:off x="8291538" y="1080449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7"/>
          <p:cNvGrpSpPr/>
          <p:nvPr/>
        </p:nvGrpSpPr>
        <p:grpSpPr>
          <a:xfrm>
            <a:off x="7103903" y="219847"/>
            <a:ext cx="519622" cy="494824"/>
            <a:chOff x="7231778" y="3446525"/>
            <a:chExt cx="519622" cy="494824"/>
          </a:xfrm>
        </p:grpSpPr>
        <p:sp>
          <p:nvSpPr>
            <p:cNvPr id="5146" name="Google Shape;5146;p37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8" name="Google Shape;5148;p37"/>
          <p:cNvGrpSpPr/>
          <p:nvPr/>
        </p:nvGrpSpPr>
        <p:grpSpPr>
          <a:xfrm>
            <a:off x="204979" y="3826400"/>
            <a:ext cx="442346" cy="544800"/>
            <a:chOff x="1349513" y="3255625"/>
            <a:chExt cx="442346" cy="544800"/>
          </a:xfrm>
        </p:grpSpPr>
        <p:sp>
          <p:nvSpPr>
            <p:cNvPr id="5149" name="Google Shape;5149;p37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A10D710-2C38-E3CE-4347-C023711F585D}"/>
              </a:ext>
            </a:extLst>
          </p:cNvPr>
          <p:cNvSpPr txBox="1"/>
          <p:nvPr/>
        </p:nvSpPr>
        <p:spPr>
          <a:xfrm>
            <a:off x="2168118" y="912803"/>
            <a:ext cx="6121640" cy="96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vi-VN" sz="20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Ở lớp 6 em đã biết sử dụng Internet đã nhận và gửi thông tin. Đó là sử dụng Thư điện tử (email).</a:t>
            </a:r>
            <a:endParaRPr lang="en-US" sz="20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94774F2-2844-2383-8D31-15CC5F475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2275" y="772300"/>
            <a:ext cx="1519888" cy="11399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C9DA2D-7DC7-8371-4E9C-80F1DD37F79F}"/>
              </a:ext>
            </a:extLst>
          </p:cNvPr>
          <p:cNvSpPr txBox="1"/>
          <p:nvPr/>
        </p:nvSpPr>
        <p:spPr>
          <a:xfrm>
            <a:off x="730048" y="2158392"/>
            <a:ext cx="7578439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Cách trao đổi thông tin nào trên Internet đang được sử dụng nhiều nhất là mạng xã hội như Facebook, Zalo,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Tiktok</a:t>
            </a:r>
            <a:r>
              <a:rPr lang="vi-VN" sz="2000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Twitter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chóng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0006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8" name="Google Shape;5138;p37"/>
          <p:cNvGrpSpPr/>
          <p:nvPr/>
        </p:nvGrpSpPr>
        <p:grpSpPr>
          <a:xfrm>
            <a:off x="4690550" y="965700"/>
            <a:ext cx="123600" cy="3239150"/>
            <a:chOff x="8290351" y="863900"/>
            <a:chExt cx="123600" cy="3239150"/>
          </a:xfrm>
        </p:grpSpPr>
        <p:sp>
          <p:nvSpPr>
            <p:cNvPr id="5139" name="Google Shape;5139;p37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7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4" name="Google Shape;5144;p37"/>
          <p:cNvSpPr/>
          <p:nvPr/>
        </p:nvSpPr>
        <p:spPr>
          <a:xfrm>
            <a:off x="4690624" y="826255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7"/>
          <p:cNvGrpSpPr/>
          <p:nvPr/>
        </p:nvGrpSpPr>
        <p:grpSpPr>
          <a:xfrm>
            <a:off x="7103903" y="219847"/>
            <a:ext cx="519622" cy="494824"/>
            <a:chOff x="7231778" y="3446525"/>
            <a:chExt cx="519622" cy="494824"/>
          </a:xfrm>
        </p:grpSpPr>
        <p:sp>
          <p:nvSpPr>
            <p:cNvPr id="5146" name="Google Shape;5146;p37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8" name="Google Shape;5148;p37"/>
          <p:cNvGrpSpPr/>
          <p:nvPr/>
        </p:nvGrpSpPr>
        <p:grpSpPr>
          <a:xfrm>
            <a:off x="204979" y="3826400"/>
            <a:ext cx="442346" cy="544800"/>
            <a:chOff x="1349513" y="3255625"/>
            <a:chExt cx="442346" cy="544800"/>
          </a:xfrm>
        </p:grpSpPr>
        <p:sp>
          <p:nvSpPr>
            <p:cNvPr id="5149" name="Google Shape;5149;p37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D95FA4A-6CB2-9227-E346-14F781B0D3A8}"/>
              </a:ext>
            </a:extLst>
          </p:cNvPr>
          <p:cNvSpPr/>
          <p:nvPr/>
        </p:nvSpPr>
        <p:spPr>
          <a:xfrm>
            <a:off x="465126" y="427164"/>
            <a:ext cx="529845" cy="555536"/>
          </a:xfrm>
          <a:prstGeom prst="ellipse">
            <a:avLst/>
          </a:prstGeom>
          <a:solidFill>
            <a:srgbClr val="FFCC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92374" y="866155"/>
            <a:ext cx="327048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2,4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1b </a:t>
            </a:r>
            <a:r>
              <a:rPr lang="en-US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sgk t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.19 </a:t>
            </a:r>
            <a:r>
              <a:rPr lang="en-US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</a:t>
            </a:r>
            <a:r>
              <a:rPr lang="vi-VN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trả lời câu hỏi:</a:t>
            </a:r>
            <a:endParaRPr lang="en-US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Theo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4971" y="866155"/>
            <a:ext cx="3690495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1,3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tin mục 1</a:t>
            </a:r>
            <a:r>
              <a:rPr lang="en-US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 1b </a:t>
            </a:r>
            <a:r>
              <a:rPr lang="en-US" sz="1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1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SGK tr.18</a:t>
            </a:r>
            <a:r>
              <a:rPr lang="en-US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 </a:t>
            </a:r>
            <a:r>
              <a:rPr lang="en-US" sz="1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</a:t>
            </a:r>
            <a:r>
              <a:rPr lang="vi-VN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trả lời câu hỏi: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</a:t>
            </a:r>
            <a:r>
              <a:rPr lang="vi-V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một số kênh trao đổi thông tin phổ biến trên Internet hiện nay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vi-VN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</a:t>
            </a:r>
            <a:r>
              <a:rPr lang="vi-V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trên Internet tồn tại dưới dạng nào</a:t>
            </a:r>
            <a:r>
              <a:rPr lang="vi-VN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XH?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Con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XH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054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8" name="Google Shape;5138;p37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5139" name="Google Shape;5139;p37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7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4" name="Google Shape;5144;p37"/>
          <p:cNvSpPr/>
          <p:nvPr/>
        </p:nvSpPr>
        <p:spPr>
          <a:xfrm>
            <a:off x="8291538" y="1080449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7"/>
          <p:cNvGrpSpPr/>
          <p:nvPr/>
        </p:nvGrpSpPr>
        <p:grpSpPr>
          <a:xfrm>
            <a:off x="7103903" y="219847"/>
            <a:ext cx="519622" cy="494824"/>
            <a:chOff x="7231778" y="3446525"/>
            <a:chExt cx="519622" cy="494824"/>
          </a:xfrm>
        </p:grpSpPr>
        <p:sp>
          <p:nvSpPr>
            <p:cNvPr id="5146" name="Google Shape;5146;p37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8" name="Google Shape;5148;p37"/>
          <p:cNvGrpSpPr/>
          <p:nvPr/>
        </p:nvGrpSpPr>
        <p:grpSpPr>
          <a:xfrm>
            <a:off x="204979" y="3826400"/>
            <a:ext cx="442346" cy="544800"/>
            <a:chOff x="1349513" y="3255625"/>
            <a:chExt cx="442346" cy="544800"/>
          </a:xfrm>
        </p:grpSpPr>
        <p:sp>
          <p:nvSpPr>
            <p:cNvPr id="5149" name="Google Shape;5149;p37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506124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8" name="Google Shape;5138;p37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5139" name="Google Shape;5139;p37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7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4" name="Google Shape;5144;p37"/>
          <p:cNvSpPr/>
          <p:nvPr/>
        </p:nvSpPr>
        <p:spPr>
          <a:xfrm>
            <a:off x="8291538" y="1080449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7"/>
          <p:cNvGrpSpPr/>
          <p:nvPr/>
        </p:nvGrpSpPr>
        <p:grpSpPr>
          <a:xfrm>
            <a:off x="7103903" y="219847"/>
            <a:ext cx="519622" cy="494824"/>
            <a:chOff x="7231778" y="3446525"/>
            <a:chExt cx="519622" cy="494824"/>
          </a:xfrm>
        </p:grpSpPr>
        <p:sp>
          <p:nvSpPr>
            <p:cNvPr id="5146" name="Google Shape;5146;p37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8" name="Google Shape;5148;p37"/>
          <p:cNvGrpSpPr/>
          <p:nvPr/>
        </p:nvGrpSpPr>
        <p:grpSpPr>
          <a:xfrm>
            <a:off x="204979" y="3826400"/>
            <a:ext cx="442346" cy="544800"/>
            <a:chOff x="1349513" y="3255625"/>
            <a:chExt cx="442346" cy="544800"/>
          </a:xfrm>
        </p:grpSpPr>
        <p:sp>
          <p:nvSpPr>
            <p:cNvPr id="5149" name="Google Shape;5149;p37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1C9DA2D-7DC7-8371-4E9C-80F1DD37F79F}"/>
              </a:ext>
            </a:extLst>
          </p:cNvPr>
          <p:cNvSpPr txBox="1"/>
          <p:nvPr/>
        </p:nvSpPr>
        <p:spPr>
          <a:xfrm>
            <a:off x="706788" y="1160249"/>
            <a:ext cx="735331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</a:t>
            </a:r>
            <a:r>
              <a:rPr lang="vi-V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kênh trao đổi thông tin phổ biến hiện nay là: thư điện tử, diễn đàn, mạng xã hội</a:t>
            </a:r>
            <a:r>
              <a:rPr lang="vi-VN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</a:t>
            </a:r>
            <a:r>
              <a:rPr lang="vi-V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trên Internet tồn tại với nhiều dạng khác nhau như dạng văn bản, hình ảnh, âm thanh, video, phần mềm</a:t>
            </a:r>
            <a:r>
              <a:rPr lang="vi-VN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XH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website. 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acebook,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twiter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	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Youtube,tiktok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video	 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Instagram, Pinterest: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endParaRPr lang="en-US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Con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nhắn riêng tư, đưa ra nhận xét trên trang của bạn bè, đăng ảnh và video lên, thảo luận học tập, chơi trò chơi trực tuyến,…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C9B66D5-BAE3-2829-22E0-09B4E30F8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81950" y="3932450"/>
            <a:ext cx="1858013" cy="100100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386BB087-E2B7-FF89-2E80-431E00E23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620" y="-35392"/>
            <a:ext cx="1254873" cy="120239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965B894-4B20-3583-FD5E-F2DD6DAF80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9024" y="2148299"/>
            <a:ext cx="1865315" cy="16349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14516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8" name="Google Shape;5138;p37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5139" name="Google Shape;5139;p37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7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4" name="Google Shape;5144;p37"/>
          <p:cNvSpPr/>
          <p:nvPr/>
        </p:nvSpPr>
        <p:spPr>
          <a:xfrm>
            <a:off x="8291538" y="1080449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7"/>
          <p:cNvGrpSpPr/>
          <p:nvPr/>
        </p:nvGrpSpPr>
        <p:grpSpPr>
          <a:xfrm>
            <a:off x="7103903" y="219847"/>
            <a:ext cx="519622" cy="494824"/>
            <a:chOff x="7231778" y="3446525"/>
            <a:chExt cx="519622" cy="494824"/>
          </a:xfrm>
        </p:grpSpPr>
        <p:sp>
          <p:nvSpPr>
            <p:cNvPr id="5146" name="Google Shape;5146;p37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8" name="Google Shape;5148;p37"/>
          <p:cNvGrpSpPr/>
          <p:nvPr/>
        </p:nvGrpSpPr>
        <p:grpSpPr>
          <a:xfrm>
            <a:off x="204979" y="3826400"/>
            <a:ext cx="442346" cy="544800"/>
            <a:chOff x="1349513" y="3255625"/>
            <a:chExt cx="442346" cy="544800"/>
          </a:xfrm>
        </p:grpSpPr>
        <p:sp>
          <p:nvSpPr>
            <p:cNvPr id="5149" name="Google Shape;5149;p37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793264A-3AFB-3072-9886-A37380A34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32024" y="3768469"/>
            <a:ext cx="2106997" cy="1135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6BB4A2-D08F-7320-C8F4-28ADC86AF27D}"/>
              </a:ext>
            </a:extLst>
          </p:cNvPr>
          <p:cNvSpPr txBox="1"/>
          <p:nvPr/>
        </p:nvSpPr>
        <p:spPr>
          <a:xfrm>
            <a:off x="1869887" y="881822"/>
            <a:ext cx="50610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Điểm</a:t>
            </a:r>
            <a:r>
              <a:rPr lang="en-US" sz="2500" b="1" dirty="0"/>
              <a:t> </a:t>
            </a:r>
            <a:r>
              <a:rPr lang="en-US" sz="2500" b="1" dirty="0" err="1"/>
              <a:t>tích</a:t>
            </a:r>
            <a:r>
              <a:rPr lang="en-US" sz="2500" b="1" dirty="0"/>
              <a:t> </a:t>
            </a:r>
            <a:r>
              <a:rPr lang="en-US" sz="2500" b="1" dirty="0" err="1"/>
              <a:t>cực</a:t>
            </a:r>
            <a:r>
              <a:rPr lang="en-US" sz="2500" b="1" dirty="0"/>
              <a:t> </a:t>
            </a:r>
            <a:r>
              <a:rPr lang="en-US" sz="2500" b="1" dirty="0" err="1"/>
              <a:t>của</a:t>
            </a:r>
            <a:r>
              <a:rPr lang="en-US" sz="2500" b="1" dirty="0"/>
              <a:t> </a:t>
            </a:r>
            <a:r>
              <a:rPr lang="en-US" sz="2500" b="1" dirty="0" err="1"/>
              <a:t>mạng</a:t>
            </a:r>
            <a:r>
              <a:rPr lang="en-US" sz="2500" b="1" dirty="0"/>
              <a:t> </a:t>
            </a:r>
            <a:r>
              <a:rPr lang="en-US" sz="2500" b="1" dirty="0" err="1"/>
              <a:t>xã</a:t>
            </a:r>
            <a:r>
              <a:rPr lang="en-US" sz="2500" b="1" dirty="0"/>
              <a:t> </a:t>
            </a:r>
            <a:r>
              <a:rPr lang="en-US" sz="2500" b="1" dirty="0" err="1"/>
              <a:t>hội</a:t>
            </a:r>
            <a:endParaRPr lang="en-US" sz="25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512C0B-C191-7E91-991A-36E2E13A3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335397"/>
              </p:ext>
            </p:extLst>
          </p:nvPr>
        </p:nvGraphicFramePr>
        <p:xfrm>
          <a:off x="747012" y="1358876"/>
          <a:ext cx="7080910" cy="3628829"/>
        </p:xfrm>
        <a:graphic>
          <a:graphicData uri="http://schemas.openxmlformats.org/drawingml/2006/table">
            <a:tbl>
              <a:tblPr firstRow="1" firstCol="1" bandRow="1">
                <a:tableStyleId>{029FFC5F-C342-4E64-BE27-533C2C1C225C}</a:tableStyleId>
              </a:tblPr>
              <a:tblGrid>
                <a:gridCol w="7080910">
                  <a:extLst>
                    <a:ext uri="{9D8B030D-6E8A-4147-A177-3AD203B41FA5}">
                      <a16:colId xmlns:a16="http://schemas.microsoft.com/office/drawing/2014/main" val="3318494098"/>
                    </a:ext>
                  </a:extLst>
                </a:gridCol>
              </a:tblGrid>
              <a:tr h="3628829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lứa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HS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12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mới</a:t>
                      </a:r>
                      <a:endParaRPr lang="en-US" sz="12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12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37" marR="36737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1966672"/>
                  </a:ext>
                </a:extLst>
              </a:tr>
            </a:tbl>
          </a:graphicData>
        </a:graphic>
      </p:graphicFrame>
      <p:pic>
        <p:nvPicPr>
          <p:cNvPr id="9" name="Picture 9">
            <a:extLst>
              <a:ext uri="{FF2B5EF4-FFF2-40B4-BE49-F238E27FC236}">
                <a16:creationId xmlns:a16="http://schemas.microsoft.com/office/drawing/2014/main" id="{CC40971B-2A35-5CA0-FC7E-6DBEAEF06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707" y="118150"/>
            <a:ext cx="1245110" cy="119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127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8" name="Google Shape;5138;p37"/>
          <p:cNvGrpSpPr/>
          <p:nvPr/>
        </p:nvGrpSpPr>
        <p:grpSpPr>
          <a:xfrm>
            <a:off x="8290351" y="863900"/>
            <a:ext cx="123600" cy="3239150"/>
            <a:chOff x="8290351" y="863900"/>
            <a:chExt cx="123600" cy="3239150"/>
          </a:xfrm>
        </p:grpSpPr>
        <p:sp>
          <p:nvSpPr>
            <p:cNvPr id="5139" name="Google Shape;5139;p37"/>
            <p:cNvSpPr/>
            <p:nvPr/>
          </p:nvSpPr>
          <p:spPr>
            <a:xfrm>
              <a:off x="8290351" y="863900"/>
              <a:ext cx="123600" cy="3234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1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8290425" y="86390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8291550" y="3984250"/>
              <a:ext cx="122400" cy="11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8308488" y="884471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7"/>
            <p:cNvSpPr/>
            <p:nvPr/>
          </p:nvSpPr>
          <p:spPr>
            <a:xfrm rot="10800000">
              <a:off x="8308488" y="4005550"/>
              <a:ext cx="88500" cy="762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4" name="Google Shape;5144;p37"/>
          <p:cNvSpPr/>
          <p:nvPr/>
        </p:nvSpPr>
        <p:spPr>
          <a:xfrm>
            <a:off x="8291538" y="1080449"/>
            <a:ext cx="122400" cy="79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7"/>
          <p:cNvGrpSpPr/>
          <p:nvPr/>
        </p:nvGrpSpPr>
        <p:grpSpPr>
          <a:xfrm>
            <a:off x="7103903" y="219847"/>
            <a:ext cx="519622" cy="494824"/>
            <a:chOff x="7231778" y="3446525"/>
            <a:chExt cx="519622" cy="494824"/>
          </a:xfrm>
        </p:grpSpPr>
        <p:sp>
          <p:nvSpPr>
            <p:cNvPr id="5146" name="Google Shape;5146;p37"/>
            <p:cNvSpPr/>
            <p:nvPr/>
          </p:nvSpPr>
          <p:spPr>
            <a:xfrm>
              <a:off x="7475700" y="3446525"/>
              <a:ext cx="275700" cy="2757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7231778" y="3747248"/>
              <a:ext cx="275719" cy="194101"/>
            </a:xfrm>
            <a:custGeom>
              <a:avLst/>
              <a:gdLst/>
              <a:ahLst/>
              <a:cxnLst/>
              <a:rect l="l" t="t" r="r" b="b"/>
              <a:pathLst>
                <a:path w="34508" h="24293" extrusionOk="0">
                  <a:moveTo>
                    <a:pt x="8977" y="0"/>
                  </a:moveTo>
                  <a:cubicBezTo>
                    <a:pt x="8112" y="0"/>
                    <a:pt x="7249" y="131"/>
                    <a:pt x="6420" y="403"/>
                  </a:cubicBezTo>
                  <a:cubicBezTo>
                    <a:pt x="1482" y="2008"/>
                    <a:pt x="0" y="7132"/>
                    <a:pt x="1543" y="11576"/>
                  </a:cubicBezTo>
                  <a:cubicBezTo>
                    <a:pt x="4506" y="20157"/>
                    <a:pt x="17223" y="24293"/>
                    <a:pt x="17223" y="24293"/>
                  </a:cubicBezTo>
                  <a:cubicBezTo>
                    <a:pt x="17223" y="24293"/>
                    <a:pt x="30001" y="20157"/>
                    <a:pt x="32964" y="11576"/>
                  </a:cubicBezTo>
                  <a:cubicBezTo>
                    <a:pt x="34507" y="7132"/>
                    <a:pt x="33026" y="2008"/>
                    <a:pt x="28087" y="403"/>
                  </a:cubicBezTo>
                  <a:cubicBezTo>
                    <a:pt x="27259" y="131"/>
                    <a:pt x="26395" y="0"/>
                    <a:pt x="25530" y="0"/>
                  </a:cubicBezTo>
                  <a:cubicBezTo>
                    <a:pt x="22079" y="0"/>
                    <a:pt x="18605" y="2084"/>
                    <a:pt x="17223" y="5588"/>
                  </a:cubicBezTo>
                  <a:cubicBezTo>
                    <a:pt x="15890" y="2084"/>
                    <a:pt x="12426" y="0"/>
                    <a:pt x="8977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8" name="Google Shape;5148;p37"/>
          <p:cNvGrpSpPr/>
          <p:nvPr/>
        </p:nvGrpSpPr>
        <p:grpSpPr>
          <a:xfrm>
            <a:off x="204979" y="3826400"/>
            <a:ext cx="442346" cy="544800"/>
            <a:chOff x="1349513" y="3255625"/>
            <a:chExt cx="442346" cy="544800"/>
          </a:xfrm>
        </p:grpSpPr>
        <p:sp>
          <p:nvSpPr>
            <p:cNvPr id="5149" name="Google Shape;5149;p37"/>
            <p:cNvSpPr/>
            <p:nvPr/>
          </p:nvSpPr>
          <p:spPr>
            <a:xfrm>
              <a:off x="1349513" y="3255625"/>
              <a:ext cx="212100" cy="212100"/>
            </a:xfrm>
            <a:prstGeom prst="star4">
              <a:avLst>
                <a:gd name="adj" fmla="val 15639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1441759" y="3467725"/>
              <a:ext cx="350100" cy="33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2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793264A-3AFB-3072-9886-A37380A34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93633" y="3896859"/>
            <a:ext cx="2106997" cy="1135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6BB4A2-D08F-7320-C8F4-28ADC86AF27D}"/>
              </a:ext>
            </a:extLst>
          </p:cNvPr>
          <p:cNvSpPr txBox="1"/>
          <p:nvPr/>
        </p:nvSpPr>
        <p:spPr>
          <a:xfrm>
            <a:off x="1869887" y="881822"/>
            <a:ext cx="50610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/>
              <a:t>Điểm tiêu cực của mạng xã hội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512C0B-C191-7E91-991A-36E2E13A3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820599"/>
              </p:ext>
            </p:extLst>
          </p:nvPr>
        </p:nvGraphicFramePr>
        <p:xfrm>
          <a:off x="637247" y="1570976"/>
          <a:ext cx="7526377" cy="1470470"/>
        </p:xfrm>
        <a:graphic>
          <a:graphicData uri="http://schemas.openxmlformats.org/drawingml/2006/table">
            <a:tbl>
              <a:tblPr firstRow="1" firstCol="1" bandRow="1">
                <a:tableStyleId>{029FFC5F-C342-4E64-BE27-533C2C1C225C}</a:tableStyleId>
              </a:tblPr>
              <a:tblGrid>
                <a:gridCol w="7526377">
                  <a:extLst>
                    <a:ext uri="{9D8B030D-6E8A-4147-A177-3AD203B41FA5}">
                      <a16:colId xmlns:a16="http://schemas.microsoft.com/office/drawing/2014/main" val="3318494098"/>
                    </a:ext>
                  </a:extLst>
                </a:gridCol>
              </a:tblGrid>
              <a:tr h="668459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XH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4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nạt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cắp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37" marR="36737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1966672"/>
                  </a:ext>
                </a:extLst>
              </a:tr>
            </a:tbl>
          </a:graphicData>
        </a:graphic>
      </p:graphicFrame>
      <p:pic>
        <p:nvPicPr>
          <p:cNvPr id="9" name="Picture 9">
            <a:extLst>
              <a:ext uri="{FF2B5EF4-FFF2-40B4-BE49-F238E27FC236}">
                <a16:creationId xmlns:a16="http://schemas.microsoft.com/office/drawing/2014/main" id="{CC40971B-2A35-5CA0-FC7E-6DBEAEF06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707" y="118150"/>
            <a:ext cx="1245110" cy="119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89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 Internet Aesthetic Interface Theme for Marketing by Slidesgo">
  <a:themeElements>
    <a:clrScheme name="Simple Light">
      <a:dk1>
        <a:srgbClr val="000000"/>
      </a:dk1>
      <a:lt1>
        <a:srgbClr val="D9D9D9"/>
      </a:lt1>
      <a:dk2>
        <a:srgbClr val="FCFCFC"/>
      </a:dk2>
      <a:lt2>
        <a:srgbClr val="9DC6F8"/>
      </a:lt2>
      <a:accent1>
        <a:srgbClr val="F288B9"/>
      </a:accent1>
      <a:accent2>
        <a:srgbClr val="6B5E8D"/>
      </a:accent2>
      <a:accent3>
        <a:srgbClr val="8E7CC3"/>
      </a:accent3>
      <a:accent4>
        <a:srgbClr val="99999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1310</Words>
  <Application>Microsoft Office PowerPoint</Application>
  <PresentationFormat>On-screen Show (16:9)</PresentationFormat>
  <Paragraphs>98</Paragraphs>
  <Slides>19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Wingdings</vt:lpstr>
      <vt:lpstr>Tahoma</vt:lpstr>
      <vt:lpstr>iCiel Cadena</vt:lpstr>
      <vt:lpstr>Calibri</vt:lpstr>
      <vt:lpstr>Calibri Light</vt:lpstr>
      <vt:lpstr>Times New Roman</vt:lpstr>
      <vt:lpstr>Nanum Gothic Coding</vt:lpstr>
      <vt:lpstr>Roboto Condensed Light</vt:lpstr>
      <vt:lpstr>Arial</vt:lpstr>
      <vt:lpstr>Dosis</vt:lpstr>
      <vt:lpstr>Retro Internet Aesthetic Interface Theme for Marketing by Slidesgo</vt:lpstr>
      <vt:lpstr>Office Theme</vt:lpstr>
      <vt:lpstr>Bài 4: Tiết 7: MẠNG XÃ HỘI VÀ MỘT SỐ KÊNH TRAO ĐỔI THÔNG TIN  TRÊN INTERNET</vt:lpstr>
      <vt:lpstr>Nội dung bài học </vt:lpstr>
      <vt:lpstr>1. Mạng xã hội – Kênh trao đổi thông tin phổ biến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LƯU Ý</vt:lpstr>
      <vt:lpstr>HƯỚNG DẪN VỀ NHÀ</vt:lpstr>
      <vt:lpstr>PowerPoint Presentation</vt:lpstr>
      <vt:lpstr>PowerPoint Presentation</vt:lpstr>
      <vt:lpstr>PowerPoint Presentation</vt:lpstr>
      <vt:lpstr>PowerPoint Presentation</vt:lpstr>
      <vt:lpstr>Kiến thức bổ sung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thuongpc</cp:lastModifiedBy>
  <cp:revision>27</cp:revision>
  <dcterms:modified xsi:type="dcterms:W3CDTF">2024-10-20T19:30:39Z</dcterms:modified>
</cp:coreProperties>
</file>