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303" r:id="rId2"/>
    <p:sldId id="304" r:id="rId3"/>
    <p:sldId id="282" r:id="rId4"/>
    <p:sldId id="283" r:id="rId5"/>
    <p:sldId id="305" r:id="rId6"/>
    <p:sldId id="306" r:id="rId7"/>
    <p:sldId id="307" r:id="rId8"/>
    <p:sldId id="308" r:id="rId9"/>
    <p:sldId id="309" r:id="rId10"/>
    <p:sldId id="310" r:id="rId11"/>
    <p:sldId id="301" r:id="rId12"/>
    <p:sldId id="275" r:id="rId13"/>
    <p:sldId id="311" r:id="rId14"/>
    <p:sldId id="263" r:id="rId15"/>
    <p:sldId id="256" r:id="rId16"/>
    <p:sldId id="257" r:id="rId17"/>
    <p:sldId id="313" r:id="rId18"/>
    <p:sldId id="260" r:id="rId19"/>
    <p:sldId id="284" r:id="rId20"/>
    <p:sldId id="286" r:id="rId21"/>
    <p:sldId id="314" r:id="rId22"/>
    <p:sldId id="289" r:id="rId23"/>
    <p:sldId id="298" r:id="rId24"/>
    <p:sldId id="297" r:id="rId25"/>
    <p:sldId id="315" r:id="rId26"/>
  </p:sldIdLst>
  <p:sldSz cx="18288000" cy="10287000"/>
  <p:notesSz cx="6858000" cy="9144000"/>
  <p:embeddedFontLst>
    <p:embeddedFont>
      <p:font typeface="Tahoma" panose="020B0604030504040204" pitchFamily="3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7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66"/>
    <a:srgbClr val="FFFF66"/>
    <a:srgbClr val="FF9933"/>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9" d="100"/>
          <a:sy n="49" d="100"/>
        </p:scale>
        <p:origin x="380" y="36"/>
      </p:cViewPr>
      <p:guideLst>
        <p:guide orient="horz" pos="117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BAF3EC-7E5F-471F-A563-E1493EDDE4F3}" type="datetimeFigureOut">
              <a:rPr lang="vi-VN" smtClean="0"/>
              <a:t>03/12/2024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17D2F9-0126-4ADA-8A4A-EC0E6B6DC131}" type="slidenum">
              <a:rPr lang="vi-VN" smtClean="0"/>
              <a:t>‹#›</a:t>
            </a:fld>
            <a:endParaRPr lang="vi-VN"/>
          </a:p>
        </p:txBody>
      </p:sp>
    </p:spTree>
    <p:extLst>
      <p:ext uri="{BB962C8B-B14F-4D97-AF65-F5344CB8AC3E}">
        <p14:creationId xmlns:p14="http://schemas.microsoft.com/office/powerpoint/2010/main" val="1697203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7" name="Google Shape;8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9DAE0C3B-B6B3-C532-5422-4F9FDDDEE197}"/>
            </a:ext>
          </a:extLst>
        </p:cNvPr>
        <p:cNvGrpSpPr/>
        <p:nvPr/>
      </p:nvGrpSpPr>
      <p:grpSpPr>
        <a:xfrm>
          <a:off x="0" y="0"/>
          <a:ext cx="0" cy="0"/>
          <a:chOff x="0" y="0"/>
          <a:chExt cx="0" cy="0"/>
        </a:xfrm>
      </p:grpSpPr>
      <p:sp>
        <p:nvSpPr>
          <p:cNvPr id="102" name="Google Shape;102;p3:notes">
            <a:extLst>
              <a:ext uri="{FF2B5EF4-FFF2-40B4-BE49-F238E27FC236}">
                <a16:creationId xmlns:a16="http://schemas.microsoft.com/office/drawing/2014/main" id="{19F8B5E1-1D67-B1C0-F984-380571F917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3:notes">
            <a:extLst>
              <a:ext uri="{FF2B5EF4-FFF2-40B4-BE49-F238E27FC236}">
                <a16:creationId xmlns:a16="http://schemas.microsoft.com/office/drawing/2014/main" id="{CC52C27E-2F1C-0835-7445-C1DA55C7FF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6203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A717D2F9-0126-4ADA-8A4A-EC0E6B6DC131}" type="slidenum">
              <a:rPr lang="vi-VN" smtClean="0"/>
              <a:t>5</a:t>
            </a:fld>
            <a:endParaRPr lang="vi-VN"/>
          </a:p>
        </p:txBody>
      </p:sp>
    </p:spTree>
    <p:extLst>
      <p:ext uri="{BB962C8B-B14F-4D97-AF65-F5344CB8AC3E}">
        <p14:creationId xmlns:p14="http://schemas.microsoft.com/office/powerpoint/2010/main" val="2835361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A717D2F9-0126-4ADA-8A4A-EC0E6B6DC131}" type="slidenum">
              <a:rPr lang="vi-VN" smtClean="0"/>
              <a:t>6</a:t>
            </a:fld>
            <a:endParaRPr lang="vi-VN"/>
          </a:p>
        </p:txBody>
      </p:sp>
    </p:spTree>
    <p:extLst>
      <p:ext uri="{BB962C8B-B14F-4D97-AF65-F5344CB8AC3E}">
        <p14:creationId xmlns:p14="http://schemas.microsoft.com/office/powerpoint/2010/main" val="1323598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A717D2F9-0126-4ADA-8A4A-EC0E6B6DC131}" type="slidenum">
              <a:rPr lang="vi-VN" smtClean="0"/>
              <a:t>7</a:t>
            </a:fld>
            <a:endParaRPr lang="vi-VN"/>
          </a:p>
        </p:txBody>
      </p:sp>
    </p:spTree>
    <p:extLst>
      <p:ext uri="{BB962C8B-B14F-4D97-AF65-F5344CB8AC3E}">
        <p14:creationId xmlns:p14="http://schemas.microsoft.com/office/powerpoint/2010/main" val="2439661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A717D2F9-0126-4ADA-8A4A-EC0E6B6DC131}" type="slidenum">
              <a:rPr lang="vi-VN" smtClean="0"/>
              <a:t>8</a:t>
            </a:fld>
            <a:endParaRPr lang="vi-VN"/>
          </a:p>
        </p:txBody>
      </p:sp>
    </p:spTree>
    <p:extLst>
      <p:ext uri="{BB962C8B-B14F-4D97-AF65-F5344CB8AC3E}">
        <p14:creationId xmlns:p14="http://schemas.microsoft.com/office/powerpoint/2010/main" val="1936032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A717D2F9-0126-4ADA-8A4A-EC0E6B6DC131}" type="slidenum">
              <a:rPr lang="vi-VN" smtClean="0"/>
              <a:t>9</a:t>
            </a:fld>
            <a:endParaRPr lang="vi-VN"/>
          </a:p>
        </p:txBody>
      </p:sp>
    </p:spTree>
    <p:extLst>
      <p:ext uri="{BB962C8B-B14F-4D97-AF65-F5344CB8AC3E}">
        <p14:creationId xmlns:p14="http://schemas.microsoft.com/office/powerpoint/2010/main" val="1503866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A717D2F9-0126-4ADA-8A4A-EC0E6B6DC131}" type="slidenum">
              <a:rPr lang="vi-VN" smtClean="0"/>
              <a:t>10</a:t>
            </a:fld>
            <a:endParaRPr lang="vi-VN"/>
          </a:p>
        </p:txBody>
      </p:sp>
    </p:spTree>
    <p:extLst>
      <p:ext uri="{BB962C8B-B14F-4D97-AF65-F5344CB8AC3E}">
        <p14:creationId xmlns:p14="http://schemas.microsoft.com/office/powerpoint/2010/main" val="1908952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a:extLst>
            <a:ext uri="{FF2B5EF4-FFF2-40B4-BE49-F238E27FC236}">
              <a16:creationId xmlns:a16="http://schemas.microsoft.com/office/drawing/2014/main" id="{3DDF130F-6519-9DC8-E924-8A9CB531B420}"/>
            </a:ext>
          </a:extLst>
        </p:cNvPr>
        <p:cNvGrpSpPr/>
        <p:nvPr/>
      </p:nvGrpSpPr>
      <p:grpSpPr>
        <a:xfrm>
          <a:off x="0" y="0"/>
          <a:ext cx="0" cy="0"/>
          <a:chOff x="0" y="0"/>
          <a:chExt cx="0" cy="0"/>
        </a:xfrm>
      </p:grpSpPr>
      <p:sp>
        <p:nvSpPr>
          <p:cNvPr id="86" name="Google Shape;86;p2:notes">
            <a:extLst>
              <a:ext uri="{FF2B5EF4-FFF2-40B4-BE49-F238E27FC236}">
                <a16:creationId xmlns:a16="http://schemas.microsoft.com/office/drawing/2014/main" id="{49EB837D-4BE2-6202-FB8E-22ADBB08DB8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7" name="Google Shape;87;p2:notes">
            <a:extLst>
              <a:ext uri="{FF2B5EF4-FFF2-40B4-BE49-F238E27FC236}">
                <a16:creationId xmlns:a16="http://schemas.microsoft.com/office/drawing/2014/main" id="{1A02809A-6795-A5AD-5261-C6BE48FBBE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6064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7.png"/><Relationship Id="rId26" Type="http://schemas.openxmlformats.org/officeDocument/2006/relationships/audio" Target="../media/audio1.wav"/><Relationship Id="rId3" Type="http://schemas.openxmlformats.org/officeDocument/2006/relationships/slideLayout" Target="../slideLayouts/slideLayout1.xml"/><Relationship Id="rId7" Type="http://schemas.openxmlformats.org/officeDocument/2006/relationships/audio" Target="../media/audio3.wav"/><Relationship Id="rId12" Type="http://schemas.openxmlformats.org/officeDocument/2006/relationships/image" Target="../media/image1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15.png"/><Relationship Id="rId5" Type="http://schemas.openxmlformats.org/officeDocument/2006/relationships/audio" Target="../media/audio1.wav"/><Relationship Id="rId15" Type="http://schemas.openxmlformats.org/officeDocument/2006/relationships/image" Target="../media/image19.png"/><Relationship Id="rId10" Type="http://schemas.openxmlformats.org/officeDocument/2006/relationships/image" Target="../media/image18.gif"/><Relationship Id="rId4" Type="http://schemas.openxmlformats.org/officeDocument/2006/relationships/notesSlide" Target="../notesSlides/notesSlide8.xml"/><Relationship Id="rId9" Type="http://schemas.openxmlformats.org/officeDocument/2006/relationships/image" Target="../media/image14.gif"/><Relationship Id="rId14"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17" Type="http://schemas.openxmlformats.org/officeDocument/2006/relationships/image" Target="../media/image37.svg"/><Relationship Id="rId2" Type="http://schemas.openxmlformats.org/officeDocument/2006/relationships/image" Target="../media/image22.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29.sv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5" Type="http://schemas.openxmlformats.org/officeDocument/2006/relationships/image" Target="../media/image25.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38.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78.png"/><Relationship Id="rId2" Type="http://schemas.openxmlformats.org/officeDocument/2006/relationships/image" Target="../media/image43.png"/><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6.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4.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slideLayout" Target="../slideLayouts/slideLayout7.xml"/><Relationship Id="rId7" Type="http://schemas.openxmlformats.org/officeDocument/2006/relationships/image" Target="../media/image8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6.png"/><Relationship Id="rId11" Type="http://schemas.openxmlformats.org/officeDocument/2006/relationships/image" Target="../media/image88.png"/><Relationship Id="rId5" Type="http://schemas.openxmlformats.org/officeDocument/2006/relationships/image" Target="../media/image43.png"/><Relationship Id="rId10" Type="http://schemas.openxmlformats.org/officeDocument/2006/relationships/image" Target="../media/image87.png"/><Relationship Id="rId4" Type="http://schemas.openxmlformats.org/officeDocument/2006/relationships/image" Target="../media/image38.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9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92.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8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8.png"/><Relationship Id="rId7" Type="http://schemas.openxmlformats.org/officeDocument/2006/relationships/image" Target="../media/image96.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8.png"/><Relationship Id="rId5" Type="http://schemas.openxmlformats.org/officeDocument/2006/relationships/image" Target="../media/image94.png"/><Relationship Id="rId10" Type="http://schemas.openxmlformats.org/officeDocument/2006/relationships/image" Target="../media/image90.png"/><Relationship Id="rId4" Type="http://schemas.openxmlformats.org/officeDocument/2006/relationships/image" Target="../media/image43.png"/><Relationship Id="rId9" Type="http://schemas.openxmlformats.org/officeDocument/2006/relationships/image" Target="../media/image97.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29.sv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5" Type="http://schemas.openxmlformats.org/officeDocument/2006/relationships/image" Target="../media/image25.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9.xml"/><Relationship Id="rId3" Type="http://schemas.openxmlformats.org/officeDocument/2006/relationships/image" Target="../media/image7.gif"/><Relationship Id="rId7" Type="http://schemas.openxmlformats.org/officeDocument/2006/relationships/slide" Target="slide6.xml"/><Relationship Id="rId12" Type="http://schemas.openxmlformats.org/officeDocument/2006/relationships/image" Target="../media/image11.png"/><Relationship Id="rId2" Type="http://schemas.openxmlformats.org/officeDocument/2006/relationships/image" Target="../media/image6.jpeg"/><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slide" Target="slide8.xml"/><Relationship Id="rId5" Type="http://schemas.openxmlformats.org/officeDocument/2006/relationships/slide" Target="slide5.xml"/><Relationship Id="rId15" Type="http://schemas.openxmlformats.org/officeDocument/2006/relationships/slide" Target="slide10.xml"/><Relationship Id="rId10" Type="http://schemas.openxmlformats.org/officeDocument/2006/relationships/image" Target="../media/image10.png"/><Relationship Id="rId4" Type="http://schemas.openxmlformats.org/officeDocument/2006/relationships/slide" Target="slide11.xml"/><Relationship Id="rId9" Type="http://schemas.openxmlformats.org/officeDocument/2006/relationships/slide" Target="slide7.xml"/><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8.gif"/><Relationship Id="rId3" Type="http://schemas.openxmlformats.org/officeDocument/2006/relationships/slideLayout" Target="../slideLayouts/slideLayout1.xml"/><Relationship Id="rId7" Type="http://schemas.openxmlformats.org/officeDocument/2006/relationships/audio" Target="../media/audio3.wav"/><Relationship Id="rId12"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audio" Target="../media/audio1.wav"/><Relationship Id="rId15" Type="http://schemas.openxmlformats.org/officeDocument/2006/relationships/image" Target="../media/image19.png"/><Relationship Id="rId28" Type="http://schemas.openxmlformats.org/officeDocument/2006/relationships/audio" Target="../media/audio1.wav"/><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gif"/><Relationship Id="rId1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8.gif"/><Relationship Id="rId26" Type="http://schemas.openxmlformats.org/officeDocument/2006/relationships/audio" Target="../media/audio1.wav"/><Relationship Id="rId3" Type="http://schemas.openxmlformats.org/officeDocument/2006/relationships/slideLayout" Target="../slideLayouts/slideLayout1.xml"/><Relationship Id="rId7" Type="http://schemas.openxmlformats.org/officeDocument/2006/relationships/audio" Target="../media/audio3.wav"/><Relationship Id="rId12"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audio" Target="../media/audio1.wav"/><Relationship Id="rId15" Type="http://schemas.openxmlformats.org/officeDocument/2006/relationships/image" Target="../media/image19.png"/><Relationship Id="rId10" Type="http://schemas.openxmlformats.org/officeDocument/2006/relationships/image" Target="../media/image15.png"/><Relationship Id="rId4" Type="http://schemas.openxmlformats.org/officeDocument/2006/relationships/notesSlide" Target="../notesSlides/notesSlide4.xml"/><Relationship Id="rId9" Type="http://schemas.openxmlformats.org/officeDocument/2006/relationships/image" Target="../media/image14.gif"/><Relationship Id="rId1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audio" Target="../media/audio4.wav"/><Relationship Id="rId12" Type="http://schemas.openxmlformats.org/officeDocument/2006/relationships/image" Target="../media/image20.png"/><Relationship Id="rId2" Type="http://schemas.openxmlformats.org/officeDocument/2006/relationships/video" Target="../media/media2.mp4"/><Relationship Id="rId16" Type="http://schemas.openxmlformats.org/officeDocument/2006/relationships/image" Target="../media/image19.png"/><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15.png"/><Relationship Id="rId5" Type="http://schemas.openxmlformats.org/officeDocument/2006/relationships/audio" Target="../media/audio1.wav"/><Relationship Id="rId15" Type="http://schemas.openxmlformats.org/officeDocument/2006/relationships/slide" Target="slide4.xml"/><Relationship Id="rId10" Type="http://schemas.openxmlformats.org/officeDocument/2006/relationships/image" Target="../media/image18.gif"/><Relationship Id="rId4" Type="http://schemas.openxmlformats.org/officeDocument/2006/relationships/notesSlide" Target="../notesSlides/notesSlide5.xml"/><Relationship Id="rId9" Type="http://schemas.openxmlformats.org/officeDocument/2006/relationships/image" Target="../media/image14.gif"/><Relationship Id="rId14" Type="http://schemas.openxmlformats.org/officeDocument/2006/relationships/image" Target="../media/image16.png"/><Relationship Id="rId27"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slide" Target="slide4.xml"/><Relationship Id="rId3" Type="http://schemas.openxmlformats.org/officeDocument/2006/relationships/slideLayout" Target="../slideLayouts/slideLayout1.xml"/><Relationship Id="rId7" Type="http://schemas.openxmlformats.org/officeDocument/2006/relationships/audio" Target="../media/audio3.wav"/><Relationship Id="rId12"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audio" Target="../media/audio1.wav"/><Relationship Id="rId28" Type="http://schemas.openxmlformats.org/officeDocument/2006/relationships/audio" Target="../media/audio1.wav"/><Relationship Id="rId10" Type="http://schemas.openxmlformats.org/officeDocument/2006/relationships/image" Target="../media/image15.png"/><Relationship Id="rId4" Type="http://schemas.openxmlformats.org/officeDocument/2006/relationships/notesSlide" Target="../notesSlides/notesSlide6.xml"/><Relationship Id="rId9" Type="http://schemas.openxmlformats.org/officeDocument/2006/relationships/image" Target="../media/image18.gif"/><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7.png"/><Relationship Id="rId26" Type="http://schemas.openxmlformats.org/officeDocument/2006/relationships/audio" Target="../media/audio1.wav"/><Relationship Id="rId3" Type="http://schemas.openxmlformats.org/officeDocument/2006/relationships/slideLayout" Target="../slideLayouts/slideLayout1.xml"/><Relationship Id="rId7" Type="http://schemas.openxmlformats.org/officeDocument/2006/relationships/audio" Target="../media/audio3.wav"/><Relationship Id="rId12" Type="http://schemas.openxmlformats.org/officeDocument/2006/relationships/image" Target="../media/image1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2.wav"/><Relationship Id="rId11" Type="http://schemas.openxmlformats.org/officeDocument/2006/relationships/image" Target="../media/image15.png"/><Relationship Id="rId5" Type="http://schemas.openxmlformats.org/officeDocument/2006/relationships/audio" Target="../media/audio1.wav"/><Relationship Id="rId15" Type="http://schemas.openxmlformats.org/officeDocument/2006/relationships/image" Target="../media/image19.png"/><Relationship Id="rId10" Type="http://schemas.openxmlformats.org/officeDocument/2006/relationships/image" Target="../media/image18.gif"/><Relationship Id="rId4" Type="http://schemas.openxmlformats.org/officeDocument/2006/relationships/notesSlide" Target="../notesSlides/notesSlide7.xml"/><Relationship Id="rId9" Type="http://schemas.openxmlformats.org/officeDocument/2006/relationships/image" Target="../media/image14.gif"/><Relationship Id="rId1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2" descr="https://lh3.googleusercontent.com/-Tk55LJDFflU/WsHNwwaiKSI/AAAAAAAAB6g/jFfcR8uLDVMfXANO8wdQVpwHcT3NMu_AQCHMYCw/h136/5-mau_slide_powerpoint_dep_ctu.vn_(27).gif"/>
          <p:cNvPicPr preferRelativeResize="0"/>
          <p:nvPr/>
        </p:nvPicPr>
        <p:blipFill rotWithShape="1">
          <a:blip r:embed="rId3">
            <a:alphaModFix/>
          </a:blip>
          <a:srcRect/>
          <a:stretch/>
        </p:blipFill>
        <p:spPr>
          <a:xfrm>
            <a:off x="673490" y="7469945"/>
            <a:ext cx="4548011" cy="2817056"/>
          </a:xfrm>
          <a:prstGeom prst="rect">
            <a:avLst/>
          </a:prstGeom>
          <a:noFill/>
          <a:ln>
            <a:noFill/>
          </a:ln>
        </p:spPr>
      </p:pic>
      <p:pic>
        <p:nvPicPr>
          <p:cNvPr id="90" name="Google Shape;90;p2" descr="https://lh3.googleusercontent.com/-hCZmtIGIYWo/WsHN9xcCJ-I/AAAAAAAAB7c/XZXLuzX8LEgcBZyvQvRyNuKebeDk0QYhwCHMYCw/h136/6-mau_slide_powerpoint_dep_ctu.vn_(38).jpg"/>
          <p:cNvPicPr preferRelativeResize="0"/>
          <p:nvPr/>
        </p:nvPicPr>
        <p:blipFill rotWithShape="1">
          <a:blip r:embed="rId4">
            <a:alphaModFix/>
          </a:blip>
          <a:srcRect/>
          <a:stretch/>
        </p:blipFill>
        <p:spPr>
          <a:xfrm>
            <a:off x="1000566" y="661401"/>
            <a:ext cx="4543425" cy="1943100"/>
          </a:xfrm>
          <a:prstGeom prst="rect">
            <a:avLst/>
          </a:prstGeom>
          <a:noFill/>
          <a:ln>
            <a:noFill/>
          </a:ln>
        </p:spPr>
      </p:pic>
      <p:sp>
        <p:nvSpPr>
          <p:cNvPr id="91" name="Google Shape;91;p2"/>
          <p:cNvSpPr/>
          <p:nvPr/>
        </p:nvSpPr>
        <p:spPr>
          <a:xfrm>
            <a:off x="3571876" y="2004805"/>
            <a:ext cx="12087224" cy="2631429"/>
          </a:xfrm>
          <a:prstGeom prst="rect">
            <a:avLst/>
          </a:prstGeom>
          <a:solidFill>
            <a:schemeClr val="accent5"/>
          </a:solidFill>
          <a:ln>
            <a:noFill/>
          </a:ln>
        </p:spPr>
        <p:txBody>
          <a:bodyPr spcFirstLastPara="1" wrap="square" lIns="137138" tIns="68550" rIns="137138" bIns="68550" anchor="t" anchorCtr="0">
            <a:spAutoFit/>
          </a:bodyPr>
          <a:lstStyle/>
          <a:p>
            <a:pPr algn="ctr"/>
            <a:r>
              <a:rPr lang="en-US" sz="8100" b="1" dirty="0" err="1">
                <a:solidFill>
                  <a:schemeClr val="accent4"/>
                </a:solidFill>
                <a:latin typeface="Times New Roman"/>
                <a:ea typeface="Times New Roman"/>
                <a:cs typeface="Times New Roman"/>
                <a:sym typeface="Times New Roman"/>
              </a:rPr>
              <a:t>Chào</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mừng</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các</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thầy</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cô</a:t>
            </a:r>
            <a:r>
              <a:rPr lang="en-US" sz="8100" b="1" dirty="0">
                <a:solidFill>
                  <a:schemeClr val="accent4"/>
                </a:solidFill>
                <a:latin typeface="Times New Roman"/>
                <a:ea typeface="Times New Roman"/>
                <a:cs typeface="Times New Roman"/>
                <a:sym typeface="Times New Roman"/>
              </a:rPr>
              <a:t> </a:t>
            </a:r>
            <a:endParaRPr sz="2700" dirty="0"/>
          </a:p>
          <a:p>
            <a:pPr algn="ctr"/>
            <a:r>
              <a:rPr lang="en-US" sz="8100" b="1" dirty="0" err="1">
                <a:solidFill>
                  <a:schemeClr val="accent4"/>
                </a:solidFill>
                <a:latin typeface="Times New Roman"/>
                <a:ea typeface="Times New Roman"/>
                <a:cs typeface="Times New Roman"/>
                <a:sym typeface="Times New Roman"/>
              </a:rPr>
              <a:t>về</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dự</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giờ</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thăm</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lớp</a:t>
            </a:r>
            <a:r>
              <a:rPr lang="en-US" sz="8100" b="1" dirty="0">
                <a:solidFill>
                  <a:schemeClr val="accent4"/>
                </a:solidFill>
                <a:latin typeface="Times New Roman"/>
                <a:ea typeface="Times New Roman"/>
                <a:cs typeface="Times New Roman"/>
                <a:sym typeface="Times New Roman"/>
              </a:rPr>
              <a:t> 7D</a:t>
            </a:r>
            <a:endParaRPr sz="2700" dirty="0"/>
          </a:p>
        </p:txBody>
      </p:sp>
      <p:sp>
        <p:nvSpPr>
          <p:cNvPr id="92" name="Google Shape;92;p2"/>
          <p:cNvSpPr txBox="1"/>
          <p:nvPr/>
        </p:nvSpPr>
        <p:spPr>
          <a:xfrm flipH="1">
            <a:off x="3571875" y="5987657"/>
            <a:ext cx="12601575" cy="2077431"/>
          </a:xfrm>
          <a:prstGeom prst="rect">
            <a:avLst/>
          </a:prstGeom>
          <a:solidFill>
            <a:schemeClr val="accent2"/>
          </a:solidFill>
          <a:ln>
            <a:noFill/>
          </a:ln>
        </p:spPr>
        <p:txBody>
          <a:bodyPr spcFirstLastPara="1" wrap="square" lIns="137138" tIns="68550" rIns="137138" bIns="68550" anchor="t" anchorCtr="0">
            <a:spAutoFit/>
          </a:bodyPr>
          <a:lstStyle/>
          <a:p>
            <a:pPr algn="ctr">
              <a:lnSpc>
                <a:spcPct val="150000"/>
              </a:lnSpc>
            </a:pPr>
            <a:r>
              <a:rPr lang="en-US" sz="4200" b="1" dirty="0" err="1">
                <a:solidFill>
                  <a:srgbClr val="FFFF00"/>
                </a:solidFill>
                <a:latin typeface="Times New Roman" panose="02020603050405020304" pitchFamily="18" charset="0"/>
                <a:ea typeface="Tahoma"/>
                <a:cs typeface="Times New Roman" panose="02020603050405020304" pitchFamily="18" charset="0"/>
                <a:sym typeface="Tahoma"/>
              </a:rPr>
              <a:t>Giáo</a:t>
            </a:r>
            <a:r>
              <a:rPr lang="en-US" sz="4200" b="1" dirty="0">
                <a:solidFill>
                  <a:srgbClr val="FFFF00"/>
                </a:solidFill>
                <a:latin typeface="Times New Roman" panose="02020603050405020304" pitchFamily="18" charset="0"/>
                <a:ea typeface="Tahoma"/>
                <a:cs typeface="Times New Roman" panose="02020603050405020304" pitchFamily="18" charset="0"/>
                <a:sym typeface="Tahoma"/>
              </a:rPr>
              <a:t> </a:t>
            </a:r>
            <a:r>
              <a:rPr lang="en-US" sz="4200" b="1" dirty="0" err="1">
                <a:solidFill>
                  <a:srgbClr val="FFFF00"/>
                </a:solidFill>
                <a:latin typeface="Times New Roman" panose="02020603050405020304" pitchFamily="18" charset="0"/>
                <a:ea typeface="Tahoma"/>
                <a:cs typeface="Times New Roman" panose="02020603050405020304" pitchFamily="18" charset="0"/>
                <a:sym typeface="Tahoma"/>
              </a:rPr>
              <a:t>viên</a:t>
            </a:r>
            <a:r>
              <a:rPr lang="en-US" sz="4200" b="1" dirty="0">
                <a:solidFill>
                  <a:srgbClr val="FFFF00"/>
                </a:solidFill>
                <a:latin typeface="Times New Roman" panose="02020603050405020304" pitchFamily="18" charset="0"/>
                <a:ea typeface="Tahoma"/>
                <a:cs typeface="Times New Roman" panose="02020603050405020304" pitchFamily="18" charset="0"/>
                <a:sym typeface="Tahoma"/>
              </a:rPr>
              <a:t>: </a:t>
            </a:r>
            <a:r>
              <a:rPr lang="en-US" sz="4200" b="1" dirty="0" err="1">
                <a:solidFill>
                  <a:srgbClr val="FFFF00"/>
                </a:solidFill>
                <a:latin typeface="Times New Roman" panose="02020603050405020304" pitchFamily="18" charset="0"/>
                <a:ea typeface="Tahoma"/>
                <a:cs typeface="Times New Roman" panose="02020603050405020304" pitchFamily="18" charset="0"/>
                <a:sym typeface="Tahoma"/>
              </a:rPr>
              <a:t>Nguyễn</a:t>
            </a:r>
            <a:r>
              <a:rPr lang="en-US" sz="4200" b="1" dirty="0">
                <a:solidFill>
                  <a:srgbClr val="FFFF00"/>
                </a:solidFill>
                <a:latin typeface="Times New Roman" panose="02020603050405020304" pitchFamily="18" charset="0"/>
                <a:ea typeface="Tahoma"/>
                <a:cs typeface="Times New Roman" panose="02020603050405020304" pitchFamily="18" charset="0"/>
                <a:sym typeface="Tahoma"/>
              </a:rPr>
              <a:t> </a:t>
            </a:r>
            <a:r>
              <a:rPr lang="en-US" sz="4200" b="1" dirty="0" err="1">
                <a:solidFill>
                  <a:srgbClr val="FFFF00"/>
                </a:solidFill>
                <a:latin typeface="Times New Roman" panose="02020603050405020304" pitchFamily="18" charset="0"/>
                <a:ea typeface="Tahoma"/>
                <a:cs typeface="Times New Roman" panose="02020603050405020304" pitchFamily="18" charset="0"/>
                <a:sym typeface="Tahoma"/>
              </a:rPr>
              <a:t>Đức</a:t>
            </a:r>
            <a:r>
              <a:rPr lang="en-US" sz="4200" b="1" dirty="0">
                <a:solidFill>
                  <a:srgbClr val="FFFF00"/>
                </a:solidFill>
                <a:latin typeface="Times New Roman" panose="02020603050405020304" pitchFamily="18" charset="0"/>
                <a:ea typeface="Tahoma"/>
                <a:cs typeface="Times New Roman" panose="02020603050405020304" pitchFamily="18" charset="0"/>
                <a:sym typeface="Tahoma"/>
              </a:rPr>
              <a:t> </a:t>
            </a:r>
            <a:r>
              <a:rPr lang="en-US" sz="4200" b="1" dirty="0" err="1">
                <a:solidFill>
                  <a:srgbClr val="FFFF00"/>
                </a:solidFill>
                <a:latin typeface="Times New Roman" panose="02020603050405020304" pitchFamily="18" charset="0"/>
                <a:ea typeface="Tahoma"/>
                <a:cs typeface="Times New Roman" panose="02020603050405020304" pitchFamily="18" charset="0"/>
                <a:sym typeface="Tahoma"/>
              </a:rPr>
              <a:t>Thuận</a:t>
            </a:r>
            <a:r>
              <a:rPr lang="en-US" sz="4200" b="1" dirty="0">
                <a:solidFill>
                  <a:srgbClr val="FFFF00"/>
                </a:solidFill>
                <a:latin typeface="Times New Roman" panose="02020603050405020304" pitchFamily="18" charset="0"/>
                <a:ea typeface="Tahoma"/>
                <a:cs typeface="Times New Roman" panose="02020603050405020304" pitchFamily="18" charset="0"/>
                <a:sym typeface="Tahoma"/>
              </a:rPr>
              <a:t> </a:t>
            </a:r>
            <a:endParaRPr sz="4200" dirty="0">
              <a:latin typeface="Times New Roman" panose="02020603050405020304" pitchFamily="18" charset="0"/>
              <a:cs typeface="Times New Roman" panose="02020603050405020304" pitchFamily="18" charset="0"/>
            </a:endParaRPr>
          </a:p>
          <a:p>
            <a:pPr algn="ctr">
              <a:lnSpc>
                <a:spcPct val="150000"/>
              </a:lnSpc>
            </a:pPr>
            <a:r>
              <a:rPr lang="en-US" sz="4200" b="1" dirty="0" err="1">
                <a:solidFill>
                  <a:srgbClr val="FFFF00"/>
                </a:solidFill>
                <a:latin typeface="Times New Roman" panose="02020603050405020304" pitchFamily="18" charset="0"/>
                <a:ea typeface="Tahoma"/>
                <a:cs typeface="Times New Roman" panose="02020603050405020304" pitchFamily="18" charset="0"/>
                <a:sym typeface="Tahoma"/>
              </a:rPr>
              <a:t>Trường</a:t>
            </a:r>
            <a:r>
              <a:rPr lang="en-US" sz="4200" b="1" dirty="0">
                <a:solidFill>
                  <a:srgbClr val="FFFF00"/>
                </a:solidFill>
                <a:latin typeface="Times New Roman" panose="02020603050405020304" pitchFamily="18" charset="0"/>
                <a:ea typeface="Tahoma"/>
                <a:cs typeface="Times New Roman" panose="02020603050405020304" pitchFamily="18" charset="0"/>
                <a:sym typeface="Tahoma"/>
              </a:rPr>
              <a:t>: THCS TTNT </a:t>
            </a:r>
            <a:r>
              <a:rPr lang="en-US" sz="4200" b="1" dirty="0" err="1">
                <a:solidFill>
                  <a:srgbClr val="FFFF00"/>
                </a:solidFill>
                <a:latin typeface="Times New Roman" panose="02020603050405020304" pitchFamily="18" charset="0"/>
                <a:ea typeface="Tahoma"/>
                <a:cs typeface="Times New Roman" panose="02020603050405020304" pitchFamily="18" charset="0"/>
                <a:sym typeface="Tahoma"/>
              </a:rPr>
              <a:t>Phong</a:t>
            </a:r>
            <a:r>
              <a:rPr lang="en-US" sz="4200" b="1" dirty="0">
                <a:solidFill>
                  <a:srgbClr val="FFFF00"/>
                </a:solidFill>
                <a:latin typeface="Times New Roman" panose="02020603050405020304" pitchFamily="18" charset="0"/>
                <a:ea typeface="Tahoma"/>
                <a:cs typeface="Times New Roman" panose="02020603050405020304" pitchFamily="18" charset="0"/>
                <a:sym typeface="Tahoma"/>
              </a:rPr>
              <a:t> </a:t>
            </a:r>
            <a:r>
              <a:rPr lang="en-US" sz="4200" b="1" dirty="0" err="1">
                <a:solidFill>
                  <a:srgbClr val="FFFF00"/>
                </a:solidFill>
                <a:latin typeface="Times New Roman" panose="02020603050405020304" pitchFamily="18" charset="0"/>
                <a:ea typeface="Tahoma"/>
                <a:cs typeface="Times New Roman" panose="02020603050405020304" pitchFamily="18" charset="0"/>
                <a:sym typeface="Tahoma"/>
              </a:rPr>
              <a:t>Hải</a:t>
            </a:r>
            <a:endParaRPr sz="4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38065" y="2494281"/>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888822" y="2348777"/>
            <a:ext cx="1071563" cy="1785938"/>
          </a:xfrm>
          <a:prstGeom prst="rect">
            <a:avLst/>
          </a:prstGeom>
        </p:spPr>
      </p:pic>
      <p:pic>
        <p:nvPicPr>
          <p:cNvPr id="18" name="Picture 17">
            <a:extLst>
              <a:ext uri="{FF2B5EF4-FFF2-40B4-BE49-F238E27FC236}">
                <a16:creationId xmlns:a16="http://schemas.microsoft.com/office/drawing/2014/main" id="{F15C282D-B9D6-455E-BF97-C69A31A601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7895" y="-1066137"/>
            <a:ext cx="12439589" cy="8046377"/>
          </a:xfrm>
          <a:prstGeom prst="rect">
            <a:avLst/>
          </a:prstGeom>
        </p:spPr>
      </p:pic>
      <p:sp>
        <p:nvSpPr>
          <p:cNvPr id="19" name="TextBox 18">
            <a:extLst>
              <a:ext uri="{FF2B5EF4-FFF2-40B4-BE49-F238E27FC236}">
                <a16:creationId xmlns:a16="http://schemas.microsoft.com/office/drawing/2014/main" id="{48BA05BA-8763-4930-AB5A-6548810DAA02}"/>
              </a:ext>
            </a:extLst>
          </p:cNvPr>
          <p:cNvSpPr txBox="1"/>
          <p:nvPr/>
        </p:nvSpPr>
        <p:spPr>
          <a:xfrm>
            <a:off x="1642068" y="1956362"/>
            <a:ext cx="9570672" cy="1938992"/>
          </a:xfrm>
          <a:prstGeom prst="rect">
            <a:avLst/>
          </a:prstGeom>
          <a:noFill/>
        </p:spPr>
        <p:txBody>
          <a:bodyPr wrap="square" rtlCol="0">
            <a:spAutoFit/>
          </a:bodyPr>
          <a:lstStyle/>
          <a:p>
            <a:r>
              <a:rPr lang="en-US" sz="4200" b="1" dirty="0" err="1">
                <a:solidFill>
                  <a:schemeClr val="bg1"/>
                </a:solidFill>
                <a:latin typeface="Times New Roman" panose="02020603050405020304" pitchFamily="18" charset="0"/>
                <a:cs typeface="Times New Roman" panose="02020603050405020304" pitchFamily="18" charset="0"/>
              </a:rPr>
              <a:t>Câu</a:t>
            </a:r>
            <a:r>
              <a:rPr lang="en-US" sz="4200" b="1" dirty="0">
                <a:solidFill>
                  <a:schemeClr val="bg1"/>
                </a:solidFill>
                <a:latin typeface="Times New Roman" panose="02020603050405020304" pitchFamily="18" charset="0"/>
                <a:cs typeface="Times New Roman" panose="02020603050405020304" pitchFamily="18" charset="0"/>
              </a:rPr>
              <a:t> 6: </a:t>
            </a:r>
            <a:r>
              <a:rPr lang="en-US" sz="3600" b="1" dirty="0" err="1">
                <a:effectLst/>
                <a:latin typeface="Times New Roman" panose="02020603050405020304" pitchFamily="18" charset="0"/>
                <a:ea typeface="SimSun" panose="02010600030101010101" pitchFamily="2" charset="-122"/>
                <a:cs typeface="Times New Roman" panose="02020603050405020304" pitchFamily="18" charset="0"/>
              </a:rPr>
              <a:t>Dữ</a:t>
            </a:r>
            <a:r>
              <a:rPr lang="en-US" sz="3600" b="1" dirty="0">
                <a:effectLst/>
                <a:latin typeface="Times New Roman" panose="02020603050405020304" pitchFamily="18" charset="0"/>
                <a:ea typeface="SimSun" panose="02010600030101010101" pitchFamily="2" charset="-122"/>
                <a:cs typeface="Times New Roman" panose="02020603050405020304" pitchFamily="18" charset="0"/>
              </a:rPr>
              <a:t> </a:t>
            </a:r>
            <a:r>
              <a:rPr lang="vi-VN" sz="3600" b="1" dirty="0">
                <a:effectLst/>
                <a:latin typeface="Times New Roman" panose="02020603050405020304" pitchFamily="18" charset="0"/>
                <a:ea typeface="SimSun" panose="02010600030101010101" pitchFamily="2" charset="-122"/>
                <a:cs typeface="Times New Roman" panose="02020603050405020304" pitchFamily="18" charset="0"/>
              </a:rPr>
              <a:t>liệu nào dưới đây không phải là một dãy số liệu có thể sắp xếp?</a:t>
            </a:r>
            <a:endParaRPr lang="vi-VN" sz="36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sz="4200" b="1" dirty="0">
              <a:solidFill>
                <a:schemeClr val="bg1"/>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15874430-EC00-4DE6-8692-095D6D8C977A}"/>
              </a:ext>
            </a:extLst>
          </p:cNvPr>
          <p:cNvSpPr/>
          <p:nvPr/>
        </p:nvSpPr>
        <p:spPr>
          <a:xfrm>
            <a:off x="9176037" y="8668715"/>
            <a:ext cx="7360197" cy="1156224"/>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defTabSz="1371600">
              <a:defRPr/>
            </a:pPr>
            <a:r>
              <a:rPr lang="en-US" sz="4200" dirty="0">
                <a:solidFill>
                  <a:prstClr val="black"/>
                </a:solidFill>
                <a:latin typeface="Times New Roman" panose="02020603050405020304" pitchFamily="18" charset="0"/>
                <a:cs typeface="Times New Roman" panose="02020603050405020304" pitchFamily="18" charset="0"/>
              </a:rPr>
              <a:t>D</a:t>
            </a:r>
            <a:r>
              <a:rPr lang="vi-VN" sz="4200" dirty="0">
                <a:solidFill>
                  <a:prstClr val="black"/>
                </a:solidFill>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Thứ tự các môn học trong chương trình học</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547216BB-FCD2-46EB-9B17-F443DA8DA8ED}"/>
              </a:ext>
            </a:extLst>
          </p:cNvPr>
          <p:cNvSpPr/>
          <p:nvPr/>
        </p:nvSpPr>
        <p:spPr>
          <a:xfrm>
            <a:off x="9176037" y="7108473"/>
            <a:ext cx="7360197" cy="1156224"/>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defTabSz="1371600">
              <a:defRPr/>
            </a:pPr>
            <a:r>
              <a:rPr lang="vi-VN" sz="4200" dirty="0">
                <a:solidFill>
                  <a:prstClr val="black"/>
                </a:solidFill>
                <a:latin typeface="Times New Roman" panose="02020603050405020304" pitchFamily="18" charset="0"/>
                <a:cs typeface="Times New Roman" panose="02020603050405020304" pitchFamily="18" charset="0"/>
              </a:rPr>
              <a:t>B. </a:t>
            </a:r>
            <a:r>
              <a:rPr lang="vi-VN" sz="3200" dirty="0">
                <a:latin typeface="Times New Roman" panose="02020603050405020304" pitchFamily="18" charset="0"/>
                <a:cs typeface="Times New Roman" panose="02020603050405020304" pitchFamily="18" charset="0"/>
              </a:rPr>
              <a:t>Năm sinh của các học sinh</a:t>
            </a:r>
            <a:br>
              <a:rPr lang="vi-VN" dirty="0">
                <a:latin typeface="Times New Roman" panose="02020603050405020304" pitchFamily="18" charset="0"/>
                <a:cs typeface="Times New Roman" panose="02020603050405020304" pitchFamily="18" charset="0"/>
              </a:rPr>
            </a:b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5E25267F-A38E-4B74-A147-67C49BA172CA}"/>
              </a:ext>
            </a:extLst>
          </p:cNvPr>
          <p:cNvSpPr/>
          <p:nvPr/>
        </p:nvSpPr>
        <p:spPr>
          <a:xfrm>
            <a:off x="549533" y="6980240"/>
            <a:ext cx="7360197" cy="1156224"/>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defTabSz="1371600">
              <a:defRPr/>
            </a:pPr>
            <a:endParaRPr lang="en-US" sz="4200" dirty="0">
              <a:solidFill>
                <a:prstClr val="black"/>
              </a:solidFill>
              <a:latin typeface="Times New Roman" panose="02020603050405020304" pitchFamily="18" charset="0"/>
              <a:cs typeface="Times New Roman" panose="02020603050405020304" pitchFamily="18" charset="0"/>
            </a:endParaRPr>
          </a:p>
          <a:p>
            <a:pPr defTabSz="1371600">
              <a:defRPr/>
            </a:pPr>
            <a:r>
              <a:rPr lang="en-US" sz="4200" dirty="0">
                <a:solidFill>
                  <a:prstClr val="black"/>
                </a:solidFill>
                <a:latin typeface="Times New Roman" panose="02020603050405020304" pitchFamily="18" charset="0"/>
                <a:cs typeface="Times New Roman" panose="02020603050405020304" pitchFamily="18" charset="0"/>
              </a:rPr>
              <a:t>A</a:t>
            </a:r>
            <a:r>
              <a:rPr lang="vi-VN" sz="4200" dirty="0">
                <a:solidFill>
                  <a:prstClr val="black"/>
                </a:solidFill>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Các loại hình thể thao yêu thích của học sinh</a:t>
            </a:r>
            <a:br>
              <a:rPr lang="vi-VN" dirty="0"/>
            </a:b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21BFF876-8AF5-4609-89C6-97F6344F31BF}"/>
              </a:ext>
            </a:extLst>
          </p:cNvPr>
          <p:cNvSpPr/>
          <p:nvPr/>
        </p:nvSpPr>
        <p:spPr>
          <a:xfrm>
            <a:off x="572018" y="8668715"/>
            <a:ext cx="7360197" cy="1156224"/>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defTabSz="1371600">
              <a:defRPr/>
            </a:pPr>
            <a:r>
              <a:rPr lang="en-US" sz="4200" dirty="0">
                <a:solidFill>
                  <a:prstClr val="black"/>
                </a:solidFill>
                <a:latin typeface="Times New Roman" panose="02020603050405020304" pitchFamily="18" charset="0"/>
                <a:cs typeface="Times New Roman" panose="02020603050405020304" pitchFamily="18" charset="0"/>
              </a:rPr>
              <a:t>C</a:t>
            </a:r>
            <a:r>
              <a:rPr lang="vi-VN" sz="4200" dirty="0">
                <a:solidFill>
                  <a:prstClr val="black"/>
                </a:solidFill>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Số lượng học sinh trong mỗi lớp học</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9E302976-6CB5-422A-9388-4C3C41241E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7651" y="8706928"/>
            <a:ext cx="1208583" cy="1062089"/>
          </a:xfrm>
          <a:prstGeom prst="rect">
            <a:avLst/>
          </a:prstGeom>
        </p:spPr>
      </p:pic>
      <p:pic>
        <p:nvPicPr>
          <p:cNvPr id="25" name="Picture 24">
            <a:extLst>
              <a:ext uri="{FF2B5EF4-FFF2-40B4-BE49-F238E27FC236}">
                <a16:creationId xmlns:a16="http://schemas.microsoft.com/office/drawing/2014/main" id="{4880BC0A-E4AC-4610-90F0-45FED425A9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81975" y="7032476"/>
            <a:ext cx="1206804" cy="965442"/>
          </a:xfrm>
          <a:prstGeom prst="rect">
            <a:avLst/>
          </a:prstGeom>
        </p:spPr>
      </p:pic>
      <p:pic>
        <p:nvPicPr>
          <p:cNvPr id="26" name="Picture 25">
            <a:extLst>
              <a:ext uri="{FF2B5EF4-FFF2-40B4-BE49-F238E27FC236}">
                <a16:creationId xmlns:a16="http://schemas.microsoft.com/office/drawing/2014/main" id="{73C0F430-50F6-46FF-8670-A9A3992284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25102" y="8729873"/>
            <a:ext cx="1207113" cy="1060796"/>
          </a:xfrm>
          <a:prstGeom prst="rect">
            <a:avLst/>
          </a:prstGeom>
        </p:spPr>
      </p:pic>
      <p:pic>
        <p:nvPicPr>
          <p:cNvPr id="29" name="Picture 28">
            <a:extLst>
              <a:ext uri="{FF2B5EF4-FFF2-40B4-BE49-F238E27FC236}">
                <a16:creationId xmlns:a16="http://schemas.microsoft.com/office/drawing/2014/main" id="{4EE367DB-76A4-481C-99D2-162715CE5F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37346" y="7217911"/>
            <a:ext cx="1098888" cy="965690"/>
          </a:xfrm>
          <a:prstGeom prst="rect">
            <a:avLst/>
          </a:prstGeom>
        </p:spPr>
      </p:pic>
      <p:sp>
        <p:nvSpPr>
          <p:cNvPr id="30" name="Arrow: Right 13">
            <a:hlinkClick r:id="rId14" action="ppaction://hlinksldjump"/>
            <a:extLst>
              <a:ext uri="{FF2B5EF4-FFF2-40B4-BE49-F238E27FC236}">
                <a16:creationId xmlns:a16="http://schemas.microsoft.com/office/drawing/2014/main" id="{CAB4ED96-B5D2-47C9-9A9B-D6368DAEA8C5}"/>
              </a:ext>
            </a:extLst>
          </p:cNvPr>
          <p:cNvSpPr/>
          <p:nvPr/>
        </p:nvSpPr>
        <p:spPr>
          <a:xfrm rot="10605222" flipH="1">
            <a:off x="17022869" y="9182631"/>
            <a:ext cx="1010183"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5" name="ĐẾM NGƯỢC 10 GIÂY- CÓ CHUÔNG BÁO HẾT GIỜ">
            <a:hlinkClick r:id="" action="ppaction://media"/>
            <a:extLst>
              <a:ext uri="{FF2B5EF4-FFF2-40B4-BE49-F238E27FC236}">
                <a16:creationId xmlns:a16="http://schemas.microsoft.com/office/drawing/2014/main" id="{5CE7FE26-FA40-4582-4ACC-17B014BF4B37}"/>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3995192" y="248739"/>
            <a:ext cx="3873500" cy="3048000"/>
          </a:xfrm>
          <a:prstGeom prst="rect">
            <a:avLst/>
          </a:prstGeom>
        </p:spPr>
      </p:pic>
    </p:spTree>
    <p:extLst>
      <p:ext uri="{BB962C8B-B14F-4D97-AF65-F5344CB8AC3E}">
        <p14:creationId xmlns:p14="http://schemas.microsoft.com/office/powerpoint/2010/main" val="1959670687"/>
      </p:ext>
    </p:extLst>
  </p:cSld>
  <p:clrMapOvr>
    <a:masterClrMapping/>
  </p:clrMapOvr>
  <mc:AlternateContent xmlns:mc="http://schemas.openxmlformats.org/markup-compatibility/2006" xmlns:p14="http://schemas.microsoft.com/office/powerpoint/2010/main">
    <mc:Choice Requires="p14">
      <p:transition p14:dur="0">
        <p:sndAc>
          <p:stSnd>
            <p:snd r:embed="rId5" name="chimes.wav"/>
          </p:stSnd>
        </p:sndAc>
      </p:transition>
    </mc:Choice>
    <mc:Fallback xmlns="">
      <p:transition>
        <p:sndAc>
          <p:stSnd>
            <p:snd r:embed="rId2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356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0"/>
                                        </p:tgtEl>
                                        <p:attrNameLst>
                                          <p:attrName>fillcolor</p:attrName>
                                        </p:attrNameLst>
                                      </p:cBhvr>
                                      <p:to>
                                        <a:srgbClr val="FFF2CC"/>
                                      </p:to>
                                    </p:animClr>
                                    <p:set>
                                      <p:cBhvr>
                                        <p:cTn id="45" dur="250" fill="hold"/>
                                        <p:tgtEl>
                                          <p:spTgt spid="20"/>
                                        </p:tgtEl>
                                        <p:attrNameLst>
                                          <p:attrName>fill.type</p:attrName>
                                        </p:attrNameLst>
                                      </p:cBhvr>
                                      <p:to>
                                        <p:strVal val="solid"/>
                                      </p:to>
                                    </p:set>
                                    <p:set>
                                      <p:cBhvr>
                                        <p:cTn id="46" dur="250" fill="hold"/>
                                        <p:tgtEl>
                                          <p:spTgt spid="2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6"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24"/>
                                        </p:tgtEl>
                                        <p:attrNameLst>
                                          <p:attrName>style.visibility</p:attrName>
                                        </p:attrNameLst>
                                      </p:cBhvr>
                                      <p:to>
                                        <p:strVal val="visible"/>
                                      </p:to>
                                    </p:set>
                                    <p:anim calcmode="lin" valueType="num">
                                      <p:cBhvr>
                                        <p:cTn id="49" dur="250" fill="hold"/>
                                        <p:tgtEl>
                                          <p:spTgt spid="24"/>
                                        </p:tgtEl>
                                        <p:attrNameLst>
                                          <p:attrName>ppt_w</p:attrName>
                                        </p:attrNameLst>
                                      </p:cBhvr>
                                      <p:tavLst>
                                        <p:tav tm="0">
                                          <p:val>
                                            <p:strVal val="4*#ppt_w"/>
                                          </p:val>
                                        </p:tav>
                                        <p:tav tm="100000">
                                          <p:val>
                                            <p:strVal val="#ppt_w"/>
                                          </p:val>
                                        </p:tav>
                                      </p:tavLst>
                                    </p:anim>
                                    <p:anim calcmode="lin" valueType="num">
                                      <p:cBhvr>
                                        <p:cTn id="5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7" name="Wrong Buzzer.wav"/>
                                        </p:tgtEl>
                                      </p:cMediaNode>
                                    </p:audio>
                                  </p:subTnLst>
                                </p:cTn>
                              </p:par>
                              <p:par>
                                <p:cTn id="51" presetID="1" presetClass="emph" presetSubtype="2" fill="hold" nodeType="withEffect">
                                  <p:stCondLst>
                                    <p:cond delay="1000"/>
                                  </p:stCondLst>
                                  <p:childTnLst>
                                    <p:animClr clrSpc="rgb" dir="cw">
                                      <p:cBhvr>
                                        <p:cTn id="52" dur="250" fill="hold"/>
                                        <p:tgtEl>
                                          <p:spTgt spid="20"/>
                                        </p:tgtEl>
                                        <p:attrNameLst>
                                          <p:attrName>fillcolor</p:attrName>
                                        </p:attrNameLst>
                                      </p:cBhvr>
                                      <p:to>
                                        <a:srgbClr val="FFFF00"/>
                                      </p:to>
                                    </p:animClr>
                                    <p:set>
                                      <p:cBhvr>
                                        <p:cTn id="53" dur="250" fill="hold"/>
                                        <p:tgtEl>
                                          <p:spTgt spid="20"/>
                                        </p:tgtEl>
                                        <p:attrNameLst>
                                          <p:attrName>fill.type</p:attrName>
                                        </p:attrNameLst>
                                      </p:cBhvr>
                                      <p:to>
                                        <p:strVal val="solid"/>
                                      </p:to>
                                    </p:set>
                                    <p:set>
                                      <p:cBhvr>
                                        <p:cTn id="5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1"/>
                                        </p:tgtEl>
                                        <p:attrNameLst>
                                          <p:attrName>fillcolor</p:attrName>
                                        </p:attrNameLst>
                                      </p:cBhvr>
                                      <p:to>
                                        <a:srgbClr val="FFF2CC"/>
                                      </p:to>
                                    </p:animClr>
                                    <p:set>
                                      <p:cBhvr>
                                        <p:cTn id="60" dur="250" fill="hold"/>
                                        <p:tgtEl>
                                          <p:spTgt spid="21"/>
                                        </p:tgtEl>
                                        <p:attrNameLst>
                                          <p:attrName>fill.type</p:attrName>
                                        </p:attrNameLst>
                                      </p:cBhvr>
                                      <p:to>
                                        <p:strVal val="solid"/>
                                      </p:to>
                                    </p:set>
                                    <p:set>
                                      <p:cBhvr>
                                        <p:cTn id="61" dur="250" fill="hold"/>
                                        <p:tgtEl>
                                          <p:spTgt spid="2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6"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29"/>
                                        </p:tgtEl>
                                        <p:attrNameLst>
                                          <p:attrName>style.visibility</p:attrName>
                                        </p:attrNameLst>
                                      </p:cBhvr>
                                      <p:to>
                                        <p:strVal val="visible"/>
                                      </p:to>
                                    </p:set>
                                    <p:anim calcmode="lin" valueType="num">
                                      <p:cBhvr>
                                        <p:cTn id="64" dur="250" fill="hold"/>
                                        <p:tgtEl>
                                          <p:spTgt spid="29"/>
                                        </p:tgtEl>
                                        <p:attrNameLst>
                                          <p:attrName>ppt_w</p:attrName>
                                        </p:attrNameLst>
                                      </p:cBhvr>
                                      <p:tavLst>
                                        <p:tav tm="0">
                                          <p:val>
                                            <p:strVal val="4*#ppt_w"/>
                                          </p:val>
                                        </p:tav>
                                        <p:tav tm="100000">
                                          <p:val>
                                            <p:strVal val="#ppt_w"/>
                                          </p:val>
                                        </p:tav>
                                      </p:tavLst>
                                    </p:anim>
                                    <p:anim calcmode="lin" valueType="num">
                                      <p:cBhvr>
                                        <p:cTn id="65"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7" name="Wrong Buzzer.wav"/>
                                        </p:tgtEl>
                                      </p:cMediaNode>
                                    </p:audio>
                                  </p:subTnLst>
                                </p:cTn>
                              </p:par>
                              <p:par>
                                <p:cTn id="66" presetID="1" presetClass="emph" presetSubtype="2" fill="hold" nodeType="withEffect">
                                  <p:stCondLst>
                                    <p:cond delay="1000"/>
                                  </p:stCondLst>
                                  <p:childTnLst>
                                    <p:animClr clrSpc="rgb" dir="cw">
                                      <p:cBhvr>
                                        <p:cTn id="67" dur="250" fill="hold"/>
                                        <p:tgtEl>
                                          <p:spTgt spid="21"/>
                                        </p:tgtEl>
                                        <p:attrNameLst>
                                          <p:attrName>fillcolor</p:attrName>
                                        </p:attrNameLst>
                                      </p:cBhvr>
                                      <p:to>
                                        <a:srgbClr val="FFFF00"/>
                                      </p:to>
                                    </p:animClr>
                                    <p:set>
                                      <p:cBhvr>
                                        <p:cTn id="68" dur="250" fill="hold"/>
                                        <p:tgtEl>
                                          <p:spTgt spid="21"/>
                                        </p:tgtEl>
                                        <p:attrNameLst>
                                          <p:attrName>fill.type</p:attrName>
                                        </p:attrNameLst>
                                      </p:cBhvr>
                                      <p:to>
                                        <p:strVal val="solid"/>
                                      </p:to>
                                    </p:set>
                                    <p:set>
                                      <p:cBhvr>
                                        <p:cTn id="6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0" restart="whenNotActive" fill="hold" evtFilter="cancelBubble" nodeType="interactiveSeq">
                <p:stCondLst>
                  <p:cond evt="onClick" delay="0">
                    <p:tgtEl>
                      <p:spTgt spid="22"/>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22"/>
                                        </p:tgtEl>
                                        <p:attrNameLst>
                                          <p:attrName>fillcolor</p:attrName>
                                        </p:attrNameLst>
                                      </p:cBhvr>
                                      <p:to>
                                        <a:srgbClr val="FFF2CC"/>
                                      </p:to>
                                    </p:animClr>
                                    <p:set>
                                      <p:cBhvr>
                                        <p:cTn id="75" dur="250" fill="hold"/>
                                        <p:tgtEl>
                                          <p:spTgt spid="22"/>
                                        </p:tgtEl>
                                        <p:attrNameLst>
                                          <p:attrName>fill.type</p:attrName>
                                        </p:attrNameLst>
                                      </p:cBhvr>
                                      <p:to>
                                        <p:strVal val="solid"/>
                                      </p:to>
                                    </p:set>
                                    <p:set>
                                      <p:cBhvr>
                                        <p:cTn id="76" dur="250" fill="hold"/>
                                        <p:tgtEl>
                                          <p:spTgt spid="22"/>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6"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5"/>
                                        </p:tgtEl>
                                        <p:attrNameLst>
                                          <p:attrName>style.visibility</p:attrName>
                                        </p:attrNameLst>
                                      </p:cBhvr>
                                      <p:to>
                                        <p:strVal val="visible"/>
                                      </p:to>
                                    </p:set>
                                    <p:anim calcmode="lin" valueType="num">
                                      <p:cBhvr>
                                        <p:cTn id="79" dur="250" fill="hold"/>
                                        <p:tgtEl>
                                          <p:spTgt spid="25"/>
                                        </p:tgtEl>
                                        <p:attrNameLst>
                                          <p:attrName>ppt_w</p:attrName>
                                        </p:attrNameLst>
                                      </p:cBhvr>
                                      <p:tavLst>
                                        <p:tav tm="0">
                                          <p:val>
                                            <p:strVal val="4*#ppt_w"/>
                                          </p:val>
                                        </p:tav>
                                        <p:tav tm="100000">
                                          <p:val>
                                            <p:strVal val="#ppt_w"/>
                                          </p:val>
                                        </p:tav>
                                      </p:tavLst>
                                    </p:anim>
                                    <p:anim calcmode="lin" valueType="num">
                                      <p:cBhvr>
                                        <p:cTn id="8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8" name="Check mark.wav"/>
                                        </p:tgtEl>
                                      </p:cMediaNode>
                                    </p:audio>
                                  </p:subTnLst>
                                </p:cTn>
                              </p:par>
                              <p:par>
                                <p:cTn id="81" presetID="1" presetClass="emph" presetSubtype="2" fill="hold" nodeType="withEffect">
                                  <p:stCondLst>
                                    <p:cond delay="1000"/>
                                  </p:stCondLst>
                                  <p:childTnLst>
                                    <p:animClr clrSpc="rgb" dir="cw">
                                      <p:cBhvr>
                                        <p:cTn id="82" dur="250" fill="hold"/>
                                        <p:tgtEl>
                                          <p:spTgt spid="22"/>
                                        </p:tgtEl>
                                        <p:attrNameLst>
                                          <p:attrName>fillcolor</p:attrName>
                                        </p:attrNameLst>
                                      </p:cBhvr>
                                      <p:to>
                                        <a:srgbClr val="00B050"/>
                                      </p:to>
                                    </p:animClr>
                                    <p:set>
                                      <p:cBhvr>
                                        <p:cTn id="83" dur="250" fill="hold"/>
                                        <p:tgtEl>
                                          <p:spTgt spid="22"/>
                                        </p:tgtEl>
                                        <p:attrNameLst>
                                          <p:attrName>fill.type</p:attrName>
                                        </p:attrNameLst>
                                      </p:cBhvr>
                                      <p:to>
                                        <p:strVal val="solid"/>
                                      </p:to>
                                    </p:set>
                                    <p:set>
                                      <p:cBhvr>
                                        <p:cTn id="8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85" restart="whenNotActive" fill="hold" evtFilter="cancelBubble" nodeType="interactiveSeq">
                <p:stCondLst>
                  <p:cond evt="onClick" delay="0">
                    <p:tgtEl>
                      <p:spTgt spid="23"/>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23"/>
                                        </p:tgtEl>
                                        <p:attrNameLst>
                                          <p:attrName>fillcolor</p:attrName>
                                        </p:attrNameLst>
                                      </p:cBhvr>
                                      <p:to>
                                        <a:srgbClr val="FFF2CC"/>
                                      </p:to>
                                    </p:animClr>
                                    <p:set>
                                      <p:cBhvr>
                                        <p:cTn id="90" dur="250" fill="hold"/>
                                        <p:tgtEl>
                                          <p:spTgt spid="23"/>
                                        </p:tgtEl>
                                        <p:attrNameLst>
                                          <p:attrName>fill.type</p:attrName>
                                        </p:attrNameLst>
                                      </p:cBhvr>
                                      <p:to>
                                        <p:strVal val="solid"/>
                                      </p:to>
                                    </p:set>
                                    <p:set>
                                      <p:cBhvr>
                                        <p:cTn id="91" dur="250" fill="hold"/>
                                        <p:tgtEl>
                                          <p:spTgt spid="23"/>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6"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26"/>
                                        </p:tgtEl>
                                        <p:attrNameLst>
                                          <p:attrName>style.visibility</p:attrName>
                                        </p:attrNameLst>
                                      </p:cBhvr>
                                      <p:to>
                                        <p:strVal val="visible"/>
                                      </p:to>
                                    </p:set>
                                    <p:anim calcmode="lin" valueType="num">
                                      <p:cBhvr>
                                        <p:cTn id="94" dur="250" fill="hold"/>
                                        <p:tgtEl>
                                          <p:spTgt spid="26"/>
                                        </p:tgtEl>
                                        <p:attrNameLst>
                                          <p:attrName>ppt_w</p:attrName>
                                        </p:attrNameLst>
                                      </p:cBhvr>
                                      <p:tavLst>
                                        <p:tav tm="0">
                                          <p:val>
                                            <p:strVal val="4*#ppt_w"/>
                                          </p:val>
                                        </p:tav>
                                        <p:tav tm="100000">
                                          <p:val>
                                            <p:strVal val="#ppt_w"/>
                                          </p:val>
                                        </p:tav>
                                      </p:tavLst>
                                    </p:anim>
                                    <p:anim calcmode="lin" valueType="num">
                                      <p:cBhvr>
                                        <p:cTn id="9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7" name="Wrong Buzzer.wav"/>
                                        </p:tgtEl>
                                      </p:cMediaNode>
                                    </p:audio>
                                  </p:subTnLst>
                                </p:cTn>
                              </p:par>
                              <p:par>
                                <p:cTn id="96" presetID="1" presetClass="emph" presetSubtype="2" fill="hold" nodeType="withEffect">
                                  <p:stCondLst>
                                    <p:cond delay="1000"/>
                                  </p:stCondLst>
                                  <p:childTnLst>
                                    <p:animClr clrSpc="rgb" dir="cw">
                                      <p:cBhvr>
                                        <p:cTn id="97" dur="250" fill="hold"/>
                                        <p:tgtEl>
                                          <p:spTgt spid="23"/>
                                        </p:tgtEl>
                                        <p:attrNameLst>
                                          <p:attrName>fillcolor</p:attrName>
                                        </p:attrNameLst>
                                      </p:cBhvr>
                                      <p:to>
                                        <a:srgbClr val="FFFF00"/>
                                      </p:to>
                                    </p:animClr>
                                    <p:set>
                                      <p:cBhvr>
                                        <p:cTn id="98" dur="250" fill="hold"/>
                                        <p:tgtEl>
                                          <p:spTgt spid="23"/>
                                        </p:tgtEl>
                                        <p:attrNameLst>
                                          <p:attrName>fill.type</p:attrName>
                                        </p:attrNameLst>
                                      </p:cBhvr>
                                      <p:to>
                                        <p:strVal val="solid"/>
                                      </p:to>
                                    </p:set>
                                    <p:set>
                                      <p:cBhvr>
                                        <p:cTn id="9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video>
              <p:cMediaNode vol="80000">
                <p:cTn id="100" fill="hold" display="0">
                  <p:stCondLst>
                    <p:cond delay="indefinite"/>
                  </p:stCondLst>
                </p:cTn>
                <p:tgtEl>
                  <p:spTgt spid="15"/>
                </p:tgtEl>
              </p:cMediaNode>
            </p:video>
            <p:seq concurrent="1" nextAc="seek">
              <p:cTn id="101" restart="whenNotActive" fill="hold" evtFilter="cancelBubble" nodeType="interactiveSeq">
                <p:stCondLst>
                  <p:cond evt="onClick" delay="0">
                    <p:tgtEl>
                      <p:spTgt spid="15"/>
                    </p:tgtEl>
                  </p:cond>
                </p:stCondLst>
                <p:endSync evt="end" delay="0">
                  <p:rtn val="all"/>
                </p:endSync>
                <p:childTnLst>
                  <p:par>
                    <p:cTn id="102" fill="hold">
                      <p:stCondLst>
                        <p:cond delay="0"/>
                      </p:stCondLst>
                      <p:childTnLst>
                        <p:par>
                          <p:cTn id="103" fill="hold">
                            <p:stCondLst>
                              <p:cond delay="0"/>
                            </p:stCondLst>
                            <p:childTnLst>
                              <p:par>
                                <p:cTn id="104" presetID="2" presetClass="mediacall" presetSubtype="0" fill="hold" nodeType="clickEffect">
                                  <p:stCondLst>
                                    <p:cond delay="0"/>
                                  </p:stCondLst>
                                  <p:childTnLst>
                                    <p:cmd type="call" cmd="togglePause">
                                      <p:cBhvr>
                                        <p:cTn id="105" dur="1" fill="hold"/>
                                        <p:tgtEl>
                                          <p:spTgt spid="15"/>
                                        </p:tgtEl>
                                      </p:cBhvr>
                                    </p:cmd>
                                  </p:childTnLst>
                                </p:cTn>
                              </p:par>
                            </p:childTnLst>
                          </p:cTn>
                        </p:par>
                      </p:childTnLst>
                    </p:cTn>
                  </p:par>
                </p:childTnLst>
              </p:cTn>
              <p:nextCondLst>
                <p:cond evt="onClick" delay="0">
                  <p:tgtEl>
                    <p:spTgt spid="15"/>
                  </p:tgtEl>
                </p:cond>
              </p:nextCondLst>
            </p:seq>
          </p:childTnLst>
        </p:cTn>
      </p:par>
    </p:tnLst>
    <p:bldLst>
      <p:bldP spid="20" grpId="0" animBg="1"/>
      <p:bldP spid="21"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9EA88-A229-88A3-0DDB-74B40AADC72F}"/>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30670132-707D-5723-7E32-9E11F0D8FDCF}"/>
              </a:ext>
            </a:extLst>
          </p:cNvPr>
          <p:cNvGrpSpPr/>
          <p:nvPr/>
        </p:nvGrpSpPr>
        <p:grpSpPr>
          <a:xfrm>
            <a:off x="1221172" y="1146012"/>
            <a:ext cx="15845655" cy="8040309"/>
            <a:chOff x="0" y="0"/>
            <a:chExt cx="7890468" cy="4366449"/>
          </a:xfrm>
        </p:grpSpPr>
        <p:sp>
          <p:nvSpPr>
            <p:cNvPr id="6" name="Freeform 6">
              <a:extLst>
                <a:ext uri="{FF2B5EF4-FFF2-40B4-BE49-F238E27FC236}">
                  <a16:creationId xmlns:a16="http://schemas.microsoft.com/office/drawing/2014/main" id="{ABB60721-75EF-D4B3-172E-F4E9EE1A2490}"/>
                </a:ext>
              </a:extLst>
            </p:cNvPr>
            <p:cNvSpPr/>
            <p:nvPr/>
          </p:nvSpPr>
          <p:spPr>
            <a:xfrm>
              <a:off x="10160" y="16510"/>
              <a:ext cx="7867609" cy="4338509"/>
            </a:xfrm>
            <a:custGeom>
              <a:avLst/>
              <a:gdLst/>
              <a:ahLst/>
              <a:cxnLst/>
              <a:rect l="l" t="t" r="r" b="b"/>
              <a:pathLst>
                <a:path w="7867609" h="4338509">
                  <a:moveTo>
                    <a:pt x="7867609" y="4338509"/>
                  </a:moveTo>
                  <a:lnTo>
                    <a:pt x="0" y="4330889"/>
                  </a:lnTo>
                  <a:lnTo>
                    <a:pt x="0" y="1517935"/>
                  </a:lnTo>
                  <a:lnTo>
                    <a:pt x="17780" y="19050"/>
                  </a:lnTo>
                  <a:lnTo>
                    <a:pt x="3921411" y="0"/>
                  </a:lnTo>
                  <a:lnTo>
                    <a:pt x="7848559" y="5080"/>
                  </a:lnTo>
                  <a:close/>
                </a:path>
              </a:pathLst>
            </a:custGeom>
            <a:solidFill>
              <a:srgbClr val="FFFFFF"/>
            </a:solidFill>
          </p:spPr>
          <p:txBody>
            <a:bodyPr/>
            <a:lstStyle/>
            <a:p>
              <a:endParaRPr lang="vi-VN"/>
            </a:p>
          </p:txBody>
        </p:sp>
        <p:sp>
          <p:nvSpPr>
            <p:cNvPr id="7" name="Freeform 7">
              <a:extLst>
                <a:ext uri="{FF2B5EF4-FFF2-40B4-BE49-F238E27FC236}">
                  <a16:creationId xmlns:a16="http://schemas.microsoft.com/office/drawing/2014/main" id="{68054FE9-3F0B-8A97-6E80-740B98B614D5}"/>
                </a:ext>
              </a:extLst>
            </p:cNvPr>
            <p:cNvSpPr/>
            <p:nvPr/>
          </p:nvSpPr>
          <p:spPr>
            <a:xfrm>
              <a:off x="-3810" y="0"/>
              <a:ext cx="7896818" cy="4365179"/>
            </a:xfrm>
            <a:custGeom>
              <a:avLst/>
              <a:gdLst/>
              <a:ahLst/>
              <a:cxnLst/>
              <a:rect l="l" t="t" r="r" b="b"/>
              <a:pathLst>
                <a:path w="7896818" h="4365179">
                  <a:moveTo>
                    <a:pt x="7862529" y="21590"/>
                  </a:moveTo>
                  <a:cubicBezTo>
                    <a:pt x="7863798" y="34290"/>
                    <a:pt x="7863798" y="44450"/>
                    <a:pt x="7865068" y="54610"/>
                  </a:cubicBezTo>
                  <a:cubicBezTo>
                    <a:pt x="7867608" y="129933"/>
                    <a:pt x="7868879" y="224924"/>
                    <a:pt x="7871418" y="316523"/>
                  </a:cubicBezTo>
                  <a:cubicBezTo>
                    <a:pt x="7871418" y="448832"/>
                    <a:pt x="7884118" y="3057696"/>
                    <a:pt x="7890468" y="3190005"/>
                  </a:cubicBezTo>
                  <a:cubicBezTo>
                    <a:pt x="7896818" y="3390164"/>
                    <a:pt x="7893008" y="3593717"/>
                    <a:pt x="7893008" y="3793877"/>
                  </a:cubicBezTo>
                  <a:cubicBezTo>
                    <a:pt x="7893008" y="3970289"/>
                    <a:pt x="7894279" y="4133131"/>
                    <a:pt x="7895548" y="4304219"/>
                  </a:cubicBezTo>
                  <a:cubicBezTo>
                    <a:pt x="7895548" y="4325808"/>
                    <a:pt x="7895548" y="4339779"/>
                    <a:pt x="7895548" y="4363908"/>
                  </a:cubicBezTo>
                  <a:cubicBezTo>
                    <a:pt x="7872689" y="4363908"/>
                    <a:pt x="7852368" y="4365179"/>
                    <a:pt x="7811996" y="4363908"/>
                  </a:cubicBezTo>
                  <a:cubicBezTo>
                    <a:pt x="7410754" y="4358829"/>
                    <a:pt x="7003339" y="4365179"/>
                    <a:pt x="6602097" y="4360099"/>
                  </a:cubicBezTo>
                  <a:cubicBezTo>
                    <a:pt x="6361352" y="4356288"/>
                    <a:pt x="6126779" y="4358829"/>
                    <a:pt x="5886034" y="4356288"/>
                  </a:cubicBezTo>
                  <a:cubicBezTo>
                    <a:pt x="5774921" y="4355019"/>
                    <a:pt x="5663808" y="4353749"/>
                    <a:pt x="5552695" y="4352479"/>
                  </a:cubicBezTo>
                  <a:cubicBezTo>
                    <a:pt x="5484792" y="4352479"/>
                    <a:pt x="5423063" y="4353749"/>
                    <a:pt x="5355160" y="4353749"/>
                  </a:cubicBezTo>
                  <a:cubicBezTo>
                    <a:pt x="5182318" y="4352479"/>
                    <a:pt x="4707000" y="4353749"/>
                    <a:pt x="4534157" y="4352479"/>
                  </a:cubicBezTo>
                  <a:cubicBezTo>
                    <a:pt x="4410698" y="4351208"/>
                    <a:pt x="1941517" y="4360099"/>
                    <a:pt x="1818058" y="4358829"/>
                  </a:cubicBezTo>
                  <a:cubicBezTo>
                    <a:pt x="1787193" y="4358829"/>
                    <a:pt x="1750155" y="4360099"/>
                    <a:pt x="1719290" y="4360099"/>
                  </a:cubicBezTo>
                  <a:cubicBezTo>
                    <a:pt x="1645215" y="4360099"/>
                    <a:pt x="1577312" y="4361369"/>
                    <a:pt x="1503237" y="4361369"/>
                  </a:cubicBezTo>
                  <a:cubicBezTo>
                    <a:pt x="1318048" y="4361369"/>
                    <a:pt x="1139033" y="4360099"/>
                    <a:pt x="953844" y="4358829"/>
                  </a:cubicBezTo>
                  <a:cubicBezTo>
                    <a:pt x="842731" y="4357558"/>
                    <a:pt x="731618" y="4356288"/>
                    <a:pt x="626677" y="4355019"/>
                  </a:cubicBezTo>
                  <a:cubicBezTo>
                    <a:pt x="429143" y="4353749"/>
                    <a:pt x="231608" y="4352479"/>
                    <a:pt x="48260" y="4352479"/>
                  </a:cubicBezTo>
                  <a:cubicBezTo>
                    <a:pt x="38100" y="4352479"/>
                    <a:pt x="29210" y="4352479"/>
                    <a:pt x="19050" y="4351208"/>
                  </a:cubicBezTo>
                  <a:cubicBezTo>
                    <a:pt x="10160" y="4349938"/>
                    <a:pt x="5080" y="4343588"/>
                    <a:pt x="7620" y="4334699"/>
                  </a:cubicBezTo>
                  <a:cubicBezTo>
                    <a:pt x="16510" y="4302758"/>
                    <a:pt x="12700" y="4217944"/>
                    <a:pt x="11430" y="4129738"/>
                  </a:cubicBezTo>
                  <a:cubicBezTo>
                    <a:pt x="10160" y="3949933"/>
                    <a:pt x="6350" y="3773521"/>
                    <a:pt x="7620" y="3593717"/>
                  </a:cubicBezTo>
                  <a:cubicBezTo>
                    <a:pt x="5080" y="3369809"/>
                    <a:pt x="0" y="598104"/>
                    <a:pt x="7620" y="370804"/>
                  </a:cubicBezTo>
                  <a:cubicBezTo>
                    <a:pt x="8890" y="326701"/>
                    <a:pt x="7620" y="279205"/>
                    <a:pt x="8890" y="235102"/>
                  </a:cubicBezTo>
                  <a:cubicBezTo>
                    <a:pt x="10160" y="163859"/>
                    <a:pt x="12700" y="85830"/>
                    <a:pt x="13970" y="44450"/>
                  </a:cubicBezTo>
                  <a:cubicBezTo>
                    <a:pt x="13970" y="41910"/>
                    <a:pt x="15240" y="39370"/>
                    <a:pt x="16510" y="38100"/>
                  </a:cubicBezTo>
                  <a:cubicBezTo>
                    <a:pt x="38100" y="35560"/>
                    <a:pt x="77285" y="30480"/>
                    <a:pt x="176052" y="29210"/>
                  </a:cubicBezTo>
                  <a:cubicBezTo>
                    <a:pt x="342722" y="25400"/>
                    <a:pt x="509391" y="22860"/>
                    <a:pt x="682234" y="20320"/>
                  </a:cubicBezTo>
                  <a:cubicBezTo>
                    <a:pt x="799520" y="17780"/>
                    <a:pt x="916806" y="16510"/>
                    <a:pt x="1027919" y="13970"/>
                  </a:cubicBezTo>
                  <a:cubicBezTo>
                    <a:pt x="1139033" y="11430"/>
                    <a:pt x="1256319" y="8890"/>
                    <a:pt x="1367432" y="8890"/>
                  </a:cubicBezTo>
                  <a:cubicBezTo>
                    <a:pt x="1490891" y="7620"/>
                    <a:pt x="1614350" y="10160"/>
                    <a:pt x="1737809" y="8890"/>
                  </a:cubicBezTo>
                  <a:cubicBezTo>
                    <a:pt x="1892133" y="8890"/>
                    <a:pt x="4688481" y="6350"/>
                    <a:pt x="4842805" y="5080"/>
                  </a:cubicBezTo>
                  <a:cubicBezTo>
                    <a:pt x="4990956" y="3810"/>
                    <a:pt x="5139107" y="2540"/>
                    <a:pt x="5293431" y="2540"/>
                  </a:cubicBezTo>
                  <a:cubicBezTo>
                    <a:pt x="5546522" y="1270"/>
                    <a:pt x="5793440" y="0"/>
                    <a:pt x="6046531" y="0"/>
                  </a:cubicBezTo>
                  <a:cubicBezTo>
                    <a:pt x="6151471" y="0"/>
                    <a:pt x="6262585" y="2540"/>
                    <a:pt x="6367525" y="2540"/>
                  </a:cubicBezTo>
                  <a:cubicBezTo>
                    <a:pt x="6657653" y="3810"/>
                    <a:pt x="6953956" y="5080"/>
                    <a:pt x="7244084" y="7620"/>
                  </a:cubicBezTo>
                  <a:cubicBezTo>
                    <a:pt x="7398408" y="8890"/>
                    <a:pt x="7552732" y="12700"/>
                    <a:pt x="7707055" y="16510"/>
                  </a:cubicBezTo>
                  <a:cubicBezTo>
                    <a:pt x="7744093" y="16510"/>
                    <a:pt x="7781131" y="16510"/>
                    <a:pt x="7811996" y="16510"/>
                  </a:cubicBezTo>
                  <a:cubicBezTo>
                    <a:pt x="7843479" y="17780"/>
                    <a:pt x="7852368" y="20320"/>
                    <a:pt x="7862529" y="21590"/>
                  </a:cubicBezTo>
                  <a:close/>
                  <a:moveTo>
                    <a:pt x="7872689" y="4347399"/>
                  </a:moveTo>
                  <a:cubicBezTo>
                    <a:pt x="7873958" y="4330888"/>
                    <a:pt x="7875229" y="4318188"/>
                    <a:pt x="7875229" y="4305488"/>
                  </a:cubicBezTo>
                  <a:cubicBezTo>
                    <a:pt x="7873958" y="4116168"/>
                    <a:pt x="7872689" y="3936363"/>
                    <a:pt x="7872689" y="3742989"/>
                  </a:cubicBezTo>
                  <a:cubicBezTo>
                    <a:pt x="7872689" y="3654782"/>
                    <a:pt x="7875229" y="3566576"/>
                    <a:pt x="7873958" y="3478371"/>
                  </a:cubicBezTo>
                  <a:cubicBezTo>
                    <a:pt x="7873958" y="3396950"/>
                    <a:pt x="7872689" y="3312136"/>
                    <a:pt x="7871418" y="3230715"/>
                  </a:cubicBezTo>
                  <a:cubicBezTo>
                    <a:pt x="7866339" y="3105191"/>
                    <a:pt x="7854908" y="506505"/>
                    <a:pt x="7854908" y="380981"/>
                  </a:cubicBezTo>
                  <a:cubicBezTo>
                    <a:pt x="7852368" y="275813"/>
                    <a:pt x="7849829" y="167251"/>
                    <a:pt x="7847289" y="63500"/>
                  </a:cubicBezTo>
                  <a:cubicBezTo>
                    <a:pt x="7846018" y="44450"/>
                    <a:pt x="7844748" y="43180"/>
                    <a:pt x="7793477" y="41910"/>
                  </a:cubicBezTo>
                  <a:cubicBezTo>
                    <a:pt x="7774958" y="41910"/>
                    <a:pt x="7762612" y="41910"/>
                    <a:pt x="7744093" y="40640"/>
                  </a:cubicBezTo>
                  <a:cubicBezTo>
                    <a:pt x="7589769" y="36830"/>
                    <a:pt x="7429273" y="31750"/>
                    <a:pt x="7274949" y="30480"/>
                  </a:cubicBezTo>
                  <a:cubicBezTo>
                    <a:pt x="6898399" y="26670"/>
                    <a:pt x="6515676" y="25400"/>
                    <a:pt x="6139125" y="22860"/>
                  </a:cubicBezTo>
                  <a:cubicBezTo>
                    <a:pt x="6083569" y="22860"/>
                    <a:pt x="6021840" y="22860"/>
                    <a:pt x="5966283" y="22860"/>
                  </a:cubicBezTo>
                  <a:cubicBezTo>
                    <a:pt x="5873689" y="22860"/>
                    <a:pt x="5781094" y="22860"/>
                    <a:pt x="5694673" y="22860"/>
                  </a:cubicBezTo>
                  <a:cubicBezTo>
                    <a:pt x="5497138" y="22860"/>
                    <a:pt x="5299604" y="22860"/>
                    <a:pt x="5108242" y="24130"/>
                  </a:cubicBezTo>
                  <a:cubicBezTo>
                    <a:pt x="4941572" y="25400"/>
                    <a:pt x="2132878" y="29210"/>
                    <a:pt x="1966209" y="29210"/>
                  </a:cubicBezTo>
                  <a:cubicBezTo>
                    <a:pt x="1694599" y="29210"/>
                    <a:pt x="1422989" y="26670"/>
                    <a:pt x="1151379" y="33020"/>
                  </a:cubicBezTo>
                  <a:cubicBezTo>
                    <a:pt x="1009401" y="36830"/>
                    <a:pt x="873596" y="36830"/>
                    <a:pt x="737791" y="38100"/>
                  </a:cubicBezTo>
                  <a:cubicBezTo>
                    <a:pt x="503218" y="41910"/>
                    <a:pt x="268646" y="45720"/>
                    <a:pt x="49530" y="50800"/>
                  </a:cubicBezTo>
                  <a:cubicBezTo>
                    <a:pt x="36830" y="50800"/>
                    <a:pt x="34290" y="53340"/>
                    <a:pt x="33020" y="75653"/>
                  </a:cubicBezTo>
                  <a:cubicBezTo>
                    <a:pt x="31750" y="136718"/>
                    <a:pt x="31750" y="197784"/>
                    <a:pt x="30480" y="258850"/>
                  </a:cubicBezTo>
                  <a:cubicBezTo>
                    <a:pt x="29210" y="360626"/>
                    <a:pt x="26670" y="459010"/>
                    <a:pt x="25400" y="560786"/>
                  </a:cubicBezTo>
                  <a:cubicBezTo>
                    <a:pt x="20320" y="669347"/>
                    <a:pt x="26670" y="3322313"/>
                    <a:pt x="29210" y="3430875"/>
                  </a:cubicBezTo>
                  <a:cubicBezTo>
                    <a:pt x="29210" y="3546221"/>
                    <a:pt x="29210" y="3664960"/>
                    <a:pt x="30480" y="3780306"/>
                  </a:cubicBezTo>
                  <a:cubicBezTo>
                    <a:pt x="30480" y="3865120"/>
                    <a:pt x="33020" y="3949933"/>
                    <a:pt x="33020" y="4034747"/>
                  </a:cubicBezTo>
                  <a:cubicBezTo>
                    <a:pt x="33020" y="4126345"/>
                    <a:pt x="33020" y="4217944"/>
                    <a:pt x="31750" y="4305488"/>
                  </a:cubicBezTo>
                  <a:cubicBezTo>
                    <a:pt x="31750" y="4309299"/>
                    <a:pt x="31750" y="4311838"/>
                    <a:pt x="31750" y="4315649"/>
                  </a:cubicBezTo>
                  <a:cubicBezTo>
                    <a:pt x="31750" y="4325808"/>
                    <a:pt x="35560" y="4329619"/>
                    <a:pt x="44450" y="4329619"/>
                  </a:cubicBezTo>
                  <a:cubicBezTo>
                    <a:pt x="89631" y="4329619"/>
                    <a:pt x="176052" y="4330888"/>
                    <a:pt x="256300" y="4330888"/>
                  </a:cubicBezTo>
                  <a:cubicBezTo>
                    <a:pt x="373586" y="4330888"/>
                    <a:pt x="497045" y="4328349"/>
                    <a:pt x="614332" y="4330888"/>
                  </a:cubicBezTo>
                  <a:cubicBezTo>
                    <a:pt x="805693" y="4334699"/>
                    <a:pt x="997055" y="4337238"/>
                    <a:pt x="1188416" y="4335969"/>
                  </a:cubicBezTo>
                  <a:cubicBezTo>
                    <a:pt x="1311875" y="4334699"/>
                    <a:pt x="1429162" y="4337238"/>
                    <a:pt x="1552621" y="4337238"/>
                  </a:cubicBezTo>
                  <a:cubicBezTo>
                    <a:pt x="1731636" y="4337238"/>
                    <a:pt x="1910652" y="4335969"/>
                    <a:pt x="2089668" y="4337238"/>
                  </a:cubicBezTo>
                  <a:cubicBezTo>
                    <a:pt x="2355105" y="4338508"/>
                    <a:pt x="5268739" y="4328349"/>
                    <a:pt x="5540349" y="4330888"/>
                  </a:cubicBezTo>
                  <a:cubicBezTo>
                    <a:pt x="5657635" y="4332158"/>
                    <a:pt x="5774921" y="4333429"/>
                    <a:pt x="5886034" y="4333429"/>
                  </a:cubicBezTo>
                  <a:cubicBezTo>
                    <a:pt x="6089742" y="4335969"/>
                    <a:pt x="6287276" y="4332158"/>
                    <a:pt x="6490984" y="4335969"/>
                  </a:cubicBezTo>
                  <a:cubicBezTo>
                    <a:pt x="6657653" y="4338508"/>
                    <a:pt x="6824323" y="4338508"/>
                    <a:pt x="6990993" y="4341049"/>
                  </a:cubicBezTo>
                  <a:cubicBezTo>
                    <a:pt x="7237911" y="4344858"/>
                    <a:pt x="7484829" y="4347399"/>
                    <a:pt x="7731748" y="4348669"/>
                  </a:cubicBezTo>
                  <a:cubicBezTo>
                    <a:pt x="7824342" y="4348669"/>
                    <a:pt x="7852368" y="4347399"/>
                    <a:pt x="7872689" y="4347399"/>
                  </a:cubicBezTo>
                  <a:close/>
                </a:path>
              </a:pathLst>
            </a:custGeom>
            <a:solidFill>
              <a:srgbClr val="000000"/>
            </a:solidFill>
          </p:spPr>
          <p:txBody>
            <a:bodyPr/>
            <a:lstStyle/>
            <a:p>
              <a:endParaRPr lang="vi-VN"/>
            </a:p>
          </p:txBody>
        </p:sp>
      </p:grpSp>
      <p:pic>
        <p:nvPicPr>
          <p:cNvPr id="10" name="Picture 10">
            <a:extLst>
              <a:ext uri="{FF2B5EF4-FFF2-40B4-BE49-F238E27FC236}">
                <a16:creationId xmlns:a16="http://schemas.microsoft.com/office/drawing/2014/main" id="{427300F2-C208-B4E8-E597-CB29AC3ADB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7910" b="42136"/>
          <a:stretch>
            <a:fillRect/>
          </a:stretch>
        </p:blipFill>
        <p:spPr>
          <a:xfrm>
            <a:off x="15840141" y="2379219"/>
            <a:ext cx="740551" cy="866637"/>
          </a:xfrm>
          <a:prstGeom prst="rect">
            <a:avLst/>
          </a:prstGeom>
        </p:spPr>
      </p:pic>
      <p:pic>
        <p:nvPicPr>
          <p:cNvPr id="11" name="Picture 11">
            <a:extLst>
              <a:ext uri="{FF2B5EF4-FFF2-40B4-BE49-F238E27FC236}">
                <a16:creationId xmlns:a16="http://schemas.microsoft.com/office/drawing/2014/main" id="{3DC6B6B6-C4AA-51EA-6B6C-89A80CDD24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84828" y="9186321"/>
            <a:ext cx="1632594" cy="406664"/>
          </a:xfrm>
          <a:prstGeom prst="rect">
            <a:avLst/>
          </a:prstGeom>
        </p:spPr>
      </p:pic>
      <p:pic>
        <p:nvPicPr>
          <p:cNvPr id="12" name="Picture 12">
            <a:extLst>
              <a:ext uri="{FF2B5EF4-FFF2-40B4-BE49-F238E27FC236}">
                <a16:creationId xmlns:a16="http://schemas.microsoft.com/office/drawing/2014/main" id="{02854492-05E9-783E-D2BD-004C4DB7E0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5570" b="62123"/>
          <a:stretch>
            <a:fillRect/>
          </a:stretch>
        </p:blipFill>
        <p:spPr>
          <a:xfrm>
            <a:off x="15496709" y="3159894"/>
            <a:ext cx="420619" cy="581051"/>
          </a:xfrm>
          <a:prstGeom prst="rect">
            <a:avLst/>
          </a:prstGeom>
        </p:spPr>
      </p:pic>
      <p:pic>
        <p:nvPicPr>
          <p:cNvPr id="2" name="Picture 2">
            <a:extLst>
              <a:ext uri="{FF2B5EF4-FFF2-40B4-BE49-F238E27FC236}">
                <a16:creationId xmlns:a16="http://schemas.microsoft.com/office/drawing/2014/main" id="{DD99648E-E6DC-FD79-B748-B3299F777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981700"/>
            <a:ext cx="4122295" cy="4114800"/>
          </a:xfrm>
          <a:prstGeom prst="rect">
            <a:avLst/>
          </a:prstGeom>
        </p:spPr>
      </p:pic>
      <p:pic>
        <p:nvPicPr>
          <p:cNvPr id="4" name="Picture 4">
            <a:extLst>
              <a:ext uri="{FF2B5EF4-FFF2-40B4-BE49-F238E27FC236}">
                <a16:creationId xmlns:a16="http://schemas.microsoft.com/office/drawing/2014/main" id="{D80833D2-2612-C460-F185-0E1B0C88BB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3883740" y="6200260"/>
            <a:ext cx="3912801" cy="4114800"/>
          </a:xfrm>
          <a:prstGeom prst="rect">
            <a:avLst/>
          </a:prstGeom>
        </p:spPr>
      </p:pic>
      <p:pic>
        <p:nvPicPr>
          <p:cNvPr id="13" name="Picture 7">
            <a:extLst>
              <a:ext uri="{FF2B5EF4-FFF2-40B4-BE49-F238E27FC236}">
                <a16:creationId xmlns:a16="http://schemas.microsoft.com/office/drawing/2014/main" id="{31F92016-27BA-A22F-C1E9-CEC39D36734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1992"/>
          <a:stretch>
            <a:fillRect/>
          </a:stretch>
        </p:blipFill>
        <p:spPr>
          <a:xfrm>
            <a:off x="14898590" y="7742036"/>
            <a:ext cx="1471793" cy="1198644"/>
          </a:xfrm>
          <a:prstGeom prst="rect">
            <a:avLst/>
          </a:prstGeom>
        </p:spPr>
      </p:pic>
      <p:pic>
        <p:nvPicPr>
          <p:cNvPr id="14" name="Picture 12">
            <a:extLst>
              <a:ext uri="{FF2B5EF4-FFF2-40B4-BE49-F238E27FC236}">
                <a16:creationId xmlns:a16="http://schemas.microsoft.com/office/drawing/2014/main" id="{4B312E59-C6F6-4349-2146-AB7BD73CDD6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7800" y="1549460"/>
            <a:ext cx="1549581" cy="1267839"/>
          </a:xfrm>
          <a:prstGeom prst="rect">
            <a:avLst/>
          </a:prstGeom>
        </p:spPr>
      </p:pic>
      <p:pic>
        <p:nvPicPr>
          <p:cNvPr id="15" name="Picture 19">
            <a:extLst>
              <a:ext uri="{FF2B5EF4-FFF2-40B4-BE49-F238E27FC236}">
                <a16:creationId xmlns:a16="http://schemas.microsoft.com/office/drawing/2014/main" id="{6E662F5A-538D-3EAD-1C37-0B5AAA64FBA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225451" y="1471463"/>
            <a:ext cx="1189909" cy="1129332"/>
          </a:xfrm>
          <a:prstGeom prst="rect">
            <a:avLst/>
          </a:prstGeom>
        </p:spPr>
      </p:pic>
      <p:pic>
        <p:nvPicPr>
          <p:cNvPr id="16" name="Picture 21">
            <a:extLst>
              <a:ext uri="{FF2B5EF4-FFF2-40B4-BE49-F238E27FC236}">
                <a16:creationId xmlns:a16="http://schemas.microsoft.com/office/drawing/2014/main" id="{B12E30B0-6605-E369-0208-600139CD412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525000" y="8772522"/>
            <a:ext cx="1365476" cy="280543"/>
          </a:xfrm>
          <a:prstGeom prst="rect">
            <a:avLst/>
          </a:prstGeom>
        </p:spPr>
      </p:pic>
      <p:sp>
        <p:nvSpPr>
          <p:cNvPr id="24" name="TextBox 23">
            <a:extLst>
              <a:ext uri="{FF2B5EF4-FFF2-40B4-BE49-F238E27FC236}">
                <a16:creationId xmlns:a16="http://schemas.microsoft.com/office/drawing/2014/main" id="{3C97E27E-8D80-35B7-2705-D69988C74156}"/>
              </a:ext>
            </a:extLst>
          </p:cNvPr>
          <p:cNvSpPr txBox="1"/>
          <p:nvPr/>
        </p:nvSpPr>
        <p:spPr>
          <a:xfrm>
            <a:off x="2285780" y="2476544"/>
            <a:ext cx="13801660" cy="3138170"/>
          </a:xfrm>
          <a:prstGeom prst="rect">
            <a:avLst/>
          </a:prstGeom>
          <a:noFill/>
        </p:spPr>
        <p:txBody>
          <a:bodyPr wrap="square" rtlCol="0">
            <a:spAutoFit/>
          </a:bodyPr>
          <a:lstStyle/>
          <a:p>
            <a:pPr algn="ctr">
              <a:lnSpc>
                <a:spcPct val="150000"/>
              </a:lnSpc>
            </a:pPr>
            <a:r>
              <a:rPr lang="en-US" sz="6600" b="1" dirty="0">
                <a:solidFill>
                  <a:srgbClr val="FF0000"/>
                </a:solidFill>
                <a:latin typeface="Times New Roman" panose="02020603050405020304" pitchFamily="18" charset="0"/>
                <a:cs typeface="Times New Roman" panose="02020603050405020304" pitchFamily="18" charset="0"/>
              </a:rPr>
              <a:t>Tiết 26: THU THẬP VÀ PHÂN LOẠI DỮ LIỆU (tiếp)</a:t>
            </a:r>
          </a:p>
        </p:txBody>
      </p:sp>
    </p:spTree>
    <p:extLst>
      <p:ext uri="{BB962C8B-B14F-4D97-AF65-F5344CB8AC3E}">
        <p14:creationId xmlns:p14="http://schemas.microsoft.com/office/powerpoint/2010/main" val="15406387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p:cTn id="7"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07578"/>
        </a:solidFill>
        <a:effectLst/>
      </p:bgPr>
    </p:bg>
    <p:spTree>
      <p:nvGrpSpPr>
        <p:cNvPr id="1" name=""/>
        <p:cNvGrpSpPr/>
        <p:nvPr/>
      </p:nvGrpSpPr>
      <p:grpSpPr>
        <a:xfrm>
          <a:off x="0" y="0"/>
          <a:ext cx="0" cy="0"/>
          <a:chOff x="0" y="0"/>
          <a:chExt cx="0" cy="0"/>
        </a:xfrm>
      </p:grpSpPr>
      <p:grpSp>
        <p:nvGrpSpPr>
          <p:cNvPr id="2" name="Group 2"/>
          <p:cNvGrpSpPr/>
          <p:nvPr/>
        </p:nvGrpSpPr>
        <p:grpSpPr>
          <a:xfrm>
            <a:off x="748827" y="1181100"/>
            <a:ext cx="16790346" cy="8001000"/>
            <a:chOff x="0" y="0"/>
            <a:chExt cx="10372542" cy="1919497"/>
          </a:xfrm>
        </p:grpSpPr>
        <p:sp>
          <p:nvSpPr>
            <p:cNvPr id="3" name="Freeform 3"/>
            <p:cNvSpPr/>
            <p:nvPr/>
          </p:nvSpPr>
          <p:spPr>
            <a:xfrm>
              <a:off x="10160" y="16510"/>
              <a:ext cx="10349682" cy="1891557"/>
            </a:xfrm>
            <a:custGeom>
              <a:avLst/>
              <a:gdLst/>
              <a:ahLst/>
              <a:cxnLst/>
              <a:rect l="l" t="t" r="r" b="b"/>
              <a:pathLst>
                <a:path w="10349682" h="1891557">
                  <a:moveTo>
                    <a:pt x="10349682" y="1891557"/>
                  </a:moveTo>
                  <a:lnTo>
                    <a:pt x="0" y="1883937"/>
                  </a:lnTo>
                  <a:lnTo>
                    <a:pt x="0" y="669268"/>
                  </a:lnTo>
                  <a:lnTo>
                    <a:pt x="17780" y="19050"/>
                  </a:lnTo>
                  <a:lnTo>
                    <a:pt x="5159257" y="0"/>
                  </a:lnTo>
                  <a:lnTo>
                    <a:pt x="10330632" y="5080"/>
                  </a:lnTo>
                  <a:close/>
                </a:path>
              </a:pathLst>
            </a:custGeom>
            <a:solidFill>
              <a:srgbClr val="FFFFFF"/>
            </a:solidFill>
          </p:spPr>
          <p:txBody>
            <a:bodyPr/>
            <a:lstStyle/>
            <a:p>
              <a:endParaRPr lang="vi-VN"/>
            </a:p>
          </p:txBody>
        </p:sp>
        <p:sp>
          <p:nvSpPr>
            <p:cNvPr id="4" name="Freeform 4"/>
            <p:cNvSpPr/>
            <p:nvPr/>
          </p:nvSpPr>
          <p:spPr>
            <a:xfrm>
              <a:off x="-3810" y="0"/>
              <a:ext cx="10378892" cy="1918227"/>
            </a:xfrm>
            <a:custGeom>
              <a:avLst/>
              <a:gdLst/>
              <a:ahLst/>
              <a:cxnLst/>
              <a:rect l="l" t="t" r="r" b="b"/>
              <a:pathLst>
                <a:path w="10378892" h="1918227">
                  <a:moveTo>
                    <a:pt x="10344602" y="21590"/>
                  </a:moveTo>
                  <a:cubicBezTo>
                    <a:pt x="10345872" y="34290"/>
                    <a:pt x="10345872" y="44450"/>
                    <a:pt x="10347142" y="54610"/>
                  </a:cubicBezTo>
                  <a:cubicBezTo>
                    <a:pt x="10349682" y="92072"/>
                    <a:pt x="10350952" y="132226"/>
                    <a:pt x="10353492" y="170946"/>
                  </a:cubicBezTo>
                  <a:cubicBezTo>
                    <a:pt x="10353492" y="226875"/>
                    <a:pt x="10366192" y="1329677"/>
                    <a:pt x="10372542" y="1385606"/>
                  </a:cubicBezTo>
                  <a:cubicBezTo>
                    <a:pt x="10378892" y="1470217"/>
                    <a:pt x="10375082" y="1556261"/>
                    <a:pt x="10375082" y="1640871"/>
                  </a:cubicBezTo>
                  <a:cubicBezTo>
                    <a:pt x="10375082" y="1715443"/>
                    <a:pt x="10376352" y="1784279"/>
                    <a:pt x="10377622" y="1857267"/>
                  </a:cubicBezTo>
                  <a:cubicBezTo>
                    <a:pt x="10377622" y="1878857"/>
                    <a:pt x="10377622" y="1892827"/>
                    <a:pt x="10377622" y="1916957"/>
                  </a:cubicBezTo>
                  <a:cubicBezTo>
                    <a:pt x="10354762" y="1916957"/>
                    <a:pt x="10334442" y="1918227"/>
                    <a:pt x="10286019" y="1916957"/>
                  </a:cubicBezTo>
                  <a:cubicBezTo>
                    <a:pt x="9756829" y="1911877"/>
                    <a:pt x="9219497" y="1918227"/>
                    <a:pt x="8690306" y="1913147"/>
                  </a:cubicBezTo>
                  <a:cubicBezTo>
                    <a:pt x="8372792" y="1909337"/>
                    <a:pt x="8063420" y="1911877"/>
                    <a:pt x="7745906" y="1909337"/>
                  </a:cubicBezTo>
                  <a:cubicBezTo>
                    <a:pt x="7599360" y="1908067"/>
                    <a:pt x="7452815" y="1906797"/>
                    <a:pt x="7306270" y="1905527"/>
                  </a:cubicBezTo>
                  <a:cubicBezTo>
                    <a:pt x="7216715" y="1905527"/>
                    <a:pt x="7135301" y="1906797"/>
                    <a:pt x="7045746" y="1906797"/>
                  </a:cubicBezTo>
                  <a:cubicBezTo>
                    <a:pt x="6817787" y="1905527"/>
                    <a:pt x="6190900" y="1906797"/>
                    <a:pt x="5962941" y="1905527"/>
                  </a:cubicBezTo>
                  <a:cubicBezTo>
                    <a:pt x="5800113" y="1904257"/>
                    <a:pt x="2543558" y="1913147"/>
                    <a:pt x="2380730" y="1911877"/>
                  </a:cubicBezTo>
                  <a:cubicBezTo>
                    <a:pt x="2340023" y="1911877"/>
                    <a:pt x="2291175" y="1913147"/>
                    <a:pt x="2250468" y="1913147"/>
                  </a:cubicBezTo>
                  <a:cubicBezTo>
                    <a:pt x="2152771" y="1913147"/>
                    <a:pt x="2063216" y="1914417"/>
                    <a:pt x="1965519" y="1914417"/>
                  </a:cubicBezTo>
                  <a:cubicBezTo>
                    <a:pt x="1721277" y="1914417"/>
                    <a:pt x="1485177" y="1913147"/>
                    <a:pt x="1240936" y="1911877"/>
                  </a:cubicBezTo>
                  <a:cubicBezTo>
                    <a:pt x="1094391" y="1910607"/>
                    <a:pt x="947846" y="1909337"/>
                    <a:pt x="809442" y="1908067"/>
                  </a:cubicBezTo>
                  <a:cubicBezTo>
                    <a:pt x="548917" y="1906797"/>
                    <a:pt x="288393" y="1905527"/>
                    <a:pt x="48260" y="1905527"/>
                  </a:cubicBezTo>
                  <a:cubicBezTo>
                    <a:pt x="38100" y="1905527"/>
                    <a:pt x="29210" y="1905527"/>
                    <a:pt x="19050" y="1904257"/>
                  </a:cubicBezTo>
                  <a:cubicBezTo>
                    <a:pt x="10160" y="1902987"/>
                    <a:pt x="5080" y="1896637"/>
                    <a:pt x="7620" y="1887747"/>
                  </a:cubicBezTo>
                  <a:cubicBezTo>
                    <a:pt x="16510" y="1855982"/>
                    <a:pt x="12700" y="1820131"/>
                    <a:pt x="11430" y="1782845"/>
                  </a:cubicBezTo>
                  <a:cubicBezTo>
                    <a:pt x="10160" y="1706839"/>
                    <a:pt x="6350" y="1632267"/>
                    <a:pt x="7620" y="1556261"/>
                  </a:cubicBezTo>
                  <a:cubicBezTo>
                    <a:pt x="5080" y="1461612"/>
                    <a:pt x="0" y="289974"/>
                    <a:pt x="7620" y="193891"/>
                  </a:cubicBezTo>
                  <a:cubicBezTo>
                    <a:pt x="8890" y="175248"/>
                    <a:pt x="7620" y="155171"/>
                    <a:pt x="8890" y="136528"/>
                  </a:cubicBezTo>
                  <a:cubicBezTo>
                    <a:pt x="10160" y="106413"/>
                    <a:pt x="12700" y="73429"/>
                    <a:pt x="13970" y="44450"/>
                  </a:cubicBezTo>
                  <a:cubicBezTo>
                    <a:pt x="13970" y="41910"/>
                    <a:pt x="15240" y="39370"/>
                    <a:pt x="16510" y="38100"/>
                  </a:cubicBezTo>
                  <a:cubicBezTo>
                    <a:pt x="38100" y="35560"/>
                    <a:pt x="84858" y="30480"/>
                    <a:pt x="215121" y="29210"/>
                  </a:cubicBezTo>
                  <a:cubicBezTo>
                    <a:pt x="434938" y="25400"/>
                    <a:pt x="654756" y="22860"/>
                    <a:pt x="882714" y="20320"/>
                  </a:cubicBezTo>
                  <a:cubicBezTo>
                    <a:pt x="1037401" y="17780"/>
                    <a:pt x="1192087" y="16510"/>
                    <a:pt x="1338632" y="13970"/>
                  </a:cubicBezTo>
                  <a:cubicBezTo>
                    <a:pt x="1485177" y="11430"/>
                    <a:pt x="1639864" y="8890"/>
                    <a:pt x="1786409" y="8890"/>
                  </a:cubicBezTo>
                  <a:cubicBezTo>
                    <a:pt x="1949236" y="7620"/>
                    <a:pt x="2112064" y="10160"/>
                    <a:pt x="2274892" y="8890"/>
                  </a:cubicBezTo>
                  <a:cubicBezTo>
                    <a:pt x="2478427" y="8890"/>
                    <a:pt x="6166476" y="6350"/>
                    <a:pt x="6370011" y="5080"/>
                  </a:cubicBezTo>
                  <a:cubicBezTo>
                    <a:pt x="6565404" y="3810"/>
                    <a:pt x="6760798" y="2540"/>
                    <a:pt x="6964332" y="2540"/>
                  </a:cubicBezTo>
                  <a:cubicBezTo>
                    <a:pt x="7298129" y="1270"/>
                    <a:pt x="7623784" y="0"/>
                    <a:pt x="7957582" y="0"/>
                  </a:cubicBezTo>
                  <a:cubicBezTo>
                    <a:pt x="8095985" y="0"/>
                    <a:pt x="8242530" y="2540"/>
                    <a:pt x="8380934" y="2540"/>
                  </a:cubicBezTo>
                  <a:cubicBezTo>
                    <a:pt x="8763579" y="3810"/>
                    <a:pt x="9154365" y="5080"/>
                    <a:pt x="9537011" y="7620"/>
                  </a:cubicBezTo>
                  <a:cubicBezTo>
                    <a:pt x="9740546" y="8890"/>
                    <a:pt x="9944080" y="12700"/>
                    <a:pt x="10147615" y="16510"/>
                  </a:cubicBezTo>
                  <a:cubicBezTo>
                    <a:pt x="10196464" y="16510"/>
                    <a:pt x="10245312" y="16510"/>
                    <a:pt x="10286019" y="16510"/>
                  </a:cubicBezTo>
                  <a:cubicBezTo>
                    <a:pt x="10325552" y="17780"/>
                    <a:pt x="10334442" y="20320"/>
                    <a:pt x="10344602" y="21590"/>
                  </a:cubicBezTo>
                  <a:close/>
                  <a:moveTo>
                    <a:pt x="10354762" y="1900447"/>
                  </a:moveTo>
                  <a:cubicBezTo>
                    <a:pt x="10356032" y="1883937"/>
                    <a:pt x="10357302" y="1871237"/>
                    <a:pt x="10357302" y="1858537"/>
                  </a:cubicBezTo>
                  <a:cubicBezTo>
                    <a:pt x="10356032" y="1777108"/>
                    <a:pt x="10354762" y="1701103"/>
                    <a:pt x="10354762" y="1619360"/>
                  </a:cubicBezTo>
                  <a:cubicBezTo>
                    <a:pt x="10354762" y="1582074"/>
                    <a:pt x="10357302" y="1544788"/>
                    <a:pt x="10356032" y="1507503"/>
                  </a:cubicBezTo>
                  <a:cubicBezTo>
                    <a:pt x="10356032" y="1473085"/>
                    <a:pt x="10354762" y="1437233"/>
                    <a:pt x="10353492" y="1402815"/>
                  </a:cubicBezTo>
                  <a:cubicBezTo>
                    <a:pt x="10348412" y="1349754"/>
                    <a:pt x="10336982" y="251254"/>
                    <a:pt x="10336982" y="198193"/>
                  </a:cubicBezTo>
                  <a:cubicBezTo>
                    <a:pt x="10334442" y="153737"/>
                    <a:pt x="10331902" y="107847"/>
                    <a:pt x="10329362" y="63500"/>
                  </a:cubicBezTo>
                  <a:cubicBezTo>
                    <a:pt x="10328092" y="44450"/>
                    <a:pt x="10326822" y="43180"/>
                    <a:pt x="10261595" y="41910"/>
                  </a:cubicBezTo>
                  <a:cubicBezTo>
                    <a:pt x="10237171" y="41910"/>
                    <a:pt x="10220888" y="41910"/>
                    <a:pt x="10196464" y="40640"/>
                  </a:cubicBezTo>
                  <a:cubicBezTo>
                    <a:pt x="9992929" y="36830"/>
                    <a:pt x="9781253" y="31750"/>
                    <a:pt x="9577718" y="30480"/>
                  </a:cubicBezTo>
                  <a:cubicBezTo>
                    <a:pt x="9081093" y="26670"/>
                    <a:pt x="8576327" y="25400"/>
                    <a:pt x="8079702" y="22860"/>
                  </a:cubicBezTo>
                  <a:cubicBezTo>
                    <a:pt x="8006430" y="22860"/>
                    <a:pt x="7925016" y="22860"/>
                    <a:pt x="7851743" y="22860"/>
                  </a:cubicBezTo>
                  <a:cubicBezTo>
                    <a:pt x="7729623" y="22860"/>
                    <a:pt x="7607502" y="22860"/>
                    <a:pt x="7493523" y="22860"/>
                  </a:cubicBezTo>
                  <a:cubicBezTo>
                    <a:pt x="7232998" y="22860"/>
                    <a:pt x="6972474" y="22860"/>
                    <a:pt x="6720091" y="24130"/>
                  </a:cubicBezTo>
                  <a:cubicBezTo>
                    <a:pt x="6500273" y="25400"/>
                    <a:pt x="2795941" y="29210"/>
                    <a:pt x="2576124" y="29210"/>
                  </a:cubicBezTo>
                  <a:cubicBezTo>
                    <a:pt x="2217902" y="29210"/>
                    <a:pt x="1859681" y="26670"/>
                    <a:pt x="1501460" y="33020"/>
                  </a:cubicBezTo>
                  <a:cubicBezTo>
                    <a:pt x="1314208" y="36830"/>
                    <a:pt x="1135098" y="36830"/>
                    <a:pt x="955987" y="38100"/>
                  </a:cubicBezTo>
                  <a:cubicBezTo>
                    <a:pt x="646614" y="41910"/>
                    <a:pt x="337241" y="45720"/>
                    <a:pt x="49530" y="50800"/>
                  </a:cubicBezTo>
                  <a:cubicBezTo>
                    <a:pt x="36830" y="50800"/>
                    <a:pt x="34290" y="53340"/>
                    <a:pt x="33020" y="69127"/>
                  </a:cubicBezTo>
                  <a:cubicBezTo>
                    <a:pt x="31750" y="94940"/>
                    <a:pt x="31750" y="120753"/>
                    <a:pt x="30480" y="146567"/>
                  </a:cubicBezTo>
                  <a:cubicBezTo>
                    <a:pt x="29210" y="189589"/>
                    <a:pt x="26670" y="231177"/>
                    <a:pt x="25400" y="274199"/>
                  </a:cubicBezTo>
                  <a:cubicBezTo>
                    <a:pt x="20320" y="320090"/>
                    <a:pt x="26670" y="1441535"/>
                    <a:pt x="29210" y="1487425"/>
                  </a:cubicBezTo>
                  <a:cubicBezTo>
                    <a:pt x="29210" y="1536184"/>
                    <a:pt x="29210" y="1586377"/>
                    <a:pt x="30480" y="1635135"/>
                  </a:cubicBezTo>
                  <a:cubicBezTo>
                    <a:pt x="30480" y="1670987"/>
                    <a:pt x="33020" y="1706839"/>
                    <a:pt x="33020" y="1742691"/>
                  </a:cubicBezTo>
                  <a:cubicBezTo>
                    <a:pt x="33020" y="1781411"/>
                    <a:pt x="33020" y="1820131"/>
                    <a:pt x="31750" y="1858537"/>
                  </a:cubicBezTo>
                  <a:cubicBezTo>
                    <a:pt x="31750" y="1862347"/>
                    <a:pt x="31750" y="1864887"/>
                    <a:pt x="31750" y="1868697"/>
                  </a:cubicBezTo>
                  <a:cubicBezTo>
                    <a:pt x="31750" y="1878857"/>
                    <a:pt x="35560" y="1882667"/>
                    <a:pt x="44450" y="1882667"/>
                  </a:cubicBezTo>
                  <a:cubicBezTo>
                    <a:pt x="101141" y="1882667"/>
                    <a:pt x="215121" y="1883937"/>
                    <a:pt x="320959" y="1883937"/>
                  </a:cubicBezTo>
                  <a:cubicBezTo>
                    <a:pt x="475645" y="1883937"/>
                    <a:pt x="638473" y="1881397"/>
                    <a:pt x="793159" y="1883937"/>
                  </a:cubicBezTo>
                  <a:cubicBezTo>
                    <a:pt x="1045542" y="1887747"/>
                    <a:pt x="1297925" y="1890287"/>
                    <a:pt x="1550308" y="1889017"/>
                  </a:cubicBezTo>
                  <a:cubicBezTo>
                    <a:pt x="1713136" y="1887747"/>
                    <a:pt x="1867823" y="1890287"/>
                    <a:pt x="2030650" y="1890287"/>
                  </a:cubicBezTo>
                  <a:cubicBezTo>
                    <a:pt x="2266751" y="1890287"/>
                    <a:pt x="2502851" y="1889017"/>
                    <a:pt x="2738951" y="1890287"/>
                  </a:cubicBezTo>
                  <a:cubicBezTo>
                    <a:pt x="3089031" y="1891557"/>
                    <a:pt x="6931766" y="1881397"/>
                    <a:pt x="7289988" y="1883937"/>
                  </a:cubicBezTo>
                  <a:cubicBezTo>
                    <a:pt x="7444674" y="1885207"/>
                    <a:pt x="7599360" y="1886477"/>
                    <a:pt x="7745906" y="1886477"/>
                  </a:cubicBezTo>
                  <a:cubicBezTo>
                    <a:pt x="8014571" y="1889017"/>
                    <a:pt x="8275096" y="1885207"/>
                    <a:pt x="8543762" y="1889017"/>
                  </a:cubicBezTo>
                  <a:cubicBezTo>
                    <a:pt x="8763579" y="1891557"/>
                    <a:pt x="8983397" y="1891557"/>
                    <a:pt x="9203214" y="1894097"/>
                  </a:cubicBezTo>
                  <a:cubicBezTo>
                    <a:pt x="9528870" y="1897907"/>
                    <a:pt x="9854525" y="1900447"/>
                    <a:pt x="10180181" y="1901717"/>
                  </a:cubicBezTo>
                  <a:cubicBezTo>
                    <a:pt x="10302302" y="1901717"/>
                    <a:pt x="10334442" y="1900447"/>
                    <a:pt x="10354762" y="1900447"/>
                  </a:cubicBezTo>
                  <a:close/>
                </a:path>
              </a:pathLst>
            </a:custGeom>
            <a:solidFill>
              <a:srgbClr val="000000"/>
            </a:solidFill>
          </p:spPr>
          <p:txBody>
            <a:bodyPr/>
            <a:lstStyle/>
            <a:p>
              <a:endParaRPr lang="vi-VN"/>
            </a:p>
          </p:txBody>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106231" flipH="1">
            <a:off x="16148396" y="7321110"/>
            <a:ext cx="3912801" cy="411480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27091">
            <a:off x="16077901" y="9218760"/>
            <a:ext cx="1996118" cy="671422"/>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79232" flipH="1">
            <a:off x="247020" y="6972494"/>
            <a:ext cx="1450718" cy="2770468"/>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150124" y="9071034"/>
            <a:ext cx="1626969" cy="1298617"/>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5331035" y="0"/>
            <a:ext cx="2956965" cy="1940844"/>
          </a:xfrm>
          <a:prstGeom prst="rect">
            <a:avLst/>
          </a:prstGeom>
        </p:spPr>
      </p:pic>
      <p:pic>
        <p:nvPicPr>
          <p:cNvPr id="27" name="Picture 2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687605">
            <a:off x="-358794" y="-276437"/>
            <a:ext cx="4377447" cy="4114800"/>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127260">
            <a:off x="6059263" y="9603225"/>
            <a:ext cx="1411197" cy="351516"/>
          </a:xfrm>
          <a:prstGeom prst="rect">
            <a:avLst/>
          </a:prstGeom>
        </p:spPr>
      </p:pic>
      <p:sp>
        <p:nvSpPr>
          <p:cNvPr id="22" name="TextBox 21"/>
          <p:cNvSpPr txBox="1"/>
          <p:nvPr/>
        </p:nvSpPr>
        <p:spPr>
          <a:xfrm>
            <a:off x="2362399" y="1790807"/>
            <a:ext cx="11201400" cy="829945"/>
          </a:xfrm>
          <a:prstGeom prst="rect">
            <a:avLst/>
          </a:prstGeom>
          <a:noFill/>
        </p:spPr>
        <p:txBody>
          <a:bodyPr wrap="square" rtlCol="0">
            <a:spAutoFit/>
          </a:bodyPr>
          <a:lstStyle/>
          <a:p>
            <a:r>
              <a:rPr lang="en-US" sz="4800" b="1" dirty="0">
                <a:solidFill>
                  <a:srgbClr val="FF0000"/>
                </a:solidFill>
                <a:effectLst/>
                <a:latin typeface="Times New Roman" panose="02020603050405020304" pitchFamily="18" charset="0"/>
                <a:cs typeface="Times New Roman" panose="02020603050405020304" pitchFamily="18" charset="0"/>
              </a:rPr>
              <a:t>2. Tính đại diện của dữ liệu</a:t>
            </a:r>
          </a:p>
        </p:txBody>
      </p:sp>
      <p:sp>
        <p:nvSpPr>
          <p:cNvPr id="23" name="Rectangle: Rounded Corners 22"/>
          <p:cNvSpPr/>
          <p:nvPr/>
        </p:nvSpPr>
        <p:spPr>
          <a:xfrm>
            <a:off x="2514448" y="2933458"/>
            <a:ext cx="1524000" cy="10668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ysClr val="windowText" lastClr="000000"/>
                </a:solidFill>
                <a:latin typeface="Arial" panose="020B0604020202020204" pitchFamily="34" charset="0"/>
                <a:cs typeface="Arial" panose="020B0604020202020204" pitchFamily="34" charset="0"/>
              </a:rPr>
              <a:t>HĐ4</a:t>
            </a:r>
          </a:p>
        </p:txBody>
      </p:sp>
      <p:sp>
        <p:nvSpPr>
          <p:cNvPr id="24" name="TextBox 23"/>
          <p:cNvSpPr txBox="1"/>
          <p:nvPr/>
        </p:nvSpPr>
        <p:spPr>
          <a:xfrm>
            <a:off x="4191000" y="2554219"/>
            <a:ext cx="12973171"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Vuông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5.1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7159336E-B0B2-D029-C190-023B1246B7DB}"/>
              </a:ext>
            </a:extLst>
          </p:cNvPr>
          <p:cNvPicPr>
            <a:picLocks noChangeAspect="1"/>
          </p:cNvPicPr>
          <p:nvPr/>
        </p:nvPicPr>
        <p:blipFill>
          <a:blip r:embed="rId9"/>
          <a:stretch>
            <a:fillRect/>
          </a:stretch>
        </p:blipFill>
        <p:spPr>
          <a:xfrm>
            <a:off x="2209800" y="4773101"/>
            <a:ext cx="15087600" cy="3695857"/>
          </a:xfrm>
          <a:prstGeom prst="rect">
            <a:avLst/>
          </a:prstGeom>
        </p:spPr>
      </p:pic>
    </p:spTree>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randombar(horizont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11ECE-E703-C592-3670-844A5775F8A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1052DB6-AC69-4524-3308-8E639DEE4452}"/>
              </a:ext>
            </a:extLst>
          </p:cNvPr>
          <p:cNvGrpSpPr/>
          <p:nvPr/>
        </p:nvGrpSpPr>
        <p:grpSpPr>
          <a:xfrm>
            <a:off x="217393" y="341590"/>
            <a:ext cx="17414047" cy="8991599"/>
            <a:chOff x="0" y="0"/>
            <a:chExt cx="10488335" cy="7311917"/>
          </a:xfrm>
        </p:grpSpPr>
        <p:sp>
          <p:nvSpPr>
            <p:cNvPr id="3" name="Freeform 3">
              <a:extLst>
                <a:ext uri="{FF2B5EF4-FFF2-40B4-BE49-F238E27FC236}">
                  <a16:creationId xmlns:a16="http://schemas.microsoft.com/office/drawing/2014/main" id="{97E087C8-1AEE-E9F1-F950-8F976D1A4186}"/>
                </a:ext>
              </a:extLst>
            </p:cNvPr>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p:spPr>
          <p:txBody>
            <a:bodyPr/>
            <a:lstStyle/>
            <a:p>
              <a:endParaRPr lang="vi-VN" dirty="0"/>
            </a:p>
          </p:txBody>
        </p:sp>
        <p:sp>
          <p:nvSpPr>
            <p:cNvPr id="4" name="Freeform 4">
              <a:extLst>
                <a:ext uri="{FF2B5EF4-FFF2-40B4-BE49-F238E27FC236}">
                  <a16:creationId xmlns:a16="http://schemas.microsoft.com/office/drawing/2014/main" id="{F541C6B4-7CB8-0473-960E-96871FE5E146}"/>
                </a:ext>
              </a:extLst>
            </p:cNvPr>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p:spPr>
          <p:txBody>
            <a:bodyPr/>
            <a:lstStyle/>
            <a:p>
              <a:endParaRPr lang="vi-VN"/>
            </a:p>
          </p:txBody>
        </p:sp>
      </p:grpSp>
      <p:pic>
        <p:nvPicPr>
          <p:cNvPr id="7" name="Picture 7">
            <a:extLst>
              <a:ext uri="{FF2B5EF4-FFF2-40B4-BE49-F238E27FC236}">
                <a16:creationId xmlns:a16="http://schemas.microsoft.com/office/drawing/2014/main" id="{D1BD9AD0-052E-E3F9-5FDB-5AF76973A74E}"/>
              </a:ext>
            </a:extLst>
          </p:cNvPr>
          <p:cNvPicPr>
            <a:picLocks noChangeAspect="1"/>
          </p:cNvPicPr>
          <p:nvPr/>
        </p:nvPicPr>
        <p:blipFill>
          <a:blip r:embed="rId2" cstate="print">
            <a:extLst>
              <a:ext uri="{28A0092B-C50C-407E-A947-70E740481C1C}">
                <a14:useLocalDpi xmlns:a14="http://schemas.microsoft.com/office/drawing/2010/main" val="0"/>
              </a:ext>
            </a:extLst>
          </a:blip>
          <a:srcRect r="13553"/>
          <a:stretch>
            <a:fillRect/>
          </a:stretch>
        </p:blipFill>
        <p:spPr>
          <a:xfrm rot="-1427095">
            <a:off x="-72564" y="3331238"/>
            <a:ext cx="3563578" cy="4114800"/>
          </a:xfrm>
          <a:prstGeom prst="rect">
            <a:avLst/>
          </a:prstGeom>
        </p:spPr>
      </p:pic>
      <p:pic>
        <p:nvPicPr>
          <p:cNvPr id="8" name="Picture 8">
            <a:extLst>
              <a:ext uri="{FF2B5EF4-FFF2-40B4-BE49-F238E27FC236}">
                <a16:creationId xmlns:a16="http://schemas.microsoft.com/office/drawing/2014/main" id="{15585BD2-46A0-B894-77EF-7779295042C7}"/>
              </a:ext>
            </a:extLst>
          </p:cNvPr>
          <p:cNvPicPr>
            <a:picLocks noChangeAspect="1"/>
          </p:cNvPicPr>
          <p:nvPr/>
        </p:nvPicPr>
        <p:blipFill>
          <a:blip r:embed="rId3" cstate="print">
            <a:extLst>
              <a:ext uri="{28A0092B-C50C-407E-A947-70E740481C1C}">
                <a14:useLocalDpi xmlns:a14="http://schemas.microsoft.com/office/drawing/2010/main" val="0"/>
              </a:ext>
            </a:extLst>
          </a:blip>
          <a:srcRect t="3896" r="13482"/>
          <a:stretch>
            <a:fillRect/>
          </a:stretch>
        </p:blipFill>
        <p:spPr>
          <a:xfrm rot="1916296">
            <a:off x="14438700" y="3895951"/>
            <a:ext cx="3787268" cy="3954461"/>
          </a:xfrm>
          <a:prstGeom prst="rect">
            <a:avLst/>
          </a:prstGeom>
        </p:spPr>
      </p:pic>
      <p:pic>
        <p:nvPicPr>
          <p:cNvPr id="9" name="Picture 9">
            <a:extLst>
              <a:ext uri="{FF2B5EF4-FFF2-40B4-BE49-F238E27FC236}">
                <a16:creationId xmlns:a16="http://schemas.microsoft.com/office/drawing/2014/main" id="{5600A774-0AAD-B7F3-F977-BEF4AFA0B0A2}"/>
              </a:ext>
            </a:extLst>
          </p:cNvPr>
          <p:cNvPicPr>
            <a:picLocks noChangeAspect="1"/>
          </p:cNvPicPr>
          <p:nvPr/>
        </p:nvPicPr>
        <p:blipFill>
          <a:blip r:embed="rId4" cstate="print">
            <a:extLst>
              <a:ext uri="{28A0092B-C50C-407E-A947-70E740481C1C}">
                <a14:useLocalDpi xmlns:a14="http://schemas.microsoft.com/office/drawing/2010/main" val="0"/>
              </a:ext>
            </a:extLst>
          </a:blip>
          <a:srcRect l="42189"/>
          <a:stretch>
            <a:fillRect/>
          </a:stretch>
        </p:blipFill>
        <p:spPr>
          <a:xfrm rot="-1423490">
            <a:off x="7060315" y="491217"/>
            <a:ext cx="897300" cy="730914"/>
          </a:xfrm>
          <a:prstGeom prst="rect">
            <a:avLst/>
          </a:prstGeom>
        </p:spPr>
      </p:pic>
      <p:pic>
        <p:nvPicPr>
          <p:cNvPr id="17" name="Picture 7">
            <a:extLst>
              <a:ext uri="{FF2B5EF4-FFF2-40B4-BE49-F238E27FC236}">
                <a16:creationId xmlns:a16="http://schemas.microsoft.com/office/drawing/2014/main" id="{256237F8-3FF5-BC27-A68A-43C230C8F2C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5750685" y="8694909"/>
            <a:ext cx="2195724" cy="1361349"/>
          </a:xfrm>
          <a:prstGeom prst="rect">
            <a:avLst/>
          </a:prstGeom>
        </p:spPr>
      </p:pic>
      <p:pic>
        <p:nvPicPr>
          <p:cNvPr id="18" name="Picture 22">
            <a:extLst>
              <a:ext uri="{FF2B5EF4-FFF2-40B4-BE49-F238E27FC236}">
                <a16:creationId xmlns:a16="http://schemas.microsoft.com/office/drawing/2014/main" id="{49790A5A-47E8-D720-92CC-C586BFA393D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5750685" y="93029"/>
            <a:ext cx="2624081" cy="1999072"/>
          </a:xfrm>
          <a:prstGeom prst="rect">
            <a:avLst/>
          </a:prstGeom>
        </p:spPr>
      </p:pic>
      <p:pic>
        <p:nvPicPr>
          <p:cNvPr id="19" name="Picture 37">
            <a:extLst>
              <a:ext uri="{FF2B5EF4-FFF2-40B4-BE49-F238E27FC236}">
                <a16:creationId xmlns:a16="http://schemas.microsoft.com/office/drawing/2014/main" id="{42E33AB5-6CAB-8000-9AFB-CAF8F1FA6EE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428871">
            <a:off x="431112" y="8488483"/>
            <a:ext cx="1654186" cy="1597056"/>
          </a:xfrm>
          <a:prstGeom prst="rect">
            <a:avLst/>
          </a:prstGeom>
        </p:spPr>
      </p:pic>
      <p:sp>
        <p:nvSpPr>
          <p:cNvPr id="10" name="Speech Bubble: Rectangle with Corners Rounded 9">
            <a:extLst>
              <a:ext uri="{FF2B5EF4-FFF2-40B4-BE49-F238E27FC236}">
                <a16:creationId xmlns:a16="http://schemas.microsoft.com/office/drawing/2014/main" id="{574B99D3-5853-D747-BE35-E22E91B84B97}"/>
              </a:ext>
            </a:extLst>
          </p:cNvPr>
          <p:cNvSpPr/>
          <p:nvPr/>
        </p:nvSpPr>
        <p:spPr>
          <a:xfrm>
            <a:off x="994410" y="1075055"/>
            <a:ext cx="7262495" cy="1897339"/>
          </a:xfrm>
          <a:prstGeom prst="wedgeRoundRectCallout">
            <a:avLst>
              <a:gd name="adj1" fmla="val -4303"/>
              <a:gd name="adj2" fmla="val 77825"/>
              <a:gd name="adj3" fmla="val 16667"/>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ysClr val="windowText" lastClr="000000"/>
                </a:solidFill>
                <a:latin typeface="Times New Roman" panose="02020603050405020304" pitchFamily="18" charset="0"/>
                <a:cs typeface="Times New Roman" panose="02020603050405020304" pitchFamily="18" charset="0"/>
              </a:rPr>
              <a:t>Mình</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chỉ</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cần</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phát</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phiếu</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khảo</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sát</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cho</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các</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bạn</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lên</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thư</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viện</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trường</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trong</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một</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tuần</a:t>
            </a:r>
            <a:r>
              <a:rPr lang="en-US" sz="4400" dirty="0">
                <a:solidFill>
                  <a:sysClr val="windowText" lastClr="000000"/>
                </a:solidFill>
                <a:latin typeface="Times New Roman" panose="02020603050405020304" pitchFamily="18" charset="0"/>
                <a:cs typeface="Times New Roman" panose="02020603050405020304" pitchFamily="18" charset="0"/>
              </a:rPr>
              <a:t>.</a:t>
            </a:r>
          </a:p>
        </p:txBody>
      </p:sp>
      <p:sp>
        <p:nvSpPr>
          <p:cNvPr id="20" name="Speech Bubble: Rectangle with Corners Rounded 19">
            <a:extLst>
              <a:ext uri="{FF2B5EF4-FFF2-40B4-BE49-F238E27FC236}">
                <a16:creationId xmlns:a16="http://schemas.microsoft.com/office/drawing/2014/main" id="{3B0C89E1-F5F2-1C42-471F-B199DDFF9F74}"/>
              </a:ext>
            </a:extLst>
          </p:cNvPr>
          <p:cNvSpPr/>
          <p:nvPr/>
        </p:nvSpPr>
        <p:spPr>
          <a:xfrm>
            <a:off x="8797470" y="1075055"/>
            <a:ext cx="7773490" cy="1962455"/>
          </a:xfrm>
          <a:prstGeom prst="wedgeRoundRectCallout">
            <a:avLst>
              <a:gd name="adj1" fmla="val -4303"/>
              <a:gd name="adj2" fmla="val 77825"/>
              <a:gd name="adj3" fmla="val 16667"/>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ysClr val="windowText" lastClr="000000"/>
                </a:solidFill>
                <a:latin typeface="Times New Roman" panose="02020603050405020304" pitchFamily="18" charset="0"/>
                <a:cs typeface="Times New Roman" panose="02020603050405020304" pitchFamily="18" charset="0"/>
              </a:rPr>
              <a:t>Không</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tớ</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nghĩ</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mỗi</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lớp</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cần</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chọn</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ngẫu</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nhiên</a:t>
            </a:r>
            <a:r>
              <a:rPr lang="en-US" sz="4400" dirty="0">
                <a:solidFill>
                  <a:sysClr val="windowText" lastClr="000000"/>
                </a:solidFill>
                <a:latin typeface="Times New Roman" panose="02020603050405020304" pitchFamily="18" charset="0"/>
                <a:cs typeface="Times New Roman" panose="02020603050405020304" pitchFamily="18" charset="0"/>
              </a:rPr>
              <a:t> 10 </a:t>
            </a:r>
            <a:r>
              <a:rPr lang="en-US" sz="4400" dirty="0" err="1">
                <a:solidFill>
                  <a:sysClr val="windowText" lastClr="000000"/>
                </a:solidFill>
                <a:latin typeface="Times New Roman" panose="02020603050405020304" pitchFamily="18" charset="0"/>
                <a:cs typeface="Times New Roman" panose="02020603050405020304" pitchFamily="18" charset="0"/>
              </a:rPr>
              <a:t>bạn</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để</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phát</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phiếu</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khảo</a:t>
            </a:r>
            <a:r>
              <a:rPr lang="en-US" sz="4400" dirty="0">
                <a:solidFill>
                  <a:sysClr val="windowText" lastClr="000000"/>
                </a:solidFill>
                <a:latin typeface="Times New Roman" panose="02020603050405020304" pitchFamily="18" charset="0"/>
                <a:cs typeface="Times New Roman" panose="02020603050405020304" pitchFamily="18" charset="0"/>
              </a:rPr>
              <a:t> </a:t>
            </a:r>
            <a:r>
              <a:rPr lang="en-US" sz="4400" dirty="0" err="1">
                <a:solidFill>
                  <a:sysClr val="windowText" lastClr="000000"/>
                </a:solidFill>
                <a:latin typeface="Times New Roman" panose="02020603050405020304" pitchFamily="18" charset="0"/>
                <a:cs typeface="Times New Roman" panose="02020603050405020304" pitchFamily="18" charset="0"/>
              </a:rPr>
              <a:t>sát</a:t>
            </a:r>
            <a:r>
              <a:rPr lang="en-US" sz="4400" dirty="0">
                <a:solidFill>
                  <a:sysClr val="windowText" lastClr="000000"/>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04FC9E86-37A9-3592-AFB6-762C4CE6A4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39372" y="2892315"/>
            <a:ext cx="1697963" cy="2355089"/>
          </a:xfrm>
          <a:prstGeom prst="rect">
            <a:avLst/>
          </a:prstGeom>
        </p:spPr>
      </p:pic>
      <p:pic>
        <p:nvPicPr>
          <p:cNvPr id="11" name="Picture 6">
            <a:extLst>
              <a:ext uri="{FF2B5EF4-FFF2-40B4-BE49-F238E27FC236}">
                <a16:creationId xmlns:a16="http://schemas.microsoft.com/office/drawing/2014/main" id="{579BE9D9-607F-A92A-F3F2-E3B3DB6D7DC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911498" y="3025851"/>
            <a:ext cx="2586234" cy="2355089"/>
          </a:xfrm>
          <a:prstGeom prst="rect">
            <a:avLst/>
          </a:prstGeom>
        </p:spPr>
      </p:pic>
      <p:sp>
        <p:nvSpPr>
          <p:cNvPr id="13" name="TextBox 12">
            <a:extLst>
              <a:ext uri="{FF2B5EF4-FFF2-40B4-BE49-F238E27FC236}">
                <a16:creationId xmlns:a16="http://schemas.microsoft.com/office/drawing/2014/main" id="{4679B39B-E2E0-AB13-0EC4-CDED3D07DBDE}"/>
              </a:ext>
            </a:extLst>
          </p:cNvPr>
          <p:cNvSpPr txBox="1"/>
          <p:nvPr/>
        </p:nvSpPr>
        <p:spPr>
          <a:xfrm>
            <a:off x="959711" y="6651480"/>
            <a:ext cx="16663294" cy="2800767"/>
          </a:xfrm>
          <a:prstGeom prst="rect">
            <a:avLst/>
          </a:prstGeom>
          <a:solidFill>
            <a:schemeClr val="bg2">
              <a:lumMod val="75000"/>
            </a:schemeClr>
          </a:solidFill>
          <a:ln>
            <a:solidFill>
              <a:srgbClr val="002060"/>
            </a:solidFill>
          </a:ln>
        </p:spPr>
        <p:txBody>
          <a:bodyPr wrap="square">
            <a:spAutoFit/>
          </a:bodyPr>
          <a:lstStyle/>
          <a:p>
            <a:pPr marR="0" algn="just">
              <a:spcBef>
                <a:spcPts val="0"/>
              </a:spcBef>
            </a:pP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 Tổng thể dữ liệu ở đây là </a:t>
            </a:r>
            <a:r>
              <a:rPr lang="nl-NL" sz="4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toàn bộ</a:t>
            </a: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 học sinh trong trường.</a:t>
            </a:r>
            <a:endParaRPr lang="en-US" sz="4400" dirty="0">
              <a:latin typeface="Times New Roman" panose="02020603050405020304" pitchFamily="18" charset="0"/>
              <a:ea typeface="Times New Roman" panose="02020603050405020304" pitchFamily="18" charset="0"/>
              <a:cs typeface="Times New Roman" panose="02020603050405020304" pitchFamily="18" charset="0"/>
            </a:endParaRPr>
          </a:p>
          <a:p>
            <a:pPr marR="0" algn="just">
              <a:spcBef>
                <a:spcPts val="0"/>
              </a:spcBef>
            </a:pP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4400" dirty="0">
                <a:latin typeface="Times New Roman" panose="02020603050405020304" pitchFamily="18" charset="0"/>
                <a:ea typeface="Times New Roman" panose="02020603050405020304" pitchFamily="18" charset="0"/>
                <a:cs typeface="Times New Roman" panose="02020603050405020304" pitchFamily="18" charset="0"/>
              </a:rPr>
              <a:t>Cách làm</a:t>
            </a: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 của Tròn </a:t>
            </a:r>
            <a:r>
              <a:rPr lang="nl-NL" sz="4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đảm bảo</a:t>
            </a:r>
            <a:r>
              <a:rPr lang="nl-NL" sz="4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tính đại diện cho toàn bộ </a:t>
            </a:r>
            <a:r>
              <a:rPr lang="nl-NL" sz="4400" dirty="0">
                <a:latin typeface="Times New Roman" panose="02020603050405020304" pitchFamily="18" charset="0"/>
                <a:ea typeface="Times New Roman" panose="02020603050405020304" pitchFamily="18" charset="0"/>
                <a:cs typeface="Times New Roman" panose="02020603050405020304" pitchFamily="18" charset="0"/>
              </a:rPr>
              <a:t>HS</a:t>
            </a: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 trong trường. Cách làm của Vuông hợp lí hơn </a:t>
            </a:r>
            <a:r>
              <a:rPr lang="nl-NL"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đảm bảo </a:t>
            </a:r>
            <a:r>
              <a:rPr lang="nl-NL" sz="4400" dirty="0">
                <a:latin typeface="Times New Roman" panose="02020603050405020304" pitchFamily="18" charset="0"/>
                <a:ea typeface="Times New Roman" panose="02020603050405020304" pitchFamily="18" charset="0"/>
                <a:cs typeface="Times New Roman" panose="02020603050405020304" pitchFamily="18" charset="0"/>
              </a:rPr>
              <a:t>tính đại diện cho toàn bộ HS trong trường</a:t>
            </a: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FADBBE13-FDD3-2402-BCE1-3CCF80F27F53}"/>
              </a:ext>
            </a:extLst>
          </p:cNvPr>
          <p:cNvSpPr txBox="1"/>
          <p:nvPr/>
        </p:nvSpPr>
        <p:spPr>
          <a:xfrm>
            <a:off x="6248400" y="5655090"/>
            <a:ext cx="4267200" cy="769441"/>
          </a:xfrm>
          <a:prstGeom prst="rect">
            <a:avLst/>
          </a:prstGeom>
          <a:noFill/>
        </p:spPr>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Trả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lời</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176BCC8-58D3-0876-2D46-E1A61814D6DD}"/>
              </a:ext>
            </a:extLst>
          </p:cNvPr>
          <p:cNvSpPr txBox="1"/>
          <p:nvPr/>
        </p:nvSpPr>
        <p:spPr>
          <a:xfrm>
            <a:off x="6096289" y="3313993"/>
            <a:ext cx="6390137" cy="2062103"/>
          </a:xfrm>
          <a:prstGeom prst="rect">
            <a:avLst/>
          </a:prstGeom>
          <a:noFill/>
        </p:spPr>
        <p:txBody>
          <a:bodyPr wrap="square">
            <a:spAutoFit/>
          </a:bodyPr>
          <a:lstStyle/>
          <a:p>
            <a:r>
              <a:rPr lang="nl-NL" sz="3200" dirty="0">
                <a:solidFill>
                  <a:srgbClr val="FF0000"/>
                </a:solidFill>
                <a:latin typeface="Times New Roman" panose="02020603050405020304" pitchFamily="18" charset="0"/>
                <a:cs typeface="Times New Roman" panose="02020603050405020304" pitchFamily="18" charset="0"/>
              </a:rPr>
              <a:t>+ Tổng thể dữ liệu ở đây là gì?</a:t>
            </a:r>
            <a:endParaRPr lang="vi-VN" sz="3200" dirty="0">
              <a:solidFill>
                <a:srgbClr val="FF0000"/>
              </a:solidFill>
              <a:latin typeface="Times New Roman" panose="02020603050405020304" pitchFamily="18" charset="0"/>
              <a:cs typeface="Times New Roman" panose="02020603050405020304" pitchFamily="18" charset="0"/>
            </a:endParaRPr>
          </a:p>
          <a:p>
            <a:r>
              <a:rPr lang="nl-NL" sz="3200" dirty="0">
                <a:solidFill>
                  <a:srgbClr val="FF0000"/>
                </a:solidFill>
                <a:latin typeface="Times New Roman" panose="02020603050405020304" pitchFamily="18" charset="0"/>
                <a:cs typeface="Times New Roman" panose="02020603050405020304" pitchFamily="18" charset="0"/>
              </a:rPr>
              <a:t>+ Cách làm của Tròn hay Vuông đảm bảo tính đại diện cho toàn bộ HS trong trường ? </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355565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fade">
                                      <p:cBhvr>
                                        <p:cTn id="25"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06231" flipH="1">
            <a:off x="16148396" y="7321110"/>
            <a:ext cx="3912801" cy="4114800"/>
          </a:xfrm>
          <a:prstGeom prst="rect">
            <a:avLst/>
          </a:prstGeom>
        </p:spPr>
      </p:pic>
      <p:grpSp>
        <p:nvGrpSpPr>
          <p:cNvPr id="5" name="Group 5"/>
          <p:cNvGrpSpPr/>
          <p:nvPr/>
        </p:nvGrpSpPr>
        <p:grpSpPr>
          <a:xfrm rot="21470108">
            <a:off x="1106121" y="1146765"/>
            <a:ext cx="16193069" cy="8279958"/>
            <a:chOff x="0" y="0"/>
            <a:chExt cx="6119547" cy="5012577"/>
          </a:xfrm>
        </p:grpSpPr>
        <p:sp>
          <p:nvSpPr>
            <p:cNvPr id="6" name="Freeform 6"/>
            <p:cNvSpPr/>
            <p:nvPr/>
          </p:nvSpPr>
          <p:spPr>
            <a:xfrm>
              <a:off x="10160" y="16510"/>
              <a:ext cx="6096687" cy="4984637"/>
            </a:xfrm>
            <a:custGeom>
              <a:avLst/>
              <a:gdLst/>
              <a:ahLst/>
              <a:cxnLst/>
              <a:rect l="l" t="t" r="r" b="b"/>
              <a:pathLst>
                <a:path w="6096687" h="4984637">
                  <a:moveTo>
                    <a:pt x="6096687" y="4984637"/>
                  </a:moveTo>
                  <a:lnTo>
                    <a:pt x="0" y="4977017"/>
                  </a:lnTo>
                  <a:lnTo>
                    <a:pt x="0" y="1742029"/>
                  </a:lnTo>
                  <a:lnTo>
                    <a:pt x="17780" y="19050"/>
                  </a:lnTo>
                  <a:lnTo>
                    <a:pt x="3038227" y="0"/>
                  </a:lnTo>
                  <a:lnTo>
                    <a:pt x="6077637" y="5080"/>
                  </a:lnTo>
                  <a:close/>
                </a:path>
              </a:pathLst>
            </a:custGeom>
            <a:solidFill>
              <a:srgbClr val="FFFFFF"/>
            </a:solidFill>
          </p:spPr>
          <p:txBody>
            <a:bodyPr/>
            <a:lstStyle/>
            <a:p>
              <a:endParaRPr lang="vi-VN"/>
            </a:p>
          </p:txBody>
        </p:sp>
        <p:sp>
          <p:nvSpPr>
            <p:cNvPr id="7" name="Freeform 7"/>
            <p:cNvSpPr/>
            <p:nvPr/>
          </p:nvSpPr>
          <p:spPr>
            <a:xfrm>
              <a:off x="-3810" y="0"/>
              <a:ext cx="6125897" cy="5011307"/>
            </a:xfrm>
            <a:custGeom>
              <a:avLst/>
              <a:gdLst/>
              <a:ahLst/>
              <a:cxnLst/>
              <a:rect l="l" t="t" r="r" b="b"/>
              <a:pathLst>
                <a:path w="6125897" h="5011307">
                  <a:moveTo>
                    <a:pt x="6091607" y="21590"/>
                  </a:moveTo>
                  <a:cubicBezTo>
                    <a:pt x="6092877" y="34290"/>
                    <a:pt x="6092877" y="44450"/>
                    <a:pt x="6094147" y="54610"/>
                  </a:cubicBezTo>
                  <a:cubicBezTo>
                    <a:pt x="6096687" y="139931"/>
                    <a:pt x="6097957" y="249402"/>
                    <a:pt x="6100497" y="354963"/>
                  </a:cubicBezTo>
                  <a:cubicBezTo>
                    <a:pt x="6100497" y="507441"/>
                    <a:pt x="6113197" y="3513987"/>
                    <a:pt x="6119547" y="3666464"/>
                  </a:cubicBezTo>
                  <a:cubicBezTo>
                    <a:pt x="6125897" y="3897135"/>
                    <a:pt x="6122087" y="4131716"/>
                    <a:pt x="6122087" y="4362387"/>
                  </a:cubicBezTo>
                  <a:cubicBezTo>
                    <a:pt x="6122087" y="4565691"/>
                    <a:pt x="6123357" y="4753356"/>
                    <a:pt x="6124627" y="4950347"/>
                  </a:cubicBezTo>
                  <a:cubicBezTo>
                    <a:pt x="6124627" y="4971937"/>
                    <a:pt x="6124627" y="4985907"/>
                    <a:pt x="6124627" y="5010037"/>
                  </a:cubicBezTo>
                  <a:cubicBezTo>
                    <a:pt x="6101767" y="5010037"/>
                    <a:pt x="6081447" y="5011307"/>
                    <a:pt x="6046819" y="5010037"/>
                  </a:cubicBezTo>
                  <a:cubicBezTo>
                    <a:pt x="5736865" y="5004957"/>
                    <a:pt x="5422144" y="5011307"/>
                    <a:pt x="5112191" y="5006227"/>
                  </a:cubicBezTo>
                  <a:cubicBezTo>
                    <a:pt x="4926220" y="5002417"/>
                    <a:pt x="4745016" y="5004957"/>
                    <a:pt x="4559045" y="5002417"/>
                  </a:cubicBezTo>
                  <a:cubicBezTo>
                    <a:pt x="4473212" y="5001147"/>
                    <a:pt x="4387378" y="4999877"/>
                    <a:pt x="4301545" y="4998607"/>
                  </a:cubicBezTo>
                  <a:cubicBezTo>
                    <a:pt x="4249092" y="4998607"/>
                    <a:pt x="4201407" y="4999877"/>
                    <a:pt x="4148953" y="4999877"/>
                  </a:cubicBezTo>
                  <a:cubicBezTo>
                    <a:pt x="4015435" y="4998607"/>
                    <a:pt x="3648260" y="4999877"/>
                    <a:pt x="3514742" y="4998607"/>
                  </a:cubicBezTo>
                  <a:cubicBezTo>
                    <a:pt x="3419372" y="4997337"/>
                    <a:pt x="1511969" y="5006227"/>
                    <a:pt x="1416599" y="5004957"/>
                  </a:cubicBezTo>
                  <a:cubicBezTo>
                    <a:pt x="1392757" y="5004957"/>
                    <a:pt x="1364146" y="5006227"/>
                    <a:pt x="1340303" y="5006227"/>
                  </a:cubicBezTo>
                  <a:cubicBezTo>
                    <a:pt x="1283081" y="5006227"/>
                    <a:pt x="1230628" y="5007497"/>
                    <a:pt x="1173406" y="5007497"/>
                  </a:cubicBezTo>
                  <a:cubicBezTo>
                    <a:pt x="1030350" y="5007497"/>
                    <a:pt x="892064" y="5006227"/>
                    <a:pt x="749009" y="5004957"/>
                  </a:cubicBezTo>
                  <a:cubicBezTo>
                    <a:pt x="663176" y="5003687"/>
                    <a:pt x="577342" y="5002417"/>
                    <a:pt x="496278" y="5001147"/>
                  </a:cubicBezTo>
                  <a:cubicBezTo>
                    <a:pt x="343686" y="4999877"/>
                    <a:pt x="191093" y="4998607"/>
                    <a:pt x="48260" y="4998607"/>
                  </a:cubicBezTo>
                  <a:cubicBezTo>
                    <a:pt x="38100" y="4998607"/>
                    <a:pt x="29210" y="4998607"/>
                    <a:pt x="19050" y="4997337"/>
                  </a:cubicBezTo>
                  <a:cubicBezTo>
                    <a:pt x="10160" y="4996067"/>
                    <a:pt x="5080" y="4989717"/>
                    <a:pt x="7620" y="4980827"/>
                  </a:cubicBezTo>
                  <a:cubicBezTo>
                    <a:pt x="16510" y="4948840"/>
                    <a:pt x="12700" y="4851098"/>
                    <a:pt x="11430" y="4749446"/>
                  </a:cubicBezTo>
                  <a:cubicBezTo>
                    <a:pt x="10160" y="4542233"/>
                    <a:pt x="6350" y="4338929"/>
                    <a:pt x="7620" y="4131716"/>
                  </a:cubicBezTo>
                  <a:cubicBezTo>
                    <a:pt x="5080" y="3873677"/>
                    <a:pt x="0" y="679467"/>
                    <a:pt x="7620" y="417518"/>
                  </a:cubicBezTo>
                  <a:cubicBezTo>
                    <a:pt x="8890" y="366692"/>
                    <a:pt x="7620" y="311957"/>
                    <a:pt x="8890" y="261131"/>
                  </a:cubicBezTo>
                  <a:cubicBezTo>
                    <a:pt x="10160" y="179028"/>
                    <a:pt x="12700" y="89105"/>
                    <a:pt x="13970" y="44450"/>
                  </a:cubicBezTo>
                  <a:cubicBezTo>
                    <a:pt x="13970" y="41910"/>
                    <a:pt x="15240" y="39370"/>
                    <a:pt x="16510" y="38100"/>
                  </a:cubicBezTo>
                  <a:cubicBezTo>
                    <a:pt x="38100" y="35560"/>
                    <a:pt x="71881" y="30480"/>
                    <a:pt x="148177" y="29210"/>
                  </a:cubicBezTo>
                  <a:cubicBezTo>
                    <a:pt x="276927" y="25400"/>
                    <a:pt x="405676" y="22860"/>
                    <a:pt x="539194" y="20320"/>
                  </a:cubicBezTo>
                  <a:cubicBezTo>
                    <a:pt x="629796" y="17780"/>
                    <a:pt x="720398" y="16510"/>
                    <a:pt x="806231" y="13970"/>
                  </a:cubicBezTo>
                  <a:cubicBezTo>
                    <a:pt x="892064" y="11430"/>
                    <a:pt x="982665" y="8890"/>
                    <a:pt x="1068499" y="8890"/>
                  </a:cubicBezTo>
                  <a:cubicBezTo>
                    <a:pt x="1163869" y="7620"/>
                    <a:pt x="1259239" y="10160"/>
                    <a:pt x="1354609" y="8890"/>
                  </a:cubicBezTo>
                  <a:cubicBezTo>
                    <a:pt x="1473822" y="8890"/>
                    <a:pt x="3633955" y="6350"/>
                    <a:pt x="3753167" y="5080"/>
                  </a:cubicBezTo>
                  <a:cubicBezTo>
                    <a:pt x="3867611" y="3810"/>
                    <a:pt x="3982056" y="2540"/>
                    <a:pt x="4101268" y="2540"/>
                  </a:cubicBezTo>
                  <a:cubicBezTo>
                    <a:pt x="4296777" y="1270"/>
                    <a:pt x="4487517" y="0"/>
                    <a:pt x="4683026" y="0"/>
                  </a:cubicBezTo>
                  <a:cubicBezTo>
                    <a:pt x="4764090" y="0"/>
                    <a:pt x="4849924" y="2540"/>
                    <a:pt x="4930988" y="2540"/>
                  </a:cubicBezTo>
                  <a:cubicBezTo>
                    <a:pt x="5155108" y="3810"/>
                    <a:pt x="5383996" y="5080"/>
                    <a:pt x="5608116" y="7620"/>
                  </a:cubicBezTo>
                  <a:cubicBezTo>
                    <a:pt x="5727328" y="8890"/>
                    <a:pt x="5846541" y="12700"/>
                    <a:pt x="5965754" y="16510"/>
                  </a:cubicBezTo>
                  <a:cubicBezTo>
                    <a:pt x="5994365" y="16510"/>
                    <a:pt x="6022976" y="16510"/>
                    <a:pt x="6046818" y="16510"/>
                  </a:cubicBezTo>
                  <a:cubicBezTo>
                    <a:pt x="6072557" y="17780"/>
                    <a:pt x="6081447" y="20320"/>
                    <a:pt x="6091607" y="21590"/>
                  </a:cubicBezTo>
                  <a:close/>
                  <a:moveTo>
                    <a:pt x="6101767" y="4993527"/>
                  </a:moveTo>
                  <a:cubicBezTo>
                    <a:pt x="6103037" y="4977017"/>
                    <a:pt x="6104307" y="4964317"/>
                    <a:pt x="6104307" y="4951617"/>
                  </a:cubicBezTo>
                  <a:cubicBezTo>
                    <a:pt x="6103037" y="4733808"/>
                    <a:pt x="6101767" y="4526594"/>
                    <a:pt x="6101767" y="4303742"/>
                  </a:cubicBezTo>
                  <a:cubicBezTo>
                    <a:pt x="6101767" y="4202090"/>
                    <a:pt x="6104307" y="4100439"/>
                    <a:pt x="6103037" y="3998787"/>
                  </a:cubicBezTo>
                  <a:cubicBezTo>
                    <a:pt x="6103037" y="3904955"/>
                    <a:pt x="6101767" y="3807213"/>
                    <a:pt x="6100497" y="3713380"/>
                  </a:cubicBezTo>
                  <a:cubicBezTo>
                    <a:pt x="6095417" y="3568722"/>
                    <a:pt x="6083987" y="573905"/>
                    <a:pt x="6083987" y="429247"/>
                  </a:cubicBezTo>
                  <a:cubicBezTo>
                    <a:pt x="6081447" y="308047"/>
                    <a:pt x="6078907" y="182937"/>
                    <a:pt x="6076367" y="63500"/>
                  </a:cubicBezTo>
                  <a:cubicBezTo>
                    <a:pt x="6075097" y="44450"/>
                    <a:pt x="6073827" y="43180"/>
                    <a:pt x="6032513" y="41910"/>
                  </a:cubicBezTo>
                  <a:cubicBezTo>
                    <a:pt x="6018208" y="41910"/>
                    <a:pt x="6008671" y="41910"/>
                    <a:pt x="5994365" y="40640"/>
                  </a:cubicBezTo>
                  <a:cubicBezTo>
                    <a:pt x="5875152" y="36830"/>
                    <a:pt x="5751171" y="31750"/>
                    <a:pt x="5631959" y="30480"/>
                  </a:cubicBezTo>
                  <a:cubicBezTo>
                    <a:pt x="5341080" y="26670"/>
                    <a:pt x="5045432" y="25400"/>
                    <a:pt x="4754554" y="22860"/>
                  </a:cubicBezTo>
                  <a:cubicBezTo>
                    <a:pt x="4711637" y="22860"/>
                    <a:pt x="4663952" y="22860"/>
                    <a:pt x="4621036" y="22860"/>
                  </a:cubicBezTo>
                  <a:cubicBezTo>
                    <a:pt x="4549508" y="22860"/>
                    <a:pt x="4477980" y="22860"/>
                    <a:pt x="4411221" y="22860"/>
                  </a:cubicBezTo>
                  <a:cubicBezTo>
                    <a:pt x="4258629" y="22860"/>
                    <a:pt x="4106037" y="22860"/>
                    <a:pt x="3958213" y="24130"/>
                  </a:cubicBezTo>
                  <a:cubicBezTo>
                    <a:pt x="3829463" y="25400"/>
                    <a:pt x="1659793" y="29210"/>
                    <a:pt x="1531044" y="29210"/>
                  </a:cubicBezTo>
                  <a:cubicBezTo>
                    <a:pt x="1321229" y="29210"/>
                    <a:pt x="1111415" y="26670"/>
                    <a:pt x="901601" y="33020"/>
                  </a:cubicBezTo>
                  <a:cubicBezTo>
                    <a:pt x="791925" y="36830"/>
                    <a:pt x="687018" y="36830"/>
                    <a:pt x="582111" y="38100"/>
                  </a:cubicBezTo>
                  <a:cubicBezTo>
                    <a:pt x="400908" y="41910"/>
                    <a:pt x="219705" y="45720"/>
                    <a:pt x="49530" y="50800"/>
                  </a:cubicBezTo>
                  <a:cubicBezTo>
                    <a:pt x="36830" y="50800"/>
                    <a:pt x="34290" y="53340"/>
                    <a:pt x="33020" y="77376"/>
                  </a:cubicBezTo>
                  <a:cubicBezTo>
                    <a:pt x="31750" y="147750"/>
                    <a:pt x="31750" y="218124"/>
                    <a:pt x="30480" y="288499"/>
                  </a:cubicBezTo>
                  <a:cubicBezTo>
                    <a:pt x="29210" y="405789"/>
                    <a:pt x="26670" y="519170"/>
                    <a:pt x="25400" y="636460"/>
                  </a:cubicBezTo>
                  <a:cubicBezTo>
                    <a:pt x="20320" y="761570"/>
                    <a:pt x="26670" y="3818942"/>
                    <a:pt x="29210" y="3944052"/>
                  </a:cubicBezTo>
                  <a:cubicBezTo>
                    <a:pt x="29210" y="4076981"/>
                    <a:pt x="29210" y="4213820"/>
                    <a:pt x="30480" y="4346749"/>
                  </a:cubicBezTo>
                  <a:cubicBezTo>
                    <a:pt x="30480" y="4444491"/>
                    <a:pt x="33020" y="4542233"/>
                    <a:pt x="33020" y="4639975"/>
                  </a:cubicBezTo>
                  <a:cubicBezTo>
                    <a:pt x="33020" y="4745536"/>
                    <a:pt x="33020" y="4851098"/>
                    <a:pt x="31750" y="4951617"/>
                  </a:cubicBezTo>
                  <a:cubicBezTo>
                    <a:pt x="31750" y="4955427"/>
                    <a:pt x="31750" y="4957967"/>
                    <a:pt x="31750" y="4961777"/>
                  </a:cubicBezTo>
                  <a:cubicBezTo>
                    <a:pt x="31750" y="4971937"/>
                    <a:pt x="35560" y="4975747"/>
                    <a:pt x="44450" y="4975747"/>
                  </a:cubicBezTo>
                  <a:cubicBezTo>
                    <a:pt x="81418" y="4975747"/>
                    <a:pt x="148177" y="4977017"/>
                    <a:pt x="210168" y="4977017"/>
                  </a:cubicBezTo>
                  <a:cubicBezTo>
                    <a:pt x="300769" y="4977017"/>
                    <a:pt x="396139" y="4974477"/>
                    <a:pt x="486741" y="4977017"/>
                  </a:cubicBezTo>
                  <a:cubicBezTo>
                    <a:pt x="634565" y="4980827"/>
                    <a:pt x="782388" y="4983367"/>
                    <a:pt x="930212" y="4982097"/>
                  </a:cubicBezTo>
                  <a:cubicBezTo>
                    <a:pt x="1025582" y="4980827"/>
                    <a:pt x="1116184" y="4983367"/>
                    <a:pt x="1211554" y="4983367"/>
                  </a:cubicBezTo>
                  <a:cubicBezTo>
                    <a:pt x="1349840" y="4983367"/>
                    <a:pt x="1488127" y="4982097"/>
                    <a:pt x="1626414" y="4983367"/>
                  </a:cubicBezTo>
                  <a:cubicBezTo>
                    <a:pt x="1831459" y="4984637"/>
                    <a:pt x="4082194" y="4974477"/>
                    <a:pt x="4292008" y="4977017"/>
                  </a:cubicBezTo>
                  <a:cubicBezTo>
                    <a:pt x="4382610" y="4978287"/>
                    <a:pt x="4473212" y="4979557"/>
                    <a:pt x="4559045" y="4979557"/>
                  </a:cubicBezTo>
                  <a:cubicBezTo>
                    <a:pt x="4716405" y="4982097"/>
                    <a:pt x="4868998" y="4978287"/>
                    <a:pt x="5026358" y="4982097"/>
                  </a:cubicBezTo>
                  <a:cubicBezTo>
                    <a:pt x="5155108" y="4984637"/>
                    <a:pt x="5283857" y="4984637"/>
                    <a:pt x="5412607" y="4987177"/>
                  </a:cubicBezTo>
                  <a:cubicBezTo>
                    <a:pt x="5603348" y="4990987"/>
                    <a:pt x="5794088" y="4993527"/>
                    <a:pt x="5984828" y="4994797"/>
                  </a:cubicBezTo>
                  <a:cubicBezTo>
                    <a:pt x="6056356" y="4994797"/>
                    <a:pt x="6081447" y="4993527"/>
                    <a:pt x="6101767" y="4993527"/>
                  </a:cubicBezTo>
                  <a:close/>
                </a:path>
              </a:pathLst>
            </a:custGeom>
            <a:solidFill>
              <a:srgbClr val="000000"/>
            </a:solidFill>
          </p:spPr>
          <p:txBody>
            <a:bodyPr/>
            <a:lstStyle/>
            <a:p>
              <a:endParaRPr lang="vi-VN"/>
            </a:p>
          </p:txBody>
        </p:sp>
      </p:gr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7091">
            <a:off x="15159557" y="8254685"/>
            <a:ext cx="1996118" cy="671422"/>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9232" flipH="1">
            <a:off x="81743" y="7081299"/>
            <a:ext cx="1450718" cy="2770468"/>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2520" y="9055145"/>
            <a:ext cx="1626969" cy="1298617"/>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47831" y="245543"/>
            <a:ext cx="2956965" cy="1940844"/>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87605">
            <a:off x="-358794" y="-276437"/>
            <a:ext cx="4377447" cy="4114800"/>
          </a:xfrm>
          <a:prstGeom prst="rect">
            <a:avLst/>
          </a:prstGeom>
        </p:spPr>
      </p:pic>
      <p:pic>
        <p:nvPicPr>
          <p:cNvPr id="28"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7260">
            <a:off x="7086350" y="9546924"/>
            <a:ext cx="1411197" cy="351516"/>
          </a:xfrm>
          <a:prstGeom prst="rect">
            <a:avLst/>
          </a:prstGeom>
        </p:spPr>
      </p:pic>
      <p:sp>
        <p:nvSpPr>
          <p:cNvPr id="29" name="TextBox 28">
            <a:extLst>
              <a:ext uri="{FF2B5EF4-FFF2-40B4-BE49-F238E27FC236}">
                <a16:creationId xmlns:a16="http://schemas.microsoft.com/office/drawing/2014/main" id="{EA2B126C-74F2-C61D-B2D3-B4E9E99626CE}"/>
              </a:ext>
            </a:extLst>
          </p:cNvPr>
          <p:cNvSpPr txBox="1"/>
          <p:nvPr/>
        </p:nvSpPr>
        <p:spPr>
          <a:xfrm>
            <a:off x="3285092" y="1688676"/>
            <a:ext cx="11711933" cy="2726591"/>
          </a:xfrm>
          <a:prstGeom prst="flowChartTerminator">
            <a:avLst/>
          </a:prstGeom>
          <a:solidFill>
            <a:schemeClr val="accent2"/>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nl-NL" sz="6000" b="1" dirty="0">
                <a:latin typeface="Arial" panose="020B0604020202020204" pitchFamily="34" charset="0"/>
                <a:ea typeface="Times New Roman" panose="02020603050405020304" pitchFamily="18" charset="0"/>
                <a:cs typeface="Arial" panose="020B0604020202020204" pitchFamily="34" charset="0"/>
              </a:rPr>
              <a:t>Cách xác định tính đại diện của dữ liệu</a:t>
            </a:r>
            <a:endParaRPr lang="en-US" sz="6000" dirty="0">
              <a:solidFill>
                <a:srgbClr val="FF000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6371D033-BDA9-1A30-AE6B-98993318092D}"/>
              </a:ext>
            </a:extLst>
          </p:cNvPr>
          <p:cNvSpPr txBox="1"/>
          <p:nvPr/>
        </p:nvSpPr>
        <p:spPr>
          <a:xfrm>
            <a:off x="1793535" y="5982539"/>
            <a:ext cx="6296202" cy="1861006"/>
          </a:xfrm>
          <a:prstGeom prst="flowChartTerminator">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Xác</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định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tổng</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thể</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r>
              <a:rPr lang="en-US" sz="4000" dirty="0">
                <a:solidFill>
                  <a:srgbClr val="FF0000"/>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a:t>
            </a:r>
            <a:r>
              <a:rPr lang="en-US" sz="4000" dirty="0" err="1">
                <a:solidFill>
                  <a:schemeClr val="tx1"/>
                </a:solidFill>
                <a:latin typeface="Arial" panose="020B0604020202020204" pitchFamily="34" charset="0"/>
                <a:cs typeface="Arial" panose="020B0604020202020204" pitchFamily="34" charset="0"/>
              </a:rPr>
              <a:t>đối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tượng</a:t>
            </a:r>
            <a:r>
              <a:rPr lang="en-US" sz="4000" dirty="0">
                <a:solidFill>
                  <a:schemeClr val="tx1"/>
                </a:solidFill>
                <a:latin typeface="Arial" panose="020B0604020202020204" pitchFamily="34" charset="0"/>
                <a:cs typeface="Arial" panose="020B0604020202020204" pitchFamily="34" charset="0"/>
              </a:rPr>
              <a:t>)</a:t>
            </a:r>
          </a:p>
        </p:txBody>
      </p:sp>
      <p:sp>
        <p:nvSpPr>
          <p:cNvPr id="31" name="TextBox 30">
            <a:extLst>
              <a:ext uri="{FF2B5EF4-FFF2-40B4-BE49-F238E27FC236}">
                <a16:creationId xmlns:a16="http://schemas.microsoft.com/office/drawing/2014/main" id="{56B301F4-1D10-A2F1-F60A-F6BC925BC8D4}"/>
              </a:ext>
            </a:extLst>
          </p:cNvPr>
          <p:cNvSpPr txBox="1"/>
          <p:nvPr/>
        </p:nvSpPr>
        <p:spPr>
          <a:xfrm>
            <a:off x="9363075" y="5933198"/>
            <a:ext cx="7263238" cy="2726591"/>
          </a:xfrm>
          <a:prstGeom prst="flowChartTerminator">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000" dirty="0">
                <a:solidFill>
                  <a:srgbClr val="FF0000"/>
                </a:solidFill>
                <a:latin typeface="Arial" panose="020B0604020202020204" pitchFamily="34" charset="0"/>
                <a:cs typeface="Arial" panose="020B0604020202020204" pitchFamily="34" charset="0"/>
              </a:rPr>
              <a:t>Thu </a:t>
            </a:r>
            <a:r>
              <a:rPr lang="en-US" sz="4000" dirty="0" err="1">
                <a:solidFill>
                  <a:srgbClr val="FF0000"/>
                </a:solidFill>
                <a:latin typeface="Arial" panose="020B0604020202020204" pitchFamily="34" charset="0"/>
                <a:cs typeface="Arial" panose="020B0604020202020204" pitchFamily="34" charset="0"/>
              </a:rPr>
              <a:t>tập</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highlight>
                  <a:srgbClr val="FFFF00"/>
                </a:highlight>
                <a:latin typeface="Arial" panose="020B0604020202020204" pitchFamily="34" charset="0"/>
                <a:cs typeface="Arial" panose="020B0604020202020204" pitchFamily="34" charset="0"/>
              </a:rPr>
              <a:t>ngẫu</a:t>
            </a:r>
            <a:r>
              <a:rPr lang="en-US" sz="4000" dirty="0">
                <a:solidFill>
                  <a:srgbClr val="FF0000"/>
                </a:solidFill>
                <a:highlight>
                  <a:srgbClr val="FFFF00"/>
                </a:highlight>
                <a:latin typeface="Arial" panose="020B0604020202020204" pitchFamily="34" charset="0"/>
                <a:cs typeface="Arial" panose="020B0604020202020204" pitchFamily="34" charset="0"/>
              </a:rPr>
              <a:t> </a:t>
            </a:r>
            <a:r>
              <a:rPr lang="en-US" sz="4000" dirty="0" err="1">
                <a:solidFill>
                  <a:srgbClr val="FF0000"/>
                </a:solidFill>
                <a:highlight>
                  <a:srgbClr val="FFFF00"/>
                </a:highlight>
                <a:latin typeface="Arial" panose="020B0604020202020204" pitchFamily="34" charset="0"/>
                <a:cs typeface="Arial" panose="020B0604020202020204" pitchFamily="34" charset="0"/>
              </a:rPr>
              <a:t>nhiên</a:t>
            </a:r>
            <a:r>
              <a:rPr lang="en-US" sz="4000" dirty="0">
                <a:solidFill>
                  <a:srgbClr val="FF0000"/>
                </a:solidFill>
                <a:highlight>
                  <a:srgbClr val="FFFF00"/>
                </a:highlight>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trên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tổng</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thể</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a:p>
            <a:pPr algn="ctr"/>
            <a:r>
              <a:rPr lang="en-US" sz="4000" dirty="0">
                <a:solidFill>
                  <a:schemeClr val="tx1"/>
                </a:solidFill>
                <a:latin typeface="Arial" panose="020B0604020202020204" pitchFamily="34" charset="0"/>
                <a:cs typeface="Arial" panose="020B0604020202020204" pitchFamily="34" charset="0"/>
              </a:rPr>
              <a:t>(</a:t>
            </a:r>
            <a:r>
              <a:rPr lang="en-US" sz="4000" dirty="0" err="1">
                <a:solidFill>
                  <a:schemeClr val="tx1"/>
                </a:solidFill>
                <a:latin typeface="Arial" panose="020B0604020202020204" pitchFamily="34" charset="0"/>
                <a:cs typeface="Arial" panose="020B0604020202020204" pitchFamily="34" charset="0"/>
              </a:rPr>
              <a:t>đối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tượng</a:t>
            </a:r>
            <a:r>
              <a:rPr lang="en-US" sz="4000" dirty="0">
                <a:solidFill>
                  <a:schemeClr val="tx1"/>
                </a:solidFill>
                <a:latin typeface="Arial" panose="020B0604020202020204" pitchFamily="34" charset="0"/>
                <a:cs typeface="Arial" panose="020B0604020202020204" pitchFamily="34" charset="0"/>
              </a:rPr>
              <a:t>)</a:t>
            </a:r>
          </a:p>
        </p:txBody>
      </p:sp>
      <p:cxnSp>
        <p:nvCxnSpPr>
          <p:cNvPr id="33" name="Straight Arrow Connector 32">
            <a:extLst>
              <a:ext uri="{FF2B5EF4-FFF2-40B4-BE49-F238E27FC236}">
                <a16:creationId xmlns:a16="http://schemas.microsoft.com/office/drawing/2014/main" id="{1144D79F-CC4B-1843-4B7C-B7E244ED8854}"/>
              </a:ext>
            </a:extLst>
          </p:cNvPr>
          <p:cNvCxnSpPr>
            <a:cxnSpLocks/>
            <a:stCxn id="29" idx="2"/>
            <a:endCxn id="30" idx="0"/>
          </p:cNvCxnSpPr>
          <p:nvPr/>
        </p:nvCxnSpPr>
        <p:spPr>
          <a:xfrm flipH="1">
            <a:off x="4941636" y="4415267"/>
            <a:ext cx="4199423" cy="156727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4" name="Straight Arrow Connector 33">
            <a:extLst>
              <a:ext uri="{FF2B5EF4-FFF2-40B4-BE49-F238E27FC236}">
                <a16:creationId xmlns:a16="http://schemas.microsoft.com/office/drawing/2014/main" id="{0F4065CD-6AD8-D411-4A0A-D3F66113FACC}"/>
              </a:ext>
            </a:extLst>
          </p:cNvPr>
          <p:cNvCxnSpPr>
            <a:cxnSpLocks/>
            <a:stCxn id="29" idx="2"/>
            <a:endCxn id="31" idx="0"/>
          </p:cNvCxnSpPr>
          <p:nvPr/>
        </p:nvCxnSpPr>
        <p:spPr>
          <a:xfrm>
            <a:off x="9141059" y="4415267"/>
            <a:ext cx="3853635" cy="1517931"/>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randombar(horizontal)">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EC1B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4438859" y="-1133885"/>
            <a:ext cx="4377447" cy="41148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3381391">
            <a:off x="15528562" y="7442197"/>
            <a:ext cx="4394447" cy="4114800"/>
          </a:xfrm>
          <a:prstGeom prst="rect">
            <a:avLst/>
          </a:prstGeom>
        </p:spPr>
      </p:pic>
      <p:grpSp>
        <p:nvGrpSpPr>
          <p:cNvPr id="4" name="Group 4"/>
          <p:cNvGrpSpPr/>
          <p:nvPr/>
        </p:nvGrpSpPr>
        <p:grpSpPr>
          <a:xfrm>
            <a:off x="914400" y="495300"/>
            <a:ext cx="16760637" cy="9448799"/>
            <a:chOff x="0" y="0"/>
            <a:chExt cx="14879579" cy="5955165"/>
          </a:xfrm>
        </p:grpSpPr>
        <p:sp>
          <p:nvSpPr>
            <p:cNvPr id="5" name="Freeform 5"/>
            <p:cNvSpPr/>
            <p:nvPr/>
          </p:nvSpPr>
          <p:spPr>
            <a:xfrm>
              <a:off x="10160" y="16510"/>
              <a:ext cx="14856719" cy="5927225"/>
            </a:xfrm>
            <a:custGeom>
              <a:avLst/>
              <a:gdLst/>
              <a:ahLst/>
              <a:cxnLst/>
              <a:rect l="l" t="t" r="r" b="b"/>
              <a:pathLst>
                <a:path w="14856719" h="5927225">
                  <a:moveTo>
                    <a:pt x="14856719" y="5927225"/>
                  </a:moveTo>
                  <a:lnTo>
                    <a:pt x="0" y="5919605"/>
                  </a:lnTo>
                  <a:lnTo>
                    <a:pt x="0" y="2068944"/>
                  </a:lnTo>
                  <a:lnTo>
                    <a:pt x="17780" y="19050"/>
                  </a:lnTo>
                  <a:lnTo>
                    <a:pt x="7406980" y="0"/>
                  </a:lnTo>
                  <a:lnTo>
                    <a:pt x="14837669" y="5080"/>
                  </a:lnTo>
                  <a:close/>
                </a:path>
              </a:pathLst>
            </a:custGeom>
            <a:solidFill>
              <a:srgbClr val="FFFFFF"/>
            </a:solidFill>
          </p:spPr>
          <p:txBody>
            <a:bodyPr/>
            <a:lstStyle/>
            <a:p>
              <a:endParaRPr lang="vi-VN"/>
            </a:p>
          </p:txBody>
        </p:sp>
        <p:sp>
          <p:nvSpPr>
            <p:cNvPr id="6" name="Freeform 6"/>
            <p:cNvSpPr/>
            <p:nvPr/>
          </p:nvSpPr>
          <p:spPr>
            <a:xfrm>
              <a:off x="-3810" y="0"/>
              <a:ext cx="14885928" cy="5953895"/>
            </a:xfrm>
            <a:custGeom>
              <a:avLst/>
              <a:gdLst/>
              <a:ahLst/>
              <a:cxnLst/>
              <a:rect l="l" t="t" r="r" b="b"/>
              <a:pathLst>
                <a:path w="14885928" h="5953895">
                  <a:moveTo>
                    <a:pt x="14851639" y="21590"/>
                  </a:moveTo>
                  <a:cubicBezTo>
                    <a:pt x="14852908" y="34290"/>
                    <a:pt x="14852908" y="44450"/>
                    <a:pt x="14854178" y="54610"/>
                  </a:cubicBezTo>
                  <a:cubicBezTo>
                    <a:pt x="14856719" y="154515"/>
                    <a:pt x="14857989" y="285110"/>
                    <a:pt x="14860528" y="411041"/>
                  </a:cubicBezTo>
                  <a:cubicBezTo>
                    <a:pt x="14860528" y="592941"/>
                    <a:pt x="14873228" y="4179635"/>
                    <a:pt x="14879578" y="4361535"/>
                  </a:cubicBezTo>
                  <a:cubicBezTo>
                    <a:pt x="14885928" y="4636717"/>
                    <a:pt x="14882119" y="4916563"/>
                    <a:pt x="14882119" y="5191745"/>
                  </a:cubicBezTo>
                  <a:cubicBezTo>
                    <a:pt x="14882119" y="5434278"/>
                    <a:pt x="14883389" y="5658155"/>
                    <a:pt x="14884658" y="5892935"/>
                  </a:cubicBezTo>
                  <a:cubicBezTo>
                    <a:pt x="14884658" y="5914525"/>
                    <a:pt x="14884658" y="5928495"/>
                    <a:pt x="14884658" y="5952625"/>
                  </a:cubicBezTo>
                  <a:cubicBezTo>
                    <a:pt x="14861799" y="5952625"/>
                    <a:pt x="14841478" y="5953895"/>
                    <a:pt x="14778437" y="5952625"/>
                  </a:cubicBezTo>
                  <a:cubicBezTo>
                    <a:pt x="14016913" y="5947545"/>
                    <a:pt x="13243675" y="5953895"/>
                    <a:pt x="12482151" y="5948815"/>
                  </a:cubicBezTo>
                  <a:cubicBezTo>
                    <a:pt x="12025237" y="5945005"/>
                    <a:pt x="11580039" y="5947545"/>
                    <a:pt x="11123125" y="5945005"/>
                  </a:cubicBezTo>
                  <a:cubicBezTo>
                    <a:pt x="10912242" y="5943735"/>
                    <a:pt x="10701358" y="5942465"/>
                    <a:pt x="10490475" y="5941195"/>
                  </a:cubicBezTo>
                  <a:cubicBezTo>
                    <a:pt x="10361602" y="5941195"/>
                    <a:pt x="10244444" y="5942465"/>
                    <a:pt x="10115571" y="5942465"/>
                  </a:cubicBezTo>
                  <a:cubicBezTo>
                    <a:pt x="9787530" y="5941195"/>
                    <a:pt x="8885418" y="5942465"/>
                    <a:pt x="8557377" y="5941195"/>
                  </a:cubicBezTo>
                  <a:cubicBezTo>
                    <a:pt x="8323063" y="5939925"/>
                    <a:pt x="3636765" y="5948815"/>
                    <a:pt x="3402450" y="5947545"/>
                  </a:cubicBezTo>
                  <a:cubicBezTo>
                    <a:pt x="3343872" y="5947545"/>
                    <a:pt x="3273577" y="5948815"/>
                    <a:pt x="3214998" y="5948815"/>
                  </a:cubicBezTo>
                  <a:cubicBezTo>
                    <a:pt x="3074410" y="5948815"/>
                    <a:pt x="2945536" y="5950085"/>
                    <a:pt x="2804948" y="5950085"/>
                  </a:cubicBezTo>
                  <a:cubicBezTo>
                    <a:pt x="2453475" y="5950085"/>
                    <a:pt x="2113719" y="5948815"/>
                    <a:pt x="1762246" y="5947545"/>
                  </a:cubicBezTo>
                  <a:cubicBezTo>
                    <a:pt x="1551363" y="5946275"/>
                    <a:pt x="1340480" y="5945005"/>
                    <a:pt x="1141312" y="5943735"/>
                  </a:cubicBezTo>
                  <a:cubicBezTo>
                    <a:pt x="766408" y="5942465"/>
                    <a:pt x="391505" y="5941195"/>
                    <a:pt x="48260" y="5941195"/>
                  </a:cubicBezTo>
                  <a:cubicBezTo>
                    <a:pt x="38100" y="5941195"/>
                    <a:pt x="29210" y="5941195"/>
                    <a:pt x="19050" y="5939925"/>
                  </a:cubicBezTo>
                  <a:cubicBezTo>
                    <a:pt x="10160" y="5938655"/>
                    <a:pt x="5080" y="5932305"/>
                    <a:pt x="7620" y="5923415"/>
                  </a:cubicBezTo>
                  <a:cubicBezTo>
                    <a:pt x="16510" y="5891360"/>
                    <a:pt x="12700" y="5774757"/>
                    <a:pt x="11430" y="5653491"/>
                  </a:cubicBezTo>
                  <a:cubicBezTo>
                    <a:pt x="10160" y="5406293"/>
                    <a:pt x="6350" y="5163760"/>
                    <a:pt x="7620" y="4916563"/>
                  </a:cubicBezTo>
                  <a:cubicBezTo>
                    <a:pt x="5080" y="4608732"/>
                    <a:pt x="0" y="798161"/>
                    <a:pt x="7620" y="485666"/>
                  </a:cubicBezTo>
                  <a:cubicBezTo>
                    <a:pt x="8890" y="425033"/>
                    <a:pt x="7620" y="359736"/>
                    <a:pt x="8890" y="299102"/>
                  </a:cubicBezTo>
                  <a:cubicBezTo>
                    <a:pt x="10160" y="201156"/>
                    <a:pt x="12700" y="93882"/>
                    <a:pt x="13970" y="44450"/>
                  </a:cubicBezTo>
                  <a:cubicBezTo>
                    <a:pt x="13970" y="41910"/>
                    <a:pt x="15240" y="39370"/>
                    <a:pt x="16510" y="38100"/>
                  </a:cubicBezTo>
                  <a:cubicBezTo>
                    <a:pt x="38100" y="35560"/>
                    <a:pt x="98611" y="30480"/>
                    <a:pt x="286063" y="29210"/>
                  </a:cubicBezTo>
                  <a:cubicBezTo>
                    <a:pt x="602388" y="25400"/>
                    <a:pt x="918713" y="22860"/>
                    <a:pt x="1246754" y="20320"/>
                  </a:cubicBezTo>
                  <a:cubicBezTo>
                    <a:pt x="1469353" y="17780"/>
                    <a:pt x="1691952" y="16510"/>
                    <a:pt x="1902835" y="13970"/>
                  </a:cubicBezTo>
                  <a:cubicBezTo>
                    <a:pt x="2113719" y="11430"/>
                    <a:pt x="2336318" y="8890"/>
                    <a:pt x="2547201" y="8890"/>
                  </a:cubicBezTo>
                  <a:cubicBezTo>
                    <a:pt x="2781516" y="7620"/>
                    <a:pt x="3015831" y="10160"/>
                    <a:pt x="3250146" y="8890"/>
                  </a:cubicBezTo>
                  <a:cubicBezTo>
                    <a:pt x="3543039" y="8890"/>
                    <a:pt x="8850271" y="6350"/>
                    <a:pt x="9143165" y="5080"/>
                  </a:cubicBezTo>
                  <a:cubicBezTo>
                    <a:pt x="9424342" y="3810"/>
                    <a:pt x="9705520" y="2540"/>
                    <a:pt x="9998414" y="2540"/>
                  </a:cubicBezTo>
                  <a:cubicBezTo>
                    <a:pt x="10478759" y="1270"/>
                    <a:pt x="10947389" y="0"/>
                    <a:pt x="11427734" y="0"/>
                  </a:cubicBezTo>
                  <a:cubicBezTo>
                    <a:pt x="11626902" y="0"/>
                    <a:pt x="11837785" y="2540"/>
                    <a:pt x="12036953" y="2540"/>
                  </a:cubicBezTo>
                  <a:cubicBezTo>
                    <a:pt x="12587593" y="3810"/>
                    <a:pt x="13149949" y="5080"/>
                    <a:pt x="13700588" y="7620"/>
                  </a:cubicBezTo>
                  <a:cubicBezTo>
                    <a:pt x="13993482" y="8890"/>
                    <a:pt x="14286375" y="12700"/>
                    <a:pt x="14579269" y="16510"/>
                  </a:cubicBezTo>
                  <a:cubicBezTo>
                    <a:pt x="14649564" y="16510"/>
                    <a:pt x="14719857" y="16510"/>
                    <a:pt x="14778437" y="16510"/>
                  </a:cubicBezTo>
                  <a:cubicBezTo>
                    <a:pt x="14832589" y="17780"/>
                    <a:pt x="14841478" y="20320"/>
                    <a:pt x="14851639" y="21590"/>
                  </a:cubicBezTo>
                  <a:close/>
                  <a:moveTo>
                    <a:pt x="14861799" y="5936115"/>
                  </a:moveTo>
                  <a:cubicBezTo>
                    <a:pt x="14863069" y="5919605"/>
                    <a:pt x="14864339" y="5906905"/>
                    <a:pt x="14864339" y="5894205"/>
                  </a:cubicBezTo>
                  <a:cubicBezTo>
                    <a:pt x="14863069" y="5634834"/>
                    <a:pt x="14861799" y="5387637"/>
                    <a:pt x="14861799" y="5121783"/>
                  </a:cubicBezTo>
                  <a:cubicBezTo>
                    <a:pt x="14861799" y="5000517"/>
                    <a:pt x="14864339" y="4879250"/>
                    <a:pt x="14863069" y="4757984"/>
                  </a:cubicBezTo>
                  <a:cubicBezTo>
                    <a:pt x="14863069" y="4646045"/>
                    <a:pt x="14861799" y="4529443"/>
                    <a:pt x="14860530" y="4417504"/>
                  </a:cubicBezTo>
                  <a:cubicBezTo>
                    <a:pt x="14855449" y="4244932"/>
                    <a:pt x="14844019" y="672230"/>
                    <a:pt x="14844019" y="499659"/>
                  </a:cubicBezTo>
                  <a:cubicBezTo>
                    <a:pt x="14841480" y="355072"/>
                    <a:pt x="14838939" y="205820"/>
                    <a:pt x="14836399" y="63500"/>
                  </a:cubicBezTo>
                  <a:cubicBezTo>
                    <a:pt x="14835130" y="44450"/>
                    <a:pt x="14833858" y="43180"/>
                    <a:pt x="14743290" y="41910"/>
                  </a:cubicBezTo>
                  <a:cubicBezTo>
                    <a:pt x="14708142" y="41910"/>
                    <a:pt x="14684711" y="41910"/>
                    <a:pt x="14649564" y="40640"/>
                  </a:cubicBezTo>
                  <a:cubicBezTo>
                    <a:pt x="14356670" y="36830"/>
                    <a:pt x="14052061" y="31750"/>
                    <a:pt x="13759167" y="30480"/>
                  </a:cubicBezTo>
                  <a:cubicBezTo>
                    <a:pt x="13044507" y="26670"/>
                    <a:pt x="12318131" y="25400"/>
                    <a:pt x="11603471" y="22860"/>
                  </a:cubicBezTo>
                  <a:cubicBezTo>
                    <a:pt x="11498029" y="22860"/>
                    <a:pt x="11380871" y="22860"/>
                    <a:pt x="11275430" y="22860"/>
                  </a:cubicBezTo>
                  <a:cubicBezTo>
                    <a:pt x="11099694" y="22860"/>
                    <a:pt x="10923957" y="22860"/>
                    <a:pt x="10759937" y="22860"/>
                  </a:cubicBezTo>
                  <a:cubicBezTo>
                    <a:pt x="10385034" y="22860"/>
                    <a:pt x="10010129" y="22860"/>
                    <a:pt x="9646942" y="24130"/>
                  </a:cubicBezTo>
                  <a:cubicBezTo>
                    <a:pt x="9330616" y="25400"/>
                    <a:pt x="3999953" y="29210"/>
                    <a:pt x="3683628" y="29210"/>
                  </a:cubicBezTo>
                  <a:cubicBezTo>
                    <a:pt x="3168136" y="29210"/>
                    <a:pt x="2652643" y="26670"/>
                    <a:pt x="2137151" y="33020"/>
                  </a:cubicBezTo>
                  <a:cubicBezTo>
                    <a:pt x="1867688" y="36830"/>
                    <a:pt x="1609942" y="36830"/>
                    <a:pt x="1352196" y="38100"/>
                  </a:cubicBezTo>
                  <a:cubicBezTo>
                    <a:pt x="906997" y="41910"/>
                    <a:pt x="461799" y="45720"/>
                    <a:pt x="49530" y="50800"/>
                  </a:cubicBezTo>
                  <a:cubicBezTo>
                    <a:pt x="36830" y="50800"/>
                    <a:pt x="34290" y="53340"/>
                    <a:pt x="33020" y="79890"/>
                  </a:cubicBezTo>
                  <a:cubicBezTo>
                    <a:pt x="31750" y="163844"/>
                    <a:pt x="31750" y="247797"/>
                    <a:pt x="30480" y="331751"/>
                  </a:cubicBezTo>
                  <a:cubicBezTo>
                    <a:pt x="29210" y="471674"/>
                    <a:pt x="26670" y="606933"/>
                    <a:pt x="25400" y="746856"/>
                  </a:cubicBezTo>
                  <a:cubicBezTo>
                    <a:pt x="20320" y="896108"/>
                    <a:pt x="26670" y="4543435"/>
                    <a:pt x="29210" y="4692686"/>
                  </a:cubicBezTo>
                  <a:cubicBezTo>
                    <a:pt x="29210" y="4851266"/>
                    <a:pt x="29210" y="5014509"/>
                    <a:pt x="30480" y="5173089"/>
                  </a:cubicBezTo>
                  <a:cubicBezTo>
                    <a:pt x="30480" y="5289691"/>
                    <a:pt x="33020" y="5406294"/>
                    <a:pt x="33020" y="5522896"/>
                  </a:cubicBezTo>
                  <a:cubicBezTo>
                    <a:pt x="33020" y="5648827"/>
                    <a:pt x="33020" y="5774758"/>
                    <a:pt x="31750" y="5894205"/>
                  </a:cubicBezTo>
                  <a:cubicBezTo>
                    <a:pt x="31750" y="5898015"/>
                    <a:pt x="31750" y="5900555"/>
                    <a:pt x="31750" y="5904365"/>
                  </a:cubicBezTo>
                  <a:cubicBezTo>
                    <a:pt x="31750" y="5914525"/>
                    <a:pt x="35560" y="5918335"/>
                    <a:pt x="44450" y="5918335"/>
                  </a:cubicBezTo>
                  <a:cubicBezTo>
                    <a:pt x="122043" y="5918335"/>
                    <a:pt x="286063" y="5919605"/>
                    <a:pt x="438368" y="5919605"/>
                  </a:cubicBezTo>
                  <a:cubicBezTo>
                    <a:pt x="660967" y="5919605"/>
                    <a:pt x="895282" y="5917065"/>
                    <a:pt x="1117881" y="5919605"/>
                  </a:cubicBezTo>
                  <a:cubicBezTo>
                    <a:pt x="1481069" y="5923415"/>
                    <a:pt x="1844257" y="5925955"/>
                    <a:pt x="2207445" y="5924685"/>
                  </a:cubicBezTo>
                  <a:cubicBezTo>
                    <a:pt x="2441760" y="5923415"/>
                    <a:pt x="2664359" y="5925955"/>
                    <a:pt x="2898674" y="5925955"/>
                  </a:cubicBezTo>
                  <a:cubicBezTo>
                    <a:pt x="3238430" y="5925955"/>
                    <a:pt x="3578187" y="5924685"/>
                    <a:pt x="3917943" y="5925955"/>
                  </a:cubicBezTo>
                  <a:cubicBezTo>
                    <a:pt x="4421720" y="5927225"/>
                    <a:pt x="9951551" y="5917065"/>
                    <a:pt x="10467043" y="5919605"/>
                  </a:cubicBezTo>
                  <a:cubicBezTo>
                    <a:pt x="10689643" y="5920875"/>
                    <a:pt x="10912242" y="5922145"/>
                    <a:pt x="11123125" y="5922145"/>
                  </a:cubicBezTo>
                  <a:cubicBezTo>
                    <a:pt x="11509745" y="5924685"/>
                    <a:pt x="11884648" y="5920875"/>
                    <a:pt x="12271268" y="5924685"/>
                  </a:cubicBezTo>
                  <a:cubicBezTo>
                    <a:pt x="12587593" y="5927225"/>
                    <a:pt x="12903918" y="5927225"/>
                    <a:pt x="13220244" y="5929765"/>
                  </a:cubicBezTo>
                  <a:cubicBezTo>
                    <a:pt x="13688872" y="5933575"/>
                    <a:pt x="14157503" y="5936115"/>
                    <a:pt x="14626133" y="5937385"/>
                  </a:cubicBezTo>
                  <a:cubicBezTo>
                    <a:pt x="14801868" y="5937385"/>
                    <a:pt x="14841478" y="5936115"/>
                    <a:pt x="14861799" y="5936115"/>
                  </a:cubicBezTo>
                  <a:close/>
                </a:path>
              </a:pathLst>
            </a:custGeom>
            <a:solidFill>
              <a:srgbClr val="000000"/>
            </a:solidFill>
          </p:spPr>
          <p:txBody>
            <a:bodyPr/>
            <a:lstStyle/>
            <a:p>
              <a:endParaRPr lang="vi-VN"/>
            </a:p>
          </p:txBody>
        </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4673923" y="5803177"/>
            <a:ext cx="1995167" cy="2926246"/>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Lst>
          </a:blip>
          <a:srcRect r="749" b="23832"/>
          <a:stretch>
            <a:fillRect/>
          </a:stretch>
        </p:blipFill>
        <p:spPr>
          <a:xfrm>
            <a:off x="13397721" y="7766908"/>
            <a:ext cx="1894496" cy="1160478"/>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726899">
            <a:off x="2132909" y="1299270"/>
            <a:ext cx="1678691" cy="1960255"/>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1221236">
            <a:off x="1044171" y="5848247"/>
            <a:ext cx="2942005" cy="300762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rot="878255">
            <a:off x="13612917" y="1615577"/>
            <a:ext cx="3008510" cy="2089547"/>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11817640" y="2889245"/>
            <a:ext cx="1444258" cy="359752"/>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Lst>
          </a:blip>
          <a:srcRect l="48694" b="49881"/>
          <a:stretch>
            <a:fillRect/>
          </a:stretch>
        </p:blipFill>
        <p:spPr>
          <a:xfrm rot="-8964397">
            <a:off x="1572581" y="2468539"/>
            <a:ext cx="953206" cy="841412"/>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Lst>
          </a:blip>
          <a:srcRect r="53403" b="41734"/>
          <a:stretch>
            <a:fillRect/>
          </a:stretch>
        </p:blipFill>
        <p:spPr>
          <a:xfrm rot="-9321187">
            <a:off x="2996583" y="2914839"/>
            <a:ext cx="865706" cy="978194"/>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4783402" y="7766908"/>
            <a:ext cx="2272991" cy="764552"/>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rot="6358086">
            <a:off x="114954" y="-2449744"/>
            <a:ext cx="3912801" cy="4114800"/>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a:off x="-466175" y="7872961"/>
            <a:ext cx="4122295" cy="4114800"/>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Lst>
          </a:blip>
          <a:srcRect l="48694" b="49881"/>
          <a:stretch>
            <a:fillRect/>
          </a:stretch>
        </p:blipFill>
        <p:spPr>
          <a:xfrm rot="877709">
            <a:off x="3373377" y="1471304"/>
            <a:ext cx="953206" cy="841412"/>
          </a:xfrm>
          <a:prstGeom prst="rect">
            <a:avLst/>
          </a:prstGeom>
        </p:spPr>
      </p:pic>
      <p:pic>
        <p:nvPicPr>
          <p:cNvPr id="20" name="Picture 20"/>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rot="-384745">
            <a:off x="7347486" y="2042235"/>
            <a:ext cx="1398881" cy="913088"/>
          </a:xfrm>
          <a:prstGeom prst="rect">
            <a:avLst/>
          </a:prstGeom>
        </p:spPr>
      </p:pic>
      <p:pic>
        <p:nvPicPr>
          <p:cNvPr id="21" name="Picture 21"/>
          <p:cNvPicPr>
            <a:picLocks noChangeAspect="1"/>
          </p:cNvPicPr>
          <p:nvPr/>
        </p:nvPicPr>
        <p:blipFill>
          <a:blip r:embed="rId16" cstate="print">
            <a:extLst>
              <a:ext uri="{28A0092B-C50C-407E-A947-70E740481C1C}">
                <a14:useLocalDpi xmlns:a14="http://schemas.microsoft.com/office/drawing/2010/main" val="0"/>
              </a:ext>
            </a:extLst>
          </a:blip>
          <a:srcRect r="37910" b="42136"/>
          <a:stretch>
            <a:fillRect/>
          </a:stretch>
        </p:blipFill>
        <p:spPr>
          <a:xfrm>
            <a:off x="6529857" y="1382249"/>
            <a:ext cx="771016" cy="902288"/>
          </a:xfrm>
          <a:prstGeom prst="rect">
            <a:avLst/>
          </a:prstGeom>
        </p:spPr>
      </p:pic>
      <p:pic>
        <p:nvPicPr>
          <p:cNvPr id="24" name="Picture 24"/>
          <p:cNvPicPr>
            <a:picLocks noChangeAspect="1"/>
          </p:cNvPicPr>
          <p:nvPr/>
        </p:nvPicPr>
        <p:blipFill>
          <a:blip r:embed="rId17" cstate="print">
            <a:extLst>
              <a:ext uri="{28A0092B-C50C-407E-A947-70E740481C1C}">
                <a14:useLocalDpi xmlns:a14="http://schemas.microsoft.com/office/drawing/2010/main" val="0"/>
              </a:ext>
            </a:extLst>
          </a:blip>
          <a:srcRect l="48637" t="40956"/>
          <a:stretch>
            <a:fillRect/>
          </a:stretch>
        </p:blipFill>
        <p:spPr>
          <a:xfrm>
            <a:off x="12974508" y="6937211"/>
            <a:ext cx="574781" cy="829697"/>
          </a:xfrm>
          <a:prstGeom prst="rect">
            <a:avLst/>
          </a:prstGeom>
        </p:spPr>
      </p:pic>
      <p:sp>
        <p:nvSpPr>
          <p:cNvPr id="25" name="TextBox 24"/>
          <p:cNvSpPr txBox="1"/>
          <p:nvPr/>
        </p:nvSpPr>
        <p:spPr>
          <a:xfrm>
            <a:off x="3657884" y="3108461"/>
            <a:ext cx="11185921" cy="4764405"/>
          </a:xfrm>
          <a:prstGeom prst="rect">
            <a:avLst/>
          </a:prstGeom>
          <a:noFill/>
        </p:spPr>
        <p:txBody>
          <a:bodyPr wrap="square">
            <a:spAutoFit/>
          </a:bodyPr>
          <a:lstStyle/>
          <a:p>
            <a:pPr marL="0" marR="0" algn="ctr">
              <a:lnSpc>
                <a:spcPct val="150000"/>
              </a:lnSpc>
              <a:spcBef>
                <a:spcPts val="0"/>
              </a:spcBef>
              <a:spcAft>
                <a:spcPts val="800"/>
              </a:spcAft>
            </a:pPr>
            <a:r>
              <a:rPr lang="nl-NL" sz="5400" b="1" dirty="0">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5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800"/>
              </a:spcAft>
            </a:pPr>
            <a:r>
              <a:rPr lang="nl-NL" sz="4800" dirty="0">
                <a:effectLst/>
                <a:latin typeface="Times New Roman" panose="02020603050405020304" pitchFamily="18" charset="0"/>
                <a:ea typeface="Times New Roman" panose="02020603050405020304" pitchFamily="18" charset="0"/>
                <a:cs typeface="Times New Roman" panose="02020603050405020304" pitchFamily="18" charset="0"/>
              </a:rPr>
              <a:t>Để có thể đưa ra các kết luận hợp </a:t>
            </a:r>
            <a:r>
              <a:rPr lang="vi-VN" altLang="nl-NL" sz="4800" dirty="0">
                <a:effectLst/>
                <a:latin typeface="Times New Roman" panose="02020603050405020304" pitchFamily="18" charset="0"/>
                <a:ea typeface="Times New Roman" panose="02020603050405020304" pitchFamily="18" charset="0"/>
                <a:cs typeface="Times New Roman" panose="02020603050405020304" pitchFamily="18" charset="0"/>
              </a:rPr>
              <a:t>l</a:t>
            </a:r>
            <a:r>
              <a:rPr lang="nl-NL" sz="4800" dirty="0">
                <a:effectLst/>
                <a:latin typeface="Times New Roman" panose="02020603050405020304" pitchFamily="18" charset="0"/>
                <a:ea typeface="Times New Roman" panose="02020603050405020304" pitchFamily="18" charset="0"/>
                <a:cs typeface="Times New Roman" panose="02020603050405020304" pitchFamily="18" charset="0"/>
              </a:rPr>
              <a:t>í dữ </a:t>
            </a:r>
            <a:r>
              <a:rPr lang="vi-VN" altLang="nl-NL" sz="4800" dirty="0">
                <a:effectLst/>
                <a:latin typeface="Times New Roman" panose="02020603050405020304" pitchFamily="18" charset="0"/>
                <a:ea typeface="Times New Roman" panose="02020603050405020304" pitchFamily="18" charset="0"/>
                <a:cs typeface="Times New Roman" panose="02020603050405020304" pitchFamily="18" charset="0"/>
              </a:rPr>
              <a:t>l</a:t>
            </a:r>
            <a:r>
              <a:rPr lang="nl-NL" sz="4800" dirty="0">
                <a:effectLst/>
                <a:latin typeface="Times New Roman" panose="02020603050405020304" pitchFamily="18" charset="0"/>
                <a:ea typeface="Times New Roman" panose="02020603050405020304" pitchFamily="18" charset="0"/>
                <a:cs typeface="Times New Roman" panose="02020603050405020304" pitchFamily="18" charset="0"/>
              </a:rPr>
              <a:t>iệu thu được phải đảm bảo </a:t>
            </a:r>
            <a:r>
              <a:rPr lang="nl-NL" sz="4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tính đại diện </a:t>
            </a:r>
            <a:r>
              <a:rPr lang="nl-NL" sz="4800" dirty="0">
                <a:effectLst/>
                <a:latin typeface="Times New Roman" panose="02020603050405020304" pitchFamily="18" charset="0"/>
                <a:ea typeface="Times New Roman" panose="02020603050405020304" pitchFamily="18" charset="0"/>
                <a:cs typeface="Times New Roman" panose="02020603050405020304" pitchFamily="18" charset="0"/>
              </a:rPr>
              <a:t>cho </a:t>
            </a:r>
            <a:r>
              <a:rPr lang="nl-NL" sz="4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toàn bộ </a:t>
            </a:r>
            <a:r>
              <a:rPr lang="nl-NL" sz="4800" dirty="0">
                <a:effectLst/>
                <a:latin typeface="Times New Roman" panose="02020603050405020304" pitchFamily="18" charset="0"/>
                <a:ea typeface="Times New Roman" panose="02020603050405020304" pitchFamily="18" charset="0"/>
                <a:cs typeface="Times New Roman" panose="02020603050405020304" pitchFamily="18" charset="0"/>
              </a:rPr>
              <a:t>đối tượng được quan tâm.</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1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0757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44432" y="7249836"/>
            <a:ext cx="3912801" cy="4114800"/>
          </a:xfrm>
          <a:prstGeom prst="rect">
            <a:avLst/>
          </a:prstGeom>
        </p:spPr>
      </p:pic>
      <p:grpSp>
        <p:nvGrpSpPr>
          <p:cNvPr id="3" name="Group 3"/>
          <p:cNvGrpSpPr/>
          <p:nvPr/>
        </p:nvGrpSpPr>
        <p:grpSpPr>
          <a:xfrm>
            <a:off x="1468369" y="1831953"/>
            <a:ext cx="15379662" cy="7162078"/>
            <a:chOff x="0" y="0"/>
            <a:chExt cx="16875989" cy="7858896"/>
          </a:xfrm>
        </p:grpSpPr>
        <p:sp>
          <p:nvSpPr>
            <p:cNvPr id="4" name="Freeform 4"/>
            <p:cNvSpPr/>
            <p:nvPr/>
          </p:nvSpPr>
          <p:spPr>
            <a:xfrm>
              <a:off x="10160" y="16510"/>
              <a:ext cx="16853130" cy="7830956"/>
            </a:xfrm>
            <a:custGeom>
              <a:avLst/>
              <a:gdLst/>
              <a:ahLst/>
              <a:cxnLst/>
              <a:rect l="l" t="t" r="r" b="b"/>
              <a:pathLst>
                <a:path w="16853130" h="7830956">
                  <a:moveTo>
                    <a:pt x="16853130" y="7830956"/>
                  </a:moveTo>
                  <a:lnTo>
                    <a:pt x="0" y="7823335"/>
                  </a:lnTo>
                  <a:lnTo>
                    <a:pt x="0" y="2729207"/>
                  </a:lnTo>
                  <a:lnTo>
                    <a:pt x="17780" y="19050"/>
                  </a:lnTo>
                  <a:lnTo>
                    <a:pt x="8402620" y="0"/>
                  </a:lnTo>
                  <a:lnTo>
                    <a:pt x="16834080" y="5080"/>
                  </a:lnTo>
                  <a:close/>
                </a:path>
              </a:pathLst>
            </a:custGeom>
            <a:solidFill>
              <a:srgbClr val="FFFFFF"/>
            </a:solidFill>
          </p:spPr>
          <p:txBody>
            <a:bodyPr/>
            <a:lstStyle/>
            <a:p>
              <a:endParaRPr lang="vi-VN"/>
            </a:p>
          </p:txBody>
        </p:sp>
        <p:sp>
          <p:nvSpPr>
            <p:cNvPr id="5" name="Freeform 5"/>
            <p:cNvSpPr/>
            <p:nvPr/>
          </p:nvSpPr>
          <p:spPr>
            <a:xfrm>
              <a:off x="-3810" y="0"/>
              <a:ext cx="16882339" cy="7857626"/>
            </a:xfrm>
            <a:custGeom>
              <a:avLst/>
              <a:gdLst/>
              <a:ahLst/>
              <a:cxnLst/>
              <a:rect l="l" t="t" r="r" b="b"/>
              <a:pathLst>
                <a:path w="16882339" h="7857626">
                  <a:moveTo>
                    <a:pt x="16848050" y="21590"/>
                  </a:moveTo>
                  <a:cubicBezTo>
                    <a:pt x="16849320" y="34290"/>
                    <a:pt x="16849320" y="44450"/>
                    <a:pt x="16850589" y="54610"/>
                  </a:cubicBezTo>
                  <a:cubicBezTo>
                    <a:pt x="16853129" y="183972"/>
                    <a:pt x="16854400" y="357230"/>
                    <a:pt x="16856939" y="524300"/>
                  </a:cubicBezTo>
                  <a:cubicBezTo>
                    <a:pt x="16856939" y="765624"/>
                    <a:pt x="16869639" y="5524035"/>
                    <a:pt x="16875989" y="5765358"/>
                  </a:cubicBezTo>
                  <a:cubicBezTo>
                    <a:pt x="16882339" y="6130438"/>
                    <a:pt x="16878529" y="6501705"/>
                    <a:pt x="16878529" y="6866785"/>
                  </a:cubicBezTo>
                  <a:cubicBezTo>
                    <a:pt x="16878529" y="7188550"/>
                    <a:pt x="16879800" y="7485564"/>
                    <a:pt x="16881070" y="7796666"/>
                  </a:cubicBezTo>
                  <a:cubicBezTo>
                    <a:pt x="16881070" y="7818256"/>
                    <a:pt x="16881070" y="7832226"/>
                    <a:pt x="16881070" y="7856356"/>
                  </a:cubicBezTo>
                  <a:cubicBezTo>
                    <a:pt x="16858209" y="7856356"/>
                    <a:pt x="16837889" y="7857626"/>
                    <a:pt x="16768371" y="7856356"/>
                  </a:cubicBezTo>
                  <a:cubicBezTo>
                    <a:pt x="15903936" y="7851276"/>
                    <a:pt x="15026200" y="7857626"/>
                    <a:pt x="14161764" y="7852545"/>
                  </a:cubicBezTo>
                  <a:cubicBezTo>
                    <a:pt x="13643103" y="7848736"/>
                    <a:pt x="13137740" y="7851276"/>
                    <a:pt x="12619079" y="7848736"/>
                  </a:cubicBezTo>
                  <a:cubicBezTo>
                    <a:pt x="12379696" y="7847466"/>
                    <a:pt x="12140313" y="7846195"/>
                    <a:pt x="11900931" y="7844926"/>
                  </a:cubicBezTo>
                  <a:cubicBezTo>
                    <a:pt x="11754642" y="7844926"/>
                    <a:pt x="11621652" y="7846195"/>
                    <a:pt x="11475363" y="7846195"/>
                  </a:cubicBezTo>
                  <a:cubicBezTo>
                    <a:pt x="11102991" y="7844926"/>
                    <a:pt x="10078966" y="7846195"/>
                    <a:pt x="9706594" y="7844926"/>
                  </a:cubicBezTo>
                  <a:cubicBezTo>
                    <a:pt x="9440613" y="7843656"/>
                    <a:pt x="4121006" y="7852545"/>
                    <a:pt x="3855026" y="7851276"/>
                  </a:cubicBezTo>
                  <a:cubicBezTo>
                    <a:pt x="3788531" y="7851276"/>
                    <a:pt x="3708737" y="7852545"/>
                    <a:pt x="3642241" y="7852545"/>
                  </a:cubicBezTo>
                  <a:cubicBezTo>
                    <a:pt x="3482653" y="7852545"/>
                    <a:pt x="3336364" y="7853816"/>
                    <a:pt x="3176776" y="7853816"/>
                  </a:cubicBezTo>
                  <a:cubicBezTo>
                    <a:pt x="2777805" y="7853816"/>
                    <a:pt x="2392134" y="7852545"/>
                    <a:pt x="1993163" y="7851276"/>
                  </a:cubicBezTo>
                  <a:cubicBezTo>
                    <a:pt x="1753781" y="7850006"/>
                    <a:pt x="1514399" y="7848736"/>
                    <a:pt x="1288315" y="7847466"/>
                  </a:cubicBezTo>
                  <a:cubicBezTo>
                    <a:pt x="862747" y="7846195"/>
                    <a:pt x="437178" y="7844926"/>
                    <a:pt x="48260" y="7844926"/>
                  </a:cubicBezTo>
                  <a:cubicBezTo>
                    <a:pt x="38100" y="7844926"/>
                    <a:pt x="29210" y="7844926"/>
                    <a:pt x="19050" y="7843656"/>
                  </a:cubicBezTo>
                  <a:cubicBezTo>
                    <a:pt x="10160" y="7842386"/>
                    <a:pt x="5080" y="7836036"/>
                    <a:pt x="7620" y="7827145"/>
                  </a:cubicBezTo>
                  <a:cubicBezTo>
                    <a:pt x="16510" y="7794954"/>
                    <a:pt x="12700" y="7640258"/>
                    <a:pt x="11430" y="7479376"/>
                  </a:cubicBezTo>
                  <a:cubicBezTo>
                    <a:pt x="10160" y="7151423"/>
                    <a:pt x="6350" y="6829658"/>
                    <a:pt x="7620" y="6501705"/>
                  </a:cubicBezTo>
                  <a:cubicBezTo>
                    <a:pt x="5080" y="6093311"/>
                    <a:pt x="0" y="1037886"/>
                    <a:pt x="7620" y="623305"/>
                  </a:cubicBezTo>
                  <a:cubicBezTo>
                    <a:pt x="8890" y="542863"/>
                    <a:pt x="7620" y="456234"/>
                    <a:pt x="8890" y="375793"/>
                  </a:cubicBezTo>
                  <a:cubicBezTo>
                    <a:pt x="10160" y="245850"/>
                    <a:pt x="12700" y="103530"/>
                    <a:pt x="13970" y="44450"/>
                  </a:cubicBezTo>
                  <a:cubicBezTo>
                    <a:pt x="13970" y="41910"/>
                    <a:pt x="15240" y="39370"/>
                    <a:pt x="16510" y="38100"/>
                  </a:cubicBezTo>
                  <a:cubicBezTo>
                    <a:pt x="38100" y="35560"/>
                    <a:pt x="104703" y="30480"/>
                    <a:pt x="317487" y="29210"/>
                  </a:cubicBezTo>
                  <a:cubicBezTo>
                    <a:pt x="676561" y="25400"/>
                    <a:pt x="1035634" y="22860"/>
                    <a:pt x="1408007" y="20320"/>
                  </a:cubicBezTo>
                  <a:cubicBezTo>
                    <a:pt x="1660688" y="17780"/>
                    <a:pt x="1913369" y="16510"/>
                    <a:pt x="2152752" y="13970"/>
                  </a:cubicBezTo>
                  <a:cubicBezTo>
                    <a:pt x="2392134" y="11430"/>
                    <a:pt x="2644815" y="8890"/>
                    <a:pt x="2884198" y="8890"/>
                  </a:cubicBezTo>
                  <a:cubicBezTo>
                    <a:pt x="3150178" y="7620"/>
                    <a:pt x="3416158" y="10160"/>
                    <a:pt x="3682139" y="8890"/>
                  </a:cubicBezTo>
                  <a:cubicBezTo>
                    <a:pt x="4014614" y="8890"/>
                    <a:pt x="10039069" y="6350"/>
                    <a:pt x="10371545" y="5080"/>
                  </a:cubicBezTo>
                  <a:cubicBezTo>
                    <a:pt x="10690720" y="3810"/>
                    <a:pt x="11009897" y="2540"/>
                    <a:pt x="11342373" y="2540"/>
                  </a:cubicBezTo>
                  <a:cubicBezTo>
                    <a:pt x="11887633" y="1270"/>
                    <a:pt x="12419593" y="0"/>
                    <a:pt x="12964853" y="0"/>
                  </a:cubicBezTo>
                  <a:cubicBezTo>
                    <a:pt x="13190937" y="0"/>
                    <a:pt x="13430319" y="2540"/>
                    <a:pt x="13656401" y="2540"/>
                  </a:cubicBezTo>
                  <a:cubicBezTo>
                    <a:pt x="14281456" y="3810"/>
                    <a:pt x="14919808" y="5080"/>
                    <a:pt x="15544863" y="7620"/>
                  </a:cubicBezTo>
                  <a:cubicBezTo>
                    <a:pt x="15877337" y="8890"/>
                    <a:pt x="16209813" y="12700"/>
                    <a:pt x="16542289" y="16510"/>
                  </a:cubicBezTo>
                  <a:cubicBezTo>
                    <a:pt x="16622082" y="16510"/>
                    <a:pt x="16701878" y="16510"/>
                    <a:pt x="16768371" y="16510"/>
                  </a:cubicBezTo>
                  <a:cubicBezTo>
                    <a:pt x="16829000" y="17780"/>
                    <a:pt x="16837889" y="20320"/>
                    <a:pt x="16848050" y="21590"/>
                  </a:cubicBezTo>
                  <a:close/>
                  <a:moveTo>
                    <a:pt x="16858209" y="7839845"/>
                  </a:moveTo>
                  <a:cubicBezTo>
                    <a:pt x="16859479" y="7823336"/>
                    <a:pt x="16860750" y="7810636"/>
                    <a:pt x="16860750" y="7797936"/>
                  </a:cubicBezTo>
                  <a:cubicBezTo>
                    <a:pt x="16859479" y="7454626"/>
                    <a:pt x="16858209" y="7126673"/>
                    <a:pt x="16858209" y="6773969"/>
                  </a:cubicBezTo>
                  <a:cubicBezTo>
                    <a:pt x="16858209" y="6613085"/>
                    <a:pt x="16860750" y="6452203"/>
                    <a:pt x="16859479" y="6291321"/>
                  </a:cubicBezTo>
                  <a:cubicBezTo>
                    <a:pt x="16859479" y="6142814"/>
                    <a:pt x="16858209" y="5988119"/>
                    <a:pt x="16856939" y="5839612"/>
                  </a:cubicBezTo>
                  <a:cubicBezTo>
                    <a:pt x="16851859" y="5610664"/>
                    <a:pt x="16840429" y="870816"/>
                    <a:pt x="16840429" y="641868"/>
                  </a:cubicBezTo>
                  <a:cubicBezTo>
                    <a:pt x="16837889" y="450047"/>
                    <a:pt x="16835350" y="252037"/>
                    <a:pt x="16832809" y="63500"/>
                  </a:cubicBezTo>
                  <a:cubicBezTo>
                    <a:pt x="16831539" y="44450"/>
                    <a:pt x="16830270" y="43180"/>
                    <a:pt x="16728476" y="41910"/>
                  </a:cubicBezTo>
                  <a:cubicBezTo>
                    <a:pt x="16688578" y="41910"/>
                    <a:pt x="16661981" y="41910"/>
                    <a:pt x="16622082" y="40640"/>
                  </a:cubicBezTo>
                  <a:cubicBezTo>
                    <a:pt x="16289608" y="36830"/>
                    <a:pt x="15943834" y="31750"/>
                    <a:pt x="15611358" y="30480"/>
                  </a:cubicBezTo>
                  <a:cubicBezTo>
                    <a:pt x="14800118" y="26670"/>
                    <a:pt x="13975579" y="25400"/>
                    <a:pt x="13164338" y="22860"/>
                  </a:cubicBezTo>
                  <a:cubicBezTo>
                    <a:pt x="13044648" y="22860"/>
                    <a:pt x="12911658" y="22860"/>
                    <a:pt x="12791967" y="22860"/>
                  </a:cubicBezTo>
                  <a:cubicBezTo>
                    <a:pt x="12592481" y="22860"/>
                    <a:pt x="12392996" y="22860"/>
                    <a:pt x="12206809" y="22860"/>
                  </a:cubicBezTo>
                  <a:cubicBezTo>
                    <a:pt x="11781241" y="22860"/>
                    <a:pt x="11355672" y="22860"/>
                    <a:pt x="10943403" y="24130"/>
                  </a:cubicBezTo>
                  <a:cubicBezTo>
                    <a:pt x="10584329" y="25400"/>
                    <a:pt x="4533275" y="29210"/>
                    <a:pt x="4174202" y="29210"/>
                  </a:cubicBezTo>
                  <a:cubicBezTo>
                    <a:pt x="3589046" y="29210"/>
                    <a:pt x="3003889" y="26670"/>
                    <a:pt x="2418732" y="33020"/>
                  </a:cubicBezTo>
                  <a:cubicBezTo>
                    <a:pt x="2112855" y="36830"/>
                    <a:pt x="1820276" y="36830"/>
                    <a:pt x="1527698" y="38100"/>
                  </a:cubicBezTo>
                  <a:cubicBezTo>
                    <a:pt x="1022335" y="41910"/>
                    <a:pt x="516972" y="45720"/>
                    <a:pt x="49530" y="50800"/>
                  </a:cubicBezTo>
                  <a:cubicBezTo>
                    <a:pt x="36830" y="50800"/>
                    <a:pt x="34290" y="53340"/>
                    <a:pt x="33020" y="84967"/>
                  </a:cubicBezTo>
                  <a:cubicBezTo>
                    <a:pt x="31750" y="196347"/>
                    <a:pt x="31750" y="307727"/>
                    <a:pt x="30480" y="419108"/>
                  </a:cubicBezTo>
                  <a:cubicBezTo>
                    <a:pt x="29210" y="604741"/>
                    <a:pt x="26670" y="784187"/>
                    <a:pt x="25400" y="969821"/>
                  </a:cubicBezTo>
                  <a:cubicBezTo>
                    <a:pt x="20320" y="1167830"/>
                    <a:pt x="26670" y="6006683"/>
                    <a:pt x="29210" y="6204691"/>
                  </a:cubicBezTo>
                  <a:cubicBezTo>
                    <a:pt x="29210" y="6415076"/>
                    <a:pt x="29210" y="6631649"/>
                    <a:pt x="30480" y="6842034"/>
                  </a:cubicBezTo>
                  <a:cubicBezTo>
                    <a:pt x="30480" y="6996729"/>
                    <a:pt x="33020" y="7151423"/>
                    <a:pt x="33020" y="7306118"/>
                  </a:cubicBezTo>
                  <a:cubicBezTo>
                    <a:pt x="33020" y="7473189"/>
                    <a:pt x="33020" y="7640259"/>
                    <a:pt x="31750" y="7797936"/>
                  </a:cubicBezTo>
                  <a:cubicBezTo>
                    <a:pt x="31750" y="7801745"/>
                    <a:pt x="31750" y="7804286"/>
                    <a:pt x="31750" y="7808095"/>
                  </a:cubicBezTo>
                  <a:cubicBezTo>
                    <a:pt x="31750" y="7818256"/>
                    <a:pt x="35560" y="7822066"/>
                    <a:pt x="44450" y="7822066"/>
                  </a:cubicBezTo>
                  <a:cubicBezTo>
                    <a:pt x="131301" y="7822066"/>
                    <a:pt x="317487" y="7823336"/>
                    <a:pt x="490374" y="7823336"/>
                  </a:cubicBezTo>
                  <a:cubicBezTo>
                    <a:pt x="743056" y="7823336"/>
                    <a:pt x="1009036" y="7820795"/>
                    <a:pt x="1261717" y="7823336"/>
                  </a:cubicBezTo>
                  <a:cubicBezTo>
                    <a:pt x="1673987" y="7827145"/>
                    <a:pt x="2086257" y="7829686"/>
                    <a:pt x="2498526" y="7828416"/>
                  </a:cubicBezTo>
                  <a:cubicBezTo>
                    <a:pt x="2764506" y="7827145"/>
                    <a:pt x="3017188" y="7829686"/>
                    <a:pt x="3283168" y="7829686"/>
                  </a:cubicBezTo>
                  <a:cubicBezTo>
                    <a:pt x="3668840" y="7829686"/>
                    <a:pt x="4054511" y="7828416"/>
                    <a:pt x="4440183" y="7829686"/>
                  </a:cubicBezTo>
                  <a:cubicBezTo>
                    <a:pt x="5012040" y="7830956"/>
                    <a:pt x="11289177" y="7820795"/>
                    <a:pt x="11874333" y="7823336"/>
                  </a:cubicBezTo>
                  <a:cubicBezTo>
                    <a:pt x="12127015" y="7824606"/>
                    <a:pt x="12379696" y="7825876"/>
                    <a:pt x="12619079" y="7825876"/>
                  </a:cubicBezTo>
                  <a:cubicBezTo>
                    <a:pt x="13057947" y="7828416"/>
                    <a:pt x="13483514" y="7824606"/>
                    <a:pt x="13922382" y="7828416"/>
                  </a:cubicBezTo>
                  <a:cubicBezTo>
                    <a:pt x="14281456" y="7830956"/>
                    <a:pt x="14640529" y="7830956"/>
                    <a:pt x="14999603" y="7833495"/>
                  </a:cubicBezTo>
                  <a:cubicBezTo>
                    <a:pt x="15531563" y="7837306"/>
                    <a:pt x="16063524" y="7839845"/>
                    <a:pt x="16595486" y="7841116"/>
                  </a:cubicBezTo>
                  <a:cubicBezTo>
                    <a:pt x="16794971" y="7841116"/>
                    <a:pt x="16837889" y="7839845"/>
                    <a:pt x="16858209" y="7839845"/>
                  </a:cubicBezTo>
                  <a:close/>
                </a:path>
              </a:pathLst>
            </a:custGeom>
            <a:solidFill>
              <a:srgbClr val="000000"/>
            </a:solidFill>
          </p:spPr>
          <p:txBody>
            <a:bodyPr/>
            <a:lstStyle/>
            <a:p>
              <a:endParaRPr lang="vi-VN"/>
            </a:p>
          </p:txBody>
        </p:sp>
      </p:grpSp>
      <p:grpSp>
        <p:nvGrpSpPr>
          <p:cNvPr id="6" name="Group 6"/>
          <p:cNvGrpSpPr/>
          <p:nvPr/>
        </p:nvGrpSpPr>
        <p:grpSpPr>
          <a:xfrm>
            <a:off x="4774193" y="957302"/>
            <a:ext cx="8807180" cy="1749303"/>
            <a:chOff x="0" y="0"/>
            <a:chExt cx="9664054" cy="1919497"/>
          </a:xfrm>
        </p:grpSpPr>
        <p:sp>
          <p:nvSpPr>
            <p:cNvPr id="7" name="Freeform 7"/>
            <p:cNvSpPr/>
            <p:nvPr/>
          </p:nvSpPr>
          <p:spPr>
            <a:xfrm>
              <a:off x="10160" y="16510"/>
              <a:ext cx="9641194" cy="1891557"/>
            </a:xfrm>
            <a:custGeom>
              <a:avLst/>
              <a:gdLst/>
              <a:ahLst/>
              <a:cxnLst/>
              <a:rect l="l" t="t" r="r" b="b"/>
              <a:pathLst>
                <a:path w="9641194" h="1891557">
                  <a:moveTo>
                    <a:pt x="9641194" y="1891557"/>
                  </a:moveTo>
                  <a:lnTo>
                    <a:pt x="0" y="1883937"/>
                  </a:lnTo>
                  <a:lnTo>
                    <a:pt x="0" y="669268"/>
                  </a:lnTo>
                  <a:lnTo>
                    <a:pt x="17780" y="19050"/>
                  </a:lnTo>
                  <a:lnTo>
                    <a:pt x="4805923" y="0"/>
                  </a:lnTo>
                  <a:lnTo>
                    <a:pt x="9622144" y="5080"/>
                  </a:lnTo>
                  <a:close/>
                </a:path>
              </a:pathLst>
            </a:custGeom>
            <a:solidFill>
              <a:srgbClr val="FFFFFF"/>
            </a:solidFill>
          </p:spPr>
          <p:txBody>
            <a:bodyPr/>
            <a:lstStyle/>
            <a:p>
              <a:endParaRPr lang="vi-VN"/>
            </a:p>
          </p:txBody>
        </p:sp>
        <p:sp>
          <p:nvSpPr>
            <p:cNvPr id="8" name="Freeform 8"/>
            <p:cNvSpPr/>
            <p:nvPr/>
          </p:nvSpPr>
          <p:spPr>
            <a:xfrm>
              <a:off x="-3810" y="0"/>
              <a:ext cx="9670404" cy="1918227"/>
            </a:xfrm>
            <a:custGeom>
              <a:avLst/>
              <a:gdLst/>
              <a:ahLst/>
              <a:cxnLst/>
              <a:rect l="l" t="t" r="r" b="b"/>
              <a:pathLst>
                <a:path w="9670404" h="1918227">
                  <a:moveTo>
                    <a:pt x="9636114" y="21590"/>
                  </a:moveTo>
                  <a:cubicBezTo>
                    <a:pt x="9637383" y="34290"/>
                    <a:pt x="9637383" y="44450"/>
                    <a:pt x="9638654" y="54610"/>
                  </a:cubicBezTo>
                  <a:cubicBezTo>
                    <a:pt x="9641194" y="92072"/>
                    <a:pt x="9642464" y="132226"/>
                    <a:pt x="9645004" y="170946"/>
                  </a:cubicBezTo>
                  <a:cubicBezTo>
                    <a:pt x="9645004" y="226875"/>
                    <a:pt x="9657704" y="1329677"/>
                    <a:pt x="9664054" y="1385606"/>
                  </a:cubicBezTo>
                  <a:cubicBezTo>
                    <a:pt x="9670404" y="1470217"/>
                    <a:pt x="9666594" y="1556261"/>
                    <a:pt x="9666594" y="1640871"/>
                  </a:cubicBezTo>
                  <a:cubicBezTo>
                    <a:pt x="9666594" y="1715443"/>
                    <a:pt x="9667864" y="1784279"/>
                    <a:pt x="9669133" y="1857267"/>
                  </a:cubicBezTo>
                  <a:cubicBezTo>
                    <a:pt x="9669133" y="1878857"/>
                    <a:pt x="9669133" y="1892827"/>
                    <a:pt x="9669133" y="1916957"/>
                  </a:cubicBezTo>
                  <a:cubicBezTo>
                    <a:pt x="9646273" y="1916957"/>
                    <a:pt x="9625954" y="1918227"/>
                    <a:pt x="9579829" y="1916957"/>
                  </a:cubicBezTo>
                  <a:cubicBezTo>
                    <a:pt x="9087159" y="1911877"/>
                    <a:pt x="8586912" y="1918227"/>
                    <a:pt x="8094243" y="1913147"/>
                  </a:cubicBezTo>
                  <a:cubicBezTo>
                    <a:pt x="7798642" y="1909337"/>
                    <a:pt x="7510621" y="1911877"/>
                    <a:pt x="7215019" y="1909337"/>
                  </a:cubicBezTo>
                  <a:cubicBezTo>
                    <a:pt x="7078588" y="1908067"/>
                    <a:pt x="6942157" y="1906797"/>
                    <a:pt x="6805726" y="1905527"/>
                  </a:cubicBezTo>
                  <a:cubicBezTo>
                    <a:pt x="6722351" y="1905527"/>
                    <a:pt x="6646556" y="1906797"/>
                    <a:pt x="6563182" y="1906797"/>
                  </a:cubicBezTo>
                  <a:cubicBezTo>
                    <a:pt x="6350955" y="1905527"/>
                    <a:pt x="5767332" y="1906797"/>
                    <a:pt x="5555106" y="1905527"/>
                  </a:cubicBezTo>
                  <a:cubicBezTo>
                    <a:pt x="5403516" y="1904257"/>
                    <a:pt x="2371710" y="1913147"/>
                    <a:pt x="2220119" y="1911877"/>
                  </a:cubicBezTo>
                  <a:cubicBezTo>
                    <a:pt x="2182222" y="1911877"/>
                    <a:pt x="2136745" y="1913147"/>
                    <a:pt x="2098847" y="1913147"/>
                  </a:cubicBezTo>
                  <a:cubicBezTo>
                    <a:pt x="2007893" y="1913147"/>
                    <a:pt x="1924519" y="1914417"/>
                    <a:pt x="1833564" y="1914417"/>
                  </a:cubicBezTo>
                  <a:cubicBezTo>
                    <a:pt x="1606179" y="1914417"/>
                    <a:pt x="1386373" y="1913147"/>
                    <a:pt x="1158988" y="1911877"/>
                  </a:cubicBezTo>
                  <a:cubicBezTo>
                    <a:pt x="1022556" y="1910607"/>
                    <a:pt x="886125" y="1909337"/>
                    <a:pt x="757273" y="1908067"/>
                  </a:cubicBezTo>
                  <a:cubicBezTo>
                    <a:pt x="514729" y="1906797"/>
                    <a:pt x="272184" y="1905527"/>
                    <a:pt x="48260" y="1905527"/>
                  </a:cubicBezTo>
                  <a:cubicBezTo>
                    <a:pt x="38100" y="1905527"/>
                    <a:pt x="29210" y="1905527"/>
                    <a:pt x="19050" y="1904257"/>
                  </a:cubicBezTo>
                  <a:cubicBezTo>
                    <a:pt x="10160" y="1902987"/>
                    <a:pt x="5080" y="1896637"/>
                    <a:pt x="7620" y="1887747"/>
                  </a:cubicBezTo>
                  <a:cubicBezTo>
                    <a:pt x="16510" y="1855982"/>
                    <a:pt x="12700" y="1820131"/>
                    <a:pt x="11430" y="1782845"/>
                  </a:cubicBezTo>
                  <a:cubicBezTo>
                    <a:pt x="10160" y="1706839"/>
                    <a:pt x="6350" y="1632267"/>
                    <a:pt x="7620" y="1556261"/>
                  </a:cubicBezTo>
                  <a:cubicBezTo>
                    <a:pt x="5080" y="1461612"/>
                    <a:pt x="0" y="289974"/>
                    <a:pt x="7620" y="193891"/>
                  </a:cubicBezTo>
                  <a:cubicBezTo>
                    <a:pt x="8890" y="175248"/>
                    <a:pt x="7620" y="155171"/>
                    <a:pt x="8890" y="136528"/>
                  </a:cubicBezTo>
                  <a:cubicBezTo>
                    <a:pt x="10160" y="106413"/>
                    <a:pt x="12700" y="73429"/>
                    <a:pt x="13970" y="44450"/>
                  </a:cubicBezTo>
                  <a:cubicBezTo>
                    <a:pt x="13970" y="41910"/>
                    <a:pt x="15240" y="39370"/>
                    <a:pt x="16510" y="38100"/>
                  </a:cubicBezTo>
                  <a:cubicBezTo>
                    <a:pt x="38100" y="35560"/>
                    <a:pt x="82697" y="30480"/>
                    <a:pt x="203969" y="29210"/>
                  </a:cubicBezTo>
                  <a:cubicBezTo>
                    <a:pt x="408616" y="25400"/>
                    <a:pt x="613263" y="22860"/>
                    <a:pt x="825489" y="20320"/>
                  </a:cubicBezTo>
                  <a:cubicBezTo>
                    <a:pt x="969500" y="17780"/>
                    <a:pt x="1113510" y="16510"/>
                    <a:pt x="1249942" y="13970"/>
                  </a:cubicBezTo>
                  <a:cubicBezTo>
                    <a:pt x="1386373" y="11430"/>
                    <a:pt x="1530384" y="8890"/>
                    <a:pt x="1666815" y="8890"/>
                  </a:cubicBezTo>
                  <a:cubicBezTo>
                    <a:pt x="1818405" y="7620"/>
                    <a:pt x="1969996" y="10160"/>
                    <a:pt x="2121586" y="8890"/>
                  </a:cubicBezTo>
                  <a:cubicBezTo>
                    <a:pt x="2311074" y="8890"/>
                    <a:pt x="5744594" y="6350"/>
                    <a:pt x="5934082" y="5080"/>
                  </a:cubicBezTo>
                  <a:cubicBezTo>
                    <a:pt x="6115990" y="3810"/>
                    <a:pt x="6297898" y="2540"/>
                    <a:pt x="6487386" y="2540"/>
                  </a:cubicBezTo>
                  <a:cubicBezTo>
                    <a:pt x="6798146" y="1270"/>
                    <a:pt x="7101327" y="0"/>
                    <a:pt x="7412087" y="0"/>
                  </a:cubicBezTo>
                  <a:cubicBezTo>
                    <a:pt x="7540939" y="0"/>
                    <a:pt x="7677370" y="2540"/>
                    <a:pt x="7806222" y="2540"/>
                  </a:cubicBezTo>
                  <a:cubicBezTo>
                    <a:pt x="8162459" y="3810"/>
                    <a:pt x="8526276" y="5080"/>
                    <a:pt x="8882513" y="7620"/>
                  </a:cubicBezTo>
                  <a:cubicBezTo>
                    <a:pt x="9072001" y="8890"/>
                    <a:pt x="9261488" y="12700"/>
                    <a:pt x="9450977" y="16510"/>
                  </a:cubicBezTo>
                  <a:cubicBezTo>
                    <a:pt x="9496454" y="16510"/>
                    <a:pt x="9541931" y="16510"/>
                    <a:pt x="9579829" y="16510"/>
                  </a:cubicBezTo>
                  <a:cubicBezTo>
                    <a:pt x="9617064" y="17780"/>
                    <a:pt x="9625954" y="20320"/>
                    <a:pt x="9636114" y="21590"/>
                  </a:cubicBezTo>
                  <a:close/>
                  <a:moveTo>
                    <a:pt x="9646273" y="1900447"/>
                  </a:moveTo>
                  <a:cubicBezTo>
                    <a:pt x="9647544" y="1883937"/>
                    <a:pt x="9648814" y="1871237"/>
                    <a:pt x="9648814" y="1858537"/>
                  </a:cubicBezTo>
                  <a:cubicBezTo>
                    <a:pt x="9647544" y="1777108"/>
                    <a:pt x="9646273" y="1701103"/>
                    <a:pt x="9646273" y="1619360"/>
                  </a:cubicBezTo>
                  <a:cubicBezTo>
                    <a:pt x="9646273" y="1582074"/>
                    <a:pt x="9648814" y="1544788"/>
                    <a:pt x="9647544" y="1507503"/>
                  </a:cubicBezTo>
                  <a:cubicBezTo>
                    <a:pt x="9647544" y="1473085"/>
                    <a:pt x="9646273" y="1437233"/>
                    <a:pt x="9645004" y="1402815"/>
                  </a:cubicBezTo>
                  <a:cubicBezTo>
                    <a:pt x="9639923" y="1349754"/>
                    <a:pt x="9628494" y="251254"/>
                    <a:pt x="9628494" y="198193"/>
                  </a:cubicBezTo>
                  <a:cubicBezTo>
                    <a:pt x="9625954" y="153737"/>
                    <a:pt x="9623414" y="107847"/>
                    <a:pt x="9620873" y="63500"/>
                  </a:cubicBezTo>
                  <a:cubicBezTo>
                    <a:pt x="9619604" y="44450"/>
                    <a:pt x="9618333" y="43180"/>
                    <a:pt x="9557090" y="41910"/>
                  </a:cubicBezTo>
                  <a:cubicBezTo>
                    <a:pt x="9534352" y="41910"/>
                    <a:pt x="9519193" y="41910"/>
                    <a:pt x="9496454" y="40640"/>
                  </a:cubicBezTo>
                  <a:cubicBezTo>
                    <a:pt x="9306966" y="36830"/>
                    <a:pt x="9109898" y="31750"/>
                    <a:pt x="8920411" y="30480"/>
                  </a:cubicBezTo>
                  <a:cubicBezTo>
                    <a:pt x="8458061" y="26670"/>
                    <a:pt x="7988130" y="25400"/>
                    <a:pt x="7525780" y="22860"/>
                  </a:cubicBezTo>
                  <a:cubicBezTo>
                    <a:pt x="7457564" y="22860"/>
                    <a:pt x="7381769" y="22860"/>
                    <a:pt x="7313554" y="22860"/>
                  </a:cubicBezTo>
                  <a:cubicBezTo>
                    <a:pt x="7199861" y="22860"/>
                    <a:pt x="7086168" y="22860"/>
                    <a:pt x="6980055" y="22860"/>
                  </a:cubicBezTo>
                  <a:cubicBezTo>
                    <a:pt x="6737511" y="22860"/>
                    <a:pt x="6494966" y="22860"/>
                    <a:pt x="6260001" y="24130"/>
                  </a:cubicBezTo>
                  <a:cubicBezTo>
                    <a:pt x="6055354" y="25400"/>
                    <a:pt x="2606675" y="29210"/>
                    <a:pt x="2402028" y="29210"/>
                  </a:cubicBezTo>
                  <a:cubicBezTo>
                    <a:pt x="2068530" y="29210"/>
                    <a:pt x="1735031" y="26670"/>
                    <a:pt x="1401532" y="33020"/>
                  </a:cubicBezTo>
                  <a:cubicBezTo>
                    <a:pt x="1227203" y="36830"/>
                    <a:pt x="1060454" y="36830"/>
                    <a:pt x="893705" y="38100"/>
                  </a:cubicBezTo>
                  <a:cubicBezTo>
                    <a:pt x="605683" y="41910"/>
                    <a:pt x="317661" y="45720"/>
                    <a:pt x="49530" y="50800"/>
                  </a:cubicBezTo>
                  <a:cubicBezTo>
                    <a:pt x="36830" y="50800"/>
                    <a:pt x="34290" y="53340"/>
                    <a:pt x="33020" y="69127"/>
                  </a:cubicBezTo>
                  <a:cubicBezTo>
                    <a:pt x="31750" y="94940"/>
                    <a:pt x="31750" y="120753"/>
                    <a:pt x="30480" y="146567"/>
                  </a:cubicBezTo>
                  <a:cubicBezTo>
                    <a:pt x="29210" y="189589"/>
                    <a:pt x="26670" y="231177"/>
                    <a:pt x="25400" y="274199"/>
                  </a:cubicBezTo>
                  <a:cubicBezTo>
                    <a:pt x="20320" y="320090"/>
                    <a:pt x="26670" y="1441535"/>
                    <a:pt x="29210" y="1487425"/>
                  </a:cubicBezTo>
                  <a:cubicBezTo>
                    <a:pt x="29210" y="1536184"/>
                    <a:pt x="29210" y="1586377"/>
                    <a:pt x="30480" y="1635135"/>
                  </a:cubicBezTo>
                  <a:cubicBezTo>
                    <a:pt x="30480" y="1670987"/>
                    <a:pt x="33020" y="1706839"/>
                    <a:pt x="33020" y="1742691"/>
                  </a:cubicBezTo>
                  <a:cubicBezTo>
                    <a:pt x="33020" y="1781411"/>
                    <a:pt x="33020" y="1820131"/>
                    <a:pt x="31750" y="1858537"/>
                  </a:cubicBezTo>
                  <a:cubicBezTo>
                    <a:pt x="31750" y="1862347"/>
                    <a:pt x="31750" y="1864887"/>
                    <a:pt x="31750" y="1868697"/>
                  </a:cubicBezTo>
                  <a:cubicBezTo>
                    <a:pt x="31750" y="1878857"/>
                    <a:pt x="35560" y="1882667"/>
                    <a:pt x="44450" y="1882667"/>
                  </a:cubicBezTo>
                  <a:cubicBezTo>
                    <a:pt x="97856" y="1882667"/>
                    <a:pt x="203969" y="1883937"/>
                    <a:pt x="302502" y="1883937"/>
                  </a:cubicBezTo>
                  <a:cubicBezTo>
                    <a:pt x="446513" y="1883937"/>
                    <a:pt x="598104" y="1881397"/>
                    <a:pt x="742114" y="1883937"/>
                  </a:cubicBezTo>
                  <a:cubicBezTo>
                    <a:pt x="977079" y="1887747"/>
                    <a:pt x="1212044" y="1890287"/>
                    <a:pt x="1447009" y="1889017"/>
                  </a:cubicBezTo>
                  <a:cubicBezTo>
                    <a:pt x="1598599" y="1887747"/>
                    <a:pt x="1742610" y="1890287"/>
                    <a:pt x="1894201" y="1890287"/>
                  </a:cubicBezTo>
                  <a:cubicBezTo>
                    <a:pt x="2114006" y="1890287"/>
                    <a:pt x="2333812" y="1889017"/>
                    <a:pt x="2553618" y="1890287"/>
                  </a:cubicBezTo>
                  <a:cubicBezTo>
                    <a:pt x="2879537" y="1891557"/>
                    <a:pt x="6457068" y="1881397"/>
                    <a:pt x="6790567" y="1883937"/>
                  </a:cubicBezTo>
                  <a:cubicBezTo>
                    <a:pt x="6934578" y="1885207"/>
                    <a:pt x="7078588" y="1886477"/>
                    <a:pt x="7215020" y="1886477"/>
                  </a:cubicBezTo>
                  <a:cubicBezTo>
                    <a:pt x="7465144" y="1889017"/>
                    <a:pt x="7707689" y="1885207"/>
                    <a:pt x="7957812" y="1889017"/>
                  </a:cubicBezTo>
                  <a:cubicBezTo>
                    <a:pt x="8162459" y="1891557"/>
                    <a:pt x="8367106" y="1891557"/>
                    <a:pt x="8571753" y="1894097"/>
                  </a:cubicBezTo>
                  <a:cubicBezTo>
                    <a:pt x="8874934" y="1897907"/>
                    <a:pt x="9178114" y="1900447"/>
                    <a:pt x="9481295" y="1901717"/>
                  </a:cubicBezTo>
                  <a:cubicBezTo>
                    <a:pt x="9594987" y="1901717"/>
                    <a:pt x="9625954" y="1900447"/>
                    <a:pt x="9646273" y="1900447"/>
                  </a:cubicBezTo>
                  <a:close/>
                </a:path>
              </a:pathLst>
            </a:custGeom>
            <a:solidFill>
              <a:srgbClr val="000000"/>
            </a:solidFill>
          </p:spPr>
          <p:txBody>
            <a:bodyPr/>
            <a:lstStyle/>
            <a:p>
              <a:endParaRPr lang="vi-VN"/>
            </a:p>
          </p:txBody>
        </p:sp>
      </p:grpSp>
      <p:pic>
        <p:nvPicPr>
          <p:cNvPr id="9"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61649" y="2177245"/>
            <a:ext cx="2183180" cy="734342"/>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97729" y="7913249"/>
            <a:ext cx="2183180" cy="2137956"/>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5324052" y="1806240"/>
            <a:ext cx="2175429" cy="1779896"/>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5607773" y="7635446"/>
            <a:ext cx="1617076" cy="1671790"/>
          </a:xfrm>
          <a:prstGeom prst="rect">
            <a:avLst/>
          </a:prstGeom>
        </p:spPr>
      </p:pic>
      <p:pic>
        <p:nvPicPr>
          <p:cNvPr id="38" name="Picture 3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5153132" y="-500011"/>
            <a:ext cx="4122295" cy="4114800"/>
          </a:xfrm>
          <a:prstGeom prst="rect">
            <a:avLst/>
          </a:prstGeom>
        </p:spPr>
      </p:pic>
      <p:sp>
        <p:nvSpPr>
          <p:cNvPr id="13" name="Oval 12"/>
          <p:cNvSpPr/>
          <p:nvPr/>
        </p:nvSpPr>
        <p:spPr>
          <a:xfrm>
            <a:off x="7756130" y="1108634"/>
            <a:ext cx="2775739" cy="140003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2</a:t>
            </a:r>
          </a:p>
        </p:txBody>
      </p:sp>
      <p:sp>
        <p:nvSpPr>
          <p:cNvPr id="14" name="TextBox 13"/>
          <p:cNvSpPr txBox="1"/>
          <p:nvPr/>
        </p:nvSpPr>
        <p:spPr>
          <a:xfrm>
            <a:off x="1752600" y="2781424"/>
            <a:ext cx="13839562" cy="403334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bay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bay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p>
          <a:p>
            <a:pPr algn="just">
              <a:lnSpc>
                <a:spcPct val="150000"/>
              </a:lnSpc>
            </a:pPr>
            <a:r>
              <a:rPr lang="en-US" sz="4400" dirty="0">
                <a:latin typeface="Times New Roman" panose="02020603050405020304" pitchFamily="18" charset="0"/>
                <a:cs typeface="Times New Roman" panose="02020603050405020304" pitchFamily="18" charset="0"/>
              </a:rPr>
              <a:t>a) Em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lấy</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F0D5568E-1815-8A20-171B-0D0E9972C7C7}"/>
              </a:ext>
            </a:extLst>
          </p:cNvPr>
          <p:cNvSpPr txBox="1"/>
          <p:nvPr/>
        </p:nvSpPr>
        <p:spPr>
          <a:xfrm>
            <a:off x="2512502" y="7132718"/>
            <a:ext cx="13099820" cy="1446550"/>
          </a:xfrm>
          <a:prstGeom prst="rect">
            <a:avLst/>
          </a:prstGeom>
          <a:solidFill>
            <a:srgbClr val="92D050"/>
          </a:solid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lấy</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bay.</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up)">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up)">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0FDE8-EB06-8CAA-471A-D05C478614DC}"/>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01DB4BDC-8910-DBD4-825D-44B804A495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44432" y="7249836"/>
            <a:ext cx="3912801" cy="4114800"/>
          </a:xfrm>
          <a:prstGeom prst="rect">
            <a:avLst/>
          </a:prstGeom>
        </p:spPr>
      </p:pic>
      <p:grpSp>
        <p:nvGrpSpPr>
          <p:cNvPr id="3" name="Group 3">
            <a:extLst>
              <a:ext uri="{FF2B5EF4-FFF2-40B4-BE49-F238E27FC236}">
                <a16:creationId xmlns:a16="http://schemas.microsoft.com/office/drawing/2014/main" id="{DEA502C9-2769-E8EC-7CA6-B33897DB62C1}"/>
              </a:ext>
            </a:extLst>
          </p:cNvPr>
          <p:cNvGrpSpPr/>
          <p:nvPr/>
        </p:nvGrpSpPr>
        <p:grpSpPr>
          <a:xfrm>
            <a:off x="403302" y="659794"/>
            <a:ext cx="17449799" cy="8927957"/>
            <a:chOff x="0" y="0"/>
            <a:chExt cx="16875989" cy="7858896"/>
          </a:xfrm>
        </p:grpSpPr>
        <p:sp>
          <p:nvSpPr>
            <p:cNvPr id="4" name="Freeform 4">
              <a:extLst>
                <a:ext uri="{FF2B5EF4-FFF2-40B4-BE49-F238E27FC236}">
                  <a16:creationId xmlns:a16="http://schemas.microsoft.com/office/drawing/2014/main" id="{1E4ED954-A12C-1B29-6BD9-1C422792F235}"/>
                </a:ext>
              </a:extLst>
            </p:cNvPr>
            <p:cNvSpPr/>
            <p:nvPr/>
          </p:nvSpPr>
          <p:spPr>
            <a:xfrm>
              <a:off x="10160" y="16510"/>
              <a:ext cx="16853130" cy="7830956"/>
            </a:xfrm>
            <a:custGeom>
              <a:avLst/>
              <a:gdLst/>
              <a:ahLst/>
              <a:cxnLst/>
              <a:rect l="l" t="t" r="r" b="b"/>
              <a:pathLst>
                <a:path w="16853130" h="7830956">
                  <a:moveTo>
                    <a:pt x="16853130" y="7830956"/>
                  </a:moveTo>
                  <a:lnTo>
                    <a:pt x="0" y="7823335"/>
                  </a:lnTo>
                  <a:lnTo>
                    <a:pt x="0" y="2729207"/>
                  </a:lnTo>
                  <a:lnTo>
                    <a:pt x="17780" y="19050"/>
                  </a:lnTo>
                  <a:lnTo>
                    <a:pt x="8402620" y="0"/>
                  </a:lnTo>
                  <a:lnTo>
                    <a:pt x="16834080" y="5080"/>
                  </a:lnTo>
                  <a:close/>
                </a:path>
              </a:pathLst>
            </a:custGeom>
            <a:solidFill>
              <a:srgbClr val="FFFFFF"/>
            </a:solidFill>
          </p:spPr>
          <p:txBody>
            <a:bodyPr/>
            <a:lstStyle/>
            <a:p>
              <a:endParaRPr lang="vi-VN" dirty="0"/>
            </a:p>
          </p:txBody>
        </p:sp>
        <p:sp>
          <p:nvSpPr>
            <p:cNvPr id="5" name="Freeform 5">
              <a:extLst>
                <a:ext uri="{FF2B5EF4-FFF2-40B4-BE49-F238E27FC236}">
                  <a16:creationId xmlns:a16="http://schemas.microsoft.com/office/drawing/2014/main" id="{5B41E978-4748-2B65-13BE-C2F1C62975A5}"/>
                </a:ext>
              </a:extLst>
            </p:cNvPr>
            <p:cNvSpPr/>
            <p:nvPr/>
          </p:nvSpPr>
          <p:spPr>
            <a:xfrm>
              <a:off x="-3810" y="0"/>
              <a:ext cx="16882339" cy="7857626"/>
            </a:xfrm>
            <a:custGeom>
              <a:avLst/>
              <a:gdLst/>
              <a:ahLst/>
              <a:cxnLst/>
              <a:rect l="l" t="t" r="r" b="b"/>
              <a:pathLst>
                <a:path w="16882339" h="7857626">
                  <a:moveTo>
                    <a:pt x="16848050" y="21590"/>
                  </a:moveTo>
                  <a:cubicBezTo>
                    <a:pt x="16849320" y="34290"/>
                    <a:pt x="16849320" y="44450"/>
                    <a:pt x="16850589" y="54610"/>
                  </a:cubicBezTo>
                  <a:cubicBezTo>
                    <a:pt x="16853129" y="183972"/>
                    <a:pt x="16854400" y="357230"/>
                    <a:pt x="16856939" y="524300"/>
                  </a:cubicBezTo>
                  <a:cubicBezTo>
                    <a:pt x="16856939" y="765624"/>
                    <a:pt x="16869639" y="5524035"/>
                    <a:pt x="16875989" y="5765358"/>
                  </a:cubicBezTo>
                  <a:cubicBezTo>
                    <a:pt x="16882339" y="6130438"/>
                    <a:pt x="16878529" y="6501705"/>
                    <a:pt x="16878529" y="6866785"/>
                  </a:cubicBezTo>
                  <a:cubicBezTo>
                    <a:pt x="16878529" y="7188550"/>
                    <a:pt x="16879800" y="7485564"/>
                    <a:pt x="16881070" y="7796666"/>
                  </a:cubicBezTo>
                  <a:cubicBezTo>
                    <a:pt x="16881070" y="7818256"/>
                    <a:pt x="16881070" y="7832226"/>
                    <a:pt x="16881070" y="7856356"/>
                  </a:cubicBezTo>
                  <a:cubicBezTo>
                    <a:pt x="16858209" y="7856356"/>
                    <a:pt x="16837889" y="7857626"/>
                    <a:pt x="16768371" y="7856356"/>
                  </a:cubicBezTo>
                  <a:cubicBezTo>
                    <a:pt x="15903936" y="7851276"/>
                    <a:pt x="15026200" y="7857626"/>
                    <a:pt x="14161764" y="7852545"/>
                  </a:cubicBezTo>
                  <a:cubicBezTo>
                    <a:pt x="13643103" y="7848736"/>
                    <a:pt x="13137740" y="7851276"/>
                    <a:pt x="12619079" y="7848736"/>
                  </a:cubicBezTo>
                  <a:cubicBezTo>
                    <a:pt x="12379696" y="7847466"/>
                    <a:pt x="12140313" y="7846195"/>
                    <a:pt x="11900931" y="7844926"/>
                  </a:cubicBezTo>
                  <a:cubicBezTo>
                    <a:pt x="11754642" y="7844926"/>
                    <a:pt x="11621652" y="7846195"/>
                    <a:pt x="11475363" y="7846195"/>
                  </a:cubicBezTo>
                  <a:cubicBezTo>
                    <a:pt x="11102991" y="7844926"/>
                    <a:pt x="10078966" y="7846195"/>
                    <a:pt x="9706594" y="7844926"/>
                  </a:cubicBezTo>
                  <a:cubicBezTo>
                    <a:pt x="9440613" y="7843656"/>
                    <a:pt x="4121006" y="7852545"/>
                    <a:pt x="3855026" y="7851276"/>
                  </a:cubicBezTo>
                  <a:cubicBezTo>
                    <a:pt x="3788531" y="7851276"/>
                    <a:pt x="3708737" y="7852545"/>
                    <a:pt x="3642241" y="7852545"/>
                  </a:cubicBezTo>
                  <a:cubicBezTo>
                    <a:pt x="3482653" y="7852545"/>
                    <a:pt x="3336364" y="7853816"/>
                    <a:pt x="3176776" y="7853816"/>
                  </a:cubicBezTo>
                  <a:cubicBezTo>
                    <a:pt x="2777805" y="7853816"/>
                    <a:pt x="2392134" y="7852545"/>
                    <a:pt x="1993163" y="7851276"/>
                  </a:cubicBezTo>
                  <a:cubicBezTo>
                    <a:pt x="1753781" y="7850006"/>
                    <a:pt x="1514399" y="7848736"/>
                    <a:pt x="1288315" y="7847466"/>
                  </a:cubicBezTo>
                  <a:cubicBezTo>
                    <a:pt x="862747" y="7846195"/>
                    <a:pt x="437178" y="7844926"/>
                    <a:pt x="48260" y="7844926"/>
                  </a:cubicBezTo>
                  <a:cubicBezTo>
                    <a:pt x="38100" y="7844926"/>
                    <a:pt x="29210" y="7844926"/>
                    <a:pt x="19050" y="7843656"/>
                  </a:cubicBezTo>
                  <a:cubicBezTo>
                    <a:pt x="10160" y="7842386"/>
                    <a:pt x="5080" y="7836036"/>
                    <a:pt x="7620" y="7827145"/>
                  </a:cubicBezTo>
                  <a:cubicBezTo>
                    <a:pt x="16510" y="7794954"/>
                    <a:pt x="12700" y="7640258"/>
                    <a:pt x="11430" y="7479376"/>
                  </a:cubicBezTo>
                  <a:cubicBezTo>
                    <a:pt x="10160" y="7151423"/>
                    <a:pt x="6350" y="6829658"/>
                    <a:pt x="7620" y="6501705"/>
                  </a:cubicBezTo>
                  <a:cubicBezTo>
                    <a:pt x="5080" y="6093311"/>
                    <a:pt x="0" y="1037886"/>
                    <a:pt x="7620" y="623305"/>
                  </a:cubicBezTo>
                  <a:cubicBezTo>
                    <a:pt x="8890" y="542863"/>
                    <a:pt x="7620" y="456234"/>
                    <a:pt x="8890" y="375793"/>
                  </a:cubicBezTo>
                  <a:cubicBezTo>
                    <a:pt x="10160" y="245850"/>
                    <a:pt x="12700" y="103530"/>
                    <a:pt x="13970" y="44450"/>
                  </a:cubicBezTo>
                  <a:cubicBezTo>
                    <a:pt x="13970" y="41910"/>
                    <a:pt x="15240" y="39370"/>
                    <a:pt x="16510" y="38100"/>
                  </a:cubicBezTo>
                  <a:cubicBezTo>
                    <a:pt x="38100" y="35560"/>
                    <a:pt x="104703" y="30480"/>
                    <a:pt x="317487" y="29210"/>
                  </a:cubicBezTo>
                  <a:cubicBezTo>
                    <a:pt x="676561" y="25400"/>
                    <a:pt x="1035634" y="22860"/>
                    <a:pt x="1408007" y="20320"/>
                  </a:cubicBezTo>
                  <a:cubicBezTo>
                    <a:pt x="1660688" y="17780"/>
                    <a:pt x="1913369" y="16510"/>
                    <a:pt x="2152752" y="13970"/>
                  </a:cubicBezTo>
                  <a:cubicBezTo>
                    <a:pt x="2392134" y="11430"/>
                    <a:pt x="2644815" y="8890"/>
                    <a:pt x="2884198" y="8890"/>
                  </a:cubicBezTo>
                  <a:cubicBezTo>
                    <a:pt x="3150178" y="7620"/>
                    <a:pt x="3416158" y="10160"/>
                    <a:pt x="3682139" y="8890"/>
                  </a:cubicBezTo>
                  <a:cubicBezTo>
                    <a:pt x="4014614" y="8890"/>
                    <a:pt x="10039069" y="6350"/>
                    <a:pt x="10371545" y="5080"/>
                  </a:cubicBezTo>
                  <a:cubicBezTo>
                    <a:pt x="10690720" y="3810"/>
                    <a:pt x="11009897" y="2540"/>
                    <a:pt x="11342373" y="2540"/>
                  </a:cubicBezTo>
                  <a:cubicBezTo>
                    <a:pt x="11887633" y="1270"/>
                    <a:pt x="12419593" y="0"/>
                    <a:pt x="12964853" y="0"/>
                  </a:cubicBezTo>
                  <a:cubicBezTo>
                    <a:pt x="13190937" y="0"/>
                    <a:pt x="13430319" y="2540"/>
                    <a:pt x="13656401" y="2540"/>
                  </a:cubicBezTo>
                  <a:cubicBezTo>
                    <a:pt x="14281456" y="3810"/>
                    <a:pt x="14919808" y="5080"/>
                    <a:pt x="15544863" y="7620"/>
                  </a:cubicBezTo>
                  <a:cubicBezTo>
                    <a:pt x="15877337" y="8890"/>
                    <a:pt x="16209813" y="12700"/>
                    <a:pt x="16542289" y="16510"/>
                  </a:cubicBezTo>
                  <a:cubicBezTo>
                    <a:pt x="16622082" y="16510"/>
                    <a:pt x="16701878" y="16510"/>
                    <a:pt x="16768371" y="16510"/>
                  </a:cubicBezTo>
                  <a:cubicBezTo>
                    <a:pt x="16829000" y="17780"/>
                    <a:pt x="16837889" y="20320"/>
                    <a:pt x="16848050" y="21590"/>
                  </a:cubicBezTo>
                  <a:close/>
                  <a:moveTo>
                    <a:pt x="16858209" y="7839845"/>
                  </a:moveTo>
                  <a:cubicBezTo>
                    <a:pt x="16859479" y="7823336"/>
                    <a:pt x="16860750" y="7810636"/>
                    <a:pt x="16860750" y="7797936"/>
                  </a:cubicBezTo>
                  <a:cubicBezTo>
                    <a:pt x="16859479" y="7454626"/>
                    <a:pt x="16858209" y="7126673"/>
                    <a:pt x="16858209" y="6773969"/>
                  </a:cubicBezTo>
                  <a:cubicBezTo>
                    <a:pt x="16858209" y="6613085"/>
                    <a:pt x="16860750" y="6452203"/>
                    <a:pt x="16859479" y="6291321"/>
                  </a:cubicBezTo>
                  <a:cubicBezTo>
                    <a:pt x="16859479" y="6142814"/>
                    <a:pt x="16858209" y="5988119"/>
                    <a:pt x="16856939" y="5839612"/>
                  </a:cubicBezTo>
                  <a:cubicBezTo>
                    <a:pt x="16851859" y="5610664"/>
                    <a:pt x="16840429" y="870816"/>
                    <a:pt x="16840429" y="641868"/>
                  </a:cubicBezTo>
                  <a:cubicBezTo>
                    <a:pt x="16837889" y="450047"/>
                    <a:pt x="16835350" y="252037"/>
                    <a:pt x="16832809" y="63500"/>
                  </a:cubicBezTo>
                  <a:cubicBezTo>
                    <a:pt x="16831539" y="44450"/>
                    <a:pt x="16830270" y="43180"/>
                    <a:pt x="16728476" y="41910"/>
                  </a:cubicBezTo>
                  <a:cubicBezTo>
                    <a:pt x="16688578" y="41910"/>
                    <a:pt x="16661981" y="41910"/>
                    <a:pt x="16622082" y="40640"/>
                  </a:cubicBezTo>
                  <a:cubicBezTo>
                    <a:pt x="16289608" y="36830"/>
                    <a:pt x="15943834" y="31750"/>
                    <a:pt x="15611358" y="30480"/>
                  </a:cubicBezTo>
                  <a:cubicBezTo>
                    <a:pt x="14800118" y="26670"/>
                    <a:pt x="13975579" y="25400"/>
                    <a:pt x="13164338" y="22860"/>
                  </a:cubicBezTo>
                  <a:cubicBezTo>
                    <a:pt x="13044648" y="22860"/>
                    <a:pt x="12911658" y="22860"/>
                    <a:pt x="12791967" y="22860"/>
                  </a:cubicBezTo>
                  <a:cubicBezTo>
                    <a:pt x="12592481" y="22860"/>
                    <a:pt x="12392996" y="22860"/>
                    <a:pt x="12206809" y="22860"/>
                  </a:cubicBezTo>
                  <a:cubicBezTo>
                    <a:pt x="11781241" y="22860"/>
                    <a:pt x="11355672" y="22860"/>
                    <a:pt x="10943403" y="24130"/>
                  </a:cubicBezTo>
                  <a:cubicBezTo>
                    <a:pt x="10584329" y="25400"/>
                    <a:pt x="4533275" y="29210"/>
                    <a:pt x="4174202" y="29210"/>
                  </a:cubicBezTo>
                  <a:cubicBezTo>
                    <a:pt x="3589046" y="29210"/>
                    <a:pt x="3003889" y="26670"/>
                    <a:pt x="2418732" y="33020"/>
                  </a:cubicBezTo>
                  <a:cubicBezTo>
                    <a:pt x="2112855" y="36830"/>
                    <a:pt x="1820276" y="36830"/>
                    <a:pt x="1527698" y="38100"/>
                  </a:cubicBezTo>
                  <a:cubicBezTo>
                    <a:pt x="1022335" y="41910"/>
                    <a:pt x="516972" y="45720"/>
                    <a:pt x="49530" y="50800"/>
                  </a:cubicBezTo>
                  <a:cubicBezTo>
                    <a:pt x="36830" y="50800"/>
                    <a:pt x="34290" y="53340"/>
                    <a:pt x="33020" y="84967"/>
                  </a:cubicBezTo>
                  <a:cubicBezTo>
                    <a:pt x="31750" y="196347"/>
                    <a:pt x="31750" y="307727"/>
                    <a:pt x="30480" y="419108"/>
                  </a:cubicBezTo>
                  <a:cubicBezTo>
                    <a:pt x="29210" y="604741"/>
                    <a:pt x="26670" y="784187"/>
                    <a:pt x="25400" y="969821"/>
                  </a:cubicBezTo>
                  <a:cubicBezTo>
                    <a:pt x="20320" y="1167830"/>
                    <a:pt x="26670" y="6006683"/>
                    <a:pt x="29210" y="6204691"/>
                  </a:cubicBezTo>
                  <a:cubicBezTo>
                    <a:pt x="29210" y="6415076"/>
                    <a:pt x="29210" y="6631649"/>
                    <a:pt x="30480" y="6842034"/>
                  </a:cubicBezTo>
                  <a:cubicBezTo>
                    <a:pt x="30480" y="6996729"/>
                    <a:pt x="33020" y="7151423"/>
                    <a:pt x="33020" y="7306118"/>
                  </a:cubicBezTo>
                  <a:cubicBezTo>
                    <a:pt x="33020" y="7473189"/>
                    <a:pt x="33020" y="7640259"/>
                    <a:pt x="31750" y="7797936"/>
                  </a:cubicBezTo>
                  <a:cubicBezTo>
                    <a:pt x="31750" y="7801745"/>
                    <a:pt x="31750" y="7804286"/>
                    <a:pt x="31750" y="7808095"/>
                  </a:cubicBezTo>
                  <a:cubicBezTo>
                    <a:pt x="31750" y="7818256"/>
                    <a:pt x="35560" y="7822066"/>
                    <a:pt x="44450" y="7822066"/>
                  </a:cubicBezTo>
                  <a:cubicBezTo>
                    <a:pt x="131301" y="7822066"/>
                    <a:pt x="317487" y="7823336"/>
                    <a:pt x="490374" y="7823336"/>
                  </a:cubicBezTo>
                  <a:cubicBezTo>
                    <a:pt x="743056" y="7823336"/>
                    <a:pt x="1009036" y="7820795"/>
                    <a:pt x="1261717" y="7823336"/>
                  </a:cubicBezTo>
                  <a:cubicBezTo>
                    <a:pt x="1673987" y="7827145"/>
                    <a:pt x="2086257" y="7829686"/>
                    <a:pt x="2498526" y="7828416"/>
                  </a:cubicBezTo>
                  <a:cubicBezTo>
                    <a:pt x="2764506" y="7827145"/>
                    <a:pt x="3017188" y="7829686"/>
                    <a:pt x="3283168" y="7829686"/>
                  </a:cubicBezTo>
                  <a:cubicBezTo>
                    <a:pt x="3668840" y="7829686"/>
                    <a:pt x="4054511" y="7828416"/>
                    <a:pt x="4440183" y="7829686"/>
                  </a:cubicBezTo>
                  <a:cubicBezTo>
                    <a:pt x="5012040" y="7830956"/>
                    <a:pt x="11289177" y="7820795"/>
                    <a:pt x="11874333" y="7823336"/>
                  </a:cubicBezTo>
                  <a:cubicBezTo>
                    <a:pt x="12127015" y="7824606"/>
                    <a:pt x="12379696" y="7825876"/>
                    <a:pt x="12619079" y="7825876"/>
                  </a:cubicBezTo>
                  <a:cubicBezTo>
                    <a:pt x="13057947" y="7828416"/>
                    <a:pt x="13483514" y="7824606"/>
                    <a:pt x="13922382" y="7828416"/>
                  </a:cubicBezTo>
                  <a:cubicBezTo>
                    <a:pt x="14281456" y="7830956"/>
                    <a:pt x="14640529" y="7830956"/>
                    <a:pt x="14999603" y="7833495"/>
                  </a:cubicBezTo>
                  <a:cubicBezTo>
                    <a:pt x="15531563" y="7837306"/>
                    <a:pt x="16063524" y="7839845"/>
                    <a:pt x="16595486" y="7841116"/>
                  </a:cubicBezTo>
                  <a:cubicBezTo>
                    <a:pt x="16794971" y="7841116"/>
                    <a:pt x="16837889" y="7839845"/>
                    <a:pt x="16858209" y="7839845"/>
                  </a:cubicBezTo>
                  <a:close/>
                </a:path>
              </a:pathLst>
            </a:custGeom>
            <a:solidFill>
              <a:srgbClr val="000000"/>
            </a:solidFill>
          </p:spPr>
          <p:txBody>
            <a:bodyPr/>
            <a:lstStyle/>
            <a:p>
              <a:endParaRPr lang="vi-VN"/>
            </a:p>
          </p:txBody>
        </p:sp>
      </p:grpSp>
      <p:grpSp>
        <p:nvGrpSpPr>
          <p:cNvPr id="6" name="Group 6">
            <a:extLst>
              <a:ext uri="{FF2B5EF4-FFF2-40B4-BE49-F238E27FC236}">
                <a16:creationId xmlns:a16="http://schemas.microsoft.com/office/drawing/2014/main" id="{BF7C1385-D46B-80CE-166E-38D859EB1D53}"/>
              </a:ext>
            </a:extLst>
          </p:cNvPr>
          <p:cNvGrpSpPr/>
          <p:nvPr/>
        </p:nvGrpSpPr>
        <p:grpSpPr>
          <a:xfrm>
            <a:off x="4935660" y="-15354"/>
            <a:ext cx="8807180" cy="1749303"/>
            <a:chOff x="0" y="0"/>
            <a:chExt cx="9664054" cy="1919497"/>
          </a:xfrm>
        </p:grpSpPr>
        <p:sp>
          <p:nvSpPr>
            <p:cNvPr id="7" name="Freeform 7">
              <a:extLst>
                <a:ext uri="{FF2B5EF4-FFF2-40B4-BE49-F238E27FC236}">
                  <a16:creationId xmlns:a16="http://schemas.microsoft.com/office/drawing/2014/main" id="{DD9DA978-41DE-D6BC-29CC-B69233EE7E0A}"/>
                </a:ext>
              </a:extLst>
            </p:cNvPr>
            <p:cNvSpPr/>
            <p:nvPr/>
          </p:nvSpPr>
          <p:spPr>
            <a:xfrm>
              <a:off x="10160" y="16510"/>
              <a:ext cx="9641194" cy="1891557"/>
            </a:xfrm>
            <a:custGeom>
              <a:avLst/>
              <a:gdLst/>
              <a:ahLst/>
              <a:cxnLst/>
              <a:rect l="l" t="t" r="r" b="b"/>
              <a:pathLst>
                <a:path w="9641194" h="1891557">
                  <a:moveTo>
                    <a:pt x="9641194" y="1891557"/>
                  </a:moveTo>
                  <a:lnTo>
                    <a:pt x="0" y="1883937"/>
                  </a:lnTo>
                  <a:lnTo>
                    <a:pt x="0" y="669268"/>
                  </a:lnTo>
                  <a:lnTo>
                    <a:pt x="17780" y="19050"/>
                  </a:lnTo>
                  <a:lnTo>
                    <a:pt x="4805923" y="0"/>
                  </a:lnTo>
                  <a:lnTo>
                    <a:pt x="9622144" y="5080"/>
                  </a:lnTo>
                  <a:close/>
                </a:path>
              </a:pathLst>
            </a:custGeom>
            <a:solidFill>
              <a:srgbClr val="FFFFFF"/>
            </a:solidFill>
          </p:spPr>
          <p:txBody>
            <a:bodyPr/>
            <a:lstStyle/>
            <a:p>
              <a:endParaRPr lang="vi-VN"/>
            </a:p>
          </p:txBody>
        </p:sp>
        <p:sp>
          <p:nvSpPr>
            <p:cNvPr id="8" name="Freeform 8">
              <a:extLst>
                <a:ext uri="{FF2B5EF4-FFF2-40B4-BE49-F238E27FC236}">
                  <a16:creationId xmlns:a16="http://schemas.microsoft.com/office/drawing/2014/main" id="{84F468AF-E3D6-EE3D-8A6E-7A7FDD10C395}"/>
                </a:ext>
              </a:extLst>
            </p:cNvPr>
            <p:cNvSpPr/>
            <p:nvPr/>
          </p:nvSpPr>
          <p:spPr>
            <a:xfrm>
              <a:off x="-3810" y="0"/>
              <a:ext cx="9670404" cy="1918227"/>
            </a:xfrm>
            <a:custGeom>
              <a:avLst/>
              <a:gdLst/>
              <a:ahLst/>
              <a:cxnLst/>
              <a:rect l="l" t="t" r="r" b="b"/>
              <a:pathLst>
                <a:path w="9670404" h="1918227">
                  <a:moveTo>
                    <a:pt x="9636114" y="21590"/>
                  </a:moveTo>
                  <a:cubicBezTo>
                    <a:pt x="9637383" y="34290"/>
                    <a:pt x="9637383" y="44450"/>
                    <a:pt x="9638654" y="54610"/>
                  </a:cubicBezTo>
                  <a:cubicBezTo>
                    <a:pt x="9641194" y="92072"/>
                    <a:pt x="9642464" y="132226"/>
                    <a:pt x="9645004" y="170946"/>
                  </a:cubicBezTo>
                  <a:cubicBezTo>
                    <a:pt x="9645004" y="226875"/>
                    <a:pt x="9657704" y="1329677"/>
                    <a:pt x="9664054" y="1385606"/>
                  </a:cubicBezTo>
                  <a:cubicBezTo>
                    <a:pt x="9670404" y="1470217"/>
                    <a:pt x="9666594" y="1556261"/>
                    <a:pt x="9666594" y="1640871"/>
                  </a:cubicBezTo>
                  <a:cubicBezTo>
                    <a:pt x="9666594" y="1715443"/>
                    <a:pt x="9667864" y="1784279"/>
                    <a:pt x="9669133" y="1857267"/>
                  </a:cubicBezTo>
                  <a:cubicBezTo>
                    <a:pt x="9669133" y="1878857"/>
                    <a:pt x="9669133" y="1892827"/>
                    <a:pt x="9669133" y="1916957"/>
                  </a:cubicBezTo>
                  <a:cubicBezTo>
                    <a:pt x="9646273" y="1916957"/>
                    <a:pt x="9625954" y="1918227"/>
                    <a:pt x="9579829" y="1916957"/>
                  </a:cubicBezTo>
                  <a:cubicBezTo>
                    <a:pt x="9087159" y="1911877"/>
                    <a:pt x="8586912" y="1918227"/>
                    <a:pt x="8094243" y="1913147"/>
                  </a:cubicBezTo>
                  <a:cubicBezTo>
                    <a:pt x="7798642" y="1909337"/>
                    <a:pt x="7510621" y="1911877"/>
                    <a:pt x="7215019" y="1909337"/>
                  </a:cubicBezTo>
                  <a:cubicBezTo>
                    <a:pt x="7078588" y="1908067"/>
                    <a:pt x="6942157" y="1906797"/>
                    <a:pt x="6805726" y="1905527"/>
                  </a:cubicBezTo>
                  <a:cubicBezTo>
                    <a:pt x="6722351" y="1905527"/>
                    <a:pt x="6646556" y="1906797"/>
                    <a:pt x="6563182" y="1906797"/>
                  </a:cubicBezTo>
                  <a:cubicBezTo>
                    <a:pt x="6350955" y="1905527"/>
                    <a:pt x="5767332" y="1906797"/>
                    <a:pt x="5555106" y="1905527"/>
                  </a:cubicBezTo>
                  <a:cubicBezTo>
                    <a:pt x="5403516" y="1904257"/>
                    <a:pt x="2371710" y="1913147"/>
                    <a:pt x="2220119" y="1911877"/>
                  </a:cubicBezTo>
                  <a:cubicBezTo>
                    <a:pt x="2182222" y="1911877"/>
                    <a:pt x="2136745" y="1913147"/>
                    <a:pt x="2098847" y="1913147"/>
                  </a:cubicBezTo>
                  <a:cubicBezTo>
                    <a:pt x="2007893" y="1913147"/>
                    <a:pt x="1924519" y="1914417"/>
                    <a:pt x="1833564" y="1914417"/>
                  </a:cubicBezTo>
                  <a:cubicBezTo>
                    <a:pt x="1606179" y="1914417"/>
                    <a:pt x="1386373" y="1913147"/>
                    <a:pt x="1158988" y="1911877"/>
                  </a:cubicBezTo>
                  <a:cubicBezTo>
                    <a:pt x="1022556" y="1910607"/>
                    <a:pt x="886125" y="1909337"/>
                    <a:pt x="757273" y="1908067"/>
                  </a:cubicBezTo>
                  <a:cubicBezTo>
                    <a:pt x="514729" y="1906797"/>
                    <a:pt x="272184" y="1905527"/>
                    <a:pt x="48260" y="1905527"/>
                  </a:cubicBezTo>
                  <a:cubicBezTo>
                    <a:pt x="38100" y="1905527"/>
                    <a:pt x="29210" y="1905527"/>
                    <a:pt x="19050" y="1904257"/>
                  </a:cubicBezTo>
                  <a:cubicBezTo>
                    <a:pt x="10160" y="1902987"/>
                    <a:pt x="5080" y="1896637"/>
                    <a:pt x="7620" y="1887747"/>
                  </a:cubicBezTo>
                  <a:cubicBezTo>
                    <a:pt x="16510" y="1855982"/>
                    <a:pt x="12700" y="1820131"/>
                    <a:pt x="11430" y="1782845"/>
                  </a:cubicBezTo>
                  <a:cubicBezTo>
                    <a:pt x="10160" y="1706839"/>
                    <a:pt x="6350" y="1632267"/>
                    <a:pt x="7620" y="1556261"/>
                  </a:cubicBezTo>
                  <a:cubicBezTo>
                    <a:pt x="5080" y="1461612"/>
                    <a:pt x="0" y="289974"/>
                    <a:pt x="7620" y="193891"/>
                  </a:cubicBezTo>
                  <a:cubicBezTo>
                    <a:pt x="8890" y="175248"/>
                    <a:pt x="7620" y="155171"/>
                    <a:pt x="8890" y="136528"/>
                  </a:cubicBezTo>
                  <a:cubicBezTo>
                    <a:pt x="10160" y="106413"/>
                    <a:pt x="12700" y="73429"/>
                    <a:pt x="13970" y="44450"/>
                  </a:cubicBezTo>
                  <a:cubicBezTo>
                    <a:pt x="13970" y="41910"/>
                    <a:pt x="15240" y="39370"/>
                    <a:pt x="16510" y="38100"/>
                  </a:cubicBezTo>
                  <a:cubicBezTo>
                    <a:pt x="38100" y="35560"/>
                    <a:pt x="82697" y="30480"/>
                    <a:pt x="203969" y="29210"/>
                  </a:cubicBezTo>
                  <a:cubicBezTo>
                    <a:pt x="408616" y="25400"/>
                    <a:pt x="613263" y="22860"/>
                    <a:pt x="825489" y="20320"/>
                  </a:cubicBezTo>
                  <a:cubicBezTo>
                    <a:pt x="969500" y="17780"/>
                    <a:pt x="1113510" y="16510"/>
                    <a:pt x="1249942" y="13970"/>
                  </a:cubicBezTo>
                  <a:cubicBezTo>
                    <a:pt x="1386373" y="11430"/>
                    <a:pt x="1530384" y="8890"/>
                    <a:pt x="1666815" y="8890"/>
                  </a:cubicBezTo>
                  <a:cubicBezTo>
                    <a:pt x="1818405" y="7620"/>
                    <a:pt x="1969996" y="10160"/>
                    <a:pt x="2121586" y="8890"/>
                  </a:cubicBezTo>
                  <a:cubicBezTo>
                    <a:pt x="2311074" y="8890"/>
                    <a:pt x="5744594" y="6350"/>
                    <a:pt x="5934082" y="5080"/>
                  </a:cubicBezTo>
                  <a:cubicBezTo>
                    <a:pt x="6115990" y="3810"/>
                    <a:pt x="6297898" y="2540"/>
                    <a:pt x="6487386" y="2540"/>
                  </a:cubicBezTo>
                  <a:cubicBezTo>
                    <a:pt x="6798146" y="1270"/>
                    <a:pt x="7101327" y="0"/>
                    <a:pt x="7412087" y="0"/>
                  </a:cubicBezTo>
                  <a:cubicBezTo>
                    <a:pt x="7540939" y="0"/>
                    <a:pt x="7677370" y="2540"/>
                    <a:pt x="7806222" y="2540"/>
                  </a:cubicBezTo>
                  <a:cubicBezTo>
                    <a:pt x="8162459" y="3810"/>
                    <a:pt x="8526276" y="5080"/>
                    <a:pt x="8882513" y="7620"/>
                  </a:cubicBezTo>
                  <a:cubicBezTo>
                    <a:pt x="9072001" y="8890"/>
                    <a:pt x="9261488" y="12700"/>
                    <a:pt x="9450977" y="16510"/>
                  </a:cubicBezTo>
                  <a:cubicBezTo>
                    <a:pt x="9496454" y="16510"/>
                    <a:pt x="9541931" y="16510"/>
                    <a:pt x="9579829" y="16510"/>
                  </a:cubicBezTo>
                  <a:cubicBezTo>
                    <a:pt x="9617064" y="17780"/>
                    <a:pt x="9625954" y="20320"/>
                    <a:pt x="9636114" y="21590"/>
                  </a:cubicBezTo>
                  <a:close/>
                  <a:moveTo>
                    <a:pt x="9646273" y="1900447"/>
                  </a:moveTo>
                  <a:cubicBezTo>
                    <a:pt x="9647544" y="1883937"/>
                    <a:pt x="9648814" y="1871237"/>
                    <a:pt x="9648814" y="1858537"/>
                  </a:cubicBezTo>
                  <a:cubicBezTo>
                    <a:pt x="9647544" y="1777108"/>
                    <a:pt x="9646273" y="1701103"/>
                    <a:pt x="9646273" y="1619360"/>
                  </a:cubicBezTo>
                  <a:cubicBezTo>
                    <a:pt x="9646273" y="1582074"/>
                    <a:pt x="9648814" y="1544788"/>
                    <a:pt x="9647544" y="1507503"/>
                  </a:cubicBezTo>
                  <a:cubicBezTo>
                    <a:pt x="9647544" y="1473085"/>
                    <a:pt x="9646273" y="1437233"/>
                    <a:pt x="9645004" y="1402815"/>
                  </a:cubicBezTo>
                  <a:cubicBezTo>
                    <a:pt x="9639923" y="1349754"/>
                    <a:pt x="9628494" y="251254"/>
                    <a:pt x="9628494" y="198193"/>
                  </a:cubicBezTo>
                  <a:cubicBezTo>
                    <a:pt x="9625954" y="153737"/>
                    <a:pt x="9623414" y="107847"/>
                    <a:pt x="9620873" y="63500"/>
                  </a:cubicBezTo>
                  <a:cubicBezTo>
                    <a:pt x="9619604" y="44450"/>
                    <a:pt x="9618333" y="43180"/>
                    <a:pt x="9557090" y="41910"/>
                  </a:cubicBezTo>
                  <a:cubicBezTo>
                    <a:pt x="9534352" y="41910"/>
                    <a:pt x="9519193" y="41910"/>
                    <a:pt x="9496454" y="40640"/>
                  </a:cubicBezTo>
                  <a:cubicBezTo>
                    <a:pt x="9306966" y="36830"/>
                    <a:pt x="9109898" y="31750"/>
                    <a:pt x="8920411" y="30480"/>
                  </a:cubicBezTo>
                  <a:cubicBezTo>
                    <a:pt x="8458061" y="26670"/>
                    <a:pt x="7988130" y="25400"/>
                    <a:pt x="7525780" y="22860"/>
                  </a:cubicBezTo>
                  <a:cubicBezTo>
                    <a:pt x="7457564" y="22860"/>
                    <a:pt x="7381769" y="22860"/>
                    <a:pt x="7313554" y="22860"/>
                  </a:cubicBezTo>
                  <a:cubicBezTo>
                    <a:pt x="7199861" y="22860"/>
                    <a:pt x="7086168" y="22860"/>
                    <a:pt x="6980055" y="22860"/>
                  </a:cubicBezTo>
                  <a:cubicBezTo>
                    <a:pt x="6737511" y="22860"/>
                    <a:pt x="6494966" y="22860"/>
                    <a:pt x="6260001" y="24130"/>
                  </a:cubicBezTo>
                  <a:cubicBezTo>
                    <a:pt x="6055354" y="25400"/>
                    <a:pt x="2606675" y="29210"/>
                    <a:pt x="2402028" y="29210"/>
                  </a:cubicBezTo>
                  <a:cubicBezTo>
                    <a:pt x="2068530" y="29210"/>
                    <a:pt x="1735031" y="26670"/>
                    <a:pt x="1401532" y="33020"/>
                  </a:cubicBezTo>
                  <a:cubicBezTo>
                    <a:pt x="1227203" y="36830"/>
                    <a:pt x="1060454" y="36830"/>
                    <a:pt x="893705" y="38100"/>
                  </a:cubicBezTo>
                  <a:cubicBezTo>
                    <a:pt x="605683" y="41910"/>
                    <a:pt x="317661" y="45720"/>
                    <a:pt x="49530" y="50800"/>
                  </a:cubicBezTo>
                  <a:cubicBezTo>
                    <a:pt x="36830" y="50800"/>
                    <a:pt x="34290" y="53340"/>
                    <a:pt x="33020" y="69127"/>
                  </a:cubicBezTo>
                  <a:cubicBezTo>
                    <a:pt x="31750" y="94940"/>
                    <a:pt x="31750" y="120753"/>
                    <a:pt x="30480" y="146567"/>
                  </a:cubicBezTo>
                  <a:cubicBezTo>
                    <a:pt x="29210" y="189589"/>
                    <a:pt x="26670" y="231177"/>
                    <a:pt x="25400" y="274199"/>
                  </a:cubicBezTo>
                  <a:cubicBezTo>
                    <a:pt x="20320" y="320090"/>
                    <a:pt x="26670" y="1441535"/>
                    <a:pt x="29210" y="1487425"/>
                  </a:cubicBezTo>
                  <a:cubicBezTo>
                    <a:pt x="29210" y="1536184"/>
                    <a:pt x="29210" y="1586377"/>
                    <a:pt x="30480" y="1635135"/>
                  </a:cubicBezTo>
                  <a:cubicBezTo>
                    <a:pt x="30480" y="1670987"/>
                    <a:pt x="33020" y="1706839"/>
                    <a:pt x="33020" y="1742691"/>
                  </a:cubicBezTo>
                  <a:cubicBezTo>
                    <a:pt x="33020" y="1781411"/>
                    <a:pt x="33020" y="1820131"/>
                    <a:pt x="31750" y="1858537"/>
                  </a:cubicBezTo>
                  <a:cubicBezTo>
                    <a:pt x="31750" y="1862347"/>
                    <a:pt x="31750" y="1864887"/>
                    <a:pt x="31750" y="1868697"/>
                  </a:cubicBezTo>
                  <a:cubicBezTo>
                    <a:pt x="31750" y="1878857"/>
                    <a:pt x="35560" y="1882667"/>
                    <a:pt x="44450" y="1882667"/>
                  </a:cubicBezTo>
                  <a:cubicBezTo>
                    <a:pt x="97856" y="1882667"/>
                    <a:pt x="203969" y="1883937"/>
                    <a:pt x="302502" y="1883937"/>
                  </a:cubicBezTo>
                  <a:cubicBezTo>
                    <a:pt x="446513" y="1883937"/>
                    <a:pt x="598104" y="1881397"/>
                    <a:pt x="742114" y="1883937"/>
                  </a:cubicBezTo>
                  <a:cubicBezTo>
                    <a:pt x="977079" y="1887747"/>
                    <a:pt x="1212044" y="1890287"/>
                    <a:pt x="1447009" y="1889017"/>
                  </a:cubicBezTo>
                  <a:cubicBezTo>
                    <a:pt x="1598599" y="1887747"/>
                    <a:pt x="1742610" y="1890287"/>
                    <a:pt x="1894201" y="1890287"/>
                  </a:cubicBezTo>
                  <a:cubicBezTo>
                    <a:pt x="2114006" y="1890287"/>
                    <a:pt x="2333812" y="1889017"/>
                    <a:pt x="2553618" y="1890287"/>
                  </a:cubicBezTo>
                  <a:cubicBezTo>
                    <a:pt x="2879537" y="1891557"/>
                    <a:pt x="6457068" y="1881397"/>
                    <a:pt x="6790567" y="1883937"/>
                  </a:cubicBezTo>
                  <a:cubicBezTo>
                    <a:pt x="6934578" y="1885207"/>
                    <a:pt x="7078588" y="1886477"/>
                    <a:pt x="7215020" y="1886477"/>
                  </a:cubicBezTo>
                  <a:cubicBezTo>
                    <a:pt x="7465144" y="1889017"/>
                    <a:pt x="7707689" y="1885207"/>
                    <a:pt x="7957812" y="1889017"/>
                  </a:cubicBezTo>
                  <a:cubicBezTo>
                    <a:pt x="8162459" y="1891557"/>
                    <a:pt x="8367106" y="1891557"/>
                    <a:pt x="8571753" y="1894097"/>
                  </a:cubicBezTo>
                  <a:cubicBezTo>
                    <a:pt x="8874934" y="1897907"/>
                    <a:pt x="9178114" y="1900447"/>
                    <a:pt x="9481295" y="1901717"/>
                  </a:cubicBezTo>
                  <a:cubicBezTo>
                    <a:pt x="9594987" y="1901717"/>
                    <a:pt x="9625954" y="1900447"/>
                    <a:pt x="9646273" y="1900447"/>
                  </a:cubicBezTo>
                  <a:close/>
                </a:path>
              </a:pathLst>
            </a:custGeom>
            <a:solidFill>
              <a:srgbClr val="000000"/>
            </a:solidFill>
          </p:spPr>
          <p:txBody>
            <a:bodyPr/>
            <a:lstStyle/>
            <a:p>
              <a:endParaRPr lang="vi-VN"/>
            </a:p>
          </p:txBody>
        </p:sp>
      </p:grpSp>
      <p:pic>
        <p:nvPicPr>
          <p:cNvPr id="9" name="Picture 9">
            <a:extLst>
              <a:ext uri="{FF2B5EF4-FFF2-40B4-BE49-F238E27FC236}">
                <a16:creationId xmlns:a16="http://schemas.microsoft.com/office/drawing/2014/main" id="{E82D06F5-4887-11C7-824D-28CA17B834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32273" y="210365"/>
            <a:ext cx="2183180" cy="734342"/>
          </a:xfrm>
          <a:prstGeom prst="rect">
            <a:avLst/>
          </a:prstGeom>
        </p:spPr>
      </p:pic>
      <p:pic>
        <p:nvPicPr>
          <p:cNvPr id="10" name="Picture 10">
            <a:extLst>
              <a:ext uri="{FF2B5EF4-FFF2-40B4-BE49-F238E27FC236}">
                <a16:creationId xmlns:a16="http://schemas.microsoft.com/office/drawing/2014/main" id="{FC5768C7-05F1-0AD3-85BD-F85B35FD769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0139" y="8541555"/>
            <a:ext cx="1491246" cy="1637199"/>
          </a:xfrm>
          <a:prstGeom prst="rect">
            <a:avLst/>
          </a:prstGeom>
        </p:spPr>
      </p:pic>
      <p:pic>
        <p:nvPicPr>
          <p:cNvPr id="11" name="Picture 11">
            <a:extLst>
              <a:ext uri="{FF2B5EF4-FFF2-40B4-BE49-F238E27FC236}">
                <a16:creationId xmlns:a16="http://schemas.microsoft.com/office/drawing/2014/main" id="{2E4C4389-8F1A-2322-AE35-9DAE9966602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6438567" y="147152"/>
            <a:ext cx="1938005" cy="1585640"/>
          </a:xfrm>
          <a:prstGeom prst="rect">
            <a:avLst/>
          </a:prstGeom>
        </p:spPr>
      </p:pic>
      <p:pic>
        <p:nvPicPr>
          <p:cNvPr id="12" name="Picture 12">
            <a:extLst>
              <a:ext uri="{FF2B5EF4-FFF2-40B4-BE49-F238E27FC236}">
                <a16:creationId xmlns:a16="http://schemas.microsoft.com/office/drawing/2014/main" id="{9CBA1FA2-78D2-6FEF-D845-A1278746ECF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6759496" y="8606453"/>
            <a:ext cx="1617076" cy="1671790"/>
          </a:xfrm>
          <a:prstGeom prst="rect">
            <a:avLst/>
          </a:prstGeom>
        </p:spPr>
      </p:pic>
      <p:sp>
        <p:nvSpPr>
          <p:cNvPr id="13" name="Oval 12">
            <a:extLst>
              <a:ext uri="{FF2B5EF4-FFF2-40B4-BE49-F238E27FC236}">
                <a16:creationId xmlns:a16="http://schemas.microsoft.com/office/drawing/2014/main" id="{4574A252-66B0-16F1-8482-509BC18D79C0}"/>
              </a:ext>
            </a:extLst>
          </p:cNvPr>
          <p:cNvSpPr/>
          <p:nvPr/>
        </p:nvSpPr>
        <p:spPr>
          <a:xfrm>
            <a:off x="7756130" y="141252"/>
            <a:ext cx="2775739" cy="140003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2</a:t>
            </a:r>
          </a:p>
        </p:txBody>
      </p:sp>
      <p:sp>
        <p:nvSpPr>
          <p:cNvPr id="14" name="TextBox 13">
            <a:extLst>
              <a:ext uri="{FF2B5EF4-FFF2-40B4-BE49-F238E27FC236}">
                <a16:creationId xmlns:a16="http://schemas.microsoft.com/office/drawing/2014/main" id="{68D7505F-4F55-DB62-3139-65BCD803C29D}"/>
              </a:ext>
            </a:extLst>
          </p:cNvPr>
          <p:cNvSpPr txBox="1"/>
          <p:nvPr/>
        </p:nvSpPr>
        <p:spPr>
          <a:xfrm>
            <a:off x="654265" y="1911560"/>
            <a:ext cx="16979467" cy="4909036"/>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bay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bay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b) Trong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a:t>
            </a:r>
          </a:p>
          <a:p>
            <a:pPr algn="just">
              <a:spcBef>
                <a:spcPts val="300"/>
              </a:spcBef>
              <a:spcAft>
                <a:spcPts val="300"/>
              </a:spcAft>
            </a:pPr>
            <a:r>
              <a:rPr lang="en-US" sz="4400" i="1" dirty="0" err="1">
                <a:solidFill>
                  <a:srgbClr val="002060"/>
                </a:solidFill>
                <a:latin typeface="Times New Roman" panose="02020603050405020304" pitchFamily="18" charset="0"/>
                <a:cs typeface="Times New Roman" panose="02020603050405020304" pitchFamily="18" charset="0"/>
              </a:rPr>
              <a:t>Cách</a:t>
            </a:r>
            <a:r>
              <a:rPr lang="en-US" sz="4400" i="1" dirty="0">
                <a:solidFill>
                  <a:srgbClr val="002060"/>
                </a:solidFill>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Lấy</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20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khoang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a:t>
            </a:r>
          </a:p>
          <a:p>
            <a:pPr algn="just"/>
            <a:r>
              <a:rPr lang="en-US" sz="4400" i="1" dirty="0" err="1">
                <a:solidFill>
                  <a:srgbClr val="002060"/>
                </a:solidFill>
                <a:latin typeface="Times New Roman" panose="02020603050405020304" pitchFamily="18" charset="0"/>
                <a:cs typeface="Times New Roman" panose="02020603050405020304" pitchFamily="18" charset="0"/>
              </a:rPr>
              <a:t>Cách</a:t>
            </a:r>
            <a:r>
              <a:rPr lang="en-US" sz="4400" i="1" dirty="0">
                <a:solidFill>
                  <a:srgbClr val="002060"/>
                </a:solidFill>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ngẫu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100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chuyến</a:t>
            </a:r>
            <a:r>
              <a:rPr lang="en-US" sz="4400" dirty="0">
                <a:latin typeface="Times New Roman" panose="02020603050405020304" pitchFamily="18" charset="0"/>
                <a:cs typeface="Times New Roman" panose="02020603050405020304" pitchFamily="18" charset="0"/>
              </a:rPr>
              <a:t> bay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xin</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5; 10; 15; 20; …; 100.</a:t>
            </a:r>
          </a:p>
        </p:txBody>
      </p:sp>
      <p:pic>
        <p:nvPicPr>
          <p:cNvPr id="15" name="Picture 4" descr="Sơ đồ ghế ngồi trên máy bay Vietnam Airlines chi tiết">
            <a:extLst>
              <a:ext uri="{FF2B5EF4-FFF2-40B4-BE49-F238E27FC236}">
                <a16:creationId xmlns:a16="http://schemas.microsoft.com/office/drawing/2014/main" id="{CEC203E4-14D2-C0CC-FAC8-CFCF6C9458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8291" y="7081226"/>
            <a:ext cx="11331416" cy="25873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DE724EF-2DDE-0D3F-2F7D-3693B83D140D}"/>
              </a:ext>
            </a:extLst>
          </p:cNvPr>
          <p:cNvSpPr txBox="1"/>
          <p:nvPr/>
        </p:nvSpPr>
        <p:spPr>
          <a:xfrm>
            <a:off x="632821" y="4714322"/>
            <a:ext cx="16311039" cy="769441"/>
          </a:xfrm>
          <a:prstGeom prst="rect">
            <a:avLst/>
          </a:prstGeom>
          <a:solidFill>
            <a:schemeClr val="accent2">
              <a:lumMod val="40000"/>
              <a:lumOff val="60000"/>
            </a:schemeClr>
          </a:solidFill>
        </p:spPr>
        <p:txBody>
          <a:bodyPr wrap="square">
            <a:spAutoFit/>
          </a:bodyPr>
          <a:lstStyle/>
          <a:p>
            <a:pPr algn="just">
              <a:spcBef>
                <a:spcPts val="300"/>
              </a:spcBef>
              <a:spcAft>
                <a:spcPts val="300"/>
              </a:spcAft>
            </a:pPr>
            <a:r>
              <a:rPr lang="en-US" sz="4400" i="1" dirty="0" err="1">
                <a:solidFill>
                  <a:srgbClr val="002060"/>
                </a:solidFill>
                <a:latin typeface="Times New Roman" panose="02020603050405020304" pitchFamily="18" charset="0"/>
                <a:cs typeface="Times New Roman" panose="02020603050405020304" pitchFamily="18" charset="0"/>
              </a:rPr>
              <a:t>Cách</a:t>
            </a:r>
            <a:r>
              <a:rPr lang="en-US" sz="4400" i="1" dirty="0">
                <a:solidFill>
                  <a:srgbClr val="002060"/>
                </a:solidFill>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Lấy</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20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khoang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B5384285-B6C0-220A-16A1-E0D377BAAF82}"/>
              </a:ext>
            </a:extLst>
          </p:cNvPr>
          <p:cNvSpPr/>
          <p:nvPr/>
        </p:nvSpPr>
        <p:spPr>
          <a:xfrm>
            <a:off x="602437" y="6721406"/>
            <a:ext cx="15925800" cy="2754170"/>
          </a:xfrm>
          <a:prstGeom prst="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latin typeface="Times New Roman" panose="02020603050405020304" pitchFamily="18" charset="0"/>
                <a:cs typeface="Times New Roman" panose="02020603050405020304" pitchFamily="18" charset="0"/>
              </a:rPr>
              <a:t>	Theo </a:t>
            </a:r>
            <a:r>
              <a:rPr lang="en-US" sz="4000" b="1" dirty="0" err="1">
                <a:latin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cs typeface="Times New Roman" panose="02020603050405020304" pitchFamily="18" charset="0"/>
              </a:rPr>
              <a:t> 1, </a:t>
            </a:r>
            <a:r>
              <a:rPr lang="en-US" sz="4000" b="1" dirty="0" err="1">
                <a:latin typeface="Times New Roman" panose="02020603050405020304" pitchFamily="18" charset="0"/>
                <a:cs typeface="Times New Roman" panose="02020603050405020304" pitchFamily="18" charset="0"/>
              </a:rPr>
              <a: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phổ</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được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tham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khảo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liệu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thập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chưa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đảm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được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tính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Khảo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theo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cs typeface="Times New Roman" panose="02020603050405020304" pitchFamily="18" charset="0"/>
              </a:rPr>
              <a:t> 2 </a:t>
            </a:r>
            <a:r>
              <a:rPr lang="en-US" sz="4000" b="1" dirty="0" err="1">
                <a:latin typeface="Times New Roman" panose="02020603050405020304" pitchFamily="18" charset="0"/>
                <a:cs typeface="Times New Roman" panose="02020603050405020304" pitchFamily="18" charset="0"/>
              </a:rPr>
              <a:t>hợp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hơn</a:t>
            </a:r>
            <a:r>
              <a:rPr lang="en-US" sz="4000" b="1" dirty="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79659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07578"/>
        </a:solidFill>
        <a:effectLst/>
      </p:bgPr>
    </p:bg>
    <p:spTree>
      <p:nvGrpSpPr>
        <p:cNvPr id="1" name=""/>
        <p:cNvGrpSpPr/>
        <p:nvPr/>
      </p:nvGrpSpPr>
      <p:grpSpPr>
        <a:xfrm>
          <a:off x="0" y="0"/>
          <a:ext cx="0" cy="0"/>
          <a:chOff x="0" y="0"/>
          <a:chExt cx="0" cy="0"/>
        </a:xfrm>
      </p:grpSpPr>
      <p:grpSp>
        <p:nvGrpSpPr>
          <p:cNvPr id="5" name="Group 5"/>
          <p:cNvGrpSpPr/>
          <p:nvPr/>
        </p:nvGrpSpPr>
        <p:grpSpPr>
          <a:xfrm rot="103832">
            <a:off x="199324" y="72595"/>
            <a:ext cx="17721372" cy="9453652"/>
            <a:chOff x="0" y="0"/>
            <a:chExt cx="6119547" cy="5109661"/>
          </a:xfrm>
        </p:grpSpPr>
        <p:sp>
          <p:nvSpPr>
            <p:cNvPr id="6" name="Freeform 6"/>
            <p:cNvSpPr/>
            <p:nvPr/>
          </p:nvSpPr>
          <p:spPr>
            <a:xfrm>
              <a:off x="10160" y="16510"/>
              <a:ext cx="6096687" cy="5081721"/>
            </a:xfrm>
            <a:custGeom>
              <a:avLst/>
              <a:gdLst/>
              <a:ahLst/>
              <a:cxnLst/>
              <a:rect l="l" t="t" r="r" b="b"/>
              <a:pathLst>
                <a:path w="6096687" h="5081721">
                  <a:moveTo>
                    <a:pt x="6096687" y="5081721"/>
                  </a:moveTo>
                  <a:lnTo>
                    <a:pt x="0" y="5074101"/>
                  </a:lnTo>
                  <a:lnTo>
                    <a:pt x="0" y="1775701"/>
                  </a:lnTo>
                  <a:lnTo>
                    <a:pt x="17780" y="19050"/>
                  </a:lnTo>
                  <a:lnTo>
                    <a:pt x="3038227" y="0"/>
                  </a:lnTo>
                  <a:lnTo>
                    <a:pt x="6077637" y="5080"/>
                  </a:lnTo>
                  <a:close/>
                </a:path>
              </a:pathLst>
            </a:custGeom>
            <a:solidFill>
              <a:srgbClr val="FCE9CF"/>
            </a:solidFill>
          </p:spPr>
          <p:txBody>
            <a:bodyPr/>
            <a:lstStyle/>
            <a:p>
              <a:endParaRPr lang="vi-VN"/>
            </a:p>
          </p:txBody>
        </p:sp>
        <p:sp>
          <p:nvSpPr>
            <p:cNvPr id="7" name="Freeform 7"/>
            <p:cNvSpPr/>
            <p:nvPr/>
          </p:nvSpPr>
          <p:spPr>
            <a:xfrm>
              <a:off x="-3810" y="0"/>
              <a:ext cx="6125897" cy="5108391"/>
            </a:xfrm>
            <a:custGeom>
              <a:avLst/>
              <a:gdLst/>
              <a:ahLst/>
              <a:cxnLst/>
              <a:rect l="l" t="t" r="r" b="b"/>
              <a:pathLst>
                <a:path w="6125897" h="5108391">
                  <a:moveTo>
                    <a:pt x="6091607" y="21590"/>
                  </a:moveTo>
                  <a:cubicBezTo>
                    <a:pt x="6092877" y="34290"/>
                    <a:pt x="6092877" y="44450"/>
                    <a:pt x="6094147" y="54610"/>
                  </a:cubicBezTo>
                  <a:cubicBezTo>
                    <a:pt x="6096687" y="141433"/>
                    <a:pt x="6097957" y="253080"/>
                    <a:pt x="6100497" y="360739"/>
                  </a:cubicBezTo>
                  <a:cubicBezTo>
                    <a:pt x="6100497" y="516247"/>
                    <a:pt x="6113197" y="3582547"/>
                    <a:pt x="6119547" y="3738055"/>
                  </a:cubicBezTo>
                  <a:cubicBezTo>
                    <a:pt x="6125897" y="3973310"/>
                    <a:pt x="6122087" y="4212553"/>
                    <a:pt x="6122087" y="4447809"/>
                  </a:cubicBezTo>
                  <a:cubicBezTo>
                    <a:pt x="6122087" y="4655153"/>
                    <a:pt x="6123357" y="4846548"/>
                    <a:pt x="6124627" y="5047431"/>
                  </a:cubicBezTo>
                  <a:cubicBezTo>
                    <a:pt x="6124627" y="5069022"/>
                    <a:pt x="6124627" y="5082991"/>
                    <a:pt x="6124627" y="5107122"/>
                  </a:cubicBezTo>
                  <a:cubicBezTo>
                    <a:pt x="6101767" y="5107122"/>
                    <a:pt x="6081447" y="5108391"/>
                    <a:pt x="6046819" y="5107122"/>
                  </a:cubicBezTo>
                  <a:cubicBezTo>
                    <a:pt x="5736865" y="5102041"/>
                    <a:pt x="5422144" y="5108391"/>
                    <a:pt x="5112191" y="5103311"/>
                  </a:cubicBezTo>
                  <a:cubicBezTo>
                    <a:pt x="4926220" y="5099502"/>
                    <a:pt x="4745016" y="5102041"/>
                    <a:pt x="4559045" y="5099502"/>
                  </a:cubicBezTo>
                  <a:cubicBezTo>
                    <a:pt x="4473212" y="5098231"/>
                    <a:pt x="4387378" y="5096961"/>
                    <a:pt x="4301545" y="5095691"/>
                  </a:cubicBezTo>
                  <a:cubicBezTo>
                    <a:pt x="4249092" y="5095691"/>
                    <a:pt x="4201407" y="5096961"/>
                    <a:pt x="4148953" y="5096961"/>
                  </a:cubicBezTo>
                  <a:cubicBezTo>
                    <a:pt x="4015435" y="5095691"/>
                    <a:pt x="3648260" y="5096961"/>
                    <a:pt x="3514742" y="5095691"/>
                  </a:cubicBezTo>
                  <a:cubicBezTo>
                    <a:pt x="3419372" y="5094422"/>
                    <a:pt x="1511969" y="5103311"/>
                    <a:pt x="1416599" y="5102041"/>
                  </a:cubicBezTo>
                  <a:cubicBezTo>
                    <a:pt x="1392757" y="5102041"/>
                    <a:pt x="1364146" y="5103311"/>
                    <a:pt x="1340303" y="5103311"/>
                  </a:cubicBezTo>
                  <a:cubicBezTo>
                    <a:pt x="1283081" y="5103311"/>
                    <a:pt x="1230628" y="5104581"/>
                    <a:pt x="1173406" y="5104581"/>
                  </a:cubicBezTo>
                  <a:cubicBezTo>
                    <a:pt x="1030350" y="5104581"/>
                    <a:pt x="892064" y="5103311"/>
                    <a:pt x="749009" y="5102041"/>
                  </a:cubicBezTo>
                  <a:cubicBezTo>
                    <a:pt x="663176" y="5100772"/>
                    <a:pt x="577342" y="5099502"/>
                    <a:pt x="496278" y="5098231"/>
                  </a:cubicBezTo>
                  <a:cubicBezTo>
                    <a:pt x="343686" y="5096961"/>
                    <a:pt x="191093" y="5095691"/>
                    <a:pt x="48260" y="5095691"/>
                  </a:cubicBezTo>
                  <a:cubicBezTo>
                    <a:pt x="38100" y="5095691"/>
                    <a:pt x="29210" y="5095691"/>
                    <a:pt x="19050" y="5094422"/>
                  </a:cubicBezTo>
                  <a:cubicBezTo>
                    <a:pt x="10160" y="5093152"/>
                    <a:pt x="5080" y="5086802"/>
                    <a:pt x="7620" y="5077911"/>
                  </a:cubicBezTo>
                  <a:cubicBezTo>
                    <a:pt x="16510" y="5045917"/>
                    <a:pt x="12700" y="4946233"/>
                    <a:pt x="11430" y="4842560"/>
                  </a:cubicBezTo>
                  <a:cubicBezTo>
                    <a:pt x="10160" y="4631229"/>
                    <a:pt x="6350" y="4423885"/>
                    <a:pt x="7620" y="4212553"/>
                  </a:cubicBezTo>
                  <a:cubicBezTo>
                    <a:pt x="5080" y="3949386"/>
                    <a:pt x="0" y="691692"/>
                    <a:pt x="7620" y="424537"/>
                  </a:cubicBezTo>
                  <a:cubicBezTo>
                    <a:pt x="8890" y="372701"/>
                    <a:pt x="7620" y="316878"/>
                    <a:pt x="8890" y="265042"/>
                  </a:cubicBezTo>
                  <a:cubicBezTo>
                    <a:pt x="10160" y="181307"/>
                    <a:pt x="12700" y="89597"/>
                    <a:pt x="13970" y="44450"/>
                  </a:cubicBezTo>
                  <a:cubicBezTo>
                    <a:pt x="13970" y="41910"/>
                    <a:pt x="15240" y="39370"/>
                    <a:pt x="16510" y="38100"/>
                  </a:cubicBezTo>
                  <a:cubicBezTo>
                    <a:pt x="38100" y="35560"/>
                    <a:pt x="71881" y="30480"/>
                    <a:pt x="148177" y="29210"/>
                  </a:cubicBezTo>
                  <a:cubicBezTo>
                    <a:pt x="276927" y="25400"/>
                    <a:pt x="405676" y="22860"/>
                    <a:pt x="539194" y="20320"/>
                  </a:cubicBezTo>
                  <a:cubicBezTo>
                    <a:pt x="629796" y="17780"/>
                    <a:pt x="720398" y="16510"/>
                    <a:pt x="806231" y="13970"/>
                  </a:cubicBezTo>
                  <a:cubicBezTo>
                    <a:pt x="892064" y="11430"/>
                    <a:pt x="982665" y="8890"/>
                    <a:pt x="1068499" y="8890"/>
                  </a:cubicBezTo>
                  <a:cubicBezTo>
                    <a:pt x="1163869" y="7620"/>
                    <a:pt x="1259239" y="10160"/>
                    <a:pt x="1354609" y="8890"/>
                  </a:cubicBezTo>
                  <a:cubicBezTo>
                    <a:pt x="1473822" y="8890"/>
                    <a:pt x="3633955" y="6350"/>
                    <a:pt x="3753167" y="5080"/>
                  </a:cubicBezTo>
                  <a:cubicBezTo>
                    <a:pt x="3867611" y="3810"/>
                    <a:pt x="3982056" y="2540"/>
                    <a:pt x="4101268" y="2540"/>
                  </a:cubicBezTo>
                  <a:cubicBezTo>
                    <a:pt x="4296777" y="1270"/>
                    <a:pt x="4487517" y="0"/>
                    <a:pt x="4683026" y="0"/>
                  </a:cubicBezTo>
                  <a:cubicBezTo>
                    <a:pt x="4764090" y="0"/>
                    <a:pt x="4849924" y="2540"/>
                    <a:pt x="4930988" y="2540"/>
                  </a:cubicBezTo>
                  <a:cubicBezTo>
                    <a:pt x="5155108" y="3810"/>
                    <a:pt x="5383996" y="5080"/>
                    <a:pt x="5608116" y="7620"/>
                  </a:cubicBezTo>
                  <a:cubicBezTo>
                    <a:pt x="5727328" y="8890"/>
                    <a:pt x="5846541" y="12700"/>
                    <a:pt x="5965754" y="16510"/>
                  </a:cubicBezTo>
                  <a:cubicBezTo>
                    <a:pt x="5994365" y="16510"/>
                    <a:pt x="6022976" y="16510"/>
                    <a:pt x="6046818" y="16510"/>
                  </a:cubicBezTo>
                  <a:cubicBezTo>
                    <a:pt x="6072557" y="17780"/>
                    <a:pt x="6081447" y="20320"/>
                    <a:pt x="6091607" y="21590"/>
                  </a:cubicBezTo>
                  <a:close/>
                  <a:moveTo>
                    <a:pt x="6101767" y="5090611"/>
                  </a:moveTo>
                  <a:cubicBezTo>
                    <a:pt x="6103037" y="5074102"/>
                    <a:pt x="6104307" y="5061402"/>
                    <a:pt x="6104307" y="5048702"/>
                  </a:cubicBezTo>
                  <a:cubicBezTo>
                    <a:pt x="6103037" y="4826611"/>
                    <a:pt x="6101767" y="4615280"/>
                    <a:pt x="6101767" y="4387998"/>
                  </a:cubicBezTo>
                  <a:cubicBezTo>
                    <a:pt x="6101767" y="4284326"/>
                    <a:pt x="6104307" y="4180655"/>
                    <a:pt x="6103037" y="4076983"/>
                  </a:cubicBezTo>
                  <a:cubicBezTo>
                    <a:pt x="6103037" y="3981285"/>
                    <a:pt x="6101767" y="3881601"/>
                    <a:pt x="6100497" y="3785903"/>
                  </a:cubicBezTo>
                  <a:cubicBezTo>
                    <a:pt x="6095417" y="3638370"/>
                    <a:pt x="6083987" y="584033"/>
                    <a:pt x="6083987" y="436500"/>
                  </a:cubicBezTo>
                  <a:cubicBezTo>
                    <a:pt x="6081447" y="312891"/>
                    <a:pt x="6078907" y="185294"/>
                    <a:pt x="6076367" y="63500"/>
                  </a:cubicBezTo>
                  <a:cubicBezTo>
                    <a:pt x="6075097" y="44450"/>
                    <a:pt x="6073827" y="43180"/>
                    <a:pt x="6032513" y="41910"/>
                  </a:cubicBezTo>
                  <a:cubicBezTo>
                    <a:pt x="6018208" y="41910"/>
                    <a:pt x="6008671" y="41910"/>
                    <a:pt x="5994365" y="40640"/>
                  </a:cubicBezTo>
                  <a:cubicBezTo>
                    <a:pt x="5875152" y="36830"/>
                    <a:pt x="5751171" y="31750"/>
                    <a:pt x="5631959" y="30480"/>
                  </a:cubicBezTo>
                  <a:cubicBezTo>
                    <a:pt x="5341080" y="26670"/>
                    <a:pt x="5045432" y="25400"/>
                    <a:pt x="4754554" y="22860"/>
                  </a:cubicBezTo>
                  <a:cubicBezTo>
                    <a:pt x="4711637" y="22860"/>
                    <a:pt x="4663952" y="22860"/>
                    <a:pt x="4621036" y="22860"/>
                  </a:cubicBezTo>
                  <a:cubicBezTo>
                    <a:pt x="4549508" y="22860"/>
                    <a:pt x="4477980" y="22860"/>
                    <a:pt x="4411221" y="22860"/>
                  </a:cubicBezTo>
                  <a:cubicBezTo>
                    <a:pt x="4258629" y="22860"/>
                    <a:pt x="4106037" y="22860"/>
                    <a:pt x="3958213" y="24130"/>
                  </a:cubicBezTo>
                  <a:cubicBezTo>
                    <a:pt x="3829463" y="25400"/>
                    <a:pt x="1659793" y="29210"/>
                    <a:pt x="1531044" y="29210"/>
                  </a:cubicBezTo>
                  <a:cubicBezTo>
                    <a:pt x="1321229" y="29210"/>
                    <a:pt x="1111415" y="26670"/>
                    <a:pt x="901601" y="33020"/>
                  </a:cubicBezTo>
                  <a:cubicBezTo>
                    <a:pt x="791925" y="36830"/>
                    <a:pt x="687018" y="36830"/>
                    <a:pt x="582111" y="38100"/>
                  </a:cubicBezTo>
                  <a:cubicBezTo>
                    <a:pt x="400908" y="41910"/>
                    <a:pt x="219705" y="45720"/>
                    <a:pt x="49530" y="50800"/>
                  </a:cubicBezTo>
                  <a:cubicBezTo>
                    <a:pt x="36830" y="50800"/>
                    <a:pt x="34290" y="53340"/>
                    <a:pt x="33020" y="77635"/>
                  </a:cubicBezTo>
                  <a:cubicBezTo>
                    <a:pt x="31750" y="149408"/>
                    <a:pt x="31750" y="221181"/>
                    <a:pt x="30480" y="292954"/>
                  </a:cubicBezTo>
                  <a:cubicBezTo>
                    <a:pt x="29210" y="412575"/>
                    <a:pt x="26670" y="528209"/>
                    <a:pt x="25400" y="647831"/>
                  </a:cubicBezTo>
                  <a:cubicBezTo>
                    <a:pt x="20320" y="775427"/>
                    <a:pt x="26670" y="3893563"/>
                    <a:pt x="29210" y="4021159"/>
                  </a:cubicBezTo>
                  <a:cubicBezTo>
                    <a:pt x="29210" y="4156730"/>
                    <a:pt x="29210" y="4296289"/>
                    <a:pt x="30480" y="4431860"/>
                  </a:cubicBezTo>
                  <a:cubicBezTo>
                    <a:pt x="30480" y="4531544"/>
                    <a:pt x="33020" y="4631229"/>
                    <a:pt x="33020" y="4730914"/>
                  </a:cubicBezTo>
                  <a:cubicBezTo>
                    <a:pt x="33020" y="4838573"/>
                    <a:pt x="33020" y="4946233"/>
                    <a:pt x="31750" y="5048702"/>
                  </a:cubicBezTo>
                  <a:cubicBezTo>
                    <a:pt x="31750" y="5052511"/>
                    <a:pt x="31750" y="5055052"/>
                    <a:pt x="31750" y="5058861"/>
                  </a:cubicBezTo>
                  <a:cubicBezTo>
                    <a:pt x="31750" y="5069022"/>
                    <a:pt x="35560" y="5072831"/>
                    <a:pt x="44450" y="5072831"/>
                  </a:cubicBezTo>
                  <a:cubicBezTo>
                    <a:pt x="81418" y="5072831"/>
                    <a:pt x="148177" y="5074102"/>
                    <a:pt x="210168" y="5074102"/>
                  </a:cubicBezTo>
                  <a:cubicBezTo>
                    <a:pt x="300769" y="5074102"/>
                    <a:pt x="396139" y="5071561"/>
                    <a:pt x="486741" y="5074102"/>
                  </a:cubicBezTo>
                  <a:cubicBezTo>
                    <a:pt x="634565" y="5077911"/>
                    <a:pt x="782388" y="5080452"/>
                    <a:pt x="930212" y="5079181"/>
                  </a:cubicBezTo>
                  <a:cubicBezTo>
                    <a:pt x="1025582" y="5077911"/>
                    <a:pt x="1116184" y="5080452"/>
                    <a:pt x="1211554" y="5080452"/>
                  </a:cubicBezTo>
                  <a:cubicBezTo>
                    <a:pt x="1349840" y="5080452"/>
                    <a:pt x="1488127" y="5079181"/>
                    <a:pt x="1626414" y="5080452"/>
                  </a:cubicBezTo>
                  <a:cubicBezTo>
                    <a:pt x="1831459" y="5081722"/>
                    <a:pt x="4082194" y="5071561"/>
                    <a:pt x="4292008" y="5074102"/>
                  </a:cubicBezTo>
                  <a:cubicBezTo>
                    <a:pt x="4382610" y="5075372"/>
                    <a:pt x="4473212" y="5076641"/>
                    <a:pt x="4559045" y="5076641"/>
                  </a:cubicBezTo>
                  <a:cubicBezTo>
                    <a:pt x="4716405" y="5079181"/>
                    <a:pt x="4868998" y="5075372"/>
                    <a:pt x="5026358" y="5079181"/>
                  </a:cubicBezTo>
                  <a:cubicBezTo>
                    <a:pt x="5155108" y="5081722"/>
                    <a:pt x="5283857" y="5081722"/>
                    <a:pt x="5412607" y="5084261"/>
                  </a:cubicBezTo>
                  <a:cubicBezTo>
                    <a:pt x="5603348" y="5088072"/>
                    <a:pt x="5794088" y="5090611"/>
                    <a:pt x="5984828" y="5091881"/>
                  </a:cubicBezTo>
                  <a:cubicBezTo>
                    <a:pt x="6056356" y="5091881"/>
                    <a:pt x="6081447" y="5090611"/>
                    <a:pt x="6101767" y="5090611"/>
                  </a:cubicBezTo>
                  <a:close/>
                </a:path>
              </a:pathLst>
            </a:custGeom>
            <a:solidFill>
              <a:srgbClr val="000000"/>
            </a:solidFill>
          </p:spPr>
          <p:txBody>
            <a:bodyPr/>
            <a:lstStyle/>
            <a:p>
              <a:endParaRPr lang="vi-VN"/>
            </a:p>
          </p:txBody>
        </p:sp>
      </p:grpSp>
      <p:grpSp>
        <p:nvGrpSpPr>
          <p:cNvPr id="8" name="Group 8"/>
          <p:cNvGrpSpPr/>
          <p:nvPr/>
        </p:nvGrpSpPr>
        <p:grpSpPr>
          <a:xfrm rot="133155">
            <a:off x="1420110" y="606701"/>
            <a:ext cx="15844164" cy="8335390"/>
            <a:chOff x="0" y="0"/>
            <a:chExt cx="6119547" cy="5012577"/>
          </a:xfrm>
        </p:grpSpPr>
        <p:sp>
          <p:nvSpPr>
            <p:cNvPr id="9" name="Freeform 9"/>
            <p:cNvSpPr/>
            <p:nvPr/>
          </p:nvSpPr>
          <p:spPr>
            <a:xfrm>
              <a:off x="10160" y="16510"/>
              <a:ext cx="6096687" cy="4984637"/>
            </a:xfrm>
            <a:custGeom>
              <a:avLst/>
              <a:gdLst/>
              <a:ahLst/>
              <a:cxnLst/>
              <a:rect l="l" t="t" r="r" b="b"/>
              <a:pathLst>
                <a:path w="6096687" h="4984637">
                  <a:moveTo>
                    <a:pt x="6096687" y="4984637"/>
                  </a:moveTo>
                  <a:lnTo>
                    <a:pt x="0" y="4977017"/>
                  </a:lnTo>
                  <a:lnTo>
                    <a:pt x="0" y="1742029"/>
                  </a:lnTo>
                  <a:lnTo>
                    <a:pt x="17780" y="19050"/>
                  </a:lnTo>
                  <a:lnTo>
                    <a:pt x="3038227" y="0"/>
                  </a:lnTo>
                  <a:lnTo>
                    <a:pt x="6077637" y="5080"/>
                  </a:lnTo>
                  <a:close/>
                </a:path>
              </a:pathLst>
            </a:custGeom>
            <a:solidFill>
              <a:srgbClr val="FFFFFF"/>
            </a:solidFill>
          </p:spPr>
          <p:txBody>
            <a:bodyPr/>
            <a:lstStyle/>
            <a:p>
              <a:endParaRPr lang="vi-VN"/>
            </a:p>
          </p:txBody>
        </p:sp>
        <p:sp>
          <p:nvSpPr>
            <p:cNvPr id="10" name="Freeform 10"/>
            <p:cNvSpPr/>
            <p:nvPr/>
          </p:nvSpPr>
          <p:spPr>
            <a:xfrm>
              <a:off x="-3810" y="0"/>
              <a:ext cx="6125897" cy="5011307"/>
            </a:xfrm>
            <a:custGeom>
              <a:avLst/>
              <a:gdLst/>
              <a:ahLst/>
              <a:cxnLst/>
              <a:rect l="l" t="t" r="r" b="b"/>
              <a:pathLst>
                <a:path w="6125897" h="5011307">
                  <a:moveTo>
                    <a:pt x="6091607" y="21590"/>
                  </a:moveTo>
                  <a:cubicBezTo>
                    <a:pt x="6092877" y="34290"/>
                    <a:pt x="6092877" y="44450"/>
                    <a:pt x="6094147" y="54610"/>
                  </a:cubicBezTo>
                  <a:cubicBezTo>
                    <a:pt x="6096687" y="139931"/>
                    <a:pt x="6097957" y="249402"/>
                    <a:pt x="6100497" y="354963"/>
                  </a:cubicBezTo>
                  <a:cubicBezTo>
                    <a:pt x="6100497" y="507441"/>
                    <a:pt x="6113197" y="3513987"/>
                    <a:pt x="6119547" y="3666464"/>
                  </a:cubicBezTo>
                  <a:cubicBezTo>
                    <a:pt x="6125897" y="3897135"/>
                    <a:pt x="6122087" y="4131716"/>
                    <a:pt x="6122087" y="4362387"/>
                  </a:cubicBezTo>
                  <a:cubicBezTo>
                    <a:pt x="6122087" y="4565691"/>
                    <a:pt x="6123357" y="4753356"/>
                    <a:pt x="6124627" y="4950347"/>
                  </a:cubicBezTo>
                  <a:cubicBezTo>
                    <a:pt x="6124627" y="4971937"/>
                    <a:pt x="6124627" y="4985907"/>
                    <a:pt x="6124627" y="5010037"/>
                  </a:cubicBezTo>
                  <a:cubicBezTo>
                    <a:pt x="6101767" y="5010037"/>
                    <a:pt x="6081447" y="5011307"/>
                    <a:pt x="6046819" y="5010037"/>
                  </a:cubicBezTo>
                  <a:cubicBezTo>
                    <a:pt x="5736865" y="5004957"/>
                    <a:pt x="5422144" y="5011307"/>
                    <a:pt x="5112191" y="5006227"/>
                  </a:cubicBezTo>
                  <a:cubicBezTo>
                    <a:pt x="4926220" y="5002417"/>
                    <a:pt x="4745016" y="5004957"/>
                    <a:pt x="4559045" y="5002417"/>
                  </a:cubicBezTo>
                  <a:cubicBezTo>
                    <a:pt x="4473212" y="5001147"/>
                    <a:pt x="4387378" y="4999877"/>
                    <a:pt x="4301545" y="4998607"/>
                  </a:cubicBezTo>
                  <a:cubicBezTo>
                    <a:pt x="4249092" y="4998607"/>
                    <a:pt x="4201407" y="4999877"/>
                    <a:pt x="4148953" y="4999877"/>
                  </a:cubicBezTo>
                  <a:cubicBezTo>
                    <a:pt x="4015435" y="4998607"/>
                    <a:pt x="3648260" y="4999877"/>
                    <a:pt x="3514742" y="4998607"/>
                  </a:cubicBezTo>
                  <a:cubicBezTo>
                    <a:pt x="3419372" y="4997337"/>
                    <a:pt x="1511969" y="5006227"/>
                    <a:pt x="1416599" y="5004957"/>
                  </a:cubicBezTo>
                  <a:cubicBezTo>
                    <a:pt x="1392757" y="5004957"/>
                    <a:pt x="1364146" y="5006227"/>
                    <a:pt x="1340303" y="5006227"/>
                  </a:cubicBezTo>
                  <a:cubicBezTo>
                    <a:pt x="1283081" y="5006227"/>
                    <a:pt x="1230628" y="5007497"/>
                    <a:pt x="1173406" y="5007497"/>
                  </a:cubicBezTo>
                  <a:cubicBezTo>
                    <a:pt x="1030350" y="5007497"/>
                    <a:pt x="892064" y="5006227"/>
                    <a:pt x="749009" y="5004957"/>
                  </a:cubicBezTo>
                  <a:cubicBezTo>
                    <a:pt x="663176" y="5003687"/>
                    <a:pt x="577342" y="5002417"/>
                    <a:pt x="496278" y="5001147"/>
                  </a:cubicBezTo>
                  <a:cubicBezTo>
                    <a:pt x="343686" y="4999877"/>
                    <a:pt x="191093" y="4998607"/>
                    <a:pt x="48260" y="4998607"/>
                  </a:cubicBezTo>
                  <a:cubicBezTo>
                    <a:pt x="38100" y="4998607"/>
                    <a:pt x="29210" y="4998607"/>
                    <a:pt x="19050" y="4997337"/>
                  </a:cubicBezTo>
                  <a:cubicBezTo>
                    <a:pt x="10160" y="4996067"/>
                    <a:pt x="5080" y="4989717"/>
                    <a:pt x="7620" y="4980827"/>
                  </a:cubicBezTo>
                  <a:cubicBezTo>
                    <a:pt x="16510" y="4948840"/>
                    <a:pt x="12700" y="4851098"/>
                    <a:pt x="11430" y="4749446"/>
                  </a:cubicBezTo>
                  <a:cubicBezTo>
                    <a:pt x="10160" y="4542233"/>
                    <a:pt x="6350" y="4338929"/>
                    <a:pt x="7620" y="4131716"/>
                  </a:cubicBezTo>
                  <a:cubicBezTo>
                    <a:pt x="5080" y="3873677"/>
                    <a:pt x="0" y="679467"/>
                    <a:pt x="7620" y="417518"/>
                  </a:cubicBezTo>
                  <a:cubicBezTo>
                    <a:pt x="8890" y="366692"/>
                    <a:pt x="7620" y="311957"/>
                    <a:pt x="8890" y="261131"/>
                  </a:cubicBezTo>
                  <a:cubicBezTo>
                    <a:pt x="10160" y="179028"/>
                    <a:pt x="12700" y="89105"/>
                    <a:pt x="13970" y="44450"/>
                  </a:cubicBezTo>
                  <a:cubicBezTo>
                    <a:pt x="13970" y="41910"/>
                    <a:pt x="15240" y="39370"/>
                    <a:pt x="16510" y="38100"/>
                  </a:cubicBezTo>
                  <a:cubicBezTo>
                    <a:pt x="38100" y="35560"/>
                    <a:pt x="71881" y="30480"/>
                    <a:pt x="148177" y="29210"/>
                  </a:cubicBezTo>
                  <a:cubicBezTo>
                    <a:pt x="276927" y="25400"/>
                    <a:pt x="405676" y="22860"/>
                    <a:pt x="539194" y="20320"/>
                  </a:cubicBezTo>
                  <a:cubicBezTo>
                    <a:pt x="629796" y="17780"/>
                    <a:pt x="720398" y="16510"/>
                    <a:pt x="806231" y="13970"/>
                  </a:cubicBezTo>
                  <a:cubicBezTo>
                    <a:pt x="892064" y="11430"/>
                    <a:pt x="982665" y="8890"/>
                    <a:pt x="1068499" y="8890"/>
                  </a:cubicBezTo>
                  <a:cubicBezTo>
                    <a:pt x="1163869" y="7620"/>
                    <a:pt x="1259239" y="10160"/>
                    <a:pt x="1354609" y="8890"/>
                  </a:cubicBezTo>
                  <a:cubicBezTo>
                    <a:pt x="1473822" y="8890"/>
                    <a:pt x="3633955" y="6350"/>
                    <a:pt x="3753167" y="5080"/>
                  </a:cubicBezTo>
                  <a:cubicBezTo>
                    <a:pt x="3867611" y="3810"/>
                    <a:pt x="3982056" y="2540"/>
                    <a:pt x="4101268" y="2540"/>
                  </a:cubicBezTo>
                  <a:cubicBezTo>
                    <a:pt x="4296777" y="1270"/>
                    <a:pt x="4487517" y="0"/>
                    <a:pt x="4683026" y="0"/>
                  </a:cubicBezTo>
                  <a:cubicBezTo>
                    <a:pt x="4764090" y="0"/>
                    <a:pt x="4849924" y="2540"/>
                    <a:pt x="4930988" y="2540"/>
                  </a:cubicBezTo>
                  <a:cubicBezTo>
                    <a:pt x="5155108" y="3810"/>
                    <a:pt x="5383996" y="5080"/>
                    <a:pt x="5608116" y="7620"/>
                  </a:cubicBezTo>
                  <a:cubicBezTo>
                    <a:pt x="5727328" y="8890"/>
                    <a:pt x="5846541" y="12700"/>
                    <a:pt x="5965754" y="16510"/>
                  </a:cubicBezTo>
                  <a:cubicBezTo>
                    <a:pt x="5994365" y="16510"/>
                    <a:pt x="6022976" y="16510"/>
                    <a:pt x="6046818" y="16510"/>
                  </a:cubicBezTo>
                  <a:cubicBezTo>
                    <a:pt x="6072557" y="17780"/>
                    <a:pt x="6081447" y="20320"/>
                    <a:pt x="6091607" y="21590"/>
                  </a:cubicBezTo>
                  <a:close/>
                  <a:moveTo>
                    <a:pt x="6101767" y="4993527"/>
                  </a:moveTo>
                  <a:cubicBezTo>
                    <a:pt x="6103037" y="4977017"/>
                    <a:pt x="6104307" y="4964317"/>
                    <a:pt x="6104307" y="4951617"/>
                  </a:cubicBezTo>
                  <a:cubicBezTo>
                    <a:pt x="6103037" y="4733808"/>
                    <a:pt x="6101767" y="4526594"/>
                    <a:pt x="6101767" y="4303742"/>
                  </a:cubicBezTo>
                  <a:cubicBezTo>
                    <a:pt x="6101767" y="4202090"/>
                    <a:pt x="6104307" y="4100439"/>
                    <a:pt x="6103037" y="3998787"/>
                  </a:cubicBezTo>
                  <a:cubicBezTo>
                    <a:pt x="6103037" y="3904955"/>
                    <a:pt x="6101767" y="3807213"/>
                    <a:pt x="6100497" y="3713380"/>
                  </a:cubicBezTo>
                  <a:cubicBezTo>
                    <a:pt x="6095417" y="3568722"/>
                    <a:pt x="6083987" y="573905"/>
                    <a:pt x="6083987" y="429247"/>
                  </a:cubicBezTo>
                  <a:cubicBezTo>
                    <a:pt x="6081447" y="308047"/>
                    <a:pt x="6078907" y="182937"/>
                    <a:pt x="6076367" y="63500"/>
                  </a:cubicBezTo>
                  <a:cubicBezTo>
                    <a:pt x="6075097" y="44450"/>
                    <a:pt x="6073827" y="43180"/>
                    <a:pt x="6032513" y="41910"/>
                  </a:cubicBezTo>
                  <a:cubicBezTo>
                    <a:pt x="6018208" y="41910"/>
                    <a:pt x="6008671" y="41910"/>
                    <a:pt x="5994365" y="40640"/>
                  </a:cubicBezTo>
                  <a:cubicBezTo>
                    <a:pt x="5875152" y="36830"/>
                    <a:pt x="5751171" y="31750"/>
                    <a:pt x="5631959" y="30480"/>
                  </a:cubicBezTo>
                  <a:cubicBezTo>
                    <a:pt x="5341080" y="26670"/>
                    <a:pt x="5045432" y="25400"/>
                    <a:pt x="4754554" y="22860"/>
                  </a:cubicBezTo>
                  <a:cubicBezTo>
                    <a:pt x="4711637" y="22860"/>
                    <a:pt x="4663952" y="22860"/>
                    <a:pt x="4621036" y="22860"/>
                  </a:cubicBezTo>
                  <a:cubicBezTo>
                    <a:pt x="4549508" y="22860"/>
                    <a:pt x="4477980" y="22860"/>
                    <a:pt x="4411221" y="22860"/>
                  </a:cubicBezTo>
                  <a:cubicBezTo>
                    <a:pt x="4258629" y="22860"/>
                    <a:pt x="4106037" y="22860"/>
                    <a:pt x="3958213" y="24130"/>
                  </a:cubicBezTo>
                  <a:cubicBezTo>
                    <a:pt x="3829463" y="25400"/>
                    <a:pt x="1659793" y="29210"/>
                    <a:pt x="1531044" y="29210"/>
                  </a:cubicBezTo>
                  <a:cubicBezTo>
                    <a:pt x="1321229" y="29210"/>
                    <a:pt x="1111415" y="26670"/>
                    <a:pt x="901601" y="33020"/>
                  </a:cubicBezTo>
                  <a:cubicBezTo>
                    <a:pt x="791925" y="36830"/>
                    <a:pt x="687018" y="36830"/>
                    <a:pt x="582111" y="38100"/>
                  </a:cubicBezTo>
                  <a:cubicBezTo>
                    <a:pt x="400908" y="41910"/>
                    <a:pt x="219705" y="45720"/>
                    <a:pt x="49530" y="50800"/>
                  </a:cubicBezTo>
                  <a:cubicBezTo>
                    <a:pt x="36830" y="50800"/>
                    <a:pt x="34290" y="53340"/>
                    <a:pt x="33020" y="77376"/>
                  </a:cubicBezTo>
                  <a:cubicBezTo>
                    <a:pt x="31750" y="147750"/>
                    <a:pt x="31750" y="218124"/>
                    <a:pt x="30480" y="288499"/>
                  </a:cubicBezTo>
                  <a:cubicBezTo>
                    <a:pt x="29210" y="405789"/>
                    <a:pt x="26670" y="519170"/>
                    <a:pt x="25400" y="636460"/>
                  </a:cubicBezTo>
                  <a:cubicBezTo>
                    <a:pt x="20320" y="761570"/>
                    <a:pt x="26670" y="3818942"/>
                    <a:pt x="29210" y="3944052"/>
                  </a:cubicBezTo>
                  <a:cubicBezTo>
                    <a:pt x="29210" y="4076981"/>
                    <a:pt x="29210" y="4213820"/>
                    <a:pt x="30480" y="4346749"/>
                  </a:cubicBezTo>
                  <a:cubicBezTo>
                    <a:pt x="30480" y="4444491"/>
                    <a:pt x="33020" y="4542233"/>
                    <a:pt x="33020" y="4639975"/>
                  </a:cubicBezTo>
                  <a:cubicBezTo>
                    <a:pt x="33020" y="4745536"/>
                    <a:pt x="33020" y="4851098"/>
                    <a:pt x="31750" y="4951617"/>
                  </a:cubicBezTo>
                  <a:cubicBezTo>
                    <a:pt x="31750" y="4955427"/>
                    <a:pt x="31750" y="4957967"/>
                    <a:pt x="31750" y="4961777"/>
                  </a:cubicBezTo>
                  <a:cubicBezTo>
                    <a:pt x="31750" y="4971937"/>
                    <a:pt x="35560" y="4975747"/>
                    <a:pt x="44450" y="4975747"/>
                  </a:cubicBezTo>
                  <a:cubicBezTo>
                    <a:pt x="81418" y="4975747"/>
                    <a:pt x="148177" y="4977017"/>
                    <a:pt x="210168" y="4977017"/>
                  </a:cubicBezTo>
                  <a:cubicBezTo>
                    <a:pt x="300769" y="4977017"/>
                    <a:pt x="396139" y="4974477"/>
                    <a:pt x="486741" y="4977017"/>
                  </a:cubicBezTo>
                  <a:cubicBezTo>
                    <a:pt x="634565" y="4980827"/>
                    <a:pt x="782388" y="4983367"/>
                    <a:pt x="930212" y="4982097"/>
                  </a:cubicBezTo>
                  <a:cubicBezTo>
                    <a:pt x="1025582" y="4980827"/>
                    <a:pt x="1116184" y="4983367"/>
                    <a:pt x="1211554" y="4983367"/>
                  </a:cubicBezTo>
                  <a:cubicBezTo>
                    <a:pt x="1349840" y="4983367"/>
                    <a:pt x="1488127" y="4982097"/>
                    <a:pt x="1626414" y="4983367"/>
                  </a:cubicBezTo>
                  <a:cubicBezTo>
                    <a:pt x="1831459" y="4984637"/>
                    <a:pt x="4082194" y="4974477"/>
                    <a:pt x="4292008" y="4977017"/>
                  </a:cubicBezTo>
                  <a:cubicBezTo>
                    <a:pt x="4382610" y="4978287"/>
                    <a:pt x="4473212" y="4979557"/>
                    <a:pt x="4559045" y="4979557"/>
                  </a:cubicBezTo>
                  <a:cubicBezTo>
                    <a:pt x="4716405" y="4982097"/>
                    <a:pt x="4868998" y="4978287"/>
                    <a:pt x="5026358" y="4982097"/>
                  </a:cubicBezTo>
                  <a:cubicBezTo>
                    <a:pt x="5155108" y="4984637"/>
                    <a:pt x="5283857" y="4984637"/>
                    <a:pt x="5412607" y="4987177"/>
                  </a:cubicBezTo>
                  <a:cubicBezTo>
                    <a:pt x="5603348" y="4990987"/>
                    <a:pt x="5794088" y="4993527"/>
                    <a:pt x="5984828" y="4994797"/>
                  </a:cubicBezTo>
                  <a:cubicBezTo>
                    <a:pt x="6056356" y="4994797"/>
                    <a:pt x="6081447" y="4993527"/>
                    <a:pt x="6101767" y="4993527"/>
                  </a:cubicBezTo>
                  <a:close/>
                </a:path>
              </a:pathLst>
            </a:custGeom>
            <a:solidFill>
              <a:srgbClr val="000000"/>
            </a:solidFill>
          </p:spPr>
          <p:txBody>
            <a:bodyPr/>
            <a:lstStyle/>
            <a:p>
              <a:endParaRPr lang="vi-VN"/>
            </a:p>
          </p:txBody>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3601035" flipH="1">
            <a:off x="13867907" y="7651311"/>
            <a:ext cx="3912801" cy="4114800"/>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4502595" y="-178963"/>
            <a:ext cx="4377447" cy="4114800"/>
          </a:xfrm>
          <a:prstGeom prst="rect">
            <a:avLst/>
          </a:prstGeom>
        </p:spPr>
      </p:pic>
      <p:pic>
        <p:nvPicPr>
          <p:cNvPr id="19" name="Picture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22725" y="6659102"/>
            <a:ext cx="4122295" cy="4114800"/>
          </a:xfrm>
          <a:prstGeom prst="rect">
            <a:avLst/>
          </a:prstGeom>
        </p:spPr>
      </p:pic>
      <p:pic>
        <p:nvPicPr>
          <p:cNvPr id="20" name="Picture 2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428871">
            <a:off x="16036987" y="6151726"/>
            <a:ext cx="1693286" cy="2418980"/>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333908" y="527640"/>
            <a:ext cx="2434083" cy="2682857"/>
          </a:xfrm>
          <a:prstGeom prst="rect">
            <a:avLst/>
          </a:prstGeom>
        </p:spPr>
      </p:pic>
      <p:pic>
        <p:nvPicPr>
          <p:cNvPr id="27" name="Picture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9924833" flipH="1">
            <a:off x="-1388366" y="-1614215"/>
            <a:ext cx="3912801" cy="4114800"/>
          </a:xfrm>
          <a:prstGeom prst="rect">
            <a:avLst/>
          </a:prstGeom>
        </p:spPr>
      </p:pic>
      <p:pic>
        <p:nvPicPr>
          <p:cNvPr id="28" name="Picture 2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5893139" y="8271866"/>
            <a:ext cx="1996118" cy="671422"/>
          </a:xfrm>
          <a:prstGeom prst="rect">
            <a:avLst/>
          </a:prstGeom>
        </p:spPr>
      </p:pic>
      <p:pic>
        <p:nvPicPr>
          <p:cNvPr id="29" name="Picture 2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flipH="1">
            <a:off x="15991548" y="4234095"/>
            <a:ext cx="1031789" cy="791664"/>
          </a:xfrm>
          <a:prstGeom prst="rect">
            <a:avLst/>
          </a:prstGeom>
        </p:spPr>
      </p:pic>
      <p:sp>
        <p:nvSpPr>
          <p:cNvPr id="22" name="Rectangle: Rounded Corners 21"/>
          <p:cNvSpPr/>
          <p:nvPr/>
        </p:nvSpPr>
        <p:spPr>
          <a:xfrm>
            <a:off x="7239000" y="211044"/>
            <a:ext cx="3810000" cy="1276944"/>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Times New Roman" panose="02020603050405020304" pitchFamily="18" charset="0"/>
                <a:cs typeface="Times New Roman" panose="02020603050405020304" pitchFamily="18" charset="0"/>
              </a:rPr>
              <a:t>Luyện</a:t>
            </a:r>
            <a:r>
              <a:rPr lang="en-US" sz="4400" b="1" dirty="0">
                <a:solidFill>
                  <a:sysClr val="windowText" lastClr="000000"/>
                </a:solidFill>
                <a:latin typeface="Times New Roman" panose="02020603050405020304" pitchFamily="18" charset="0"/>
                <a:cs typeface="Times New Roman" panose="02020603050405020304" pitchFamily="18" charset="0"/>
              </a:rPr>
              <a:t> </a:t>
            </a:r>
            <a:r>
              <a:rPr lang="en-US" sz="4400" b="1" dirty="0" err="1">
                <a:solidFill>
                  <a:sysClr val="windowText" lastClr="000000"/>
                </a:solidFill>
                <a:latin typeface="Times New Roman" panose="02020603050405020304" pitchFamily="18" charset="0"/>
                <a:cs typeface="Times New Roman" panose="02020603050405020304" pitchFamily="18" charset="0"/>
              </a:rPr>
              <a:t>tập</a:t>
            </a:r>
            <a:r>
              <a:rPr lang="en-US" sz="4400" b="1" dirty="0">
                <a:solidFill>
                  <a:sysClr val="windowText" lastClr="000000"/>
                </a:solidFill>
                <a:latin typeface="Times New Roman" panose="02020603050405020304" pitchFamily="18" charset="0"/>
                <a:cs typeface="Times New Roman" panose="02020603050405020304" pitchFamily="18" charset="0"/>
              </a:rPr>
              <a:t> 2</a:t>
            </a:r>
          </a:p>
        </p:txBody>
      </p:sp>
      <p:sp>
        <p:nvSpPr>
          <p:cNvPr id="23" name="TextBox 22"/>
          <p:cNvSpPr txBox="1"/>
          <p:nvPr/>
        </p:nvSpPr>
        <p:spPr>
          <a:xfrm>
            <a:off x="3020511" y="2277898"/>
            <a:ext cx="12820992"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Em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a:t>
            </a:r>
          </a:p>
          <a:p>
            <a:pPr algn="just"/>
            <a:r>
              <a:rPr lang="en-US" sz="4400" dirty="0" err="1">
                <a:solidFill>
                  <a:srgbClr val="0070C0"/>
                </a:solidFill>
                <a:latin typeface="Times New Roman" panose="02020603050405020304" pitchFamily="18" charset="0"/>
                <a:cs typeface="Times New Roman" panose="02020603050405020304" pitchFamily="18" charset="0"/>
              </a:rPr>
              <a:t>Để</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đánh</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giá</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mức</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độ</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phù</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hợp</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của</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đề</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thi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thử</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môn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Toán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nhà</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trường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đã</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cho</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các</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bạn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trong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câu</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lạc</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bộ</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Toán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học</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làm</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bài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và</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xem</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xét</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kết</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quả</a:t>
            </a:r>
            <a:r>
              <a:rPr lang="en-US" sz="4400" dirty="0">
                <a:solidFill>
                  <a:srgbClr val="0070C0"/>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C9CE4A66-6467-3A90-373D-2602A1C0388A}"/>
              </a:ext>
            </a:extLst>
          </p:cNvPr>
          <p:cNvSpPr txBox="1"/>
          <p:nvPr/>
        </p:nvSpPr>
        <p:spPr>
          <a:xfrm>
            <a:off x="2205134" y="724452"/>
            <a:ext cx="4438440" cy="1323439"/>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Hoạt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động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cặp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đôi</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phút</a:t>
            </a:r>
            <a:r>
              <a:rPr lang="en-US" sz="4000" b="1" dirty="0">
                <a:solidFill>
                  <a:srgbClr val="FF0000"/>
                </a:solidFill>
                <a:latin typeface="Times New Roman" panose="02020603050405020304" pitchFamily="18" charset="0"/>
                <a:cs typeface="Times New Roman" panose="02020603050405020304" pitchFamily="18" charset="0"/>
              </a:rPr>
              <a:t>)</a:t>
            </a:r>
            <a:endParaRPr lang="vi-VN" sz="4000" b="1" dirty="0">
              <a:solidFill>
                <a:srgbClr val="FF0000"/>
              </a:solidFill>
              <a:latin typeface="Times New Roman" panose="02020603050405020304" pitchFamily="18" charset="0"/>
              <a:cs typeface="Times New Roman" panose="02020603050405020304" pitchFamily="18" charset="0"/>
            </a:endParaRPr>
          </a:p>
        </p:txBody>
      </p:sp>
      <p:pic>
        <p:nvPicPr>
          <p:cNvPr id="12" name="Đồng hồ đếm ngược 2 phút có âm thanh - 2 minute countdown timer with sound">
            <a:hlinkClick r:id="" action="ppaction://media"/>
            <a:extLst>
              <a:ext uri="{FF2B5EF4-FFF2-40B4-BE49-F238E27FC236}">
                <a16:creationId xmlns:a16="http://schemas.microsoft.com/office/drawing/2014/main" id="{EC913DB7-C898-B2BB-3111-4961575696CF}"/>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727486" y="197071"/>
            <a:ext cx="3253740" cy="1828800"/>
          </a:xfrm>
          <a:prstGeom prst="rect">
            <a:avLst/>
          </a:prstGeom>
        </p:spPr>
      </p:pic>
      <p:sp>
        <p:nvSpPr>
          <p:cNvPr id="14" name="TextBox 13">
            <a:extLst>
              <a:ext uri="{FF2B5EF4-FFF2-40B4-BE49-F238E27FC236}">
                <a16:creationId xmlns:a16="http://schemas.microsoft.com/office/drawing/2014/main" id="{929374EB-E760-7731-9D9E-002D8E3BAE11}"/>
              </a:ext>
            </a:extLst>
          </p:cNvPr>
          <p:cNvSpPr txBox="1"/>
          <p:nvPr/>
        </p:nvSpPr>
        <p:spPr>
          <a:xfrm>
            <a:off x="1447801" y="6035656"/>
            <a:ext cx="15163800" cy="2123658"/>
          </a:xfrm>
          <a:prstGeom prst="rect">
            <a:avLst/>
          </a:prstGeom>
          <a:solidFill>
            <a:srgbClr val="FF9966"/>
          </a:solidFill>
        </p:spPr>
        <p:txBody>
          <a:bodyPr wrap="square">
            <a:spAutoFit/>
          </a:bodyPr>
          <a:lstStyle/>
          <a:p>
            <a:pPr marL="0" marR="0" algn="just">
              <a:spcBef>
                <a:spcPts val="0"/>
              </a:spcBef>
            </a:pPr>
            <a:r>
              <a:rPr lang="nl-NL" sz="4400" b="1" u="sng" dirty="0">
                <a:latin typeface="Times New Roman" panose="02020603050405020304" pitchFamily="18" charset="0"/>
                <a:ea typeface="Times New Roman" panose="02020603050405020304" pitchFamily="18" charset="0"/>
                <a:cs typeface="Times New Roman" panose="02020603050405020304" pitchFamily="18" charset="0"/>
              </a:rPr>
              <a:t>Bài giải</a:t>
            </a:r>
            <a:r>
              <a:rPr lang="nl-NL" sz="44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4400" dirty="0">
                <a:effectLst/>
                <a:latin typeface="Times New Roman" panose="02020603050405020304" pitchFamily="18" charset="0"/>
                <a:ea typeface="Times New Roman" panose="02020603050405020304" pitchFamily="18" charset="0"/>
                <a:cs typeface="Times New Roman" panose="02020603050405020304" pitchFamily="18" charset="0"/>
              </a:rPr>
              <a:t>Tổng thể dữ liệu là toàn bộ học sinh. Cách khảo sát trên chỉ khảo sát ý kiến các bạn trong câu lạc bộ Toán, là những người yêu thích Toán, nên dữ liệu thu được không có tính đại diện.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fade">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23554" fill="hold"/>
                                        <p:tgtEl>
                                          <p:spTgt spid="12"/>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2"/>
                </p:tgtEl>
              </p:cMediaNode>
            </p:vide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2"/>
                                        </p:tgtEl>
                                      </p:cBhvr>
                                    </p:cmd>
                                  </p:childTnLst>
                                </p:cTn>
                              </p:par>
                            </p:childTnLst>
                          </p:cTn>
                        </p:par>
                      </p:childTnLst>
                    </p:cTn>
                  </p:par>
                </p:childTnLst>
              </p:cTn>
              <p:nextCondLst>
                <p:cond evt="onClick" delay="0">
                  <p:tgtEl>
                    <p:spTgt spid="12"/>
                  </p:tgtEl>
                </p:cond>
              </p:nextCondLst>
            </p:seq>
          </p:childTnLst>
        </p:cTn>
      </p:par>
    </p:tnLst>
    <p:bldLst>
      <p:bldP spid="22"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EC1B0"/>
        </a:solidFill>
        <a:effectLst/>
      </p:bgPr>
    </p:bg>
    <p:spTree>
      <p:nvGrpSpPr>
        <p:cNvPr id="1" name=""/>
        <p:cNvGrpSpPr/>
        <p:nvPr/>
      </p:nvGrpSpPr>
      <p:grpSpPr>
        <a:xfrm>
          <a:off x="0" y="0"/>
          <a:ext cx="0" cy="0"/>
          <a:chOff x="0" y="0"/>
          <a:chExt cx="0" cy="0"/>
        </a:xfrm>
      </p:grpSpPr>
      <p:grpSp>
        <p:nvGrpSpPr>
          <p:cNvPr id="6" name="Group 6"/>
          <p:cNvGrpSpPr/>
          <p:nvPr/>
        </p:nvGrpSpPr>
        <p:grpSpPr>
          <a:xfrm>
            <a:off x="388889" y="614095"/>
            <a:ext cx="17907000" cy="9559877"/>
            <a:chOff x="0" y="0"/>
            <a:chExt cx="16875989" cy="6080252"/>
          </a:xfrm>
        </p:grpSpPr>
        <p:sp>
          <p:nvSpPr>
            <p:cNvPr id="7" name="Freeform 7"/>
            <p:cNvSpPr/>
            <p:nvPr/>
          </p:nvSpPr>
          <p:spPr>
            <a:xfrm>
              <a:off x="10160" y="16510"/>
              <a:ext cx="16853130" cy="6052313"/>
            </a:xfrm>
            <a:custGeom>
              <a:avLst/>
              <a:gdLst/>
              <a:ahLst/>
              <a:cxnLst/>
              <a:rect l="l" t="t" r="r" b="b"/>
              <a:pathLst>
                <a:path w="16853130" h="6052313">
                  <a:moveTo>
                    <a:pt x="16853130" y="6052313"/>
                  </a:moveTo>
                  <a:lnTo>
                    <a:pt x="0" y="6044693"/>
                  </a:lnTo>
                  <a:lnTo>
                    <a:pt x="0" y="2112327"/>
                  </a:lnTo>
                  <a:lnTo>
                    <a:pt x="17780" y="19050"/>
                  </a:lnTo>
                  <a:lnTo>
                    <a:pt x="8402620" y="0"/>
                  </a:lnTo>
                  <a:lnTo>
                    <a:pt x="16834080" y="5080"/>
                  </a:lnTo>
                  <a:close/>
                </a:path>
              </a:pathLst>
            </a:custGeom>
            <a:solidFill>
              <a:srgbClr val="FFFFFF"/>
            </a:solidFill>
          </p:spPr>
          <p:txBody>
            <a:bodyPr/>
            <a:lstStyle/>
            <a:p>
              <a:endParaRPr lang="vi-VN"/>
            </a:p>
          </p:txBody>
        </p:sp>
        <p:sp>
          <p:nvSpPr>
            <p:cNvPr id="8" name="Freeform 8"/>
            <p:cNvSpPr/>
            <p:nvPr/>
          </p:nvSpPr>
          <p:spPr>
            <a:xfrm>
              <a:off x="-3810" y="0"/>
              <a:ext cx="16882339" cy="6078982"/>
            </a:xfrm>
            <a:custGeom>
              <a:avLst/>
              <a:gdLst/>
              <a:ahLst/>
              <a:cxnLst/>
              <a:rect l="l" t="t" r="r" b="b"/>
              <a:pathLst>
                <a:path w="16882339" h="6078982">
                  <a:moveTo>
                    <a:pt x="16848050" y="21590"/>
                  </a:moveTo>
                  <a:cubicBezTo>
                    <a:pt x="16849320" y="34290"/>
                    <a:pt x="16849320" y="44450"/>
                    <a:pt x="16850589" y="54610"/>
                  </a:cubicBezTo>
                  <a:cubicBezTo>
                    <a:pt x="16853129" y="156451"/>
                    <a:pt x="16854400" y="289849"/>
                    <a:pt x="16856939" y="418483"/>
                  </a:cubicBezTo>
                  <a:cubicBezTo>
                    <a:pt x="16856939" y="604287"/>
                    <a:pt x="16869639" y="4267970"/>
                    <a:pt x="16875989" y="4453775"/>
                  </a:cubicBezTo>
                  <a:cubicBezTo>
                    <a:pt x="16882339" y="4734864"/>
                    <a:pt x="16878529" y="5020717"/>
                    <a:pt x="16878529" y="5301805"/>
                  </a:cubicBezTo>
                  <a:cubicBezTo>
                    <a:pt x="16878529" y="5549545"/>
                    <a:pt x="16879800" y="5778227"/>
                    <a:pt x="16881070" y="6018022"/>
                  </a:cubicBezTo>
                  <a:cubicBezTo>
                    <a:pt x="16881070" y="6039612"/>
                    <a:pt x="16881070" y="6053582"/>
                    <a:pt x="16881070" y="6077712"/>
                  </a:cubicBezTo>
                  <a:cubicBezTo>
                    <a:pt x="16858209" y="6077712"/>
                    <a:pt x="16837889" y="6078982"/>
                    <a:pt x="16768371" y="6077712"/>
                  </a:cubicBezTo>
                  <a:cubicBezTo>
                    <a:pt x="15903936" y="6072632"/>
                    <a:pt x="15026200" y="6078982"/>
                    <a:pt x="14161764" y="6073903"/>
                  </a:cubicBezTo>
                  <a:cubicBezTo>
                    <a:pt x="13643103" y="6070092"/>
                    <a:pt x="13137740" y="6072632"/>
                    <a:pt x="12619079" y="6070092"/>
                  </a:cubicBezTo>
                  <a:cubicBezTo>
                    <a:pt x="12379696" y="6068822"/>
                    <a:pt x="12140313" y="6067553"/>
                    <a:pt x="11900931" y="6066282"/>
                  </a:cubicBezTo>
                  <a:cubicBezTo>
                    <a:pt x="11754642" y="6066282"/>
                    <a:pt x="11621652" y="6067553"/>
                    <a:pt x="11475363" y="6067553"/>
                  </a:cubicBezTo>
                  <a:cubicBezTo>
                    <a:pt x="11102991" y="6066282"/>
                    <a:pt x="10078966" y="6067553"/>
                    <a:pt x="9706594" y="6066282"/>
                  </a:cubicBezTo>
                  <a:cubicBezTo>
                    <a:pt x="9440613" y="6065012"/>
                    <a:pt x="4121006" y="6073903"/>
                    <a:pt x="3855026" y="6072632"/>
                  </a:cubicBezTo>
                  <a:cubicBezTo>
                    <a:pt x="3788531" y="6072632"/>
                    <a:pt x="3708737" y="6073903"/>
                    <a:pt x="3642241" y="6073903"/>
                  </a:cubicBezTo>
                  <a:cubicBezTo>
                    <a:pt x="3482653" y="6073903"/>
                    <a:pt x="3336364" y="6075172"/>
                    <a:pt x="3176776" y="6075172"/>
                  </a:cubicBezTo>
                  <a:cubicBezTo>
                    <a:pt x="2777805" y="6075172"/>
                    <a:pt x="2392134" y="6073903"/>
                    <a:pt x="1993163" y="6072632"/>
                  </a:cubicBezTo>
                  <a:cubicBezTo>
                    <a:pt x="1753781" y="6071362"/>
                    <a:pt x="1514399" y="6070092"/>
                    <a:pt x="1288315" y="6068822"/>
                  </a:cubicBezTo>
                  <a:cubicBezTo>
                    <a:pt x="862747" y="6067553"/>
                    <a:pt x="437178" y="6066282"/>
                    <a:pt x="48260" y="6066282"/>
                  </a:cubicBezTo>
                  <a:cubicBezTo>
                    <a:pt x="38100" y="6066282"/>
                    <a:pt x="29210" y="6066282"/>
                    <a:pt x="19050" y="6065012"/>
                  </a:cubicBezTo>
                  <a:cubicBezTo>
                    <a:pt x="10160" y="6063742"/>
                    <a:pt x="5080" y="6057392"/>
                    <a:pt x="7620" y="6048503"/>
                  </a:cubicBezTo>
                  <a:cubicBezTo>
                    <a:pt x="16510" y="6016438"/>
                    <a:pt x="12700" y="5897333"/>
                    <a:pt x="11430" y="5773463"/>
                  </a:cubicBezTo>
                  <a:cubicBezTo>
                    <a:pt x="10160" y="5520960"/>
                    <a:pt x="6350" y="5273220"/>
                    <a:pt x="7620" y="5020717"/>
                  </a:cubicBezTo>
                  <a:cubicBezTo>
                    <a:pt x="5080" y="4706278"/>
                    <a:pt x="0" y="813913"/>
                    <a:pt x="7620" y="494710"/>
                  </a:cubicBezTo>
                  <a:cubicBezTo>
                    <a:pt x="8890" y="432775"/>
                    <a:pt x="7620" y="366076"/>
                    <a:pt x="8890" y="304141"/>
                  </a:cubicBezTo>
                  <a:cubicBezTo>
                    <a:pt x="10160" y="204093"/>
                    <a:pt x="12700" y="94516"/>
                    <a:pt x="13970" y="44450"/>
                  </a:cubicBezTo>
                  <a:cubicBezTo>
                    <a:pt x="13970" y="41910"/>
                    <a:pt x="15240" y="39370"/>
                    <a:pt x="16510" y="38100"/>
                  </a:cubicBezTo>
                  <a:cubicBezTo>
                    <a:pt x="38100" y="35560"/>
                    <a:pt x="104703" y="30480"/>
                    <a:pt x="317487" y="29210"/>
                  </a:cubicBezTo>
                  <a:cubicBezTo>
                    <a:pt x="676561" y="25400"/>
                    <a:pt x="1035634" y="22860"/>
                    <a:pt x="1408007" y="20320"/>
                  </a:cubicBezTo>
                  <a:cubicBezTo>
                    <a:pt x="1660688" y="17780"/>
                    <a:pt x="1913369" y="16510"/>
                    <a:pt x="2152752" y="13970"/>
                  </a:cubicBezTo>
                  <a:cubicBezTo>
                    <a:pt x="2392134" y="11430"/>
                    <a:pt x="2644815" y="8890"/>
                    <a:pt x="2884198" y="8890"/>
                  </a:cubicBezTo>
                  <a:cubicBezTo>
                    <a:pt x="3150178" y="7620"/>
                    <a:pt x="3416158" y="10160"/>
                    <a:pt x="3682139" y="8890"/>
                  </a:cubicBezTo>
                  <a:cubicBezTo>
                    <a:pt x="4014614" y="8890"/>
                    <a:pt x="10039069" y="6350"/>
                    <a:pt x="10371545" y="5080"/>
                  </a:cubicBezTo>
                  <a:cubicBezTo>
                    <a:pt x="10690720" y="3810"/>
                    <a:pt x="11009897" y="2540"/>
                    <a:pt x="11342373" y="2540"/>
                  </a:cubicBezTo>
                  <a:cubicBezTo>
                    <a:pt x="11887633" y="1270"/>
                    <a:pt x="12419593" y="0"/>
                    <a:pt x="12964853" y="0"/>
                  </a:cubicBezTo>
                  <a:cubicBezTo>
                    <a:pt x="13190937" y="0"/>
                    <a:pt x="13430319" y="2540"/>
                    <a:pt x="13656401" y="2540"/>
                  </a:cubicBezTo>
                  <a:cubicBezTo>
                    <a:pt x="14281456" y="3810"/>
                    <a:pt x="14919808" y="5080"/>
                    <a:pt x="15544863" y="7620"/>
                  </a:cubicBezTo>
                  <a:cubicBezTo>
                    <a:pt x="15877337" y="8890"/>
                    <a:pt x="16209813" y="12700"/>
                    <a:pt x="16542289" y="16510"/>
                  </a:cubicBezTo>
                  <a:cubicBezTo>
                    <a:pt x="16622082" y="16510"/>
                    <a:pt x="16701878" y="16510"/>
                    <a:pt x="16768371" y="16510"/>
                  </a:cubicBezTo>
                  <a:cubicBezTo>
                    <a:pt x="16829000" y="17780"/>
                    <a:pt x="16837889" y="20320"/>
                    <a:pt x="16848050" y="21590"/>
                  </a:cubicBezTo>
                  <a:close/>
                  <a:moveTo>
                    <a:pt x="16858209" y="6061203"/>
                  </a:moveTo>
                  <a:cubicBezTo>
                    <a:pt x="16859479" y="6044692"/>
                    <a:pt x="16860750" y="6031992"/>
                    <a:pt x="16860750" y="6019292"/>
                  </a:cubicBezTo>
                  <a:cubicBezTo>
                    <a:pt x="16859479" y="5754407"/>
                    <a:pt x="16858209" y="5501903"/>
                    <a:pt x="16858209" y="5230342"/>
                  </a:cubicBezTo>
                  <a:cubicBezTo>
                    <a:pt x="16858209" y="5106473"/>
                    <a:pt x="16860750" y="4982603"/>
                    <a:pt x="16859479" y="4858733"/>
                  </a:cubicBezTo>
                  <a:cubicBezTo>
                    <a:pt x="16859479" y="4744392"/>
                    <a:pt x="16858209" y="4625287"/>
                    <a:pt x="16856939" y="4510946"/>
                  </a:cubicBezTo>
                  <a:cubicBezTo>
                    <a:pt x="16851859" y="4334670"/>
                    <a:pt x="16840429" y="685279"/>
                    <a:pt x="16840429" y="509003"/>
                  </a:cubicBezTo>
                  <a:cubicBezTo>
                    <a:pt x="16837889" y="361312"/>
                    <a:pt x="16835350" y="208857"/>
                    <a:pt x="16832809" y="63500"/>
                  </a:cubicBezTo>
                  <a:cubicBezTo>
                    <a:pt x="16831539" y="44450"/>
                    <a:pt x="16830270" y="43180"/>
                    <a:pt x="16728476" y="41910"/>
                  </a:cubicBezTo>
                  <a:cubicBezTo>
                    <a:pt x="16688578" y="41910"/>
                    <a:pt x="16661981" y="41910"/>
                    <a:pt x="16622082" y="40640"/>
                  </a:cubicBezTo>
                  <a:cubicBezTo>
                    <a:pt x="16289608" y="36830"/>
                    <a:pt x="15943834" y="31750"/>
                    <a:pt x="15611358" y="30480"/>
                  </a:cubicBezTo>
                  <a:cubicBezTo>
                    <a:pt x="14800118" y="26670"/>
                    <a:pt x="13975579" y="25400"/>
                    <a:pt x="13164338" y="22860"/>
                  </a:cubicBezTo>
                  <a:cubicBezTo>
                    <a:pt x="13044648" y="22860"/>
                    <a:pt x="12911658" y="22860"/>
                    <a:pt x="12791967" y="22860"/>
                  </a:cubicBezTo>
                  <a:cubicBezTo>
                    <a:pt x="12592481" y="22860"/>
                    <a:pt x="12392996" y="22860"/>
                    <a:pt x="12206809" y="22860"/>
                  </a:cubicBezTo>
                  <a:cubicBezTo>
                    <a:pt x="11781241" y="22860"/>
                    <a:pt x="11355672" y="22860"/>
                    <a:pt x="10943403" y="24130"/>
                  </a:cubicBezTo>
                  <a:cubicBezTo>
                    <a:pt x="10584329" y="25400"/>
                    <a:pt x="4533275" y="29210"/>
                    <a:pt x="4174202" y="29210"/>
                  </a:cubicBezTo>
                  <a:cubicBezTo>
                    <a:pt x="3589046" y="29210"/>
                    <a:pt x="3003889" y="26670"/>
                    <a:pt x="2418732" y="33020"/>
                  </a:cubicBezTo>
                  <a:cubicBezTo>
                    <a:pt x="2112855" y="36830"/>
                    <a:pt x="1820276" y="36830"/>
                    <a:pt x="1527698" y="38100"/>
                  </a:cubicBezTo>
                  <a:cubicBezTo>
                    <a:pt x="1022335" y="41910"/>
                    <a:pt x="516972" y="45720"/>
                    <a:pt x="49530" y="50800"/>
                  </a:cubicBezTo>
                  <a:cubicBezTo>
                    <a:pt x="36830" y="50800"/>
                    <a:pt x="34290" y="53340"/>
                    <a:pt x="33020" y="80223"/>
                  </a:cubicBezTo>
                  <a:cubicBezTo>
                    <a:pt x="31750" y="165979"/>
                    <a:pt x="31750" y="251735"/>
                    <a:pt x="30480" y="337491"/>
                  </a:cubicBezTo>
                  <a:cubicBezTo>
                    <a:pt x="29210" y="480418"/>
                    <a:pt x="26670" y="618580"/>
                    <a:pt x="25400" y="761506"/>
                  </a:cubicBezTo>
                  <a:cubicBezTo>
                    <a:pt x="20320" y="913961"/>
                    <a:pt x="26670" y="4639580"/>
                    <a:pt x="29210" y="4792034"/>
                  </a:cubicBezTo>
                  <a:cubicBezTo>
                    <a:pt x="29210" y="4954018"/>
                    <a:pt x="29210" y="5120765"/>
                    <a:pt x="30480" y="5282749"/>
                  </a:cubicBezTo>
                  <a:cubicBezTo>
                    <a:pt x="30480" y="5401854"/>
                    <a:pt x="33020" y="5520960"/>
                    <a:pt x="33020" y="5640065"/>
                  </a:cubicBezTo>
                  <a:cubicBezTo>
                    <a:pt x="33020" y="5768699"/>
                    <a:pt x="33020" y="5897333"/>
                    <a:pt x="31750" y="6019292"/>
                  </a:cubicBezTo>
                  <a:cubicBezTo>
                    <a:pt x="31750" y="6023103"/>
                    <a:pt x="31750" y="6025642"/>
                    <a:pt x="31750" y="6029453"/>
                  </a:cubicBezTo>
                  <a:cubicBezTo>
                    <a:pt x="31750" y="6039612"/>
                    <a:pt x="35560" y="6043422"/>
                    <a:pt x="44450" y="6043422"/>
                  </a:cubicBezTo>
                  <a:cubicBezTo>
                    <a:pt x="131301" y="6043422"/>
                    <a:pt x="317487" y="6044692"/>
                    <a:pt x="490374" y="6044692"/>
                  </a:cubicBezTo>
                  <a:cubicBezTo>
                    <a:pt x="743056" y="6044692"/>
                    <a:pt x="1009036" y="6042153"/>
                    <a:pt x="1261717" y="6044692"/>
                  </a:cubicBezTo>
                  <a:cubicBezTo>
                    <a:pt x="1673987" y="6048503"/>
                    <a:pt x="2086257" y="6051042"/>
                    <a:pt x="2498526" y="6049772"/>
                  </a:cubicBezTo>
                  <a:cubicBezTo>
                    <a:pt x="2764506" y="6048503"/>
                    <a:pt x="3017188" y="6051042"/>
                    <a:pt x="3283168" y="6051042"/>
                  </a:cubicBezTo>
                  <a:cubicBezTo>
                    <a:pt x="3668840" y="6051042"/>
                    <a:pt x="4054511" y="6049772"/>
                    <a:pt x="4440183" y="6051042"/>
                  </a:cubicBezTo>
                  <a:cubicBezTo>
                    <a:pt x="5012040" y="6052312"/>
                    <a:pt x="11289177" y="6042153"/>
                    <a:pt x="11874333" y="6044692"/>
                  </a:cubicBezTo>
                  <a:cubicBezTo>
                    <a:pt x="12127015" y="6045962"/>
                    <a:pt x="12379696" y="6047232"/>
                    <a:pt x="12619079" y="6047232"/>
                  </a:cubicBezTo>
                  <a:cubicBezTo>
                    <a:pt x="13057947" y="6049772"/>
                    <a:pt x="13483514" y="6045962"/>
                    <a:pt x="13922382" y="6049772"/>
                  </a:cubicBezTo>
                  <a:cubicBezTo>
                    <a:pt x="14281456" y="6052312"/>
                    <a:pt x="14640529" y="6052312"/>
                    <a:pt x="14999603" y="6054853"/>
                  </a:cubicBezTo>
                  <a:cubicBezTo>
                    <a:pt x="15531563" y="6058662"/>
                    <a:pt x="16063524" y="6061203"/>
                    <a:pt x="16595486" y="6062472"/>
                  </a:cubicBezTo>
                  <a:cubicBezTo>
                    <a:pt x="16794971" y="6062473"/>
                    <a:pt x="16837889" y="6061203"/>
                    <a:pt x="16858209" y="6061203"/>
                  </a:cubicBezTo>
                  <a:close/>
                </a:path>
              </a:pathLst>
            </a:custGeom>
            <a:solidFill>
              <a:srgbClr val="000000"/>
            </a:solidFill>
          </p:spPr>
          <p:txBody>
            <a:bodyPr/>
            <a:lstStyle/>
            <a:p>
              <a:endParaRPr lang="vi-VN"/>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287455">
            <a:off x="14650411" y="-879972"/>
            <a:ext cx="4377447" cy="4114800"/>
          </a:xfrm>
          <a:prstGeom prst="rect">
            <a:avLst/>
          </a:prstGeom>
        </p:spPr>
      </p:pic>
      <p:grpSp>
        <p:nvGrpSpPr>
          <p:cNvPr id="9" name="Group 9"/>
          <p:cNvGrpSpPr/>
          <p:nvPr/>
        </p:nvGrpSpPr>
        <p:grpSpPr>
          <a:xfrm>
            <a:off x="5029200" y="-9387"/>
            <a:ext cx="9241668" cy="1749303"/>
            <a:chOff x="0" y="0"/>
            <a:chExt cx="10140814" cy="1919497"/>
          </a:xfrm>
        </p:grpSpPr>
        <p:sp>
          <p:nvSpPr>
            <p:cNvPr id="10" name="Freeform 10"/>
            <p:cNvSpPr/>
            <p:nvPr/>
          </p:nvSpPr>
          <p:spPr>
            <a:xfrm>
              <a:off x="10160" y="16510"/>
              <a:ext cx="10117954" cy="1891557"/>
            </a:xfrm>
            <a:custGeom>
              <a:avLst/>
              <a:gdLst/>
              <a:ahLst/>
              <a:cxnLst/>
              <a:rect l="l" t="t" r="r" b="b"/>
              <a:pathLst>
                <a:path w="10117954" h="1891557">
                  <a:moveTo>
                    <a:pt x="10117954" y="1891557"/>
                  </a:moveTo>
                  <a:lnTo>
                    <a:pt x="0" y="1883937"/>
                  </a:lnTo>
                  <a:lnTo>
                    <a:pt x="0" y="669268"/>
                  </a:lnTo>
                  <a:lnTo>
                    <a:pt x="17780" y="19050"/>
                  </a:lnTo>
                  <a:lnTo>
                    <a:pt x="5043691" y="0"/>
                  </a:lnTo>
                  <a:lnTo>
                    <a:pt x="10098904" y="5080"/>
                  </a:lnTo>
                  <a:close/>
                </a:path>
              </a:pathLst>
            </a:custGeom>
            <a:solidFill>
              <a:srgbClr val="FFFFFF"/>
            </a:solidFill>
          </p:spPr>
          <p:txBody>
            <a:bodyPr/>
            <a:lstStyle/>
            <a:p>
              <a:endParaRPr lang="vi-VN"/>
            </a:p>
          </p:txBody>
        </p:sp>
        <p:sp>
          <p:nvSpPr>
            <p:cNvPr id="11" name="Freeform 11"/>
            <p:cNvSpPr/>
            <p:nvPr/>
          </p:nvSpPr>
          <p:spPr>
            <a:xfrm>
              <a:off x="-3810" y="0"/>
              <a:ext cx="10147165" cy="1918227"/>
            </a:xfrm>
            <a:custGeom>
              <a:avLst/>
              <a:gdLst/>
              <a:ahLst/>
              <a:cxnLst/>
              <a:rect l="l" t="t" r="r" b="b"/>
              <a:pathLst>
                <a:path w="10147165" h="1918227">
                  <a:moveTo>
                    <a:pt x="10112874" y="21590"/>
                  </a:moveTo>
                  <a:cubicBezTo>
                    <a:pt x="10114144" y="34290"/>
                    <a:pt x="10114144" y="44450"/>
                    <a:pt x="10115415" y="54610"/>
                  </a:cubicBezTo>
                  <a:cubicBezTo>
                    <a:pt x="10117954" y="92072"/>
                    <a:pt x="10119224" y="132226"/>
                    <a:pt x="10121765" y="170946"/>
                  </a:cubicBezTo>
                  <a:cubicBezTo>
                    <a:pt x="10121765" y="226875"/>
                    <a:pt x="10134465" y="1329677"/>
                    <a:pt x="10140815" y="1385606"/>
                  </a:cubicBezTo>
                  <a:cubicBezTo>
                    <a:pt x="10147165" y="1470217"/>
                    <a:pt x="10143354" y="1556261"/>
                    <a:pt x="10143354" y="1640871"/>
                  </a:cubicBezTo>
                  <a:cubicBezTo>
                    <a:pt x="10143354" y="1715443"/>
                    <a:pt x="10144624" y="1784279"/>
                    <a:pt x="10145894" y="1857267"/>
                  </a:cubicBezTo>
                  <a:cubicBezTo>
                    <a:pt x="10145894" y="1878857"/>
                    <a:pt x="10145894" y="1892827"/>
                    <a:pt x="10145894" y="1916957"/>
                  </a:cubicBezTo>
                  <a:cubicBezTo>
                    <a:pt x="10123034" y="1916957"/>
                    <a:pt x="10102715" y="1918227"/>
                    <a:pt x="10055042" y="1916957"/>
                  </a:cubicBezTo>
                  <a:cubicBezTo>
                    <a:pt x="9537798" y="1911877"/>
                    <a:pt x="9012595" y="1918227"/>
                    <a:pt x="8495350" y="1913147"/>
                  </a:cubicBezTo>
                  <a:cubicBezTo>
                    <a:pt x="8185003" y="1909337"/>
                    <a:pt x="7882614" y="1911877"/>
                    <a:pt x="7572267" y="1909337"/>
                  </a:cubicBezTo>
                  <a:cubicBezTo>
                    <a:pt x="7429030" y="1908067"/>
                    <a:pt x="7285793" y="1906797"/>
                    <a:pt x="7142556" y="1905527"/>
                  </a:cubicBezTo>
                  <a:cubicBezTo>
                    <a:pt x="7055021" y="1905527"/>
                    <a:pt x="6975446" y="1906797"/>
                    <a:pt x="6887912" y="1906797"/>
                  </a:cubicBezTo>
                  <a:cubicBezTo>
                    <a:pt x="6665099" y="1905527"/>
                    <a:pt x="6052362" y="1906797"/>
                    <a:pt x="5829549" y="1905527"/>
                  </a:cubicBezTo>
                  <a:cubicBezTo>
                    <a:pt x="5670397" y="1904257"/>
                    <a:pt x="2487351" y="1913147"/>
                    <a:pt x="2328199" y="1911877"/>
                  </a:cubicBezTo>
                  <a:cubicBezTo>
                    <a:pt x="2288410" y="1911877"/>
                    <a:pt x="2240665" y="1913147"/>
                    <a:pt x="2200877" y="1913147"/>
                  </a:cubicBezTo>
                  <a:cubicBezTo>
                    <a:pt x="2105385" y="1913147"/>
                    <a:pt x="2017852" y="1914417"/>
                    <a:pt x="1922360" y="1914417"/>
                  </a:cubicBezTo>
                  <a:cubicBezTo>
                    <a:pt x="1683632" y="1914417"/>
                    <a:pt x="1452861" y="1913147"/>
                    <a:pt x="1214133" y="1911877"/>
                  </a:cubicBezTo>
                  <a:cubicBezTo>
                    <a:pt x="1070895" y="1910607"/>
                    <a:pt x="927658" y="1909337"/>
                    <a:pt x="792379" y="1908067"/>
                  </a:cubicBezTo>
                  <a:cubicBezTo>
                    <a:pt x="537735" y="1906797"/>
                    <a:pt x="283092" y="1905527"/>
                    <a:pt x="48260" y="1905527"/>
                  </a:cubicBezTo>
                  <a:cubicBezTo>
                    <a:pt x="38100" y="1905527"/>
                    <a:pt x="29210" y="1905527"/>
                    <a:pt x="19050" y="1904257"/>
                  </a:cubicBezTo>
                  <a:cubicBezTo>
                    <a:pt x="10160" y="1902987"/>
                    <a:pt x="5080" y="1896637"/>
                    <a:pt x="7620" y="1887747"/>
                  </a:cubicBezTo>
                  <a:cubicBezTo>
                    <a:pt x="16510" y="1855982"/>
                    <a:pt x="12700" y="1820131"/>
                    <a:pt x="11430" y="1782845"/>
                  </a:cubicBezTo>
                  <a:cubicBezTo>
                    <a:pt x="10160" y="1706839"/>
                    <a:pt x="6350" y="1632267"/>
                    <a:pt x="7620" y="1556261"/>
                  </a:cubicBezTo>
                  <a:cubicBezTo>
                    <a:pt x="5080" y="1461612"/>
                    <a:pt x="0" y="289974"/>
                    <a:pt x="7620" y="193891"/>
                  </a:cubicBezTo>
                  <a:cubicBezTo>
                    <a:pt x="8890" y="175248"/>
                    <a:pt x="7620" y="155171"/>
                    <a:pt x="8890" y="136528"/>
                  </a:cubicBezTo>
                  <a:cubicBezTo>
                    <a:pt x="10160" y="106413"/>
                    <a:pt x="12700" y="73429"/>
                    <a:pt x="13970" y="44450"/>
                  </a:cubicBezTo>
                  <a:cubicBezTo>
                    <a:pt x="13970" y="41910"/>
                    <a:pt x="15240" y="39370"/>
                    <a:pt x="16510" y="38100"/>
                  </a:cubicBezTo>
                  <a:cubicBezTo>
                    <a:pt x="38100" y="35560"/>
                    <a:pt x="84151" y="30480"/>
                    <a:pt x="211473" y="29210"/>
                  </a:cubicBezTo>
                  <a:cubicBezTo>
                    <a:pt x="426329" y="25400"/>
                    <a:pt x="641184" y="22860"/>
                    <a:pt x="863998" y="20320"/>
                  </a:cubicBezTo>
                  <a:cubicBezTo>
                    <a:pt x="1015192" y="17780"/>
                    <a:pt x="1166387" y="16510"/>
                    <a:pt x="1309624" y="13970"/>
                  </a:cubicBezTo>
                  <a:cubicBezTo>
                    <a:pt x="1452861" y="11430"/>
                    <a:pt x="1604056" y="8890"/>
                    <a:pt x="1747293" y="8890"/>
                  </a:cubicBezTo>
                  <a:cubicBezTo>
                    <a:pt x="1906445" y="7620"/>
                    <a:pt x="2065597" y="10160"/>
                    <a:pt x="2224750" y="8890"/>
                  </a:cubicBezTo>
                  <a:cubicBezTo>
                    <a:pt x="2423690" y="8890"/>
                    <a:pt x="6028490" y="6350"/>
                    <a:pt x="6227430" y="5080"/>
                  </a:cubicBezTo>
                  <a:cubicBezTo>
                    <a:pt x="6418413" y="3810"/>
                    <a:pt x="6609395" y="2540"/>
                    <a:pt x="6808336" y="2540"/>
                  </a:cubicBezTo>
                  <a:cubicBezTo>
                    <a:pt x="7134598" y="1270"/>
                    <a:pt x="7452903" y="0"/>
                    <a:pt x="7779165" y="0"/>
                  </a:cubicBezTo>
                  <a:cubicBezTo>
                    <a:pt x="7914444" y="0"/>
                    <a:pt x="8057681" y="2540"/>
                    <a:pt x="8192961" y="2540"/>
                  </a:cubicBezTo>
                  <a:cubicBezTo>
                    <a:pt x="8566969" y="3810"/>
                    <a:pt x="8948934" y="5080"/>
                    <a:pt x="9322942" y="7620"/>
                  </a:cubicBezTo>
                  <a:cubicBezTo>
                    <a:pt x="9521883" y="8890"/>
                    <a:pt x="9720822" y="12700"/>
                    <a:pt x="9919763" y="16510"/>
                  </a:cubicBezTo>
                  <a:cubicBezTo>
                    <a:pt x="9967509" y="16510"/>
                    <a:pt x="10015255" y="16510"/>
                    <a:pt x="10055042" y="16510"/>
                  </a:cubicBezTo>
                  <a:cubicBezTo>
                    <a:pt x="10093824" y="17780"/>
                    <a:pt x="10102714" y="20320"/>
                    <a:pt x="10112874" y="21590"/>
                  </a:cubicBezTo>
                  <a:close/>
                  <a:moveTo>
                    <a:pt x="10123034" y="1900447"/>
                  </a:moveTo>
                  <a:cubicBezTo>
                    <a:pt x="10124304" y="1883937"/>
                    <a:pt x="10125574" y="1871237"/>
                    <a:pt x="10125574" y="1858537"/>
                  </a:cubicBezTo>
                  <a:cubicBezTo>
                    <a:pt x="10124304" y="1777108"/>
                    <a:pt x="10123034" y="1701103"/>
                    <a:pt x="10123034" y="1619360"/>
                  </a:cubicBezTo>
                  <a:cubicBezTo>
                    <a:pt x="10123034" y="1582074"/>
                    <a:pt x="10125574" y="1544788"/>
                    <a:pt x="10124304" y="1507503"/>
                  </a:cubicBezTo>
                  <a:cubicBezTo>
                    <a:pt x="10124304" y="1473085"/>
                    <a:pt x="10123034" y="1437233"/>
                    <a:pt x="10121765" y="1402815"/>
                  </a:cubicBezTo>
                  <a:cubicBezTo>
                    <a:pt x="10116684" y="1349754"/>
                    <a:pt x="10105254" y="251254"/>
                    <a:pt x="10105254" y="198193"/>
                  </a:cubicBezTo>
                  <a:cubicBezTo>
                    <a:pt x="10102715" y="153737"/>
                    <a:pt x="10100174" y="107847"/>
                    <a:pt x="10097634" y="63500"/>
                  </a:cubicBezTo>
                  <a:cubicBezTo>
                    <a:pt x="10096365" y="44450"/>
                    <a:pt x="10095094" y="43180"/>
                    <a:pt x="10031170" y="41910"/>
                  </a:cubicBezTo>
                  <a:cubicBezTo>
                    <a:pt x="10007297" y="41910"/>
                    <a:pt x="9991382" y="41910"/>
                    <a:pt x="9967509" y="40640"/>
                  </a:cubicBezTo>
                  <a:cubicBezTo>
                    <a:pt x="9768568" y="36830"/>
                    <a:pt x="9561671" y="31750"/>
                    <a:pt x="9362730" y="30480"/>
                  </a:cubicBezTo>
                  <a:cubicBezTo>
                    <a:pt x="8877316" y="26670"/>
                    <a:pt x="8383943" y="25400"/>
                    <a:pt x="7898529" y="22860"/>
                  </a:cubicBezTo>
                  <a:cubicBezTo>
                    <a:pt x="7826911" y="22860"/>
                    <a:pt x="7747334" y="22860"/>
                    <a:pt x="7675716" y="22860"/>
                  </a:cubicBezTo>
                  <a:cubicBezTo>
                    <a:pt x="7556352" y="22860"/>
                    <a:pt x="7436987" y="22860"/>
                    <a:pt x="7325581" y="22860"/>
                  </a:cubicBezTo>
                  <a:cubicBezTo>
                    <a:pt x="7070938" y="22860"/>
                    <a:pt x="6816293" y="22860"/>
                    <a:pt x="6569608" y="24130"/>
                  </a:cubicBezTo>
                  <a:cubicBezTo>
                    <a:pt x="6354751" y="25400"/>
                    <a:pt x="2734037" y="29210"/>
                    <a:pt x="2519181" y="29210"/>
                  </a:cubicBezTo>
                  <a:cubicBezTo>
                    <a:pt x="2169046" y="29210"/>
                    <a:pt x="1818911" y="26670"/>
                    <a:pt x="1468776" y="33020"/>
                  </a:cubicBezTo>
                  <a:cubicBezTo>
                    <a:pt x="1285751" y="36830"/>
                    <a:pt x="1110684" y="36830"/>
                    <a:pt x="935616" y="38100"/>
                  </a:cubicBezTo>
                  <a:cubicBezTo>
                    <a:pt x="633227" y="41910"/>
                    <a:pt x="330837" y="45720"/>
                    <a:pt x="49530" y="50800"/>
                  </a:cubicBezTo>
                  <a:cubicBezTo>
                    <a:pt x="36830" y="50800"/>
                    <a:pt x="34290" y="53340"/>
                    <a:pt x="33020" y="69127"/>
                  </a:cubicBezTo>
                  <a:cubicBezTo>
                    <a:pt x="31750" y="94940"/>
                    <a:pt x="31750" y="120753"/>
                    <a:pt x="30480" y="146567"/>
                  </a:cubicBezTo>
                  <a:cubicBezTo>
                    <a:pt x="29210" y="189589"/>
                    <a:pt x="26670" y="231177"/>
                    <a:pt x="25400" y="274199"/>
                  </a:cubicBezTo>
                  <a:cubicBezTo>
                    <a:pt x="20320" y="320090"/>
                    <a:pt x="26670" y="1441535"/>
                    <a:pt x="29210" y="1487425"/>
                  </a:cubicBezTo>
                  <a:cubicBezTo>
                    <a:pt x="29210" y="1536184"/>
                    <a:pt x="29210" y="1586377"/>
                    <a:pt x="30480" y="1635135"/>
                  </a:cubicBezTo>
                  <a:cubicBezTo>
                    <a:pt x="30480" y="1670987"/>
                    <a:pt x="33020" y="1706839"/>
                    <a:pt x="33020" y="1742691"/>
                  </a:cubicBezTo>
                  <a:cubicBezTo>
                    <a:pt x="33020" y="1781411"/>
                    <a:pt x="33020" y="1820131"/>
                    <a:pt x="31750" y="1858537"/>
                  </a:cubicBezTo>
                  <a:cubicBezTo>
                    <a:pt x="31750" y="1862347"/>
                    <a:pt x="31750" y="1864887"/>
                    <a:pt x="31750" y="1868697"/>
                  </a:cubicBezTo>
                  <a:cubicBezTo>
                    <a:pt x="31750" y="1878857"/>
                    <a:pt x="35560" y="1882667"/>
                    <a:pt x="44450" y="1882667"/>
                  </a:cubicBezTo>
                  <a:cubicBezTo>
                    <a:pt x="100067" y="1882667"/>
                    <a:pt x="211473" y="1883937"/>
                    <a:pt x="314922" y="1883937"/>
                  </a:cubicBezTo>
                  <a:cubicBezTo>
                    <a:pt x="466117" y="1883937"/>
                    <a:pt x="625269" y="1881397"/>
                    <a:pt x="776464" y="1883937"/>
                  </a:cubicBezTo>
                  <a:cubicBezTo>
                    <a:pt x="1023150" y="1887747"/>
                    <a:pt x="1269836" y="1890287"/>
                    <a:pt x="1516522" y="1889017"/>
                  </a:cubicBezTo>
                  <a:cubicBezTo>
                    <a:pt x="1675674" y="1887747"/>
                    <a:pt x="1826869" y="1890287"/>
                    <a:pt x="1986021" y="1890287"/>
                  </a:cubicBezTo>
                  <a:cubicBezTo>
                    <a:pt x="2216792" y="1890287"/>
                    <a:pt x="2447563" y="1889017"/>
                    <a:pt x="2678334" y="1890287"/>
                  </a:cubicBezTo>
                  <a:cubicBezTo>
                    <a:pt x="3020511" y="1891557"/>
                    <a:pt x="6776505" y="1881397"/>
                    <a:pt x="7126640" y="1883937"/>
                  </a:cubicBezTo>
                  <a:cubicBezTo>
                    <a:pt x="7277835" y="1885207"/>
                    <a:pt x="7429030" y="1886477"/>
                    <a:pt x="7572267" y="1886477"/>
                  </a:cubicBezTo>
                  <a:cubicBezTo>
                    <a:pt x="7834868" y="1889017"/>
                    <a:pt x="8089512" y="1885207"/>
                    <a:pt x="8352113" y="1889017"/>
                  </a:cubicBezTo>
                  <a:cubicBezTo>
                    <a:pt x="8566969" y="1891557"/>
                    <a:pt x="8781825" y="1891557"/>
                    <a:pt x="8996680" y="1894097"/>
                  </a:cubicBezTo>
                  <a:cubicBezTo>
                    <a:pt x="9314984" y="1897907"/>
                    <a:pt x="9633289" y="1900447"/>
                    <a:pt x="9951593" y="1901717"/>
                  </a:cubicBezTo>
                  <a:cubicBezTo>
                    <a:pt x="10070958" y="1901717"/>
                    <a:pt x="10102714" y="1900447"/>
                    <a:pt x="10123034" y="1900447"/>
                  </a:cubicBezTo>
                  <a:close/>
                </a:path>
              </a:pathLst>
            </a:custGeom>
            <a:solidFill>
              <a:srgbClr val="000000"/>
            </a:solidFill>
          </p:spPr>
          <p:txBody>
            <a:bodyPr/>
            <a:lstStyle/>
            <a:p>
              <a:endParaRPr lang="vi-VN"/>
            </a:p>
          </p:txBody>
        </p:sp>
      </p:grpSp>
      <p:pic>
        <p:nvPicPr>
          <p:cNvPr id="17" name="Pictur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115461" y="1177428"/>
            <a:ext cx="1463502" cy="1194750"/>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Lst>
          </a:blip>
          <a:srcRect l="40182"/>
          <a:stretch>
            <a:fillRect/>
          </a:stretch>
        </p:blipFill>
        <p:spPr>
          <a:xfrm flipH="1">
            <a:off x="15319990" y="4652248"/>
            <a:ext cx="980851" cy="772168"/>
          </a:xfrm>
          <a:prstGeom prst="rect">
            <a:avLst/>
          </a:prstGeom>
        </p:spPr>
      </p:pic>
      <p:sp>
        <p:nvSpPr>
          <p:cNvPr id="15" name="Oval 14"/>
          <p:cNvSpPr/>
          <p:nvPr/>
        </p:nvSpPr>
        <p:spPr>
          <a:xfrm>
            <a:off x="7824049" y="73116"/>
            <a:ext cx="2775739" cy="140003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3</a:t>
            </a:r>
          </a:p>
        </p:txBody>
      </p:sp>
      <p:sp>
        <p:nvSpPr>
          <p:cNvPr id="16" name="TextBox 15"/>
          <p:cNvSpPr txBox="1"/>
          <p:nvPr/>
        </p:nvSpPr>
        <p:spPr>
          <a:xfrm>
            <a:off x="762000" y="2034936"/>
            <a:ext cx="17071007"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ty </a:t>
            </a:r>
            <a:r>
              <a:rPr lang="en-US" sz="4400" dirty="0" err="1">
                <a:latin typeface="Times New Roman" panose="02020603050405020304" pitchFamily="18" charset="0"/>
                <a:cs typeface="Times New Roman" panose="02020603050405020304" pitchFamily="18" charset="0"/>
              </a:rPr>
              <a:t>dược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cúm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100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bệnh</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20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30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95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thuốc</a:t>
            </a:r>
            <a:r>
              <a:rPr lang="en-US" sz="4400" dirty="0">
                <a:latin typeface="Times New Roman" panose="02020603050405020304" pitchFamily="18" charset="0"/>
                <a:cs typeface="Times New Roman" panose="02020603050405020304" pitchFamily="18" charset="0"/>
              </a:rPr>
              <a:t>.</a:t>
            </a:r>
          </a:p>
        </p:txBody>
      </p:sp>
      <p:grpSp>
        <p:nvGrpSpPr>
          <p:cNvPr id="20" name="Group 5">
            <a:extLst>
              <a:ext uri="{FF2B5EF4-FFF2-40B4-BE49-F238E27FC236}">
                <a16:creationId xmlns:a16="http://schemas.microsoft.com/office/drawing/2014/main" id="{A7DFECE0-3347-FA35-7454-26D50DD0D9A7}"/>
              </a:ext>
            </a:extLst>
          </p:cNvPr>
          <p:cNvGrpSpPr/>
          <p:nvPr/>
        </p:nvGrpSpPr>
        <p:grpSpPr>
          <a:xfrm rot="-129892">
            <a:off x="1045413" y="4826870"/>
            <a:ext cx="7896958" cy="4653029"/>
            <a:chOff x="0" y="0"/>
            <a:chExt cx="6119547" cy="5012577"/>
          </a:xfrm>
        </p:grpSpPr>
        <p:sp>
          <p:nvSpPr>
            <p:cNvPr id="21" name="Freeform 6">
              <a:extLst>
                <a:ext uri="{FF2B5EF4-FFF2-40B4-BE49-F238E27FC236}">
                  <a16:creationId xmlns:a16="http://schemas.microsoft.com/office/drawing/2014/main" id="{29F2EE50-0FA8-02AE-E06F-DA00467B87B2}"/>
                </a:ext>
              </a:extLst>
            </p:cNvPr>
            <p:cNvSpPr/>
            <p:nvPr/>
          </p:nvSpPr>
          <p:spPr>
            <a:xfrm>
              <a:off x="10160" y="16510"/>
              <a:ext cx="6096687" cy="4984637"/>
            </a:xfrm>
            <a:custGeom>
              <a:avLst/>
              <a:gdLst/>
              <a:ahLst/>
              <a:cxnLst/>
              <a:rect l="l" t="t" r="r" b="b"/>
              <a:pathLst>
                <a:path w="6096687" h="4984637">
                  <a:moveTo>
                    <a:pt x="6096687" y="4984637"/>
                  </a:moveTo>
                  <a:lnTo>
                    <a:pt x="0" y="4977017"/>
                  </a:lnTo>
                  <a:lnTo>
                    <a:pt x="0" y="1742029"/>
                  </a:lnTo>
                  <a:lnTo>
                    <a:pt x="17780" y="19050"/>
                  </a:lnTo>
                  <a:lnTo>
                    <a:pt x="3038227" y="0"/>
                  </a:lnTo>
                  <a:lnTo>
                    <a:pt x="6077637" y="5080"/>
                  </a:lnTo>
                  <a:close/>
                </a:path>
              </a:pathLst>
            </a:custGeom>
            <a:solidFill>
              <a:srgbClr val="FFFFFF"/>
            </a:solidFill>
          </p:spPr>
          <p:txBody>
            <a:bodyPr/>
            <a:lstStyle/>
            <a:p>
              <a:endParaRPr lang="vi-VN"/>
            </a:p>
          </p:txBody>
        </p:sp>
        <p:sp>
          <p:nvSpPr>
            <p:cNvPr id="22" name="Freeform 7">
              <a:extLst>
                <a:ext uri="{FF2B5EF4-FFF2-40B4-BE49-F238E27FC236}">
                  <a16:creationId xmlns:a16="http://schemas.microsoft.com/office/drawing/2014/main" id="{8DAA9059-B5E4-6516-E95E-5E0676DE5751}"/>
                </a:ext>
              </a:extLst>
            </p:cNvPr>
            <p:cNvSpPr/>
            <p:nvPr/>
          </p:nvSpPr>
          <p:spPr>
            <a:xfrm>
              <a:off x="-3810" y="0"/>
              <a:ext cx="6125897" cy="5011307"/>
            </a:xfrm>
            <a:custGeom>
              <a:avLst/>
              <a:gdLst/>
              <a:ahLst/>
              <a:cxnLst/>
              <a:rect l="l" t="t" r="r" b="b"/>
              <a:pathLst>
                <a:path w="6125897" h="5011307">
                  <a:moveTo>
                    <a:pt x="6091607" y="21590"/>
                  </a:moveTo>
                  <a:cubicBezTo>
                    <a:pt x="6092877" y="34290"/>
                    <a:pt x="6092877" y="44450"/>
                    <a:pt x="6094147" y="54610"/>
                  </a:cubicBezTo>
                  <a:cubicBezTo>
                    <a:pt x="6096687" y="139931"/>
                    <a:pt x="6097957" y="249402"/>
                    <a:pt x="6100497" y="354963"/>
                  </a:cubicBezTo>
                  <a:cubicBezTo>
                    <a:pt x="6100497" y="507441"/>
                    <a:pt x="6113197" y="3513987"/>
                    <a:pt x="6119547" y="3666464"/>
                  </a:cubicBezTo>
                  <a:cubicBezTo>
                    <a:pt x="6125897" y="3897135"/>
                    <a:pt x="6122087" y="4131716"/>
                    <a:pt x="6122087" y="4362387"/>
                  </a:cubicBezTo>
                  <a:cubicBezTo>
                    <a:pt x="6122087" y="4565691"/>
                    <a:pt x="6123357" y="4753356"/>
                    <a:pt x="6124627" y="4950347"/>
                  </a:cubicBezTo>
                  <a:cubicBezTo>
                    <a:pt x="6124627" y="4971937"/>
                    <a:pt x="6124627" y="4985907"/>
                    <a:pt x="6124627" y="5010037"/>
                  </a:cubicBezTo>
                  <a:cubicBezTo>
                    <a:pt x="6101767" y="5010037"/>
                    <a:pt x="6081447" y="5011307"/>
                    <a:pt x="6046819" y="5010037"/>
                  </a:cubicBezTo>
                  <a:cubicBezTo>
                    <a:pt x="5736865" y="5004957"/>
                    <a:pt x="5422144" y="5011307"/>
                    <a:pt x="5112191" y="5006227"/>
                  </a:cubicBezTo>
                  <a:cubicBezTo>
                    <a:pt x="4926220" y="5002417"/>
                    <a:pt x="4745016" y="5004957"/>
                    <a:pt x="4559045" y="5002417"/>
                  </a:cubicBezTo>
                  <a:cubicBezTo>
                    <a:pt x="4473212" y="5001147"/>
                    <a:pt x="4387378" y="4999877"/>
                    <a:pt x="4301545" y="4998607"/>
                  </a:cubicBezTo>
                  <a:cubicBezTo>
                    <a:pt x="4249092" y="4998607"/>
                    <a:pt x="4201407" y="4999877"/>
                    <a:pt x="4148953" y="4999877"/>
                  </a:cubicBezTo>
                  <a:cubicBezTo>
                    <a:pt x="4015435" y="4998607"/>
                    <a:pt x="3648260" y="4999877"/>
                    <a:pt x="3514742" y="4998607"/>
                  </a:cubicBezTo>
                  <a:cubicBezTo>
                    <a:pt x="3419372" y="4997337"/>
                    <a:pt x="1511969" y="5006227"/>
                    <a:pt x="1416599" y="5004957"/>
                  </a:cubicBezTo>
                  <a:cubicBezTo>
                    <a:pt x="1392757" y="5004957"/>
                    <a:pt x="1364146" y="5006227"/>
                    <a:pt x="1340303" y="5006227"/>
                  </a:cubicBezTo>
                  <a:cubicBezTo>
                    <a:pt x="1283081" y="5006227"/>
                    <a:pt x="1230628" y="5007497"/>
                    <a:pt x="1173406" y="5007497"/>
                  </a:cubicBezTo>
                  <a:cubicBezTo>
                    <a:pt x="1030350" y="5007497"/>
                    <a:pt x="892064" y="5006227"/>
                    <a:pt x="749009" y="5004957"/>
                  </a:cubicBezTo>
                  <a:cubicBezTo>
                    <a:pt x="663176" y="5003687"/>
                    <a:pt x="577342" y="5002417"/>
                    <a:pt x="496278" y="5001147"/>
                  </a:cubicBezTo>
                  <a:cubicBezTo>
                    <a:pt x="343686" y="4999877"/>
                    <a:pt x="191093" y="4998607"/>
                    <a:pt x="48260" y="4998607"/>
                  </a:cubicBezTo>
                  <a:cubicBezTo>
                    <a:pt x="38100" y="4998607"/>
                    <a:pt x="29210" y="4998607"/>
                    <a:pt x="19050" y="4997337"/>
                  </a:cubicBezTo>
                  <a:cubicBezTo>
                    <a:pt x="10160" y="4996067"/>
                    <a:pt x="5080" y="4989717"/>
                    <a:pt x="7620" y="4980827"/>
                  </a:cubicBezTo>
                  <a:cubicBezTo>
                    <a:pt x="16510" y="4948840"/>
                    <a:pt x="12700" y="4851098"/>
                    <a:pt x="11430" y="4749446"/>
                  </a:cubicBezTo>
                  <a:cubicBezTo>
                    <a:pt x="10160" y="4542233"/>
                    <a:pt x="6350" y="4338929"/>
                    <a:pt x="7620" y="4131716"/>
                  </a:cubicBezTo>
                  <a:cubicBezTo>
                    <a:pt x="5080" y="3873677"/>
                    <a:pt x="0" y="679467"/>
                    <a:pt x="7620" y="417518"/>
                  </a:cubicBezTo>
                  <a:cubicBezTo>
                    <a:pt x="8890" y="366692"/>
                    <a:pt x="7620" y="311957"/>
                    <a:pt x="8890" y="261131"/>
                  </a:cubicBezTo>
                  <a:cubicBezTo>
                    <a:pt x="10160" y="179028"/>
                    <a:pt x="12700" y="89105"/>
                    <a:pt x="13970" y="44450"/>
                  </a:cubicBezTo>
                  <a:cubicBezTo>
                    <a:pt x="13970" y="41910"/>
                    <a:pt x="15240" y="39370"/>
                    <a:pt x="16510" y="38100"/>
                  </a:cubicBezTo>
                  <a:cubicBezTo>
                    <a:pt x="38100" y="35560"/>
                    <a:pt x="71881" y="30480"/>
                    <a:pt x="148177" y="29210"/>
                  </a:cubicBezTo>
                  <a:cubicBezTo>
                    <a:pt x="276927" y="25400"/>
                    <a:pt x="405676" y="22860"/>
                    <a:pt x="539194" y="20320"/>
                  </a:cubicBezTo>
                  <a:cubicBezTo>
                    <a:pt x="629796" y="17780"/>
                    <a:pt x="720398" y="16510"/>
                    <a:pt x="806231" y="13970"/>
                  </a:cubicBezTo>
                  <a:cubicBezTo>
                    <a:pt x="892064" y="11430"/>
                    <a:pt x="982665" y="8890"/>
                    <a:pt x="1068499" y="8890"/>
                  </a:cubicBezTo>
                  <a:cubicBezTo>
                    <a:pt x="1163869" y="7620"/>
                    <a:pt x="1259239" y="10160"/>
                    <a:pt x="1354609" y="8890"/>
                  </a:cubicBezTo>
                  <a:cubicBezTo>
                    <a:pt x="1473822" y="8890"/>
                    <a:pt x="3633955" y="6350"/>
                    <a:pt x="3753167" y="5080"/>
                  </a:cubicBezTo>
                  <a:cubicBezTo>
                    <a:pt x="3867611" y="3810"/>
                    <a:pt x="3982056" y="2540"/>
                    <a:pt x="4101268" y="2540"/>
                  </a:cubicBezTo>
                  <a:cubicBezTo>
                    <a:pt x="4296777" y="1270"/>
                    <a:pt x="4487517" y="0"/>
                    <a:pt x="4683026" y="0"/>
                  </a:cubicBezTo>
                  <a:cubicBezTo>
                    <a:pt x="4764090" y="0"/>
                    <a:pt x="4849924" y="2540"/>
                    <a:pt x="4930988" y="2540"/>
                  </a:cubicBezTo>
                  <a:cubicBezTo>
                    <a:pt x="5155108" y="3810"/>
                    <a:pt x="5383996" y="5080"/>
                    <a:pt x="5608116" y="7620"/>
                  </a:cubicBezTo>
                  <a:cubicBezTo>
                    <a:pt x="5727328" y="8890"/>
                    <a:pt x="5846541" y="12700"/>
                    <a:pt x="5965754" y="16510"/>
                  </a:cubicBezTo>
                  <a:cubicBezTo>
                    <a:pt x="5994365" y="16510"/>
                    <a:pt x="6022976" y="16510"/>
                    <a:pt x="6046818" y="16510"/>
                  </a:cubicBezTo>
                  <a:cubicBezTo>
                    <a:pt x="6072557" y="17780"/>
                    <a:pt x="6081447" y="20320"/>
                    <a:pt x="6091607" y="21590"/>
                  </a:cubicBezTo>
                  <a:close/>
                  <a:moveTo>
                    <a:pt x="6101767" y="4993527"/>
                  </a:moveTo>
                  <a:cubicBezTo>
                    <a:pt x="6103037" y="4977017"/>
                    <a:pt x="6104307" y="4964317"/>
                    <a:pt x="6104307" y="4951617"/>
                  </a:cubicBezTo>
                  <a:cubicBezTo>
                    <a:pt x="6103037" y="4733808"/>
                    <a:pt x="6101767" y="4526594"/>
                    <a:pt x="6101767" y="4303742"/>
                  </a:cubicBezTo>
                  <a:cubicBezTo>
                    <a:pt x="6101767" y="4202090"/>
                    <a:pt x="6104307" y="4100439"/>
                    <a:pt x="6103037" y="3998787"/>
                  </a:cubicBezTo>
                  <a:cubicBezTo>
                    <a:pt x="6103037" y="3904955"/>
                    <a:pt x="6101767" y="3807213"/>
                    <a:pt x="6100497" y="3713380"/>
                  </a:cubicBezTo>
                  <a:cubicBezTo>
                    <a:pt x="6095417" y="3568722"/>
                    <a:pt x="6083987" y="573905"/>
                    <a:pt x="6083987" y="429247"/>
                  </a:cubicBezTo>
                  <a:cubicBezTo>
                    <a:pt x="6081447" y="308047"/>
                    <a:pt x="6078907" y="182937"/>
                    <a:pt x="6076367" y="63500"/>
                  </a:cubicBezTo>
                  <a:cubicBezTo>
                    <a:pt x="6075097" y="44450"/>
                    <a:pt x="6073827" y="43180"/>
                    <a:pt x="6032513" y="41910"/>
                  </a:cubicBezTo>
                  <a:cubicBezTo>
                    <a:pt x="6018208" y="41910"/>
                    <a:pt x="6008671" y="41910"/>
                    <a:pt x="5994365" y="40640"/>
                  </a:cubicBezTo>
                  <a:cubicBezTo>
                    <a:pt x="5875152" y="36830"/>
                    <a:pt x="5751171" y="31750"/>
                    <a:pt x="5631959" y="30480"/>
                  </a:cubicBezTo>
                  <a:cubicBezTo>
                    <a:pt x="5341080" y="26670"/>
                    <a:pt x="5045432" y="25400"/>
                    <a:pt x="4754554" y="22860"/>
                  </a:cubicBezTo>
                  <a:cubicBezTo>
                    <a:pt x="4711637" y="22860"/>
                    <a:pt x="4663952" y="22860"/>
                    <a:pt x="4621036" y="22860"/>
                  </a:cubicBezTo>
                  <a:cubicBezTo>
                    <a:pt x="4549508" y="22860"/>
                    <a:pt x="4477980" y="22860"/>
                    <a:pt x="4411221" y="22860"/>
                  </a:cubicBezTo>
                  <a:cubicBezTo>
                    <a:pt x="4258629" y="22860"/>
                    <a:pt x="4106037" y="22860"/>
                    <a:pt x="3958213" y="24130"/>
                  </a:cubicBezTo>
                  <a:cubicBezTo>
                    <a:pt x="3829463" y="25400"/>
                    <a:pt x="1659793" y="29210"/>
                    <a:pt x="1531044" y="29210"/>
                  </a:cubicBezTo>
                  <a:cubicBezTo>
                    <a:pt x="1321229" y="29210"/>
                    <a:pt x="1111415" y="26670"/>
                    <a:pt x="901601" y="33020"/>
                  </a:cubicBezTo>
                  <a:cubicBezTo>
                    <a:pt x="791925" y="36830"/>
                    <a:pt x="687018" y="36830"/>
                    <a:pt x="582111" y="38100"/>
                  </a:cubicBezTo>
                  <a:cubicBezTo>
                    <a:pt x="400908" y="41910"/>
                    <a:pt x="219705" y="45720"/>
                    <a:pt x="49530" y="50800"/>
                  </a:cubicBezTo>
                  <a:cubicBezTo>
                    <a:pt x="36830" y="50800"/>
                    <a:pt x="34290" y="53340"/>
                    <a:pt x="33020" y="77376"/>
                  </a:cubicBezTo>
                  <a:cubicBezTo>
                    <a:pt x="31750" y="147750"/>
                    <a:pt x="31750" y="218124"/>
                    <a:pt x="30480" y="288499"/>
                  </a:cubicBezTo>
                  <a:cubicBezTo>
                    <a:pt x="29210" y="405789"/>
                    <a:pt x="26670" y="519170"/>
                    <a:pt x="25400" y="636460"/>
                  </a:cubicBezTo>
                  <a:cubicBezTo>
                    <a:pt x="20320" y="761570"/>
                    <a:pt x="26670" y="3818942"/>
                    <a:pt x="29210" y="3944052"/>
                  </a:cubicBezTo>
                  <a:cubicBezTo>
                    <a:pt x="29210" y="4076981"/>
                    <a:pt x="29210" y="4213820"/>
                    <a:pt x="30480" y="4346749"/>
                  </a:cubicBezTo>
                  <a:cubicBezTo>
                    <a:pt x="30480" y="4444491"/>
                    <a:pt x="33020" y="4542233"/>
                    <a:pt x="33020" y="4639975"/>
                  </a:cubicBezTo>
                  <a:cubicBezTo>
                    <a:pt x="33020" y="4745536"/>
                    <a:pt x="33020" y="4851098"/>
                    <a:pt x="31750" y="4951617"/>
                  </a:cubicBezTo>
                  <a:cubicBezTo>
                    <a:pt x="31750" y="4955427"/>
                    <a:pt x="31750" y="4957967"/>
                    <a:pt x="31750" y="4961777"/>
                  </a:cubicBezTo>
                  <a:cubicBezTo>
                    <a:pt x="31750" y="4971937"/>
                    <a:pt x="35560" y="4975747"/>
                    <a:pt x="44450" y="4975747"/>
                  </a:cubicBezTo>
                  <a:cubicBezTo>
                    <a:pt x="81418" y="4975747"/>
                    <a:pt x="148177" y="4977017"/>
                    <a:pt x="210168" y="4977017"/>
                  </a:cubicBezTo>
                  <a:cubicBezTo>
                    <a:pt x="300769" y="4977017"/>
                    <a:pt x="396139" y="4974477"/>
                    <a:pt x="486741" y="4977017"/>
                  </a:cubicBezTo>
                  <a:cubicBezTo>
                    <a:pt x="634565" y="4980827"/>
                    <a:pt x="782388" y="4983367"/>
                    <a:pt x="930212" y="4982097"/>
                  </a:cubicBezTo>
                  <a:cubicBezTo>
                    <a:pt x="1025582" y="4980827"/>
                    <a:pt x="1116184" y="4983367"/>
                    <a:pt x="1211554" y="4983367"/>
                  </a:cubicBezTo>
                  <a:cubicBezTo>
                    <a:pt x="1349840" y="4983367"/>
                    <a:pt x="1488127" y="4982097"/>
                    <a:pt x="1626414" y="4983367"/>
                  </a:cubicBezTo>
                  <a:cubicBezTo>
                    <a:pt x="1831459" y="4984637"/>
                    <a:pt x="4082194" y="4974477"/>
                    <a:pt x="4292008" y="4977017"/>
                  </a:cubicBezTo>
                  <a:cubicBezTo>
                    <a:pt x="4382610" y="4978287"/>
                    <a:pt x="4473212" y="4979557"/>
                    <a:pt x="4559045" y="4979557"/>
                  </a:cubicBezTo>
                  <a:cubicBezTo>
                    <a:pt x="4716405" y="4982097"/>
                    <a:pt x="4868998" y="4978287"/>
                    <a:pt x="5026358" y="4982097"/>
                  </a:cubicBezTo>
                  <a:cubicBezTo>
                    <a:pt x="5155108" y="4984637"/>
                    <a:pt x="5283857" y="4984637"/>
                    <a:pt x="5412607" y="4987177"/>
                  </a:cubicBezTo>
                  <a:cubicBezTo>
                    <a:pt x="5603348" y="4990987"/>
                    <a:pt x="5794088" y="4993527"/>
                    <a:pt x="5984828" y="4994797"/>
                  </a:cubicBezTo>
                  <a:cubicBezTo>
                    <a:pt x="6056356" y="4994797"/>
                    <a:pt x="6081447" y="4993527"/>
                    <a:pt x="6101767" y="4993527"/>
                  </a:cubicBezTo>
                  <a:close/>
                </a:path>
              </a:pathLst>
            </a:custGeom>
            <a:solidFill>
              <a:srgbClr val="000000"/>
            </a:solidFill>
          </p:spPr>
          <p:txBody>
            <a:bodyPr/>
            <a:lstStyle/>
            <a:p>
              <a:endParaRPr lang="vi-VN"/>
            </a:p>
          </p:txBody>
        </p:sp>
      </p:grpSp>
      <p:sp>
        <p:nvSpPr>
          <p:cNvPr id="23" name="TextBox 22"/>
          <p:cNvSpPr txBox="1"/>
          <p:nvPr/>
        </p:nvSpPr>
        <p:spPr>
          <a:xfrm>
            <a:off x="1266455" y="5131880"/>
            <a:ext cx="7451776" cy="4154984"/>
          </a:xfrm>
          <a:prstGeom prst="rect">
            <a:avLst/>
          </a:prstGeom>
          <a:solidFill>
            <a:schemeClr val="accent2">
              <a:lumMod val="60000"/>
              <a:lumOff val="40000"/>
            </a:schemeClr>
          </a:solid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ty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quảng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5.3.</a:t>
            </a:r>
          </a:p>
          <a:p>
            <a:pPr algn="just"/>
            <a:r>
              <a:rPr lang="en-US" sz="4400" dirty="0">
                <a:latin typeface="Times New Roman" panose="02020603050405020304" pitchFamily="18" charset="0"/>
                <a:cs typeface="Times New Roman" panose="02020603050405020304" pitchFamily="18" charset="0"/>
              </a:rPr>
              <a:t>Theo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a:t>
            </a:r>
          </a:p>
        </p:txBody>
      </p:sp>
      <p:pic>
        <p:nvPicPr>
          <p:cNvPr id="24" name="Picture 23"/>
          <p:cNvPicPr>
            <a:picLocks noChangeAspect="1"/>
          </p:cNvPicPr>
          <p:nvPr/>
        </p:nvPicPr>
        <p:blipFill>
          <a:blip r:embed="rId5"/>
          <a:stretch>
            <a:fillRect/>
          </a:stretch>
        </p:blipFill>
        <p:spPr>
          <a:xfrm>
            <a:off x="11627976" y="4570217"/>
            <a:ext cx="5983973" cy="4716648"/>
          </a:xfrm>
          <a:prstGeom prst="rect">
            <a:avLst/>
          </a:prstGeom>
          <a:solidFill>
            <a:srgbClr val="FFC000"/>
          </a:solidFill>
          <a:ln>
            <a:solidFill>
              <a:srgbClr val="C00000"/>
            </a:solidFill>
          </a:ln>
        </p:spPr>
      </p:pic>
      <p:cxnSp>
        <p:nvCxnSpPr>
          <p:cNvPr id="26" name="Straight Connector 25">
            <a:extLst>
              <a:ext uri="{FF2B5EF4-FFF2-40B4-BE49-F238E27FC236}">
                <a16:creationId xmlns:a16="http://schemas.microsoft.com/office/drawing/2014/main" id="{999A7627-AE5D-6A35-C38E-3C5CB1B64812}"/>
              </a:ext>
            </a:extLst>
          </p:cNvPr>
          <p:cNvCxnSpPr/>
          <p:nvPr/>
        </p:nvCxnSpPr>
        <p:spPr>
          <a:xfrm>
            <a:off x="10896600" y="3390900"/>
            <a:ext cx="48006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2FD64EB8-C6E0-AD50-C687-E92B57AC119F}"/>
            </a:ext>
          </a:extLst>
        </p:cNvPr>
        <p:cNvGrpSpPr/>
        <p:nvPr/>
      </p:nvGrpSpPr>
      <p:grpSpPr>
        <a:xfrm>
          <a:off x="0" y="0"/>
          <a:ext cx="0" cy="0"/>
          <a:chOff x="0" y="0"/>
          <a:chExt cx="0" cy="0"/>
        </a:xfrm>
      </p:grpSpPr>
      <p:pic>
        <p:nvPicPr>
          <p:cNvPr id="105" name="Google Shape;105;p3" descr="Các trò chơi khởi động cho một buổi sinh hoạt tập thể - Sinh Viên Công Giáo  Trung Chí">
            <a:extLst>
              <a:ext uri="{FF2B5EF4-FFF2-40B4-BE49-F238E27FC236}">
                <a16:creationId xmlns:a16="http://schemas.microsoft.com/office/drawing/2014/main" id="{204BE9B5-4D62-FDFB-6D2C-B38C30A385BD}"/>
              </a:ext>
            </a:extLst>
          </p:cNvPr>
          <p:cNvPicPr preferRelativeResize="0"/>
          <p:nvPr/>
        </p:nvPicPr>
        <p:blipFill rotWithShape="1">
          <a:blip r:embed="rId3">
            <a:alphaModFix/>
          </a:blip>
          <a:srcRect/>
          <a:stretch/>
        </p:blipFill>
        <p:spPr>
          <a:xfrm>
            <a:off x="3970421" y="511341"/>
            <a:ext cx="9553076" cy="9775659"/>
          </a:xfrm>
          <a:prstGeom prst="rect">
            <a:avLst/>
          </a:prstGeom>
          <a:noFill/>
          <a:ln>
            <a:noFill/>
          </a:ln>
        </p:spPr>
      </p:pic>
      <p:sp>
        <p:nvSpPr>
          <p:cNvPr id="106" name="Google Shape;106;p3">
            <a:extLst>
              <a:ext uri="{FF2B5EF4-FFF2-40B4-BE49-F238E27FC236}">
                <a16:creationId xmlns:a16="http://schemas.microsoft.com/office/drawing/2014/main" id="{FE1FE460-D057-D32E-3AE6-2DE8CBF4E3C7}"/>
              </a:ext>
            </a:extLst>
          </p:cNvPr>
          <p:cNvSpPr/>
          <p:nvPr/>
        </p:nvSpPr>
        <p:spPr>
          <a:xfrm>
            <a:off x="7107383" y="4035301"/>
            <a:ext cx="2986391" cy="2631429"/>
          </a:xfrm>
          <a:prstGeom prst="rect">
            <a:avLst/>
          </a:prstGeom>
          <a:noFill/>
          <a:ln>
            <a:noFill/>
          </a:ln>
        </p:spPr>
        <p:txBody>
          <a:bodyPr spcFirstLastPara="1" wrap="square" lIns="137138" tIns="68550" rIns="137138" bIns="68550" anchor="t" anchorCtr="0">
            <a:spAutoFit/>
          </a:bodyPr>
          <a:lstStyle/>
          <a:p>
            <a:pPr algn="ctr"/>
            <a:r>
              <a:rPr lang="en-US" sz="8100" b="1">
                <a:solidFill>
                  <a:srgbClr val="8DA9DB"/>
                </a:solidFill>
                <a:latin typeface="Times New Roman"/>
                <a:ea typeface="Times New Roman"/>
                <a:cs typeface="Times New Roman"/>
                <a:sym typeface="Times New Roman"/>
              </a:rPr>
              <a:t>Khởi </a:t>
            </a:r>
            <a:endParaRPr sz="2700"/>
          </a:p>
          <a:p>
            <a:pPr algn="ctr"/>
            <a:r>
              <a:rPr lang="en-US" sz="8100" b="1">
                <a:solidFill>
                  <a:srgbClr val="8DA9DB"/>
                </a:solidFill>
                <a:latin typeface="Times New Roman"/>
                <a:ea typeface="Times New Roman"/>
                <a:cs typeface="Times New Roman"/>
                <a:sym typeface="Times New Roman"/>
              </a:rPr>
              <a:t>động</a:t>
            </a:r>
            <a:endParaRPr sz="2700"/>
          </a:p>
        </p:txBody>
      </p:sp>
    </p:spTree>
    <p:extLst>
      <p:ext uri="{BB962C8B-B14F-4D97-AF65-F5344CB8AC3E}">
        <p14:creationId xmlns:p14="http://schemas.microsoft.com/office/powerpoint/2010/main" val="77651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0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EC1B0"/>
        </a:solidFill>
        <a:effectLst/>
      </p:bgPr>
    </p:bg>
    <p:spTree>
      <p:nvGrpSpPr>
        <p:cNvPr id="1" name=""/>
        <p:cNvGrpSpPr/>
        <p:nvPr/>
      </p:nvGrpSpPr>
      <p:grpSpPr>
        <a:xfrm>
          <a:off x="0" y="0"/>
          <a:ext cx="0" cy="0"/>
          <a:chOff x="0" y="0"/>
          <a:chExt cx="0" cy="0"/>
        </a:xfrm>
      </p:grpSpPr>
      <p:grpSp>
        <p:nvGrpSpPr>
          <p:cNvPr id="2" name="Group 2"/>
          <p:cNvGrpSpPr/>
          <p:nvPr/>
        </p:nvGrpSpPr>
        <p:grpSpPr>
          <a:xfrm>
            <a:off x="2233233" y="800101"/>
            <a:ext cx="14020800" cy="8991599"/>
            <a:chOff x="0" y="0"/>
            <a:chExt cx="10488335" cy="7311917"/>
          </a:xfrm>
        </p:grpSpPr>
        <p:sp>
          <p:nvSpPr>
            <p:cNvPr id="3" name="Freeform 3"/>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p:spPr>
          <p:txBody>
            <a:bodyPr/>
            <a:lstStyle/>
            <a:p>
              <a:endParaRPr lang="vi-VN"/>
            </a:p>
          </p:txBody>
        </p:sp>
        <p:sp>
          <p:nvSpPr>
            <p:cNvPr id="4" name="Freeform 4"/>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p:spPr>
          <p:txBody>
            <a:bodyPr/>
            <a:lstStyle/>
            <a:p>
              <a:endParaRPr lang="vi-VN"/>
            </a:p>
          </p:txBody>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rcRect r="13553"/>
          <a:stretch>
            <a:fillRect/>
          </a:stretch>
        </p:blipFill>
        <p:spPr>
          <a:xfrm rot="-1427095">
            <a:off x="-388376" y="-278739"/>
            <a:ext cx="3563578" cy="4114800"/>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Lst>
          </a:blip>
          <a:srcRect t="3896" r="13482"/>
          <a:stretch>
            <a:fillRect/>
          </a:stretch>
        </p:blipFill>
        <p:spPr>
          <a:xfrm rot="1916296">
            <a:off x="13990651" y="2481089"/>
            <a:ext cx="3787268" cy="3954461"/>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Lst>
          </a:blip>
          <a:srcRect l="42189"/>
          <a:stretch>
            <a:fillRect/>
          </a:stretch>
        </p:blipFill>
        <p:spPr>
          <a:xfrm rot="-1423490">
            <a:off x="12224923" y="2702327"/>
            <a:ext cx="897300" cy="730914"/>
          </a:xfrm>
          <a:prstGeom prst="rect">
            <a:avLst/>
          </a:prstGeom>
        </p:spPr>
      </p:pic>
      <p:grpSp>
        <p:nvGrpSpPr>
          <p:cNvPr id="11" name="Group 11"/>
          <p:cNvGrpSpPr/>
          <p:nvPr/>
        </p:nvGrpSpPr>
        <p:grpSpPr>
          <a:xfrm rot="-159215">
            <a:off x="7178056" y="458481"/>
            <a:ext cx="3009572" cy="726498"/>
            <a:chOff x="0" y="0"/>
            <a:chExt cx="3302381" cy="797181"/>
          </a:xfrm>
        </p:grpSpPr>
        <p:sp>
          <p:nvSpPr>
            <p:cNvPr id="12" name="Freeform 12"/>
            <p:cNvSpPr/>
            <p:nvPr/>
          </p:nvSpPr>
          <p:spPr>
            <a:xfrm>
              <a:off x="10160" y="16510"/>
              <a:ext cx="3279521" cy="769241"/>
            </a:xfrm>
            <a:custGeom>
              <a:avLst/>
              <a:gdLst/>
              <a:ahLst/>
              <a:cxnLst/>
              <a:rect l="l" t="t" r="r" b="b"/>
              <a:pathLst>
                <a:path w="3279521" h="769241">
                  <a:moveTo>
                    <a:pt x="3279521" y="769241"/>
                  </a:moveTo>
                  <a:lnTo>
                    <a:pt x="0" y="761621"/>
                  </a:lnTo>
                  <a:lnTo>
                    <a:pt x="0" y="280020"/>
                  </a:lnTo>
                  <a:lnTo>
                    <a:pt x="17780" y="19050"/>
                  </a:lnTo>
                  <a:lnTo>
                    <a:pt x="1633266" y="0"/>
                  </a:lnTo>
                  <a:lnTo>
                    <a:pt x="3260471" y="5080"/>
                  </a:lnTo>
                  <a:close/>
                </a:path>
              </a:pathLst>
            </a:custGeom>
            <a:solidFill>
              <a:srgbClr val="FF73CC"/>
            </a:solidFill>
          </p:spPr>
          <p:txBody>
            <a:bodyPr/>
            <a:lstStyle/>
            <a:p>
              <a:endParaRPr lang="vi-VN"/>
            </a:p>
          </p:txBody>
        </p:sp>
        <p:sp>
          <p:nvSpPr>
            <p:cNvPr id="13" name="Freeform 13"/>
            <p:cNvSpPr/>
            <p:nvPr/>
          </p:nvSpPr>
          <p:spPr>
            <a:xfrm>
              <a:off x="-3810" y="0"/>
              <a:ext cx="3308732" cy="795911"/>
            </a:xfrm>
            <a:custGeom>
              <a:avLst/>
              <a:gdLst/>
              <a:ahLst/>
              <a:cxnLst/>
              <a:rect l="l" t="t" r="r" b="b"/>
              <a:pathLst>
                <a:path w="3308732" h="795911">
                  <a:moveTo>
                    <a:pt x="3274441" y="21590"/>
                  </a:moveTo>
                  <a:cubicBezTo>
                    <a:pt x="3275711" y="34290"/>
                    <a:pt x="3275711" y="44450"/>
                    <a:pt x="3276982" y="54610"/>
                  </a:cubicBezTo>
                  <a:cubicBezTo>
                    <a:pt x="3279521" y="74706"/>
                    <a:pt x="3280791" y="89709"/>
                    <a:pt x="3283332" y="104176"/>
                  </a:cubicBezTo>
                  <a:cubicBezTo>
                    <a:pt x="3283332" y="125072"/>
                    <a:pt x="3296032" y="537106"/>
                    <a:pt x="3302382" y="558003"/>
                  </a:cubicBezTo>
                  <a:cubicBezTo>
                    <a:pt x="3308732" y="589615"/>
                    <a:pt x="3304921" y="621764"/>
                    <a:pt x="3304921" y="653376"/>
                  </a:cubicBezTo>
                  <a:cubicBezTo>
                    <a:pt x="3304921" y="681238"/>
                    <a:pt x="3306191" y="706957"/>
                    <a:pt x="3307461" y="734951"/>
                  </a:cubicBezTo>
                  <a:cubicBezTo>
                    <a:pt x="3307461" y="756541"/>
                    <a:pt x="3307461" y="770511"/>
                    <a:pt x="3307461" y="794641"/>
                  </a:cubicBezTo>
                  <a:cubicBezTo>
                    <a:pt x="3284601" y="794641"/>
                    <a:pt x="3264282" y="795911"/>
                    <a:pt x="3238790" y="794641"/>
                  </a:cubicBezTo>
                  <a:cubicBezTo>
                    <a:pt x="3074059" y="789561"/>
                    <a:pt x="2906794" y="795911"/>
                    <a:pt x="2742063" y="790831"/>
                  </a:cubicBezTo>
                  <a:cubicBezTo>
                    <a:pt x="2643225" y="787021"/>
                    <a:pt x="2546920" y="789561"/>
                    <a:pt x="2448082" y="787021"/>
                  </a:cubicBezTo>
                  <a:cubicBezTo>
                    <a:pt x="2402464" y="785751"/>
                    <a:pt x="2356846" y="784481"/>
                    <a:pt x="2311228" y="783211"/>
                  </a:cubicBezTo>
                  <a:cubicBezTo>
                    <a:pt x="2283351" y="783211"/>
                    <a:pt x="2258008" y="784481"/>
                    <a:pt x="2230130" y="784481"/>
                  </a:cubicBezTo>
                  <a:cubicBezTo>
                    <a:pt x="2159169" y="783211"/>
                    <a:pt x="1964026" y="784481"/>
                    <a:pt x="1893065" y="783211"/>
                  </a:cubicBezTo>
                  <a:cubicBezTo>
                    <a:pt x="1842379" y="781941"/>
                    <a:pt x="828650" y="790831"/>
                    <a:pt x="777963" y="789561"/>
                  </a:cubicBezTo>
                  <a:cubicBezTo>
                    <a:pt x="765292" y="789561"/>
                    <a:pt x="750086" y="790831"/>
                    <a:pt x="737414" y="790831"/>
                  </a:cubicBezTo>
                  <a:cubicBezTo>
                    <a:pt x="707002" y="790831"/>
                    <a:pt x="679125" y="792101"/>
                    <a:pt x="648713" y="792101"/>
                  </a:cubicBezTo>
                  <a:cubicBezTo>
                    <a:pt x="572683" y="792101"/>
                    <a:pt x="499188" y="790831"/>
                    <a:pt x="423158" y="789561"/>
                  </a:cubicBezTo>
                  <a:cubicBezTo>
                    <a:pt x="377541" y="788291"/>
                    <a:pt x="331923" y="787021"/>
                    <a:pt x="288839" y="785751"/>
                  </a:cubicBezTo>
                  <a:cubicBezTo>
                    <a:pt x="207741" y="784481"/>
                    <a:pt x="126643" y="783211"/>
                    <a:pt x="48260" y="783211"/>
                  </a:cubicBezTo>
                  <a:cubicBezTo>
                    <a:pt x="38100" y="783211"/>
                    <a:pt x="29210" y="783211"/>
                    <a:pt x="19050" y="781941"/>
                  </a:cubicBezTo>
                  <a:cubicBezTo>
                    <a:pt x="10160" y="780671"/>
                    <a:pt x="5080" y="774321"/>
                    <a:pt x="7620" y="765431"/>
                  </a:cubicBezTo>
                  <a:cubicBezTo>
                    <a:pt x="16510" y="733747"/>
                    <a:pt x="12700" y="720352"/>
                    <a:pt x="11430" y="706421"/>
                  </a:cubicBezTo>
                  <a:cubicBezTo>
                    <a:pt x="10160" y="678023"/>
                    <a:pt x="6350" y="650161"/>
                    <a:pt x="7620" y="621764"/>
                  </a:cubicBezTo>
                  <a:cubicBezTo>
                    <a:pt x="5080" y="586400"/>
                    <a:pt x="0" y="148648"/>
                    <a:pt x="7620" y="112749"/>
                  </a:cubicBezTo>
                  <a:cubicBezTo>
                    <a:pt x="8890" y="105783"/>
                    <a:pt x="7620" y="98282"/>
                    <a:pt x="8890" y="91316"/>
                  </a:cubicBezTo>
                  <a:cubicBezTo>
                    <a:pt x="10160" y="80064"/>
                    <a:pt x="12700" y="67741"/>
                    <a:pt x="13970" y="44450"/>
                  </a:cubicBezTo>
                  <a:cubicBezTo>
                    <a:pt x="13970" y="41910"/>
                    <a:pt x="15240" y="39370"/>
                    <a:pt x="16510" y="38100"/>
                  </a:cubicBezTo>
                  <a:cubicBezTo>
                    <a:pt x="38100" y="35560"/>
                    <a:pt x="63285" y="30480"/>
                    <a:pt x="103834" y="29210"/>
                  </a:cubicBezTo>
                  <a:cubicBezTo>
                    <a:pt x="172260" y="25400"/>
                    <a:pt x="240687" y="22860"/>
                    <a:pt x="311648" y="20320"/>
                  </a:cubicBezTo>
                  <a:cubicBezTo>
                    <a:pt x="359800" y="17780"/>
                    <a:pt x="407952" y="16510"/>
                    <a:pt x="453570" y="13970"/>
                  </a:cubicBezTo>
                  <a:cubicBezTo>
                    <a:pt x="499188" y="11430"/>
                    <a:pt x="547340" y="8890"/>
                    <a:pt x="592958" y="8890"/>
                  </a:cubicBezTo>
                  <a:cubicBezTo>
                    <a:pt x="643644" y="7620"/>
                    <a:pt x="694331" y="10160"/>
                    <a:pt x="745017" y="8890"/>
                  </a:cubicBezTo>
                  <a:cubicBezTo>
                    <a:pt x="808375" y="8890"/>
                    <a:pt x="1956423" y="6350"/>
                    <a:pt x="2019781" y="5080"/>
                  </a:cubicBezTo>
                  <a:cubicBezTo>
                    <a:pt x="2080605" y="3810"/>
                    <a:pt x="2141429" y="2540"/>
                    <a:pt x="2204787" y="2540"/>
                  </a:cubicBezTo>
                  <a:cubicBezTo>
                    <a:pt x="2308694" y="1270"/>
                    <a:pt x="2410067" y="0"/>
                    <a:pt x="2513974" y="0"/>
                  </a:cubicBezTo>
                  <a:cubicBezTo>
                    <a:pt x="2557058" y="0"/>
                    <a:pt x="2602676" y="2540"/>
                    <a:pt x="2645759" y="2540"/>
                  </a:cubicBezTo>
                  <a:cubicBezTo>
                    <a:pt x="2764872" y="3810"/>
                    <a:pt x="2886520" y="5080"/>
                    <a:pt x="3005633" y="7620"/>
                  </a:cubicBezTo>
                  <a:cubicBezTo>
                    <a:pt x="3068991" y="8890"/>
                    <a:pt x="3132349" y="12700"/>
                    <a:pt x="3195707" y="16510"/>
                  </a:cubicBezTo>
                  <a:cubicBezTo>
                    <a:pt x="3210913" y="16510"/>
                    <a:pt x="3226119" y="16510"/>
                    <a:pt x="3238790" y="16510"/>
                  </a:cubicBezTo>
                  <a:cubicBezTo>
                    <a:pt x="3255391" y="17780"/>
                    <a:pt x="3264282" y="20320"/>
                    <a:pt x="3274441" y="21590"/>
                  </a:cubicBezTo>
                  <a:close/>
                  <a:moveTo>
                    <a:pt x="3284602" y="778131"/>
                  </a:moveTo>
                  <a:cubicBezTo>
                    <a:pt x="3285871" y="761621"/>
                    <a:pt x="3287141" y="748921"/>
                    <a:pt x="3287141" y="736221"/>
                  </a:cubicBezTo>
                  <a:cubicBezTo>
                    <a:pt x="3285871" y="704278"/>
                    <a:pt x="3284602" y="675880"/>
                    <a:pt x="3284602" y="645339"/>
                  </a:cubicBezTo>
                  <a:cubicBezTo>
                    <a:pt x="3284602" y="631408"/>
                    <a:pt x="3287141" y="617477"/>
                    <a:pt x="3285871" y="603546"/>
                  </a:cubicBezTo>
                  <a:cubicBezTo>
                    <a:pt x="3285871" y="590687"/>
                    <a:pt x="3284602" y="577292"/>
                    <a:pt x="3283332" y="564432"/>
                  </a:cubicBezTo>
                  <a:cubicBezTo>
                    <a:pt x="3278252" y="544608"/>
                    <a:pt x="3266821" y="134181"/>
                    <a:pt x="3266821" y="114356"/>
                  </a:cubicBezTo>
                  <a:cubicBezTo>
                    <a:pt x="3264282" y="97746"/>
                    <a:pt x="3261741" y="80600"/>
                    <a:pt x="3259202" y="63500"/>
                  </a:cubicBezTo>
                  <a:cubicBezTo>
                    <a:pt x="3257932" y="44450"/>
                    <a:pt x="3256661" y="43180"/>
                    <a:pt x="3231188" y="41910"/>
                  </a:cubicBezTo>
                  <a:cubicBezTo>
                    <a:pt x="3223585" y="41910"/>
                    <a:pt x="3218516" y="41910"/>
                    <a:pt x="3210913" y="40640"/>
                  </a:cubicBezTo>
                  <a:cubicBezTo>
                    <a:pt x="3147555" y="36830"/>
                    <a:pt x="3081662" y="31750"/>
                    <a:pt x="3018304" y="30480"/>
                  </a:cubicBezTo>
                  <a:cubicBezTo>
                    <a:pt x="2863711" y="26670"/>
                    <a:pt x="2706583" y="25400"/>
                    <a:pt x="2551989" y="22860"/>
                  </a:cubicBezTo>
                  <a:cubicBezTo>
                    <a:pt x="2529180" y="22860"/>
                    <a:pt x="2503837" y="22860"/>
                    <a:pt x="2481028" y="22860"/>
                  </a:cubicBezTo>
                  <a:cubicBezTo>
                    <a:pt x="2443013" y="22860"/>
                    <a:pt x="2404999" y="22860"/>
                    <a:pt x="2369518" y="22860"/>
                  </a:cubicBezTo>
                  <a:cubicBezTo>
                    <a:pt x="2288420" y="22860"/>
                    <a:pt x="2207321" y="22860"/>
                    <a:pt x="2128757" y="24130"/>
                  </a:cubicBezTo>
                  <a:cubicBezTo>
                    <a:pt x="2060331" y="25400"/>
                    <a:pt x="907214" y="29210"/>
                    <a:pt x="838787" y="29210"/>
                  </a:cubicBezTo>
                  <a:cubicBezTo>
                    <a:pt x="727277" y="29210"/>
                    <a:pt x="615767" y="26670"/>
                    <a:pt x="504257" y="33020"/>
                  </a:cubicBezTo>
                  <a:cubicBezTo>
                    <a:pt x="445967" y="36830"/>
                    <a:pt x="390212" y="36830"/>
                    <a:pt x="334457" y="38100"/>
                  </a:cubicBezTo>
                  <a:cubicBezTo>
                    <a:pt x="238153" y="41910"/>
                    <a:pt x="141849" y="45720"/>
                    <a:pt x="49530" y="50800"/>
                  </a:cubicBezTo>
                  <a:cubicBezTo>
                    <a:pt x="36830" y="50800"/>
                    <a:pt x="34290" y="53340"/>
                    <a:pt x="33020" y="66134"/>
                  </a:cubicBezTo>
                  <a:cubicBezTo>
                    <a:pt x="31750" y="75778"/>
                    <a:pt x="31750" y="85423"/>
                    <a:pt x="30480" y="95067"/>
                  </a:cubicBezTo>
                  <a:cubicBezTo>
                    <a:pt x="29210" y="111141"/>
                    <a:pt x="26670" y="126680"/>
                    <a:pt x="25400" y="142754"/>
                  </a:cubicBezTo>
                  <a:cubicBezTo>
                    <a:pt x="20320" y="159899"/>
                    <a:pt x="26670" y="578899"/>
                    <a:pt x="29210" y="596045"/>
                  </a:cubicBezTo>
                  <a:cubicBezTo>
                    <a:pt x="29210" y="614262"/>
                    <a:pt x="29210" y="633016"/>
                    <a:pt x="30480" y="651233"/>
                  </a:cubicBezTo>
                  <a:cubicBezTo>
                    <a:pt x="30480" y="664628"/>
                    <a:pt x="33020" y="678023"/>
                    <a:pt x="33020" y="691418"/>
                  </a:cubicBezTo>
                  <a:cubicBezTo>
                    <a:pt x="33020" y="705885"/>
                    <a:pt x="33020" y="720352"/>
                    <a:pt x="31750" y="736221"/>
                  </a:cubicBezTo>
                  <a:cubicBezTo>
                    <a:pt x="31750" y="740031"/>
                    <a:pt x="31750" y="742571"/>
                    <a:pt x="31750" y="746381"/>
                  </a:cubicBezTo>
                  <a:cubicBezTo>
                    <a:pt x="31750" y="756541"/>
                    <a:pt x="35560" y="760351"/>
                    <a:pt x="44450" y="760351"/>
                  </a:cubicBezTo>
                  <a:cubicBezTo>
                    <a:pt x="68353" y="760351"/>
                    <a:pt x="103834" y="761621"/>
                    <a:pt x="136780" y="761621"/>
                  </a:cubicBezTo>
                  <a:cubicBezTo>
                    <a:pt x="184932" y="761621"/>
                    <a:pt x="235619" y="759081"/>
                    <a:pt x="283771" y="761621"/>
                  </a:cubicBezTo>
                  <a:cubicBezTo>
                    <a:pt x="362335" y="765431"/>
                    <a:pt x="440899" y="767971"/>
                    <a:pt x="519463" y="766701"/>
                  </a:cubicBezTo>
                  <a:cubicBezTo>
                    <a:pt x="570149" y="765431"/>
                    <a:pt x="618301" y="767971"/>
                    <a:pt x="668988" y="767971"/>
                  </a:cubicBezTo>
                  <a:cubicBezTo>
                    <a:pt x="742483" y="767971"/>
                    <a:pt x="815978" y="766701"/>
                    <a:pt x="889474" y="767971"/>
                  </a:cubicBezTo>
                  <a:cubicBezTo>
                    <a:pt x="998450" y="769241"/>
                    <a:pt x="2194650" y="759081"/>
                    <a:pt x="2306160" y="761621"/>
                  </a:cubicBezTo>
                  <a:cubicBezTo>
                    <a:pt x="2354312" y="762891"/>
                    <a:pt x="2402464" y="764161"/>
                    <a:pt x="2448082" y="764161"/>
                  </a:cubicBezTo>
                  <a:cubicBezTo>
                    <a:pt x="2531715" y="766701"/>
                    <a:pt x="2612813" y="762891"/>
                    <a:pt x="2696445" y="766701"/>
                  </a:cubicBezTo>
                  <a:cubicBezTo>
                    <a:pt x="2764872" y="769241"/>
                    <a:pt x="2833299" y="769241"/>
                    <a:pt x="2901726" y="771781"/>
                  </a:cubicBezTo>
                  <a:cubicBezTo>
                    <a:pt x="3003098" y="775591"/>
                    <a:pt x="3104471" y="778131"/>
                    <a:pt x="3205844" y="779401"/>
                  </a:cubicBezTo>
                  <a:cubicBezTo>
                    <a:pt x="3243859" y="779401"/>
                    <a:pt x="3264282" y="778131"/>
                    <a:pt x="3284602" y="778131"/>
                  </a:cubicBezTo>
                  <a:close/>
                </a:path>
              </a:pathLst>
            </a:custGeom>
            <a:solidFill>
              <a:srgbClr val="000000"/>
            </a:solidFill>
          </p:spPr>
          <p:txBody>
            <a:bodyPr/>
            <a:lstStyle/>
            <a:p>
              <a:endParaRPr lang="vi-VN"/>
            </a:p>
          </p:txBody>
        </p:sp>
      </p:grpSp>
      <p:pic>
        <p:nvPicPr>
          <p:cNvPr id="17"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2756063" y="7503463"/>
            <a:ext cx="3412151" cy="2115534"/>
          </a:xfrm>
          <a:prstGeom prst="rect">
            <a:avLst/>
          </a:prstGeom>
        </p:spPr>
      </p:pic>
      <p:pic>
        <p:nvPicPr>
          <p:cNvPr id="18" name="Picture 2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3215175" y="821731"/>
            <a:ext cx="2624081" cy="1999072"/>
          </a:xfrm>
          <a:prstGeom prst="rect">
            <a:avLst/>
          </a:prstGeom>
        </p:spPr>
      </p:pic>
      <p:pic>
        <p:nvPicPr>
          <p:cNvPr id="19" name="Picture 3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428871">
            <a:off x="2016990" y="7570964"/>
            <a:ext cx="1191248" cy="1701783"/>
          </a:xfrm>
          <a:prstGeom prst="rect">
            <a:avLst/>
          </a:prstGeom>
        </p:spPr>
      </p:pic>
      <p:sp>
        <p:nvSpPr>
          <p:cNvPr id="5" name="TextBox 4"/>
          <p:cNvSpPr txBox="1"/>
          <p:nvPr/>
        </p:nvSpPr>
        <p:spPr>
          <a:xfrm>
            <a:off x="3901003" y="3119318"/>
            <a:ext cx="10684403" cy="5169535"/>
          </a:xfrm>
          <a:prstGeom prst="rect">
            <a:avLst/>
          </a:prstGeom>
          <a:noFill/>
        </p:spPr>
        <p:txBody>
          <a:bodyPr wrap="square" rtlCol="0">
            <a:spAutoFit/>
          </a:bodyPr>
          <a:lstStyle/>
          <a:p>
            <a:pPr algn="just">
              <a:lnSpc>
                <a:spcPct val="150000"/>
              </a:lnSpc>
            </a:pP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20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30,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a:t>
            </a:r>
          </a:p>
        </p:txBody>
      </p:sp>
      <p:sp>
        <p:nvSpPr>
          <p:cNvPr id="6" name="Speech Bubble: Oval 5"/>
          <p:cNvSpPr/>
          <p:nvPr/>
        </p:nvSpPr>
        <p:spPr>
          <a:xfrm>
            <a:off x="7828604" y="1553030"/>
            <a:ext cx="2362200" cy="1266259"/>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F0CA0-E8F9-6112-0C54-A95EA38D664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B4551D7-163F-99DC-D5B8-47BA442EE38E}"/>
              </a:ext>
            </a:extLst>
          </p:cNvPr>
          <p:cNvGrpSpPr/>
          <p:nvPr/>
        </p:nvGrpSpPr>
        <p:grpSpPr>
          <a:xfrm>
            <a:off x="217393" y="341590"/>
            <a:ext cx="17414047" cy="8991599"/>
            <a:chOff x="0" y="0"/>
            <a:chExt cx="10488335" cy="7311917"/>
          </a:xfrm>
        </p:grpSpPr>
        <p:sp>
          <p:nvSpPr>
            <p:cNvPr id="3" name="Freeform 3">
              <a:extLst>
                <a:ext uri="{FF2B5EF4-FFF2-40B4-BE49-F238E27FC236}">
                  <a16:creationId xmlns:a16="http://schemas.microsoft.com/office/drawing/2014/main" id="{0AFD487F-F2C6-8E72-5F43-B9E0968AB6F5}"/>
                </a:ext>
              </a:extLst>
            </p:cNvPr>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p:spPr>
          <p:txBody>
            <a:bodyPr/>
            <a:lstStyle/>
            <a:p>
              <a:endParaRPr lang="vi-VN" dirty="0"/>
            </a:p>
          </p:txBody>
        </p:sp>
        <p:sp>
          <p:nvSpPr>
            <p:cNvPr id="4" name="Freeform 4">
              <a:extLst>
                <a:ext uri="{FF2B5EF4-FFF2-40B4-BE49-F238E27FC236}">
                  <a16:creationId xmlns:a16="http://schemas.microsoft.com/office/drawing/2014/main" id="{7ED51C8A-ED9D-11E9-2407-949ACE6EFF90}"/>
                </a:ext>
              </a:extLst>
            </p:cNvPr>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p:spPr>
          <p:txBody>
            <a:bodyPr/>
            <a:lstStyle/>
            <a:p>
              <a:endParaRPr lang="vi-VN"/>
            </a:p>
          </p:txBody>
        </p:sp>
      </p:grpSp>
      <p:pic>
        <p:nvPicPr>
          <p:cNvPr id="7" name="Picture 7">
            <a:extLst>
              <a:ext uri="{FF2B5EF4-FFF2-40B4-BE49-F238E27FC236}">
                <a16:creationId xmlns:a16="http://schemas.microsoft.com/office/drawing/2014/main" id="{BEAA7402-4849-D9FF-B434-5C9E6E7DAC1F}"/>
              </a:ext>
            </a:extLst>
          </p:cNvPr>
          <p:cNvPicPr>
            <a:picLocks noChangeAspect="1"/>
          </p:cNvPicPr>
          <p:nvPr/>
        </p:nvPicPr>
        <p:blipFill>
          <a:blip r:embed="rId2" cstate="print">
            <a:extLst>
              <a:ext uri="{28A0092B-C50C-407E-A947-70E740481C1C}">
                <a14:useLocalDpi xmlns:a14="http://schemas.microsoft.com/office/drawing/2010/main" val="0"/>
              </a:ext>
            </a:extLst>
          </a:blip>
          <a:srcRect r="13553"/>
          <a:stretch>
            <a:fillRect/>
          </a:stretch>
        </p:blipFill>
        <p:spPr>
          <a:xfrm rot="-1427095">
            <a:off x="-72564" y="3331238"/>
            <a:ext cx="3563578" cy="4114800"/>
          </a:xfrm>
          <a:prstGeom prst="rect">
            <a:avLst/>
          </a:prstGeom>
        </p:spPr>
      </p:pic>
      <p:pic>
        <p:nvPicPr>
          <p:cNvPr id="8" name="Picture 8">
            <a:extLst>
              <a:ext uri="{FF2B5EF4-FFF2-40B4-BE49-F238E27FC236}">
                <a16:creationId xmlns:a16="http://schemas.microsoft.com/office/drawing/2014/main" id="{9790DBCF-46ED-5131-F7F8-4C70BF00BF64}"/>
              </a:ext>
            </a:extLst>
          </p:cNvPr>
          <p:cNvPicPr>
            <a:picLocks noChangeAspect="1"/>
          </p:cNvPicPr>
          <p:nvPr/>
        </p:nvPicPr>
        <p:blipFill>
          <a:blip r:embed="rId3" cstate="print">
            <a:extLst>
              <a:ext uri="{28A0092B-C50C-407E-A947-70E740481C1C}">
                <a14:useLocalDpi xmlns:a14="http://schemas.microsoft.com/office/drawing/2010/main" val="0"/>
              </a:ext>
            </a:extLst>
          </a:blip>
          <a:srcRect t="3896" r="13482"/>
          <a:stretch>
            <a:fillRect/>
          </a:stretch>
        </p:blipFill>
        <p:spPr>
          <a:xfrm rot="1916296">
            <a:off x="14438700" y="3895951"/>
            <a:ext cx="3787268" cy="3954461"/>
          </a:xfrm>
          <a:prstGeom prst="rect">
            <a:avLst/>
          </a:prstGeom>
        </p:spPr>
      </p:pic>
      <p:pic>
        <p:nvPicPr>
          <p:cNvPr id="9" name="Picture 9">
            <a:extLst>
              <a:ext uri="{FF2B5EF4-FFF2-40B4-BE49-F238E27FC236}">
                <a16:creationId xmlns:a16="http://schemas.microsoft.com/office/drawing/2014/main" id="{E8BD4949-7645-2746-6DDE-246E21E7F1BA}"/>
              </a:ext>
            </a:extLst>
          </p:cNvPr>
          <p:cNvPicPr>
            <a:picLocks noChangeAspect="1"/>
          </p:cNvPicPr>
          <p:nvPr/>
        </p:nvPicPr>
        <p:blipFill>
          <a:blip r:embed="rId4" cstate="print">
            <a:extLst>
              <a:ext uri="{28A0092B-C50C-407E-A947-70E740481C1C}">
                <a14:useLocalDpi xmlns:a14="http://schemas.microsoft.com/office/drawing/2010/main" val="0"/>
              </a:ext>
            </a:extLst>
          </a:blip>
          <a:srcRect l="42189"/>
          <a:stretch>
            <a:fillRect/>
          </a:stretch>
        </p:blipFill>
        <p:spPr>
          <a:xfrm rot="-1423490">
            <a:off x="7060315" y="491217"/>
            <a:ext cx="897300" cy="730914"/>
          </a:xfrm>
          <a:prstGeom prst="rect">
            <a:avLst/>
          </a:prstGeom>
        </p:spPr>
      </p:pic>
      <p:pic>
        <p:nvPicPr>
          <p:cNvPr id="17" name="Picture 7">
            <a:extLst>
              <a:ext uri="{FF2B5EF4-FFF2-40B4-BE49-F238E27FC236}">
                <a16:creationId xmlns:a16="http://schemas.microsoft.com/office/drawing/2014/main" id="{54FF5B3C-5CC0-AF43-3F7C-2687DE2DCA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5750685" y="8694909"/>
            <a:ext cx="2195724" cy="1361349"/>
          </a:xfrm>
          <a:prstGeom prst="rect">
            <a:avLst/>
          </a:prstGeom>
        </p:spPr>
      </p:pic>
      <p:pic>
        <p:nvPicPr>
          <p:cNvPr id="18" name="Picture 22">
            <a:extLst>
              <a:ext uri="{FF2B5EF4-FFF2-40B4-BE49-F238E27FC236}">
                <a16:creationId xmlns:a16="http://schemas.microsoft.com/office/drawing/2014/main" id="{4EC1460D-9C3F-169F-595E-61EC90CCE6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5750685" y="93029"/>
            <a:ext cx="2624081" cy="1999072"/>
          </a:xfrm>
          <a:prstGeom prst="rect">
            <a:avLst/>
          </a:prstGeom>
        </p:spPr>
      </p:pic>
      <p:pic>
        <p:nvPicPr>
          <p:cNvPr id="19" name="Picture 37">
            <a:extLst>
              <a:ext uri="{FF2B5EF4-FFF2-40B4-BE49-F238E27FC236}">
                <a16:creationId xmlns:a16="http://schemas.microsoft.com/office/drawing/2014/main" id="{C88007C5-FF99-B216-3C2B-0C843E45A45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rot="428871">
            <a:off x="431112" y="8488483"/>
            <a:ext cx="1654186" cy="1597056"/>
          </a:xfrm>
          <a:prstGeom prst="rect">
            <a:avLst/>
          </a:prstGeom>
        </p:spPr>
      </p:pic>
      <p:sp>
        <p:nvSpPr>
          <p:cNvPr id="10" name="Speech Bubble: Rectangle with Corners Rounded 9">
            <a:extLst>
              <a:ext uri="{FF2B5EF4-FFF2-40B4-BE49-F238E27FC236}">
                <a16:creationId xmlns:a16="http://schemas.microsoft.com/office/drawing/2014/main" id="{15EC33FB-0A95-9710-F450-4E09B27B3C4C}"/>
              </a:ext>
            </a:extLst>
          </p:cNvPr>
          <p:cNvSpPr/>
          <p:nvPr/>
        </p:nvSpPr>
        <p:spPr>
          <a:xfrm>
            <a:off x="10048147" y="1446660"/>
            <a:ext cx="7262495" cy="1897339"/>
          </a:xfrm>
          <a:prstGeom prst="wedgeRoundRectCallout">
            <a:avLst>
              <a:gd name="adj1" fmla="val -4303"/>
              <a:gd name="adj2" fmla="val 77825"/>
              <a:gd name="adj3" fmla="val 16667"/>
            </a:avLst>
          </a:prstGeom>
          <a:solidFill>
            <a:schemeClr val="tx2">
              <a:lumMod val="60000"/>
              <a:lumOff val="40000"/>
            </a:schemeClr>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bg1"/>
                </a:solidFill>
                <a:latin typeface="Times New Roman" panose="02020603050405020304" pitchFamily="18" charset="0"/>
                <a:cs typeface="Times New Roman" panose="02020603050405020304" pitchFamily="18" charset="0"/>
              </a:rPr>
              <a:t>Còn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tớ</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sẽ</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gửi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phiếu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hỏi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đến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câu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lạc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bộ</a:t>
            </a:r>
            <a:r>
              <a:rPr lang="en-US" sz="4000" dirty="0">
                <a:solidFill>
                  <a:schemeClr val="bg1"/>
                </a:solidFill>
                <a:latin typeface="Times New Roman" panose="02020603050405020304" pitchFamily="18" charset="0"/>
                <a:cs typeface="Times New Roman" panose="02020603050405020304" pitchFamily="18" charset="0"/>
              </a:rPr>
              <a:t> tin </a:t>
            </a:r>
            <a:r>
              <a:rPr lang="en-US" sz="4000" dirty="0" err="1">
                <a:solidFill>
                  <a:schemeClr val="bg1"/>
                </a:solidFill>
                <a:latin typeface="Times New Roman" panose="02020603050405020304" pitchFamily="18" charset="0"/>
                <a:cs typeface="Times New Roman" panose="02020603050405020304" pitchFamily="18" charset="0"/>
              </a:rPr>
              <a:t>học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của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trường</a:t>
            </a:r>
            <a:r>
              <a:rPr lang="en-US" sz="4000" dirty="0">
                <a:solidFill>
                  <a:schemeClr val="bg1"/>
                </a:solidFill>
                <a:latin typeface="Times New Roman" panose="02020603050405020304" pitchFamily="18" charset="0"/>
                <a:cs typeface="Times New Roman" panose="02020603050405020304" pitchFamily="18" charset="0"/>
              </a:rPr>
              <a:t>.</a:t>
            </a:r>
          </a:p>
        </p:txBody>
      </p:sp>
      <p:sp>
        <p:nvSpPr>
          <p:cNvPr id="20" name="Speech Bubble: Rectangle with Corners Rounded 19">
            <a:extLst>
              <a:ext uri="{FF2B5EF4-FFF2-40B4-BE49-F238E27FC236}">
                <a16:creationId xmlns:a16="http://schemas.microsoft.com/office/drawing/2014/main" id="{463E6675-A51F-FA8C-D486-CA5ACC224E84}"/>
              </a:ext>
            </a:extLst>
          </p:cNvPr>
          <p:cNvSpPr/>
          <p:nvPr/>
        </p:nvSpPr>
        <p:spPr>
          <a:xfrm>
            <a:off x="459834" y="1431793"/>
            <a:ext cx="7773490" cy="1962455"/>
          </a:xfrm>
          <a:prstGeom prst="wedgeRoundRectCallout">
            <a:avLst>
              <a:gd name="adj1" fmla="val -4303"/>
              <a:gd name="adj2" fmla="val 77825"/>
              <a:gd name="adj3" fmla="val 16667"/>
            </a:avLst>
          </a:prstGeom>
          <a:solidFill>
            <a:schemeClr val="tx2">
              <a:lumMod val="60000"/>
              <a:lumOff val="40000"/>
            </a:schemeClr>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bg1"/>
                </a:solidFill>
                <a:latin typeface="Times New Roman" panose="02020603050405020304" pitchFamily="18" charset="0"/>
                <a:cs typeface="Times New Roman" panose="02020603050405020304" pitchFamily="18" charset="0"/>
              </a:rPr>
              <a:t>Tớ</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sẽ</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chọn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ngẫu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nhiên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một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số</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bạn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gửi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bảng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hỏi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đến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bố</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mẹ</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bạn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đó</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yêu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cầu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trả</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lời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gửi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lại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phiếu</a:t>
            </a:r>
            <a:endParaRPr lang="en-US" sz="3600"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64EEA09-AF1D-6534-4AF5-959B9E9C503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17984" y="3196665"/>
            <a:ext cx="1697963" cy="2355089"/>
          </a:xfrm>
          <a:prstGeom prst="rect">
            <a:avLst/>
          </a:prstGeom>
        </p:spPr>
      </p:pic>
      <p:pic>
        <p:nvPicPr>
          <p:cNvPr id="11" name="Picture 6">
            <a:extLst>
              <a:ext uri="{FF2B5EF4-FFF2-40B4-BE49-F238E27FC236}">
                <a16:creationId xmlns:a16="http://schemas.microsoft.com/office/drawing/2014/main" id="{8611EF02-8C56-4AD6-47C3-4FE9359AA3A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00178" y="3501529"/>
            <a:ext cx="2586234" cy="2355089"/>
          </a:xfrm>
          <a:prstGeom prst="rect">
            <a:avLst/>
          </a:prstGeom>
        </p:spPr>
      </p:pic>
      <p:sp>
        <p:nvSpPr>
          <p:cNvPr id="13" name="TextBox 12">
            <a:extLst>
              <a:ext uri="{FF2B5EF4-FFF2-40B4-BE49-F238E27FC236}">
                <a16:creationId xmlns:a16="http://schemas.microsoft.com/office/drawing/2014/main" id="{72CF7CF1-47F2-8A8E-961B-479773D63193}"/>
              </a:ext>
            </a:extLst>
          </p:cNvPr>
          <p:cNvSpPr txBox="1"/>
          <p:nvPr/>
        </p:nvSpPr>
        <p:spPr>
          <a:xfrm>
            <a:off x="995556" y="6008310"/>
            <a:ext cx="16663294" cy="2800767"/>
          </a:xfrm>
          <a:prstGeom prst="rect">
            <a:avLst/>
          </a:prstGeom>
          <a:solidFill>
            <a:schemeClr val="accent3"/>
          </a:solidFill>
          <a:ln>
            <a:solidFill>
              <a:srgbClr val="002060"/>
            </a:solidFill>
          </a:ln>
        </p:spPr>
        <p:txBody>
          <a:bodyPr wrap="square">
            <a:spAutoFit/>
          </a:bodyPr>
          <a:lstStyle/>
          <a:p>
            <a:pPr algn="just"/>
            <a:r>
              <a:rPr lang="nl-NL" sz="4400" dirty="0">
                <a:latin typeface="Times New Roman" panose="02020603050405020304" pitchFamily="18" charset="0"/>
                <a:ea typeface="Times New Roman" panose="02020603050405020304" pitchFamily="18" charset="0"/>
                <a:cs typeface="Times New Roman" panose="02020603050405020304" pitchFamily="18" charset="0"/>
              </a:rPr>
              <a:t>Tròn chỉ lấy ý kiến của các bạn trong câu lạc bộ Tin học là những bạn yêu thích Tin học nên thời gian truy cập Internet thường cao hơn các bạn khác. Do đó phương án thu thập dữ liệu không hợp lí. Phương án của Vuông hợp lí hơn. </a:t>
            </a:r>
          </a:p>
        </p:txBody>
      </p:sp>
      <p:sp>
        <p:nvSpPr>
          <p:cNvPr id="14" name="TextBox 13">
            <a:extLst>
              <a:ext uri="{FF2B5EF4-FFF2-40B4-BE49-F238E27FC236}">
                <a16:creationId xmlns:a16="http://schemas.microsoft.com/office/drawing/2014/main" id="{D6398170-8BB3-057F-CAA0-DA2D382DCD2B}"/>
              </a:ext>
            </a:extLst>
          </p:cNvPr>
          <p:cNvSpPr txBox="1"/>
          <p:nvPr/>
        </p:nvSpPr>
        <p:spPr>
          <a:xfrm>
            <a:off x="6293543" y="5031955"/>
            <a:ext cx="4267200" cy="769441"/>
          </a:xfrm>
          <a:prstGeom prst="rect">
            <a:avLst/>
          </a:prstGeom>
          <a:noFill/>
        </p:spPr>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Trả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lời</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82B1F6B-B489-B9BB-73BF-16CF7931548D}"/>
              </a:ext>
            </a:extLst>
          </p:cNvPr>
          <p:cNvSpPr txBox="1"/>
          <p:nvPr/>
        </p:nvSpPr>
        <p:spPr>
          <a:xfrm>
            <a:off x="5575808" y="451612"/>
            <a:ext cx="4984935" cy="707886"/>
          </a:xfrm>
          <a:prstGeom prst="rect">
            <a:avLst/>
          </a:prstGeom>
          <a:solidFill>
            <a:srgbClr val="FFC000"/>
          </a:solidFill>
          <a:ln>
            <a:solidFill>
              <a:srgbClr val="C00000"/>
            </a:solidFill>
          </a:ln>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TRANH LUẬN</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E8EA1C9-9607-9F8E-D57E-94B0EE879A7F}"/>
              </a:ext>
            </a:extLst>
          </p:cNvPr>
          <p:cNvSpPr txBox="1"/>
          <p:nvPr/>
        </p:nvSpPr>
        <p:spPr>
          <a:xfrm>
            <a:off x="6186412" y="3796123"/>
            <a:ext cx="6108531" cy="1237326"/>
          </a:xfrm>
          <a:prstGeom prst="rect">
            <a:avLst/>
          </a:prstGeom>
          <a:solidFill>
            <a:srgbClr val="FFC000"/>
          </a:solidFill>
        </p:spPr>
        <p:txBody>
          <a:bodyPr wrap="square">
            <a:spAutoFit/>
          </a:bodyPr>
          <a:lstStyle/>
          <a:p>
            <a:pPr marL="228600">
              <a:lnSpc>
                <a:spcPct val="107000"/>
              </a:lnSpc>
              <a:spcAft>
                <a:spcPts val="800"/>
              </a:spcAft>
            </a:pPr>
            <a:r>
              <a:rPr lang="nl-NL"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So sánh tính hợp lí của hai phương án thu thập dữ liệu ?</a:t>
            </a:r>
            <a:endParaRPr lang="vi-VN" sz="36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0643267"/>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0757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44432" y="7249836"/>
            <a:ext cx="3912801" cy="4114800"/>
          </a:xfrm>
          <a:prstGeom prst="rect">
            <a:avLst/>
          </a:prstGeom>
        </p:spPr>
      </p:pic>
      <p:grpSp>
        <p:nvGrpSpPr>
          <p:cNvPr id="3" name="Group 3"/>
          <p:cNvGrpSpPr/>
          <p:nvPr/>
        </p:nvGrpSpPr>
        <p:grpSpPr>
          <a:xfrm>
            <a:off x="535305" y="127635"/>
            <a:ext cx="16753840" cy="9558020"/>
            <a:chOff x="0" y="0"/>
            <a:chExt cx="16875989" cy="7858896"/>
          </a:xfrm>
        </p:grpSpPr>
        <p:sp>
          <p:nvSpPr>
            <p:cNvPr id="4" name="Freeform 4"/>
            <p:cNvSpPr/>
            <p:nvPr/>
          </p:nvSpPr>
          <p:spPr>
            <a:xfrm>
              <a:off x="10160" y="16510"/>
              <a:ext cx="16853130" cy="7830956"/>
            </a:xfrm>
            <a:custGeom>
              <a:avLst/>
              <a:gdLst/>
              <a:ahLst/>
              <a:cxnLst/>
              <a:rect l="l" t="t" r="r" b="b"/>
              <a:pathLst>
                <a:path w="16853130" h="7830956">
                  <a:moveTo>
                    <a:pt x="16853130" y="7830956"/>
                  </a:moveTo>
                  <a:lnTo>
                    <a:pt x="0" y="7823335"/>
                  </a:lnTo>
                  <a:lnTo>
                    <a:pt x="0" y="2729207"/>
                  </a:lnTo>
                  <a:lnTo>
                    <a:pt x="17780" y="19050"/>
                  </a:lnTo>
                  <a:lnTo>
                    <a:pt x="8402620" y="0"/>
                  </a:lnTo>
                  <a:lnTo>
                    <a:pt x="16834080" y="5080"/>
                  </a:lnTo>
                  <a:close/>
                </a:path>
              </a:pathLst>
            </a:custGeom>
            <a:solidFill>
              <a:srgbClr val="FFFFFF"/>
            </a:solidFill>
          </p:spPr>
          <p:txBody>
            <a:bodyPr/>
            <a:lstStyle/>
            <a:p>
              <a:endParaRPr lang="vi-VN" dirty="0"/>
            </a:p>
          </p:txBody>
        </p:sp>
        <p:sp>
          <p:nvSpPr>
            <p:cNvPr id="5" name="Freeform 5"/>
            <p:cNvSpPr/>
            <p:nvPr/>
          </p:nvSpPr>
          <p:spPr>
            <a:xfrm>
              <a:off x="-3810" y="0"/>
              <a:ext cx="16882339" cy="7857626"/>
            </a:xfrm>
            <a:custGeom>
              <a:avLst/>
              <a:gdLst/>
              <a:ahLst/>
              <a:cxnLst/>
              <a:rect l="l" t="t" r="r" b="b"/>
              <a:pathLst>
                <a:path w="16882339" h="7857626">
                  <a:moveTo>
                    <a:pt x="16848050" y="21590"/>
                  </a:moveTo>
                  <a:cubicBezTo>
                    <a:pt x="16849320" y="34290"/>
                    <a:pt x="16849320" y="44450"/>
                    <a:pt x="16850589" y="54610"/>
                  </a:cubicBezTo>
                  <a:cubicBezTo>
                    <a:pt x="16853129" y="183972"/>
                    <a:pt x="16854400" y="357230"/>
                    <a:pt x="16856939" y="524300"/>
                  </a:cubicBezTo>
                  <a:cubicBezTo>
                    <a:pt x="16856939" y="765624"/>
                    <a:pt x="16869639" y="5524035"/>
                    <a:pt x="16875989" y="5765358"/>
                  </a:cubicBezTo>
                  <a:cubicBezTo>
                    <a:pt x="16882339" y="6130438"/>
                    <a:pt x="16878529" y="6501705"/>
                    <a:pt x="16878529" y="6866785"/>
                  </a:cubicBezTo>
                  <a:cubicBezTo>
                    <a:pt x="16878529" y="7188550"/>
                    <a:pt x="16879800" y="7485564"/>
                    <a:pt x="16881070" y="7796666"/>
                  </a:cubicBezTo>
                  <a:cubicBezTo>
                    <a:pt x="16881070" y="7818256"/>
                    <a:pt x="16881070" y="7832226"/>
                    <a:pt x="16881070" y="7856356"/>
                  </a:cubicBezTo>
                  <a:cubicBezTo>
                    <a:pt x="16858209" y="7856356"/>
                    <a:pt x="16837889" y="7857626"/>
                    <a:pt x="16768371" y="7856356"/>
                  </a:cubicBezTo>
                  <a:cubicBezTo>
                    <a:pt x="15903936" y="7851276"/>
                    <a:pt x="15026200" y="7857626"/>
                    <a:pt x="14161764" y="7852545"/>
                  </a:cubicBezTo>
                  <a:cubicBezTo>
                    <a:pt x="13643103" y="7848736"/>
                    <a:pt x="13137740" y="7851276"/>
                    <a:pt x="12619079" y="7848736"/>
                  </a:cubicBezTo>
                  <a:cubicBezTo>
                    <a:pt x="12379696" y="7847466"/>
                    <a:pt x="12140313" y="7846195"/>
                    <a:pt x="11900931" y="7844926"/>
                  </a:cubicBezTo>
                  <a:cubicBezTo>
                    <a:pt x="11754642" y="7844926"/>
                    <a:pt x="11621652" y="7846195"/>
                    <a:pt x="11475363" y="7846195"/>
                  </a:cubicBezTo>
                  <a:cubicBezTo>
                    <a:pt x="11102991" y="7844926"/>
                    <a:pt x="10078966" y="7846195"/>
                    <a:pt x="9706594" y="7844926"/>
                  </a:cubicBezTo>
                  <a:cubicBezTo>
                    <a:pt x="9440613" y="7843656"/>
                    <a:pt x="4121006" y="7852545"/>
                    <a:pt x="3855026" y="7851276"/>
                  </a:cubicBezTo>
                  <a:cubicBezTo>
                    <a:pt x="3788531" y="7851276"/>
                    <a:pt x="3708737" y="7852545"/>
                    <a:pt x="3642241" y="7852545"/>
                  </a:cubicBezTo>
                  <a:cubicBezTo>
                    <a:pt x="3482653" y="7852545"/>
                    <a:pt x="3336364" y="7853816"/>
                    <a:pt x="3176776" y="7853816"/>
                  </a:cubicBezTo>
                  <a:cubicBezTo>
                    <a:pt x="2777805" y="7853816"/>
                    <a:pt x="2392134" y="7852545"/>
                    <a:pt x="1993163" y="7851276"/>
                  </a:cubicBezTo>
                  <a:cubicBezTo>
                    <a:pt x="1753781" y="7850006"/>
                    <a:pt x="1514399" y="7848736"/>
                    <a:pt x="1288315" y="7847466"/>
                  </a:cubicBezTo>
                  <a:cubicBezTo>
                    <a:pt x="862747" y="7846195"/>
                    <a:pt x="437178" y="7844926"/>
                    <a:pt x="48260" y="7844926"/>
                  </a:cubicBezTo>
                  <a:cubicBezTo>
                    <a:pt x="38100" y="7844926"/>
                    <a:pt x="29210" y="7844926"/>
                    <a:pt x="19050" y="7843656"/>
                  </a:cubicBezTo>
                  <a:cubicBezTo>
                    <a:pt x="10160" y="7842386"/>
                    <a:pt x="5080" y="7836036"/>
                    <a:pt x="7620" y="7827145"/>
                  </a:cubicBezTo>
                  <a:cubicBezTo>
                    <a:pt x="16510" y="7794954"/>
                    <a:pt x="12700" y="7640258"/>
                    <a:pt x="11430" y="7479376"/>
                  </a:cubicBezTo>
                  <a:cubicBezTo>
                    <a:pt x="10160" y="7151423"/>
                    <a:pt x="6350" y="6829658"/>
                    <a:pt x="7620" y="6501705"/>
                  </a:cubicBezTo>
                  <a:cubicBezTo>
                    <a:pt x="5080" y="6093311"/>
                    <a:pt x="0" y="1037886"/>
                    <a:pt x="7620" y="623305"/>
                  </a:cubicBezTo>
                  <a:cubicBezTo>
                    <a:pt x="8890" y="542863"/>
                    <a:pt x="7620" y="456234"/>
                    <a:pt x="8890" y="375793"/>
                  </a:cubicBezTo>
                  <a:cubicBezTo>
                    <a:pt x="10160" y="245850"/>
                    <a:pt x="12700" y="103530"/>
                    <a:pt x="13970" y="44450"/>
                  </a:cubicBezTo>
                  <a:cubicBezTo>
                    <a:pt x="13970" y="41910"/>
                    <a:pt x="15240" y="39370"/>
                    <a:pt x="16510" y="38100"/>
                  </a:cubicBezTo>
                  <a:cubicBezTo>
                    <a:pt x="38100" y="35560"/>
                    <a:pt x="104703" y="30480"/>
                    <a:pt x="317487" y="29210"/>
                  </a:cubicBezTo>
                  <a:cubicBezTo>
                    <a:pt x="676561" y="25400"/>
                    <a:pt x="1035634" y="22860"/>
                    <a:pt x="1408007" y="20320"/>
                  </a:cubicBezTo>
                  <a:cubicBezTo>
                    <a:pt x="1660688" y="17780"/>
                    <a:pt x="1913369" y="16510"/>
                    <a:pt x="2152752" y="13970"/>
                  </a:cubicBezTo>
                  <a:cubicBezTo>
                    <a:pt x="2392134" y="11430"/>
                    <a:pt x="2644815" y="8890"/>
                    <a:pt x="2884198" y="8890"/>
                  </a:cubicBezTo>
                  <a:cubicBezTo>
                    <a:pt x="3150178" y="7620"/>
                    <a:pt x="3416158" y="10160"/>
                    <a:pt x="3682139" y="8890"/>
                  </a:cubicBezTo>
                  <a:cubicBezTo>
                    <a:pt x="4014614" y="8890"/>
                    <a:pt x="10039069" y="6350"/>
                    <a:pt x="10371545" y="5080"/>
                  </a:cubicBezTo>
                  <a:cubicBezTo>
                    <a:pt x="10690720" y="3810"/>
                    <a:pt x="11009897" y="2540"/>
                    <a:pt x="11342373" y="2540"/>
                  </a:cubicBezTo>
                  <a:cubicBezTo>
                    <a:pt x="11887633" y="1270"/>
                    <a:pt x="12419593" y="0"/>
                    <a:pt x="12964853" y="0"/>
                  </a:cubicBezTo>
                  <a:cubicBezTo>
                    <a:pt x="13190937" y="0"/>
                    <a:pt x="13430319" y="2540"/>
                    <a:pt x="13656401" y="2540"/>
                  </a:cubicBezTo>
                  <a:cubicBezTo>
                    <a:pt x="14281456" y="3810"/>
                    <a:pt x="14919808" y="5080"/>
                    <a:pt x="15544863" y="7620"/>
                  </a:cubicBezTo>
                  <a:cubicBezTo>
                    <a:pt x="15877337" y="8890"/>
                    <a:pt x="16209813" y="12700"/>
                    <a:pt x="16542289" y="16510"/>
                  </a:cubicBezTo>
                  <a:cubicBezTo>
                    <a:pt x="16622082" y="16510"/>
                    <a:pt x="16701878" y="16510"/>
                    <a:pt x="16768371" y="16510"/>
                  </a:cubicBezTo>
                  <a:cubicBezTo>
                    <a:pt x="16829000" y="17780"/>
                    <a:pt x="16837889" y="20320"/>
                    <a:pt x="16848050" y="21590"/>
                  </a:cubicBezTo>
                  <a:close/>
                  <a:moveTo>
                    <a:pt x="16858209" y="7839845"/>
                  </a:moveTo>
                  <a:cubicBezTo>
                    <a:pt x="16859479" y="7823336"/>
                    <a:pt x="16860750" y="7810636"/>
                    <a:pt x="16860750" y="7797936"/>
                  </a:cubicBezTo>
                  <a:cubicBezTo>
                    <a:pt x="16859479" y="7454626"/>
                    <a:pt x="16858209" y="7126673"/>
                    <a:pt x="16858209" y="6773969"/>
                  </a:cubicBezTo>
                  <a:cubicBezTo>
                    <a:pt x="16858209" y="6613085"/>
                    <a:pt x="16860750" y="6452203"/>
                    <a:pt x="16859479" y="6291321"/>
                  </a:cubicBezTo>
                  <a:cubicBezTo>
                    <a:pt x="16859479" y="6142814"/>
                    <a:pt x="16858209" y="5988119"/>
                    <a:pt x="16856939" y="5839612"/>
                  </a:cubicBezTo>
                  <a:cubicBezTo>
                    <a:pt x="16851859" y="5610664"/>
                    <a:pt x="16840429" y="870816"/>
                    <a:pt x="16840429" y="641868"/>
                  </a:cubicBezTo>
                  <a:cubicBezTo>
                    <a:pt x="16837889" y="450047"/>
                    <a:pt x="16835350" y="252037"/>
                    <a:pt x="16832809" y="63500"/>
                  </a:cubicBezTo>
                  <a:cubicBezTo>
                    <a:pt x="16831539" y="44450"/>
                    <a:pt x="16830270" y="43180"/>
                    <a:pt x="16728476" y="41910"/>
                  </a:cubicBezTo>
                  <a:cubicBezTo>
                    <a:pt x="16688578" y="41910"/>
                    <a:pt x="16661981" y="41910"/>
                    <a:pt x="16622082" y="40640"/>
                  </a:cubicBezTo>
                  <a:cubicBezTo>
                    <a:pt x="16289608" y="36830"/>
                    <a:pt x="15943834" y="31750"/>
                    <a:pt x="15611358" y="30480"/>
                  </a:cubicBezTo>
                  <a:cubicBezTo>
                    <a:pt x="14800118" y="26670"/>
                    <a:pt x="13975579" y="25400"/>
                    <a:pt x="13164338" y="22860"/>
                  </a:cubicBezTo>
                  <a:cubicBezTo>
                    <a:pt x="13044648" y="22860"/>
                    <a:pt x="12911658" y="22860"/>
                    <a:pt x="12791967" y="22860"/>
                  </a:cubicBezTo>
                  <a:cubicBezTo>
                    <a:pt x="12592481" y="22860"/>
                    <a:pt x="12392996" y="22860"/>
                    <a:pt x="12206809" y="22860"/>
                  </a:cubicBezTo>
                  <a:cubicBezTo>
                    <a:pt x="11781241" y="22860"/>
                    <a:pt x="11355672" y="22860"/>
                    <a:pt x="10943403" y="24130"/>
                  </a:cubicBezTo>
                  <a:cubicBezTo>
                    <a:pt x="10584329" y="25400"/>
                    <a:pt x="4533275" y="29210"/>
                    <a:pt x="4174202" y="29210"/>
                  </a:cubicBezTo>
                  <a:cubicBezTo>
                    <a:pt x="3589046" y="29210"/>
                    <a:pt x="3003889" y="26670"/>
                    <a:pt x="2418732" y="33020"/>
                  </a:cubicBezTo>
                  <a:cubicBezTo>
                    <a:pt x="2112855" y="36830"/>
                    <a:pt x="1820276" y="36830"/>
                    <a:pt x="1527698" y="38100"/>
                  </a:cubicBezTo>
                  <a:cubicBezTo>
                    <a:pt x="1022335" y="41910"/>
                    <a:pt x="516972" y="45720"/>
                    <a:pt x="49530" y="50800"/>
                  </a:cubicBezTo>
                  <a:cubicBezTo>
                    <a:pt x="36830" y="50800"/>
                    <a:pt x="34290" y="53340"/>
                    <a:pt x="33020" y="84967"/>
                  </a:cubicBezTo>
                  <a:cubicBezTo>
                    <a:pt x="31750" y="196347"/>
                    <a:pt x="31750" y="307727"/>
                    <a:pt x="30480" y="419108"/>
                  </a:cubicBezTo>
                  <a:cubicBezTo>
                    <a:pt x="29210" y="604741"/>
                    <a:pt x="26670" y="784187"/>
                    <a:pt x="25400" y="969821"/>
                  </a:cubicBezTo>
                  <a:cubicBezTo>
                    <a:pt x="20320" y="1167830"/>
                    <a:pt x="26670" y="6006683"/>
                    <a:pt x="29210" y="6204691"/>
                  </a:cubicBezTo>
                  <a:cubicBezTo>
                    <a:pt x="29210" y="6415076"/>
                    <a:pt x="29210" y="6631649"/>
                    <a:pt x="30480" y="6842034"/>
                  </a:cubicBezTo>
                  <a:cubicBezTo>
                    <a:pt x="30480" y="6996729"/>
                    <a:pt x="33020" y="7151423"/>
                    <a:pt x="33020" y="7306118"/>
                  </a:cubicBezTo>
                  <a:cubicBezTo>
                    <a:pt x="33020" y="7473189"/>
                    <a:pt x="33020" y="7640259"/>
                    <a:pt x="31750" y="7797936"/>
                  </a:cubicBezTo>
                  <a:cubicBezTo>
                    <a:pt x="31750" y="7801745"/>
                    <a:pt x="31750" y="7804286"/>
                    <a:pt x="31750" y="7808095"/>
                  </a:cubicBezTo>
                  <a:cubicBezTo>
                    <a:pt x="31750" y="7818256"/>
                    <a:pt x="35560" y="7822066"/>
                    <a:pt x="44450" y="7822066"/>
                  </a:cubicBezTo>
                  <a:cubicBezTo>
                    <a:pt x="131301" y="7822066"/>
                    <a:pt x="317487" y="7823336"/>
                    <a:pt x="490374" y="7823336"/>
                  </a:cubicBezTo>
                  <a:cubicBezTo>
                    <a:pt x="743056" y="7823336"/>
                    <a:pt x="1009036" y="7820795"/>
                    <a:pt x="1261717" y="7823336"/>
                  </a:cubicBezTo>
                  <a:cubicBezTo>
                    <a:pt x="1673987" y="7827145"/>
                    <a:pt x="2086257" y="7829686"/>
                    <a:pt x="2498526" y="7828416"/>
                  </a:cubicBezTo>
                  <a:cubicBezTo>
                    <a:pt x="2764506" y="7827145"/>
                    <a:pt x="3017188" y="7829686"/>
                    <a:pt x="3283168" y="7829686"/>
                  </a:cubicBezTo>
                  <a:cubicBezTo>
                    <a:pt x="3668840" y="7829686"/>
                    <a:pt x="4054511" y="7828416"/>
                    <a:pt x="4440183" y="7829686"/>
                  </a:cubicBezTo>
                  <a:cubicBezTo>
                    <a:pt x="5012040" y="7830956"/>
                    <a:pt x="11289177" y="7820795"/>
                    <a:pt x="11874333" y="7823336"/>
                  </a:cubicBezTo>
                  <a:cubicBezTo>
                    <a:pt x="12127015" y="7824606"/>
                    <a:pt x="12379696" y="7825876"/>
                    <a:pt x="12619079" y="7825876"/>
                  </a:cubicBezTo>
                  <a:cubicBezTo>
                    <a:pt x="13057947" y="7828416"/>
                    <a:pt x="13483514" y="7824606"/>
                    <a:pt x="13922382" y="7828416"/>
                  </a:cubicBezTo>
                  <a:cubicBezTo>
                    <a:pt x="14281456" y="7830956"/>
                    <a:pt x="14640529" y="7830956"/>
                    <a:pt x="14999603" y="7833495"/>
                  </a:cubicBezTo>
                  <a:cubicBezTo>
                    <a:pt x="15531563" y="7837306"/>
                    <a:pt x="16063524" y="7839845"/>
                    <a:pt x="16595486" y="7841116"/>
                  </a:cubicBezTo>
                  <a:cubicBezTo>
                    <a:pt x="16794971" y="7841116"/>
                    <a:pt x="16837889" y="7839845"/>
                    <a:pt x="16858209" y="7839845"/>
                  </a:cubicBezTo>
                  <a:close/>
                </a:path>
              </a:pathLst>
            </a:custGeom>
            <a:solidFill>
              <a:srgbClr val="000000"/>
            </a:solidFill>
          </p:spPr>
          <p:txBody>
            <a:bodyPr/>
            <a:lstStyle/>
            <a:p>
              <a:endParaRPr lang="vi-VN"/>
            </a:p>
          </p:txBody>
        </p:sp>
      </p:grpSp>
      <p:grpSp>
        <p:nvGrpSpPr>
          <p:cNvPr id="6" name="Group 6"/>
          <p:cNvGrpSpPr/>
          <p:nvPr/>
        </p:nvGrpSpPr>
        <p:grpSpPr>
          <a:xfrm>
            <a:off x="5032375" y="647700"/>
            <a:ext cx="8807450" cy="1026795"/>
            <a:chOff x="0" y="0"/>
            <a:chExt cx="9664054" cy="1919497"/>
          </a:xfrm>
        </p:grpSpPr>
        <p:sp>
          <p:nvSpPr>
            <p:cNvPr id="7" name="Freeform 7"/>
            <p:cNvSpPr/>
            <p:nvPr/>
          </p:nvSpPr>
          <p:spPr>
            <a:xfrm>
              <a:off x="10160" y="16510"/>
              <a:ext cx="9641194" cy="1891557"/>
            </a:xfrm>
            <a:custGeom>
              <a:avLst/>
              <a:gdLst/>
              <a:ahLst/>
              <a:cxnLst/>
              <a:rect l="l" t="t" r="r" b="b"/>
              <a:pathLst>
                <a:path w="9641194" h="1891557">
                  <a:moveTo>
                    <a:pt x="9641194" y="1891557"/>
                  </a:moveTo>
                  <a:lnTo>
                    <a:pt x="0" y="1883937"/>
                  </a:lnTo>
                  <a:lnTo>
                    <a:pt x="0" y="669268"/>
                  </a:lnTo>
                  <a:lnTo>
                    <a:pt x="17780" y="19050"/>
                  </a:lnTo>
                  <a:lnTo>
                    <a:pt x="4805923" y="0"/>
                  </a:lnTo>
                  <a:lnTo>
                    <a:pt x="9622144" y="5080"/>
                  </a:lnTo>
                  <a:close/>
                </a:path>
              </a:pathLst>
            </a:custGeom>
            <a:solidFill>
              <a:srgbClr val="FFFFFF"/>
            </a:solidFill>
          </p:spPr>
          <p:txBody>
            <a:bodyPr/>
            <a:lstStyle/>
            <a:p>
              <a:endParaRPr lang="vi-VN"/>
            </a:p>
          </p:txBody>
        </p:sp>
        <p:sp>
          <p:nvSpPr>
            <p:cNvPr id="8" name="Freeform 8"/>
            <p:cNvSpPr/>
            <p:nvPr/>
          </p:nvSpPr>
          <p:spPr>
            <a:xfrm>
              <a:off x="-3810" y="0"/>
              <a:ext cx="9670404" cy="1918227"/>
            </a:xfrm>
            <a:custGeom>
              <a:avLst/>
              <a:gdLst/>
              <a:ahLst/>
              <a:cxnLst/>
              <a:rect l="l" t="t" r="r" b="b"/>
              <a:pathLst>
                <a:path w="9670404" h="1918227">
                  <a:moveTo>
                    <a:pt x="9636114" y="21590"/>
                  </a:moveTo>
                  <a:cubicBezTo>
                    <a:pt x="9637383" y="34290"/>
                    <a:pt x="9637383" y="44450"/>
                    <a:pt x="9638654" y="54610"/>
                  </a:cubicBezTo>
                  <a:cubicBezTo>
                    <a:pt x="9641194" y="92072"/>
                    <a:pt x="9642464" y="132226"/>
                    <a:pt x="9645004" y="170946"/>
                  </a:cubicBezTo>
                  <a:cubicBezTo>
                    <a:pt x="9645004" y="226875"/>
                    <a:pt x="9657704" y="1329677"/>
                    <a:pt x="9664054" y="1385606"/>
                  </a:cubicBezTo>
                  <a:cubicBezTo>
                    <a:pt x="9670404" y="1470217"/>
                    <a:pt x="9666594" y="1556261"/>
                    <a:pt x="9666594" y="1640871"/>
                  </a:cubicBezTo>
                  <a:cubicBezTo>
                    <a:pt x="9666594" y="1715443"/>
                    <a:pt x="9667864" y="1784279"/>
                    <a:pt x="9669133" y="1857267"/>
                  </a:cubicBezTo>
                  <a:cubicBezTo>
                    <a:pt x="9669133" y="1878857"/>
                    <a:pt x="9669133" y="1892827"/>
                    <a:pt x="9669133" y="1916957"/>
                  </a:cubicBezTo>
                  <a:cubicBezTo>
                    <a:pt x="9646273" y="1916957"/>
                    <a:pt x="9625954" y="1918227"/>
                    <a:pt x="9579829" y="1916957"/>
                  </a:cubicBezTo>
                  <a:cubicBezTo>
                    <a:pt x="9087159" y="1911877"/>
                    <a:pt x="8586912" y="1918227"/>
                    <a:pt x="8094243" y="1913147"/>
                  </a:cubicBezTo>
                  <a:cubicBezTo>
                    <a:pt x="7798642" y="1909337"/>
                    <a:pt x="7510621" y="1911877"/>
                    <a:pt x="7215019" y="1909337"/>
                  </a:cubicBezTo>
                  <a:cubicBezTo>
                    <a:pt x="7078588" y="1908067"/>
                    <a:pt x="6942157" y="1906797"/>
                    <a:pt x="6805726" y="1905527"/>
                  </a:cubicBezTo>
                  <a:cubicBezTo>
                    <a:pt x="6722351" y="1905527"/>
                    <a:pt x="6646556" y="1906797"/>
                    <a:pt x="6563182" y="1906797"/>
                  </a:cubicBezTo>
                  <a:cubicBezTo>
                    <a:pt x="6350955" y="1905527"/>
                    <a:pt x="5767332" y="1906797"/>
                    <a:pt x="5555106" y="1905527"/>
                  </a:cubicBezTo>
                  <a:cubicBezTo>
                    <a:pt x="5403516" y="1904257"/>
                    <a:pt x="2371710" y="1913147"/>
                    <a:pt x="2220119" y="1911877"/>
                  </a:cubicBezTo>
                  <a:cubicBezTo>
                    <a:pt x="2182222" y="1911877"/>
                    <a:pt x="2136745" y="1913147"/>
                    <a:pt x="2098847" y="1913147"/>
                  </a:cubicBezTo>
                  <a:cubicBezTo>
                    <a:pt x="2007893" y="1913147"/>
                    <a:pt x="1924519" y="1914417"/>
                    <a:pt x="1833564" y="1914417"/>
                  </a:cubicBezTo>
                  <a:cubicBezTo>
                    <a:pt x="1606179" y="1914417"/>
                    <a:pt x="1386373" y="1913147"/>
                    <a:pt x="1158988" y="1911877"/>
                  </a:cubicBezTo>
                  <a:cubicBezTo>
                    <a:pt x="1022556" y="1910607"/>
                    <a:pt x="886125" y="1909337"/>
                    <a:pt x="757273" y="1908067"/>
                  </a:cubicBezTo>
                  <a:cubicBezTo>
                    <a:pt x="514729" y="1906797"/>
                    <a:pt x="272184" y="1905527"/>
                    <a:pt x="48260" y="1905527"/>
                  </a:cubicBezTo>
                  <a:cubicBezTo>
                    <a:pt x="38100" y="1905527"/>
                    <a:pt x="29210" y="1905527"/>
                    <a:pt x="19050" y="1904257"/>
                  </a:cubicBezTo>
                  <a:cubicBezTo>
                    <a:pt x="10160" y="1902987"/>
                    <a:pt x="5080" y="1896637"/>
                    <a:pt x="7620" y="1887747"/>
                  </a:cubicBezTo>
                  <a:cubicBezTo>
                    <a:pt x="16510" y="1855982"/>
                    <a:pt x="12700" y="1820131"/>
                    <a:pt x="11430" y="1782845"/>
                  </a:cubicBezTo>
                  <a:cubicBezTo>
                    <a:pt x="10160" y="1706839"/>
                    <a:pt x="6350" y="1632267"/>
                    <a:pt x="7620" y="1556261"/>
                  </a:cubicBezTo>
                  <a:cubicBezTo>
                    <a:pt x="5080" y="1461612"/>
                    <a:pt x="0" y="289974"/>
                    <a:pt x="7620" y="193891"/>
                  </a:cubicBezTo>
                  <a:cubicBezTo>
                    <a:pt x="8890" y="175248"/>
                    <a:pt x="7620" y="155171"/>
                    <a:pt x="8890" y="136528"/>
                  </a:cubicBezTo>
                  <a:cubicBezTo>
                    <a:pt x="10160" y="106413"/>
                    <a:pt x="12700" y="73429"/>
                    <a:pt x="13970" y="44450"/>
                  </a:cubicBezTo>
                  <a:cubicBezTo>
                    <a:pt x="13970" y="41910"/>
                    <a:pt x="15240" y="39370"/>
                    <a:pt x="16510" y="38100"/>
                  </a:cubicBezTo>
                  <a:cubicBezTo>
                    <a:pt x="38100" y="35560"/>
                    <a:pt x="82697" y="30480"/>
                    <a:pt x="203969" y="29210"/>
                  </a:cubicBezTo>
                  <a:cubicBezTo>
                    <a:pt x="408616" y="25400"/>
                    <a:pt x="613263" y="22860"/>
                    <a:pt x="825489" y="20320"/>
                  </a:cubicBezTo>
                  <a:cubicBezTo>
                    <a:pt x="969500" y="17780"/>
                    <a:pt x="1113510" y="16510"/>
                    <a:pt x="1249942" y="13970"/>
                  </a:cubicBezTo>
                  <a:cubicBezTo>
                    <a:pt x="1386373" y="11430"/>
                    <a:pt x="1530384" y="8890"/>
                    <a:pt x="1666815" y="8890"/>
                  </a:cubicBezTo>
                  <a:cubicBezTo>
                    <a:pt x="1818405" y="7620"/>
                    <a:pt x="1969996" y="10160"/>
                    <a:pt x="2121586" y="8890"/>
                  </a:cubicBezTo>
                  <a:cubicBezTo>
                    <a:pt x="2311074" y="8890"/>
                    <a:pt x="5744594" y="6350"/>
                    <a:pt x="5934082" y="5080"/>
                  </a:cubicBezTo>
                  <a:cubicBezTo>
                    <a:pt x="6115990" y="3810"/>
                    <a:pt x="6297898" y="2540"/>
                    <a:pt x="6487386" y="2540"/>
                  </a:cubicBezTo>
                  <a:cubicBezTo>
                    <a:pt x="6798146" y="1270"/>
                    <a:pt x="7101327" y="0"/>
                    <a:pt x="7412087" y="0"/>
                  </a:cubicBezTo>
                  <a:cubicBezTo>
                    <a:pt x="7540939" y="0"/>
                    <a:pt x="7677370" y="2540"/>
                    <a:pt x="7806222" y="2540"/>
                  </a:cubicBezTo>
                  <a:cubicBezTo>
                    <a:pt x="8162459" y="3810"/>
                    <a:pt x="8526276" y="5080"/>
                    <a:pt x="8882513" y="7620"/>
                  </a:cubicBezTo>
                  <a:cubicBezTo>
                    <a:pt x="9072001" y="8890"/>
                    <a:pt x="9261488" y="12700"/>
                    <a:pt x="9450977" y="16510"/>
                  </a:cubicBezTo>
                  <a:cubicBezTo>
                    <a:pt x="9496454" y="16510"/>
                    <a:pt x="9541931" y="16510"/>
                    <a:pt x="9579829" y="16510"/>
                  </a:cubicBezTo>
                  <a:cubicBezTo>
                    <a:pt x="9617064" y="17780"/>
                    <a:pt x="9625954" y="20320"/>
                    <a:pt x="9636114" y="21590"/>
                  </a:cubicBezTo>
                  <a:close/>
                  <a:moveTo>
                    <a:pt x="9646273" y="1900447"/>
                  </a:moveTo>
                  <a:cubicBezTo>
                    <a:pt x="9647544" y="1883937"/>
                    <a:pt x="9648814" y="1871237"/>
                    <a:pt x="9648814" y="1858537"/>
                  </a:cubicBezTo>
                  <a:cubicBezTo>
                    <a:pt x="9647544" y="1777108"/>
                    <a:pt x="9646273" y="1701103"/>
                    <a:pt x="9646273" y="1619360"/>
                  </a:cubicBezTo>
                  <a:cubicBezTo>
                    <a:pt x="9646273" y="1582074"/>
                    <a:pt x="9648814" y="1544788"/>
                    <a:pt x="9647544" y="1507503"/>
                  </a:cubicBezTo>
                  <a:cubicBezTo>
                    <a:pt x="9647544" y="1473085"/>
                    <a:pt x="9646273" y="1437233"/>
                    <a:pt x="9645004" y="1402815"/>
                  </a:cubicBezTo>
                  <a:cubicBezTo>
                    <a:pt x="9639923" y="1349754"/>
                    <a:pt x="9628494" y="251254"/>
                    <a:pt x="9628494" y="198193"/>
                  </a:cubicBezTo>
                  <a:cubicBezTo>
                    <a:pt x="9625954" y="153737"/>
                    <a:pt x="9623414" y="107847"/>
                    <a:pt x="9620873" y="63500"/>
                  </a:cubicBezTo>
                  <a:cubicBezTo>
                    <a:pt x="9619604" y="44450"/>
                    <a:pt x="9618333" y="43180"/>
                    <a:pt x="9557090" y="41910"/>
                  </a:cubicBezTo>
                  <a:cubicBezTo>
                    <a:pt x="9534352" y="41910"/>
                    <a:pt x="9519193" y="41910"/>
                    <a:pt x="9496454" y="40640"/>
                  </a:cubicBezTo>
                  <a:cubicBezTo>
                    <a:pt x="9306966" y="36830"/>
                    <a:pt x="9109898" y="31750"/>
                    <a:pt x="8920411" y="30480"/>
                  </a:cubicBezTo>
                  <a:cubicBezTo>
                    <a:pt x="8458061" y="26670"/>
                    <a:pt x="7988130" y="25400"/>
                    <a:pt x="7525780" y="22860"/>
                  </a:cubicBezTo>
                  <a:cubicBezTo>
                    <a:pt x="7457564" y="22860"/>
                    <a:pt x="7381769" y="22860"/>
                    <a:pt x="7313554" y="22860"/>
                  </a:cubicBezTo>
                  <a:cubicBezTo>
                    <a:pt x="7199861" y="22860"/>
                    <a:pt x="7086168" y="22860"/>
                    <a:pt x="6980055" y="22860"/>
                  </a:cubicBezTo>
                  <a:cubicBezTo>
                    <a:pt x="6737511" y="22860"/>
                    <a:pt x="6494966" y="22860"/>
                    <a:pt x="6260001" y="24130"/>
                  </a:cubicBezTo>
                  <a:cubicBezTo>
                    <a:pt x="6055354" y="25400"/>
                    <a:pt x="2606675" y="29210"/>
                    <a:pt x="2402028" y="29210"/>
                  </a:cubicBezTo>
                  <a:cubicBezTo>
                    <a:pt x="2068530" y="29210"/>
                    <a:pt x="1735031" y="26670"/>
                    <a:pt x="1401532" y="33020"/>
                  </a:cubicBezTo>
                  <a:cubicBezTo>
                    <a:pt x="1227203" y="36830"/>
                    <a:pt x="1060454" y="36830"/>
                    <a:pt x="893705" y="38100"/>
                  </a:cubicBezTo>
                  <a:cubicBezTo>
                    <a:pt x="605683" y="41910"/>
                    <a:pt x="317661" y="45720"/>
                    <a:pt x="49530" y="50800"/>
                  </a:cubicBezTo>
                  <a:cubicBezTo>
                    <a:pt x="36830" y="50800"/>
                    <a:pt x="34290" y="53340"/>
                    <a:pt x="33020" y="69127"/>
                  </a:cubicBezTo>
                  <a:cubicBezTo>
                    <a:pt x="31750" y="94940"/>
                    <a:pt x="31750" y="120753"/>
                    <a:pt x="30480" y="146567"/>
                  </a:cubicBezTo>
                  <a:cubicBezTo>
                    <a:pt x="29210" y="189589"/>
                    <a:pt x="26670" y="231177"/>
                    <a:pt x="25400" y="274199"/>
                  </a:cubicBezTo>
                  <a:cubicBezTo>
                    <a:pt x="20320" y="320090"/>
                    <a:pt x="26670" y="1441535"/>
                    <a:pt x="29210" y="1487425"/>
                  </a:cubicBezTo>
                  <a:cubicBezTo>
                    <a:pt x="29210" y="1536184"/>
                    <a:pt x="29210" y="1586377"/>
                    <a:pt x="30480" y="1635135"/>
                  </a:cubicBezTo>
                  <a:cubicBezTo>
                    <a:pt x="30480" y="1670987"/>
                    <a:pt x="33020" y="1706839"/>
                    <a:pt x="33020" y="1742691"/>
                  </a:cubicBezTo>
                  <a:cubicBezTo>
                    <a:pt x="33020" y="1781411"/>
                    <a:pt x="33020" y="1820131"/>
                    <a:pt x="31750" y="1858537"/>
                  </a:cubicBezTo>
                  <a:cubicBezTo>
                    <a:pt x="31750" y="1862347"/>
                    <a:pt x="31750" y="1864887"/>
                    <a:pt x="31750" y="1868697"/>
                  </a:cubicBezTo>
                  <a:cubicBezTo>
                    <a:pt x="31750" y="1878857"/>
                    <a:pt x="35560" y="1882667"/>
                    <a:pt x="44450" y="1882667"/>
                  </a:cubicBezTo>
                  <a:cubicBezTo>
                    <a:pt x="97856" y="1882667"/>
                    <a:pt x="203969" y="1883937"/>
                    <a:pt x="302502" y="1883937"/>
                  </a:cubicBezTo>
                  <a:cubicBezTo>
                    <a:pt x="446513" y="1883937"/>
                    <a:pt x="598104" y="1881397"/>
                    <a:pt x="742114" y="1883937"/>
                  </a:cubicBezTo>
                  <a:cubicBezTo>
                    <a:pt x="977079" y="1887747"/>
                    <a:pt x="1212044" y="1890287"/>
                    <a:pt x="1447009" y="1889017"/>
                  </a:cubicBezTo>
                  <a:cubicBezTo>
                    <a:pt x="1598599" y="1887747"/>
                    <a:pt x="1742610" y="1890287"/>
                    <a:pt x="1894201" y="1890287"/>
                  </a:cubicBezTo>
                  <a:cubicBezTo>
                    <a:pt x="2114006" y="1890287"/>
                    <a:pt x="2333812" y="1889017"/>
                    <a:pt x="2553618" y="1890287"/>
                  </a:cubicBezTo>
                  <a:cubicBezTo>
                    <a:pt x="2879537" y="1891557"/>
                    <a:pt x="6457068" y="1881397"/>
                    <a:pt x="6790567" y="1883937"/>
                  </a:cubicBezTo>
                  <a:cubicBezTo>
                    <a:pt x="6934578" y="1885207"/>
                    <a:pt x="7078588" y="1886477"/>
                    <a:pt x="7215020" y="1886477"/>
                  </a:cubicBezTo>
                  <a:cubicBezTo>
                    <a:pt x="7465144" y="1889017"/>
                    <a:pt x="7707689" y="1885207"/>
                    <a:pt x="7957812" y="1889017"/>
                  </a:cubicBezTo>
                  <a:cubicBezTo>
                    <a:pt x="8162459" y="1891557"/>
                    <a:pt x="8367106" y="1891557"/>
                    <a:pt x="8571753" y="1894097"/>
                  </a:cubicBezTo>
                  <a:cubicBezTo>
                    <a:pt x="8874934" y="1897907"/>
                    <a:pt x="9178114" y="1900447"/>
                    <a:pt x="9481295" y="1901717"/>
                  </a:cubicBezTo>
                  <a:cubicBezTo>
                    <a:pt x="9594987" y="1901717"/>
                    <a:pt x="9625954" y="1900447"/>
                    <a:pt x="9646273" y="1900447"/>
                  </a:cubicBezTo>
                  <a:close/>
                </a:path>
              </a:pathLst>
            </a:custGeom>
            <a:solidFill>
              <a:srgbClr val="000000"/>
            </a:solidFill>
          </p:spPr>
          <p:txBody>
            <a:bodyPr/>
            <a:lstStyle/>
            <a:p>
              <a:endParaRPr lang="vi-VN"/>
            </a:p>
          </p:txBody>
        </p:sp>
      </p:grpSp>
      <p:pic>
        <p:nvPicPr>
          <p:cNvPr id="9"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142929" y="1061550"/>
            <a:ext cx="2183180" cy="734342"/>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83704" y="6735336"/>
            <a:ext cx="2057954" cy="3472009"/>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4862168" y="1422198"/>
            <a:ext cx="2175429" cy="1779896"/>
          </a:xfrm>
          <a:prstGeom prst="rect">
            <a:avLst/>
          </a:prstGeom>
        </p:spPr>
      </p:pic>
      <p:pic>
        <p:nvPicPr>
          <p:cNvPr id="38" name="Picture 3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5153132" y="-628432"/>
            <a:ext cx="4122295" cy="4114800"/>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5607773" y="7635446"/>
            <a:ext cx="1617076" cy="1671790"/>
          </a:xfrm>
          <a:prstGeom prst="rect">
            <a:avLst/>
          </a:prstGeom>
        </p:spPr>
      </p:pic>
      <p:sp>
        <p:nvSpPr>
          <p:cNvPr id="14" name="TextBox 13"/>
          <p:cNvSpPr txBox="1"/>
          <p:nvPr/>
        </p:nvSpPr>
        <p:spPr>
          <a:xfrm>
            <a:off x="6158342" y="796956"/>
            <a:ext cx="6553200" cy="1107996"/>
          </a:xfrm>
          <a:prstGeom prst="rect">
            <a:avLst/>
          </a:prstGeom>
          <a:noFill/>
        </p:spPr>
        <p:txBody>
          <a:bodyPr wrap="square" rtlCol="0">
            <a:spAutoFit/>
          </a:bodyPr>
          <a:lstStyle/>
          <a:p>
            <a:pPr algn="ctr"/>
            <a:r>
              <a:rPr lang="en-US" sz="6600" b="1" dirty="0">
                <a:solidFill>
                  <a:srgbClr val="7030A0"/>
                </a:solidFill>
                <a:latin typeface="Arial" panose="020B0604020202020204" pitchFamily="34" charset="0"/>
                <a:cs typeface="Arial" panose="020B0604020202020204" pitchFamily="34" charset="0"/>
              </a:rPr>
              <a:t>CỦNG CỐ</a:t>
            </a:r>
          </a:p>
        </p:txBody>
      </p:sp>
      <p:sp>
        <p:nvSpPr>
          <p:cNvPr id="13" name="Rectangle 12">
            <a:extLst>
              <a:ext uri="{FF2B5EF4-FFF2-40B4-BE49-F238E27FC236}">
                <a16:creationId xmlns:a16="http://schemas.microsoft.com/office/drawing/2014/main" id="{96FE8E6A-ED1A-9780-A508-5E85672E9CEB}"/>
              </a:ext>
            </a:extLst>
          </p:cNvPr>
          <p:cNvSpPr/>
          <p:nvPr/>
        </p:nvSpPr>
        <p:spPr>
          <a:xfrm>
            <a:off x="4114800" y="3771899"/>
            <a:ext cx="10134600" cy="34720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t>HỌC SINH HỌC TRÊN PHẦN MỀM PLICKER</a:t>
            </a:r>
            <a:endParaRPr lang="vi-VN" sz="7200"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EC1B0"/>
        </a:solidFill>
        <a:effectLst/>
      </p:bgPr>
    </p:bg>
    <p:spTree>
      <p:nvGrpSpPr>
        <p:cNvPr id="1" name=""/>
        <p:cNvGrpSpPr/>
        <p:nvPr/>
      </p:nvGrpSpPr>
      <p:grpSpPr>
        <a:xfrm>
          <a:off x="0" y="0"/>
          <a:ext cx="0" cy="0"/>
          <a:chOff x="0" y="0"/>
          <a:chExt cx="0" cy="0"/>
        </a:xfrm>
      </p:grpSpPr>
      <p:grpSp>
        <p:nvGrpSpPr>
          <p:cNvPr id="6" name="Group 6"/>
          <p:cNvGrpSpPr/>
          <p:nvPr/>
        </p:nvGrpSpPr>
        <p:grpSpPr>
          <a:xfrm>
            <a:off x="1410482" y="1406896"/>
            <a:ext cx="15965132" cy="7742584"/>
            <a:chOff x="0" y="0"/>
            <a:chExt cx="16875989" cy="6080252"/>
          </a:xfrm>
        </p:grpSpPr>
        <p:sp>
          <p:nvSpPr>
            <p:cNvPr id="7" name="Freeform 7"/>
            <p:cNvSpPr/>
            <p:nvPr/>
          </p:nvSpPr>
          <p:spPr>
            <a:xfrm>
              <a:off x="10160" y="16510"/>
              <a:ext cx="16853130" cy="6052313"/>
            </a:xfrm>
            <a:custGeom>
              <a:avLst/>
              <a:gdLst/>
              <a:ahLst/>
              <a:cxnLst/>
              <a:rect l="l" t="t" r="r" b="b"/>
              <a:pathLst>
                <a:path w="16853130" h="6052313">
                  <a:moveTo>
                    <a:pt x="16853130" y="6052313"/>
                  </a:moveTo>
                  <a:lnTo>
                    <a:pt x="0" y="6044693"/>
                  </a:lnTo>
                  <a:lnTo>
                    <a:pt x="0" y="2112327"/>
                  </a:lnTo>
                  <a:lnTo>
                    <a:pt x="17780" y="19050"/>
                  </a:lnTo>
                  <a:lnTo>
                    <a:pt x="8402620" y="0"/>
                  </a:lnTo>
                  <a:lnTo>
                    <a:pt x="16834080" y="5080"/>
                  </a:lnTo>
                  <a:close/>
                </a:path>
              </a:pathLst>
            </a:custGeom>
            <a:solidFill>
              <a:srgbClr val="FFFFFF"/>
            </a:solidFill>
          </p:spPr>
          <p:txBody>
            <a:bodyPr/>
            <a:lstStyle/>
            <a:p>
              <a:endParaRPr lang="vi-VN"/>
            </a:p>
          </p:txBody>
        </p:sp>
        <p:sp>
          <p:nvSpPr>
            <p:cNvPr id="8" name="Freeform 8"/>
            <p:cNvSpPr/>
            <p:nvPr/>
          </p:nvSpPr>
          <p:spPr>
            <a:xfrm>
              <a:off x="-3810" y="0"/>
              <a:ext cx="16882339" cy="6078982"/>
            </a:xfrm>
            <a:custGeom>
              <a:avLst/>
              <a:gdLst/>
              <a:ahLst/>
              <a:cxnLst/>
              <a:rect l="l" t="t" r="r" b="b"/>
              <a:pathLst>
                <a:path w="16882339" h="6078982">
                  <a:moveTo>
                    <a:pt x="16848050" y="21590"/>
                  </a:moveTo>
                  <a:cubicBezTo>
                    <a:pt x="16849320" y="34290"/>
                    <a:pt x="16849320" y="44450"/>
                    <a:pt x="16850589" y="54610"/>
                  </a:cubicBezTo>
                  <a:cubicBezTo>
                    <a:pt x="16853129" y="156451"/>
                    <a:pt x="16854400" y="289849"/>
                    <a:pt x="16856939" y="418483"/>
                  </a:cubicBezTo>
                  <a:cubicBezTo>
                    <a:pt x="16856939" y="604287"/>
                    <a:pt x="16869639" y="4267970"/>
                    <a:pt x="16875989" y="4453775"/>
                  </a:cubicBezTo>
                  <a:cubicBezTo>
                    <a:pt x="16882339" y="4734864"/>
                    <a:pt x="16878529" y="5020717"/>
                    <a:pt x="16878529" y="5301805"/>
                  </a:cubicBezTo>
                  <a:cubicBezTo>
                    <a:pt x="16878529" y="5549545"/>
                    <a:pt x="16879800" y="5778227"/>
                    <a:pt x="16881070" y="6018022"/>
                  </a:cubicBezTo>
                  <a:cubicBezTo>
                    <a:pt x="16881070" y="6039612"/>
                    <a:pt x="16881070" y="6053582"/>
                    <a:pt x="16881070" y="6077712"/>
                  </a:cubicBezTo>
                  <a:cubicBezTo>
                    <a:pt x="16858209" y="6077712"/>
                    <a:pt x="16837889" y="6078982"/>
                    <a:pt x="16768371" y="6077712"/>
                  </a:cubicBezTo>
                  <a:cubicBezTo>
                    <a:pt x="15903936" y="6072632"/>
                    <a:pt x="15026200" y="6078982"/>
                    <a:pt x="14161764" y="6073903"/>
                  </a:cubicBezTo>
                  <a:cubicBezTo>
                    <a:pt x="13643103" y="6070092"/>
                    <a:pt x="13137740" y="6072632"/>
                    <a:pt x="12619079" y="6070092"/>
                  </a:cubicBezTo>
                  <a:cubicBezTo>
                    <a:pt x="12379696" y="6068822"/>
                    <a:pt x="12140313" y="6067553"/>
                    <a:pt x="11900931" y="6066282"/>
                  </a:cubicBezTo>
                  <a:cubicBezTo>
                    <a:pt x="11754642" y="6066282"/>
                    <a:pt x="11621652" y="6067553"/>
                    <a:pt x="11475363" y="6067553"/>
                  </a:cubicBezTo>
                  <a:cubicBezTo>
                    <a:pt x="11102991" y="6066282"/>
                    <a:pt x="10078966" y="6067553"/>
                    <a:pt x="9706594" y="6066282"/>
                  </a:cubicBezTo>
                  <a:cubicBezTo>
                    <a:pt x="9440613" y="6065012"/>
                    <a:pt x="4121006" y="6073903"/>
                    <a:pt x="3855026" y="6072632"/>
                  </a:cubicBezTo>
                  <a:cubicBezTo>
                    <a:pt x="3788531" y="6072632"/>
                    <a:pt x="3708737" y="6073903"/>
                    <a:pt x="3642241" y="6073903"/>
                  </a:cubicBezTo>
                  <a:cubicBezTo>
                    <a:pt x="3482653" y="6073903"/>
                    <a:pt x="3336364" y="6075172"/>
                    <a:pt x="3176776" y="6075172"/>
                  </a:cubicBezTo>
                  <a:cubicBezTo>
                    <a:pt x="2777805" y="6075172"/>
                    <a:pt x="2392134" y="6073903"/>
                    <a:pt x="1993163" y="6072632"/>
                  </a:cubicBezTo>
                  <a:cubicBezTo>
                    <a:pt x="1753781" y="6071362"/>
                    <a:pt x="1514399" y="6070092"/>
                    <a:pt x="1288315" y="6068822"/>
                  </a:cubicBezTo>
                  <a:cubicBezTo>
                    <a:pt x="862747" y="6067553"/>
                    <a:pt x="437178" y="6066282"/>
                    <a:pt x="48260" y="6066282"/>
                  </a:cubicBezTo>
                  <a:cubicBezTo>
                    <a:pt x="38100" y="6066282"/>
                    <a:pt x="29210" y="6066282"/>
                    <a:pt x="19050" y="6065012"/>
                  </a:cubicBezTo>
                  <a:cubicBezTo>
                    <a:pt x="10160" y="6063742"/>
                    <a:pt x="5080" y="6057392"/>
                    <a:pt x="7620" y="6048503"/>
                  </a:cubicBezTo>
                  <a:cubicBezTo>
                    <a:pt x="16510" y="6016438"/>
                    <a:pt x="12700" y="5897333"/>
                    <a:pt x="11430" y="5773463"/>
                  </a:cubicBezTo>
                  <a:cubicBezTo>
                    <a:pt x="10160" y="5520960"/>
                    <a:pt x="6350" y="5273220"/>
                    <a:pt x="7620" y="5020717"/>
                  </a:cubicBezTo>
                  <a:cubicBezTo>
                    <a:pt x="5080" y="4706278"/>
                    <a:pt x="0" y="813913"/>
                    <a:pt x="7620" y="494710"/>
                  </a:cubicBezTo>
                  <a:cubicBezTo>
                    <a:pt x="8890" y="432775"/>
                    <a:pt x="7620" y="366076"/>
                    <a:pt x="8890" y="304141"/>
                  </a:cubicBezTo>
                  <a:cubicBezTo>
                    <a:pt x="10160" y="204093"/>
                    <a:pt x="12700" y="94516"/>
                    <a:pt x="13970" y="44450"/>
                  </a:cubicBezTo>
                  <a:cubicBezTo>
                    <a:pt x="13970" y="41910"/>
                    <a:pt x="15240" y="39370"/>
                    <a:pt x="16510" y="38100"/>
                  </a:cubicBezTo>
                  <a:cubicBezTo>
                    <a:pt x="38100" y="35560"/>
                    <a:pt x="104703" y="30480"/>
                    <a:pt x="317487" y="29210"/>
                  </a:cubicBezTo>
                  <a:cubicBezTo>
                    <a:pt x="676561" y="25400"/>
                    <a:pt x="1035634" y="22860"/>
                    <a:pt x="1408007" y="20320"/>
                  </a:cubicBezTo>
                  <a:cubicBezTo>
                    <a:pt x="1660688" y="17780"/>
                    <a:pt x="1913369" y="16510"/>
                    <a:pt x="2152752" y="13970"/>
                  </a:cubicBezTo>
                  <a:cubicBezTo>
                    <a:pt x="2392134" y="11430"/>
                    <a:pt x="2644815" y="8890"/>
                    <a:pt x="2884198" y="8890"/>
                  </a:cubicBezTo>
                  <a:cubicBezTo>
                    <a:pt x="3150178" y="7620"/>
                    <a:pt x="3416158" y="10160"/>
                    <a:pt x="3682139" y="8890"/>
                  </a:cubicBezTo>
                  <a:cubicBezTo>
                    <a:pt x="4014614" y="8890"/>
                    <a:pt x="10039069" y="6350"/>
                    <a:pt x="10371545" y="5080"/>
                  </a:cubicBezTo>
                  <a:cubicBezTo>
                    <a:pt x="10690720" y="3810"/>
                    <a:pt x="11009897" y="2540"/>
                    <a:pt x="11342373" y="2540"/>
                  </a:cubicBezTo>
                  <a:cubicBezTo>
                    <a:pt x="11887633" y="1270"/>
                    <a:pt x="12419593" y="0"/>
                    <a:pt x="12964853" y="0"/>
                  </a:cubicBezTo>
                  <a:cubicBezTo>
                    <a:pt x="13190937" y="0"/>
                    <a:pt x="13430319" y="2540"/>
                    <a:pt x="13656401" y="2540"/>
                  </a:cubicBezTo>
                  <a:cubicBezTo>
                    <a:pt x="14281456" y="3810"/>
                    <a:pt x="14919808" y="5080"/>
                    <a:pt x="15544863" y="7620"/>
                  </a:cubicBezTo>
                  <a:cubicBezTo>
                    <a:pt x="15877337" y="8890"/>
                    <a:pt x="16209813" y="12700"/>
                    <a:pt x="16542289" y="16510"/>
                  </a:cubicBezTo>
                  <a:cubicBezTo>
                    <a:pt x="16622082" y="16510"/>
                    <a:pt x="16701878" y="16510"/>
                    <a:pt x="16768371" y="16510"/>
                  </a:cubicBezTo>
                  <a:cubicBezTo>
                    <a:pt x="16829000" y="17780"/>
                    <a:pt x="16837889" y="20320"/>
                    <a:pt x="16848050" y="21590"/>
                  </a:cubicBezTo>
                  <a:close/>
                  <a:moveTo>
                    <a:pt x="16858209" y="6061203"/>
                  </a:moveTo>
                  <a:cubicBezTo>
                    <a:pt x="16859479" y="6044692"/>
                    <a:pt x="16860750" y="6031992"/>
                    <a:pt x="16860750" y="6019292"/>
                  </a:cubicBezTo>
                  <a:cubicBezTo>
                    <a:pt x="16859479" y="5754407"/>
                    <a:pt x="16858209" y="5501903"/>
                    <a:pt x="16858209" y="5230342"/>
                  </a:cubicBezTo>
                  <a:cubicBezTo>
                    <a:pt x="16858209" y="5106473"/>
                    <a:pt x="16860750" y="4982603"/>
                    <a:pt x="16859479" y="4858733"/>
                  </a:cubicBezTo>
                  <a:cubicBezTo>
                    <a:pt x="16859479" y="4744392"/>
                    <a:pt x="16858209" y="4625287"/>
                    <a:pt x="16856939" y="4510946"/>
                  </a:cubicBezTo>
                  <a:cubicBezTo>
                    <a:pt x="16851859" y="4334670"/>
                    <a:pt x="16840429" y="685279"/>
                    <a:pt x="16840429" y="509003"/>
                  </a:cubicBezTo>
                  <a:cubicBezTo>
                    <a:pt x="16837889" y="361312"/>
                    <a:pt x="16835350" y="208857"/>
                    <a:pt x="16832809" y="63500"/>
                  </a:cubicBezTo>
                  <a:cubicBezTo>
                    <a:pt x="16831539" y="44450"/>
                    <a:pt x="16830270" y="43180"/>
                    <a:pt x="16728476" y="41910"/>
                  </a:cubicBezTo>
                  <a:cubicBezTo>
                    <a:pt x="16688578" y="41910"/>
                    <a:pt x="16661981" y="41910"/>
                    <a:pt x="16622082" y="40640"/>
                  </a:cubicBezTo>
                  <a:cubicBezTo>
                    <a:pt x="16289608" y="36830"/>
                    <a:pt x="15943834" y="31750"/>
                    <a:pt x="15611358" y="30480"/>
                  </a:cubicBezTo>
                  <a:cubicBezTo>
                    <a:pt x="14800118" y="26670"/>
                    <a:pt x="13975579" y="25400"/>
                    <a:pt x="13164338" y="22860"/>
                  </a:cubicBezTo>
                  <a:cubicBezTo>
                    <a:pt x="13044648" y="22860"/>
                    <a:pt x="12911658" y="22860"/>
                    <a:pt x="12791967" y="22860"/>
                  </a:cubicBezTo>
                  <a:cubicBezTo>
                    <a:pt x="12592481" y="22860"/>
                    <a:pt x="12392996" y="22860"/>
                    <a:pt x="12206809" y="22860"/>
                  </a:cubicBezTo>
                  <a:cubicBezTo>
                    <a:pt x="11781241" y="22860"/>
                    <a:pt x="11355672" y="22860"/>
                    <a:pt x="10943403" y="24130"/>
                  </a:cubicBezTo>
                  <a:cubicBezTo>
                    <a:pt x="10584329" y="25400"/>
                    <a:pt x="4533275" y="29210"/>
                    <a:pt x="4174202" y="29210"/>
                  </a:cubicBezTo>
                  <a:cubicBezTo>
                    <a:pt x="3589046" y="29210"/>
                    <a:pt x="3003889" y="26670"/>
                    <a:pt x="2418732" y="33020"/>
                  </a:cubicBezTo>
                  <a:cubicBezTo>
                    <a:pt x="2112855" y="36830"/>
                    <a:pt x="1820276" y="36830"/>
                    <a:pt x="1527698" y="38100"/>
                  </a:cubicBezTo>
                  <a:cubicBezTo>
                    <a:pt x="1022335" y="41910"/>
                    <a:pt x="516972" y="45720"/>
                    <a:pt x="49530" y="50800"/>
                  </a:cubicBezTo>
                  <a:cubicBezTo>
                    <a:pt x="36830" y="50800"/>
                    <a:pt x="34290" y="53340"/>
                    <a:pt x="33020" y="80223"/>
                  </a:cubicBezTo>
                  <a:cubicBezTo>
                    <a:pt x="31750" y="165979"/>
                    <a:pt x="31750" y="251735"/>
                    <a:pt x="30480" y="337491"/>
                  </a:cubicBezTo>
                  <a:cubicBezTo>
                    <a:pt x="29210" y="480418"/>
                    <a:pt x="26670" y="618580"/>
                    <a:pt x="25400" y="761506"/>
                  </a:cubicBezTo>
                  <a:cubicBezTo>
                    <a:pt x="20320" y="913961"/>
                    <a:pt x="26670" y="4639580"/>
                    <a:pt x="29210" y="4792034"/>
                  </a:cubicBezTo>
                  <a:cubicBezTo>
                    <a:pt x="29210" y="4954018"/>
                    <a:pt x="29210" y="5120765"/>
                    <a:pt x="30480" y="5282749"/>
                  </a:cubicBezTo>
                  <a:cubicBezTo>
                    <a:pt x="30480" y="5401854"/>
                    <a:pt x="33020" y="5520960"/>
                    <a:pt x="33020" y="5640065"/>
                  </a:cubicBezTo>
                  <a:cubicBezTo>
                    <a:pt x="33020" y="5768699"/>
                    <a:pt x="33020" y="5897333"/>
                    <a:pt x="31750" y="6019292"/>
                  </a:cubicBezTo>
                  <a:cubicBezTo>
                    <a:pt x="31750" y="6023103"/>
                    <a:pt x="31750" y="6025642"/>
                    <a:pt x="31750" y="6029453"/>
                  </a:cubicBezTo>
                  <a:cubicBezTo>
                    <a:pt x="31750" y="6039612"/>
                    <a:pt x="35560" y="6043422"/>
                    <a:pt x="44450" y="6043422"/>
                  </a:cubicBezTo>
                  <a:cubicBezTo>
                    <a:pt x="131301" y="6043422"/>
                    <a:pt x="317487" y="6044692"/>
                    <a:pt x="490374" y="6044692"/>
                  </a:cubicBezTo>
                  <a:cubicBezTo>
                    <a:pt x="743056" y="6044692"/>
                    <a:pt x="1009036" y="6042153"/>
                    <a:pt x="1261717" y="6044692"/>
                  </a:cubicBezTo>
                  <a:cubicBezTo>
                    <a:pt x="1673987" y="6048503"/>
                    <a:pt x="2086257" y="6051042"/>
                    <a:pt x="2498526" y="6049772"/>
                  </a:cubicBezTo>
                  <a:cubicBezTo>
                    <a:pt x="2764506" y="6048503"/>
                    <a:pt x="3017188" y="6051042"/>
                    <a:pt x="3283168" y="6051042"/>
                  </a:cubicBezTo>
                  <a:cubicBezTo>
                    <a:pt x="3668840" y="6051042"/>
                    <a:pt x="4054511" y="6049772"/>
                    <a:pt x="4440183" y="6051042"/>
                  </a:cubicBezTo>
                  <a:cubicBezTo>
                    <a:pt x="5012040" y="6052312"/>
                    <a:pt x="11289177" y="6042153"/>
                    <a:pt x="11874333" y="6044692"/>
                  </a:cubicBezTo>
                  <a:cubicBezTo>
                    <a:pt x="12127015" y="6045962"/>
                    <a:pt x="12379696" y="6047232"/>
                    <a:pt x="12619079" y="6047232"/>
                  </a:cubicBezTo>
                  <a:cubicBezTo>
                    <a:pt x="13057947" y="6049772"/>
                    <a:pt x="13483514" y="6045962"/>
                    <a:pt x="13922382" y="6049772"/>
                  </a:cubicBezTo>
                  <a:cubicBezTo>
                    <a:pt x="14281456" y="6052312"/>
                    <a:pt x="14640529" y="6052312"/>
                    <a:pt x="14999603" y="6054853"/>
                  </a:cubicBezTo>
                  <a:cubicBezTo>
                    <a:pt x="15531563" y="6058662"/>
                    <a:pt x="16063524" y="6061203"/>
                    <a:pt x="16595486" y="6062472"/>
                  </a:cubicBezTo>
                  <a:cubicBezTo>
                    <a:pt x="16794971" y="6062473"/>
                    <a:pt x="16837889" y="6061203"/>
                    <a:pt x="16858209" y="6061203"/>
                  </a:cubicBezTo>
                  <a:close/>
                </a:path>
              </a:pathLst>
            </a:custGeom>
            <a:solidFill>
              <a:srgbClr val="000000"/>
            </a:solidFill>
          </p:spPr>
          <p:txBody>
            <a:bodyPr/>
            <a:lstStyle/>
            <a:p>
              <a:endParaRPr lang="vi-VN"/>
            </a:p>
          </p:txBody>
        </p:sp>
      </p:grpSp>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4809765">
            <a:off x="-1580699" y="7953627"/>
            <a:ext cx="4122295" cy="41148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5474275" flipH="1">
            <a:off x="-1333717" y="-642416"/>
            <a:ext cx="3912801" cy="41148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12317" flipH="1">
            <a:off x="14846956" y="6558884"/>
            <a:ext cx="3912801" cy="4114800"/>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2287455">
            <a:off x="15249463" y="1060172"/>
            <a:ext cx="4377447" cy="4114800"/>
          </a:xfrm>
          <a:prstGeom prst="rect">
            <a:avLst/>
          </a:prstGeom>
        </p:spPr>
      </p:pic>
      <p:grpSp>
        <p:nvGrpSpPr>
          <p:cNvPr id="9" name="Group 9"/>
          <p:cNvGrpSpPr/>
          <p:nvPr/>
        </p:nvGrpSpPr>
        <p:grpSpPr>
          <a:xfrm>
            <a:off x="4727575" y="1561809"/>
            <a:ext cx="9241668" cy="1749303"/>
            <a:chOff x="0" y="0"/>
            <a:chExt cx="10140814" cy="1919497"/>
          </a:xfrm>
        </p:grpSpPr>
        <p:sp>
          <p:nvSpPr>
            <p:cNvPr id="10" name="Freeform 10"/>
            <p:cNvSpPr/>
            <p:nvPr/>
          </p:nvSpPr>
          <p:spPr>
            <a:xfrm>
              <a:off x="10160" y="16510"/>
              <a:ext cx="10117954" cy="1891557"/>
            </a:xfrm>
            <a:custGeom>
              <a:avLst/>
              <a:gdLst/>
              <a:ahLst/>
              <a:cxnLst/>
              <a:rect l="l" t="t" r="r" b="b"/>
              <a:pathLst>
                <a:path w="10117954" h="1891557">
                  <a:moveTo>
                    <a:pt x="10117954" y="1891557"/>
                  </a:moveTo>
                  <a:lnTo>
                    <a:pt x="0" y="1883937"/>
                  </a:lnTo>
                  <a:lnTo>
                    <a:pt x="0" y="669268"/>
                  </a:lnTo>
                  <a:lnTo>
                    <a:pt x="17780" y="19050"/>
                  </a:lnTo>
                  <a:lnTo>
                    <a:pt x="5043691" y="0"/>
                  </a:lnTo>
                  <a:lnTo>
                    <a:pt x="10098904" y="5080"/>
                  </a:lnTo>
                  <a:close/>
                </a:path>
              </a:pathLst>
            </a:custGeom>
            <a:solidFill>
              <a:srgbClr val="FFFFFF"/>
            </a:solidFill>
          </p:spPr>
          <p:txBody>
            <a:bodyPr/>
            <a:lstStyle/>
            <a:p>
              <a:endParaRPr lang="vi-VN"/>
            </a:p>
          </p:txBody>
        </p:sp>
        <p:sp>
          <p:nvSpPr>
            <p:cNvPr id="11" name="Freeform 11"/>
            <p:cNvSpPr/>
            <p:nvPr/>
          </p:nvSpPr>
          <p:spPr>
            <a:xfrm>
              <a:off x="-3810" y="0"/>
              <a:ext cx="10147165" cy="1918227"/>
            </a:xfrm>
            <a:custGeom>
              <a:avLst/>
              <a:gdLst/>
              <a:ahLst/>
              <a:cxnLst/>
              <a:rect l="l" t="t" r="r" b="b"/>
              <a:pathLst>
                <a:path w="10147165" h="1918227">
                  <a:moveTo>
                    <a:pt x="10112874" y="21590"/>
                  </a:moveTo>
                  <a:cubicBezTo>
                    <a:pt x="10114144" y="34290"/>
                    <a:pt x="10114144" y="44450"/>
                    <a:pt x="10115415" y="54610"/>
                  </a:cubicBezTo>
                  <a:cubicBezTo>
                    <a:pt x="10117954" y="92072"/>
                    <a:pt x="10119224" y="132226"/>
                    <a:pt x="10121765" y="170946"/>
                  </a:cubicBezTo>
                  <a:cubicBezTo>
                    <a:pt x="10121765" y="226875"/>
                    <a:pt x="10134465" y="1329677"/>
                    <a:pt x="10140815" y="1385606"/>
                  </a:cubicBezTo>
                  <a:cubicBezTo>
                    <a:pt x="10147165" y="1470217"/>
                    <a:pt x="10143354" y="1556261"/>
                    <a:pt x="10143354" y="1640871"/>
                  </a:cubicBezTo>
                  <a:cubicBezTo>
                    <a:pt x="10143354" y="1715443"/>
                    <a:pt x="10144624" y="1784279"/>
                    <a:pt x="10145894" y="1857267"/>
                  </a:cubicBezTo>
                  <a:cubicBezTo>
                    <a:pt x="10145894" y="1878857"/>
                    <a:pt x="10145894" y="1892827"/>
                    <a:pt x="10145894" y="1916957"/>
                  </a:cubicBezTo>
                  <a:cubicBezTo>
                    <a:pt x="10123034" y="1916957"/>
                    <a:pt x="10102715" y="1918227"/>
                    <a:pt x="10055042" y="1916957"/>
                  </a:cubicBezTo>
                  <a:cubicBezTo>
                    <a:pt x="9537798" y="1911877"/>
                    <a:pt x="9012595" y="1918227"/>
                    <a:pt x="8495350" y="1913147"/>
                  </a:cubicBezTo>
                  <a:cubicBezTo>
                    <a:pt x="8185003" y="1909337"/>
                    <a:pt x="7882614" y="1911877"/>
                    <a:pt x="7572267" y="1909337"/>
                  </a:cubicBezTo>
                  <a:cubicBezTo>
                    <a:pt x="7429030" y="1908067"/>
                    <a:pt x="7285793" y="1906797"/>
                    <a:pt x="7142556" y="1905527"/>
                  </a:cubicBezTo>
                  <a:cubicBezTo>
                    <a:pt x="7055021" y="1905527"/>
                    <a:pt x="6975446" y="1906797"/>
                    <a:pt x="6887912" y="1906797"/>
                  </a:cubicBezTo>
                  <a:cubicBezTo>
                    <a:pt x="6665099" y="1905527"/>
                    <a:pt x="6052362" y="1906797"/>
                    <a:pt x="5829549" y="1905527"/>
                  </a:cubicBezTo>
                  <a:cubicBezTo>
                    <a:pt x="5670397" y="1904257"/>
                    <a:pt x="2487351" y="1913147"/>
                    <a:pt x="2328199" y="1911877"/>
                  </a:cubicBezTo>
                  <a:cubicBezTo>
                    <a:pt x="2288410" y="1911877"/>
                    <a:pt x="2240665" y="1913147"/>
                    <a:pt x="2200877" y="1913147"/>
                  </a:cubicBezTo>
                  <a:cubicBezTo>
                    <a:pt x="2105385" y="1913147"/>
                    <a:pt x="2017852" y="1914417"/>
                    <a:pt x="1922360" y="1914417"/>
                  </a:cubicBezTo>
                  <a:cubicBezTo>
                    <a:pt x="1683632" y="1914417"/>
                    <a:pt x="1452861" y="1913147"/>
                    <a:pt x="1214133" y="1911877"/>
                  </a:cubicBezTo>
                  <a:cubicBezTo>
                    <a:pt x="1070895" y="1910607"/>
                    <a:pt x="927658" y="1909337"/>
                    <a:pt x="792379" y="1908067"/>
                  </a:cubicBezTo>
                  <a:cubicBezTo>
                    <a:pt x="537735" y="1906797"/>
                    <a:pt x="283092" y="1905527"/>
                    <a:pt x="48260" y="1905527"/>
                  </a:cubicBezTo>
                  <a:cubicBezTo>
                    <a:pt x="38100" y="1905527"/>
                    <a:pt x="29210" y="1905527"/>
                    <a:pt x="19050" y="1904257"/>
                  </a:cubicBezTo>
                  <a:cubicBezTo>
                    <a:pt x="10160" y="1902987"/>
                    <a:pt x="5080" y="1896637"/>
                    <a:pt x="7620" y="1887747"/>
                  </a:cubicBezTo>
                  <a:cubicBezTo>
                    <a:pt x="16510" y="1855982"/>
                    <a:pt x="12700" y="1820131"/>
                    <a:pt x="11430" y="1782845"/>
                  </a:cubicBezTo>
                  <a:cubicBezTo>
                    <a:pt x="10160" y="1706839"/>
                    <a:pt x="6350" y="1632267"/>
                    <a:pt x="7620" y="1556261"/>
                  </a:cubicBezTo>
                  <a:cubicBezTo>
                    <a:pt x="5080" y="1461612"/>
                    <a:pt x="0" y="289974"/>
                    <a:pt x="7620" y="193891"/>
                  </a:cubicBezTo>
                  <a:cubicBezTo>
                    <a:pt x="8890" y="175248"/>
                    <a:pt x="7620" y="155171"/>
                    <a:pt x="8890" y="136528"/>
                  </a:cubicBezTo>
                  <a:cubicBezTo>
                    <a:pt x="10160" y="106413"/>
                    <a:pt x="12700" y="73429"/>
                    <a:pt x="13970" y="44450"/>
                  </a:cubicBezTo>
                  <a:cubicBezTo>
                    <a:pt x="13970" y="41910"/>
                    <a:pt x="15240" y="39370"/>
                    <a:pt x="16510" y="38100"/>
                  </a:cubicBezTo>
                  <a:cubicBezTo>
                    <a:pt x="38100" y="35560"/>
                    <a:pt x="84151" y="30480"/>
                    <a:pt x="211473" y="29210"/>
                  </a:cubicBezTo>
                  <a:cubicBezTo>
                    <a:pt x="426329" y="25400"/>
                    <a:pt x="641184" y="22860"/>
                    <a:pt x="863998" y="20320"/>
                  </a:cubicBezTo>
                  <a:cubicBezTo>
                    <a:pt x="1015192" y="17780"/>
                    <a:pt x="1166387" y="16510"/>
                    <a:pt x="1309624" y="13970"/>
                  </a:cubicBezTo>
                  <a:cubicBezTo>
                    <a:pt x="1452861" y="11430"/>
                    <a:pt x="1604056" y="8890"/>
                    <a:pt x="1747293" y="8890"/>
                  </a:cubicBezTo>
                  <a:cubicBezTo>
                    <a:pt x="1906445" y="7620"/>
                    <a:pt x="2065597" y="10160"/>
                    <a:pt x="2224750" y="8890"/>
                  </a:cubicBezTo>
                  <a:cubicBezTo>
                    <a:pt x="2423690" y="8890"/>
                    <a:pt x="6028490" y="6350"/>
                    <a:pt x="6227430" y="5080"/>
                  </a:cubicBezTo>
                  <a:cubicBezTo>
                    <a:pt x="6418413" y="3810"/>
                    <a:pt x="6609395" y="2540"/>
                    <a:pt x="6808336" y="2540"/>
                  </a:cubicBezTo>
                  <a:cubicBezTo>
                    <a:pt x="7134598" y="1270"/>
                    <a:pt x="7452903" y="0"/>
                    <a:pt x="7779165" y="0"/>
                  </a:cubicBezTo>
                  <a:cubicBezTo>
                    <a:pt x="7914444" y="0"/>
                    <a:pt x="8057681" y="2540"/>
                    <a:pt x="8192961" y="2540"/>
                  </a:cubicBezTo>
                  <a:cubicBezTo>
                    <a:pt x="8566969" y="3810"/>
                    <a:pt x="8948934" y="5080"/>
                    <a:pt x="9322942" y="7620"/>
                  </a:cubicBezTo>
                  <a:cubicBezTo>
                    <a:pt x="9521883" y="8890"/>
                    <a:pt x="9720822" y="12700"/>
                    <a:pt x="9919763" y="16510"/>
                  </a:cubicBezTo>
                  <a:cubicBezTo>
                    <a:pt x="9967509" y="16510"/>
                    <a:pt x="10015255" y="16510"/>
                    <a:pt x="10055042" y="16510"/>
                  </a:cubicBezTo>
                  <a:cubicBezTo>
                    <a:pt x="10093824" y="17780"/>
                    <a:pt x="10102714" y="20320"/>
                    <a:pt x="10112874" y="21590"/>
                  </a:cubicBezTo>
                  <a:close/>
                  <a:moveTo>
                    <a:pt x="10123034" y="1900447"/>
                  </a:moveTo>
                  <a:cubicBezTo>
                    <a:pt x="10124304" y="1883937"/>
                    <a:pt x="10125574" y="1871237"/>
                    <a:pt x="10125574" y="1858537"/>
                  </a:cubicBezTo>
                  <a:cubicBezTo>
                    <a:pt x="10124304" y="1777108"/>
                    <a:pt x="10123034" y="1701103"/>
                    <a:pt x="10123034" y="1619360"/>
                  </a:cubicBezTo>
                  <a:cubicBezTo>
                    <a:pt x="10123034" y="1582074"/>
                    <a:pt x="10125574" y="1544788"/>
                    <a:pt x="10124304" y="1507503"/>
                  </a:cubicBezTo>
                  <a:cubicBezTo>
                    <a:pt x="10124304" y="1473085"/>
                    <a:pt x="10123034" y="1437233"/>
                    <a:pt x="10121765" y="1402815"/>
                  </a:cubicBezTo>
                  <a:cubicBezTo>
                    <a:pt x="10116684" y="1349754"/>
                    <a:pt x="10105254" y="251254"/>
                    <a:pt x="10105254" y="198193"/>
                  </a:cubicBezTo>
                  <a:cubicBezTo>
                    <a:pt x="10102715" y="153737"/>
                    <a:pt x="10100174" y="107847"/>
                    <a:pt x="10097634" y="63500"/>
                  </a:cubicBezTo>
                  <a:cubicBezTo>
                    <a:pt x="10096365" y="44450"/>
                    <a:pt x="10095094" y="43180"/>
                    <a:pt x="10031170" y="41910"/>
                  </a:cubicBezTo>
                  <a:cubicBezTo>
                    <a:pt x="10007297" y="41910"/>
                    <a:pt x="9991382" y="41910"/>
                    <a:pt x="9967509" y="40640"/>
                  </a:cubicBezTo>
                  <a:cubicBezTo>
                    <a:pt x="9768568" y="36830"/>
                    <a:pt x="9561671" y="31750"/>
                    <a:pt x="9362730" y="30480"/>
                  </a:cubicBezTo>
                  <a:cubicBezTo>
                    <a:pt x="8877316" y="26670"/>
                    <a:pt x="8383943" y="25400"/>
                    <a:pt x="7898529" y="22860"/>
                  </a:cubicBezTo>
                  <a:cubicBezTo>
                    <a:pt x="7826911" y="22860"/>
                    <a:pt x="7747334" y="22860"/>
                    <a:pt x="7675716" y="22860"/>
                  </a:cubicBezTo>
                  <a:cubicBezTo>
                    <a:pt x="7556352" y="22860"/>
                    <a:pt x="7436987" y="22860"/>
                    <a:pt x="7325581" y="22860"/>
                  </a:cubicBezTo>
                  <a:cubicBezTo>
                    <a:pt x="7070938" y="22860"/>
                    <a:pt x="6816293" y="22860"/>
                    <a:pt x="6569608" y="24130"/>
                  </a:cubicBezTo>
                  <a:cubicBezTo>
                    <a:pt x="6354751" y="25400"/>
                    <a:pt x="2734037" y="29210"/>
                    <a:pt x="2519181" y="29210"/>
                  </a:cubicBezTo>
                  <a:cubicBezTo>
                    <a:pt x="2169046" y="29210"/>
                    <a:pt x="1818911" y="26670"/>
                    <a:pt x="1468776" y="33020"/>
                  </a:cubicBezTo>
                  <a:cubicBezTo>
                    <a:pt x="1285751" y="36830"/>
                    <a:pt x="1110684" y="36830"/>
                    <a:pt x="935616" y="38100"/>
                  </a:cubicBezTo>
                  <a:cubicBezTo>
                    <a:pt x="633227" y="41910"/>
                    <a:pt x="330837" y="45720"/>
                    <a:pt x="49530" y="50800"/>
                  </a:cubicBezTo>
                  <a:cubicBezTo>
                    <a:pt x="36830" y="50800"/>
                    <a:pt x="34290" y="53340"/>
                    <a:pt x="33020" y="69127"/>
                  </a:cubicBezTo>
                  <a:cubicBezTo>
                    <a:pt x="31750" y="94940"/>
                    <a:pt x="31750" y="120753"/>
                    <a:pt x="30480" y="146567"/>
                  </a:cubicBezTo>
                  <a:cubicBezTo>
                    <a:pt x="29210" y="189589"/>
                    <a:pt x="26670" y="231177"/>
                    <a:pt x="25400" y="274199"/>
                  </a:cubicBezTo>
                  <a:cubicBezTo>
                    <a:pt x="20320" y="320090"/>
                    <a:pt x="26670" y="1441535"/>
                    <a:pt x="29210" y="1487425"/>
                  </a:cubicBezTo>
                  <a:cubicBezTo>
                    <a:pt x="29210" y="1536184"/>
                    <a:pt x="29210" y="1586377"/>
                    <a:pt x="30480" y="1635135"/>
                  </a:cubicBezTo>
                  <a:cubicBezTo>
                    <a:pt x="30480" y="1670987"/>
                    <a:pt x="33020" y="1706839"/>
                    <a:pt x="33020" y="1742691"/>
                  </a:cubicBezTo>
                  <a:cubicBezTo>
                    <a:pt x="33020" y="1781411"/>
                    <a:pt x="33020" y="1820131"/>
                    <a:pt x="31750" y="1858537"/>
                  </a:cubicBezTo>
                  <a:cubicBezTo>
                    <a:pt x="31750" y="1862347"/>
                    <a:pt x="31750" y="1864887"/>
                    <a:pt x="31750" y="1868697"/>
                  </a:cubicBezTo>
                  <a:cubicBezTo>
                    <a:pt x="31750" y="1878857"/>
                    <a:pt x="35560" y="1882667"/>
                    <a:pt x="44450" y="1882667"/>
                  </a:cubicBezTo>
                  <a:cubicBezTo>
                    <a:pt x="100067" y="1882667"/>
                    <a:pt x="211473" y="1883937"/>
                    <a:pt x="314922" y="1883937"/>
                  </a:cubicBezTo>
                  <a:cubicBezTo>
                    <a:pt x="466117" y="1883937"/>
                    <a:pt x="625269" y="1881397"/>
                    <a:pt x="776464" y="1883937"/>
                  </a:cubicBezTo>
                  <a:cubicBezTo>
                    <a:pt x="1023150" y="1887747"/>
                    <a:pt x="1269836" y="1890287"/>
                    <a:pt x="1516522" y="1889017"/>
                  </a:cubicBezTo>
                  <a:cubicBezTo>
                    <a:pt x="1675674" y="1887747"/>
                    <a:pt x="1826869" y="1890287"/>
                    <a:pt x="1986021" y="1890287"/>
                  </a:cubicBezTo>
                  <a:cubicBezTo>
                    <a:pt x="2216792" y="1890287"/>
                    <a:pt x="2447563" y="1889017"/>
                    <a:pt x="2678334" y="1890287"/>
                  </a:cubicBezTo>
                  <a:cubicBezTo>
                    <a:pt x="3020511" y="1891557"/>
                    <a:pt x="6776505" y="1881397"/>
                    <a:pt x="7126640" y="1883937"/>
                  </a:cubicBezTo>
                  <a:cubicBezTo>
                    <a:pt x="7277835" y="1885207"/>
                    <a:pt x="7429030" y="1886477"/>
                    <a:pt x="7572267" y="1886477"/>
                  </a:cubicBezTo>
                  <a:cubicBezTo>
                    <a:pt x="7834868" y="1889017"/>
                    <a:pt x="8089512" y="1885207"/>
                    <a:pt x="8352113" y="1889017"/>
                  </a:cubicBezTo>
                  <a:cubicBezTo>
                    <a:pt x="8566969" y="1891557"/>
                    <a:pt x="8781825" y="1891557"/>
                    <a:pt x="8996680" y="1894097"/>
                  </a:cubicBezTo>
                  <a:cubicBezTo>
                    <a:pt x="9314984" y="1897907"/>
                    <a:pt x="9633289" y="1900447"/>
                    <a:pt x="9951593" y="1901717"/>
                  </a:cubicBezTo>
                  <a:cubicBezTo>
                    <a:pt x="10070958" y="1901717"/>
                    <a:pt x="10102714" y="1900447"/>
                    <a:pt x="10123034" y="1900447"/>
                  </a:cubicBezTo>
                  <a:close/>
                </a:path>
              </a:pathLst>
            </a:custGeom>
            <a:solidFill>
              <a:srgbClr val="000000"/>
            </a:solidFill>
          </p:spPr>
          <p:txBody>
            <a:bodyPr/>
            <a:lstStyle/>
            <a:p>
              <a:endParaRPr lang="vi-VN"/>
            </a:p>
          </p:txBody>
        </p:sp>
      </p:grpSp>
      <p:pic>
        <p:nvPicPr>
          <p:cNvPr id="12"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5840047" y="8207182"/>
            <a:ext cx="3116127" cy="1931999"/>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265129" y="-24051"/>
            <a:ext cx="3455453" cy="2632427"/>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5617378" y="317924"/>
            <a:ext cx="1603035" cy="1588462"/>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3115461" y="1177428"/>
            <a:ext cx="1463502" cy="1194750"/>
          </a:xfrm>
          <a:prstGeom prst="rect">
            <a:avLst/>
          </a:prstGeom>
        </p:spPr>
      </p:pic>
      <p:pic>
        <p:nvPicPr>
          <p:cNvPr id="18" name="Picture 1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4653118" y="8417115"/>
            <a:ext cx="2180018" cy="531132"/>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Lst>
          </a:blip>
          <a:srcRect l="40182"/>
          <a:stretch>
            <a:fillRect/>
          </a:stretch>
        </p:blipFill>
        <p:spPr>
          <a:xfrm flipH="1">
            <a:off x="14798050" y="991905"/>
            <a:ext cx="980851" cy="772168"/>
          </a:xfrm>
          <a:prstGeom prst="rect">
            <a:avLst/>
          </a:prstGeom>
        </p:spPr>
      </p:pic>
      <p:sp>
        <p:nvSpPr>
          <p:cNvPr id="16" name="TextBox 15"/>
          <p:cNvSpPr txBox="1"/>
          <p:nvPr/>
        </p:nvSpPr>
        <p:spPr>
          <a:xfrm>
            <a:off x="5029254" y="1884842"/>
            <a:ext cx="9070332"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23" name="TextBox 22"/>
          <p:cNvSpPr txBox="1"/>
          <p:nvPr/>
        </p:nvSpPr>
        <p:spPr>
          <a:xfrm>
            <a:off x="1775676" y="6220591"/>
            <a:ext cx="4318397"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nhớ kiến thức trong bài.</a:t>
            </a:r>
            <a:endParaRPr lang="en-US" sz="4000" dirty="0">
              <a:latin typeface="Arial" panose="020B0604020202020204" pitchFamily="34" charset="0"/>
              <a:cs typeface="Arial" panose="020B0604020202020204" pitchFamily="34" charset="0"/>
            </a:endParaRPr>
          </a:p>
        </p:txBody>
      </p:sp>
      <p:sp>
        <p:nvSpPr>
          <p:cNvPr id="26" name="TextBox 25"/>
          <p:cNvSpPr txBox="1"/>
          <p:nvPr/>
        </p:nvSpPr>
        <p:spPr>
          <a:xfrm>
            <a:off x="7189413" y="6225981"/>
            <a:ext cx="4546997" cy="1938020"/>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 thành bài tập </a:t>
            </a:r>
            <a:r>
              <a:rPr lang="en-US" alt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còn lại.</a:t>
            </a:r>
          </a:p>
        </p:txBody>
      </p:sp>
      <p:sp>
        <p:nvSpPr>
          <p:cNvPr id="29" name="TextBox 28"/>
          <p:cNvSpPr txBox="1"/>
          <p:nvPr/>
        </p:nvSpPr>
        <p:spPr>
          <a:xfrm>
            <a:off x="12143360" y="6225981"/>
            <a:ext cx="4318397" cy="274825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bài mới “Biểu đồ hình quạt tròn”.</a:t>
            </a:r>
            <a:endParaRPr lang="en-US" sz="4000" dirty="0">
              <a:latin typeface="Arial" panose="020B0604020202020204" pitchFamily="34" charset="0"/>
              <a:cs typeface="Arial" panose="020B0604020202020204" pitchFamily="34" charset="0"/>
            </a:endParaRPr>
          </a:p>
        </p:txBody>
      </p:sp>
      <p:pic>
        <p:nvPicPr>
          <p:cNvPr id="30" name="Picture 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726899">
            <a:off x="2585250" y="3866361"/>
            <a:ext cx="1860593" cy="2172667"/>
          </a:xfrm>
          <a:prstGeom prst="rect">
            <a:avLst/>
          </a:prstGeom>
        </p:spPr>
      </p:pic>
      <p:pic>
        <p:nvPicPr>
          <p:cNvPr id="31" name="Picture 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726899">
            <a:off x="8242057" y="3871751"/>
            <a:ext cx="1860593" cy="2172667"/>
          </a:xfrm>
          <a:prstGeom prst="rect">
            <a:avLst/>
          </a:prstGeom>
        </p:spPr>
      </p:pic>
      <p:pic>
        <p:nvPicPr>
          <p:cNvPr id="32" name="Picture 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726899">
            <a:off x="13459824" y="3871750"/>
            <a:ext cx="1860593" cy="21726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anim calcmode="lin" valueType="num">
                                      <p:cBhvr>
                                        <p:cTn id="25" dur="500" fill="hold"/>
                                        <p:tgtEl>
                                          <p:spTgt spid="31"/>
                                        </p:tgtEl>
                                        <p:attrNameLst>
                                          <p:attrName>ppt_x</p:attrName>
                                        </p:attrNameLst>
                                      </p:cBhvr>
                                      <p:tavLst>
                                        <p:tav tm="0">
                                          <p:val>
                                            <p:strVal val="#ppt_x"/>
                                          </p:val>
                                        </p:tav>
                                        <p:tav tm="100000">
                                          <p:val>
                                            <p:strVal val="#ppt_x"/>
                                          </p:val>
                                        </p:tav>
                                      </p:tavLst>
                                    </p:anim>
                                    <p:anim calcmode="lin" valueType="num">
                                      <p:cBhvr>
                                        <p:cTn id="26" dur="5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anim calcmode="lin" valueType="num">
                                      <p:cBhvr>
                                        <p:cTn id="30" dur="500" fill="hold"/>
                                        <p:tgtEl>
                                          <p:spTgt spid="26"/>
                                        </p:tgtEl>
                                        <p:attrNameLst>
                                          <p:attrName>ppt_x</p:attrName>
                                        </p:attrNameLst>
                                      </p:cBhvr>
                                      <p:tavLst>
                                        <p:tav tm="0">
                                          <p:val>
                                            <p:strVal val="#ppt_x"/>
                                          </p:val>
                                        </p:tav>
                                        <p:tav tm="100000">
                                          <p:val>
                                            <p:strVal val="#ppt_x"/>
                                          </p:val>
                                        </p:tav>
                                      </p:tavLst>
                                    </p:anim>
                                    <p:anim calcmode="lin" valueType="num">
                                      <p:cBhvr>
                                        <p:cTn id="3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anim calcmode="lin" valueType="num">
                                      <p:cBhvr>
                                        <p:cTn id="37" dur="500" fill="hold"/>
                                        <p:tgtEl>
                                          <p:spTgt spid="32"/>
                                        </p:tgtEl>
                                        <p:attrNameLst>
                                          <p:attrName>ppt_x</p:attrName>
                                        </p:attrNameLst>
                                      </p:cBhvr>
                                      <p:tavLst>
                                        <p:tav tm="0">
                                          <p:val>
                                            <p:strVal val="#ppt_x"/>
                                          </p:val>
                                        </p:tav>
                                        <p:tav tm="100000">
                                          <p:val>
                                            <p:strVal val="#ppt_x"/>
                                          </p:val>
                                        </p:tav>
                                      </p:tavLst>
                                    </p:anim>
                                    <p:anim calcmode="lin" valueType="num">
                                      <p:cBhvr>
                                        <p:cTn id="38" dur="500" fill="hold"/>
                                        <p:tgtEl>
                                          <p:spTgt spid="3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anim calcmode="lin" valueType="num">
                                      <p:cBhvr>
                                        <p:cTn id="42" dur="500" fill="hold"/>
                                        <p:tgtEl>
                                          <p:spTgt spid="29"/>
                                        </p:tgtEl>
                                        <p:attrNameLst>
                                          <p:attrName>ppt_x</p:attrName>
                                        </p:attrNameLst>
                                      </p:cBhvr>
                                      <p:tavLst>
                                        <p:tav tm="0">
                                          <p:val>
                                            <p:strVal val="#ppt_x"/>
                                          </p:val>
                                        </p:tav>
                                        <p:tav tm="100000">
                                          <p:val>
                                            <p:strVal val="#ppt_x"/>
                                          </p:val>
                                        </p:tav>
                                      </p:tavLst>
                                    </p:anim>
                                    <p:anim calcmode="lin" valueType="num">
                                      <p:cBhvr>
                                        <p:cTn id="4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06231" flipH="1">
            <a:off x="16148396" y="7321110"/>
            <a:ext cx="3912801" cy="4114800"/>
          </a:xfrm>
          <a:prstGeom prst="rect">
            <a:avLst/>
          </a:prstGeom>
        </p:spPr>
      </p:pic>
      <p:grpSp>
        <p:nvGrpSpPr>
          <p:cNvPr id="5" name="Group 5"/>
          <p:cNvGrpSpPr/>
          <p:nvPr/>
        </p:nvGrpSpPr>
        <p:grpSpPr>
          <a:xfrm rot="21470108">
            <a:off x="1117251" y="1340258"/>
            <a:ext cx="16263270" cy="8279958"/>
            <a:chOff x="0" y="0"/>
            <a:chExt cx="6119547" cy="5012577"/>
          </a:xfrm>
        </p:grpSpPr>
        <p:sp>
          <p:nvSpPr>
            <p:cNvPr id="6" name="Freeform 6"/>
            <p:cNvSpPr/>
            <p:nvPr/>
          </p:nvSpPr>
          <p:spPr>
            <a:xfrm>
              <a:off x="10160" y="16510"/>
              <a:ext cx="6096687" cy="4984637"/>
            </a:xfrm>
            <a:custGeom>
              <a:avLst/>
              <a:gdLst/>
              <a:ahLst/>
              <a:cxnLst/>
              <a:rect l="l" t="t" r="r" b="b"/>
              <a:pathLst>
                <a:path w="6096687" h="4984637">
                  <a:moveTo>
                    <a:pt x="6096687" y="4984637"/>
                  </a:moveTo>
                  <a:lnTo>
                    <a:pt x="0" y="4977017"/>
                  </a:lnTo>
                  <a:lnTo>
                    <a:pt x="0" y="1742029"/>
                  </a:lnTo>
                  <a:lnTo>
                    <a:pt x="17780" y="19050"/>
                  </a:lnTo>
                  <a:lnTo>
                    <a:pt x="3038227" y="0"/>
                  </a:lnTo>
                  <a:lnTo>
                    <a:pt x="6077637" y="5080"/>
                  </a:lnTo>
                  <a:close/>
                </a:path>
              </a:pathLst>
            </a:custGeom>
            <a:solidFill>
              <a:srgbClr val="FFFFFF"/>
            </a:solidFill>
          </p:spPr>
          <p:txBody>
            <a:bodyPr/>
            <a:lstStyle/>
            <a:p>
              <a:endParaRPr lang="vi-VN"/>
            </a:p>
          </p:txBody>
        </p:sp>
        <p:sp>
          <p:nvSpPr>
            <p:cNvPr id="7" name="Freeform 7"/>
            <p:cNvSpPr/>
            <p:nvPr/>
          </p:nvSpPr>
          <p:spPr>
            <a:xfrm>
              <a:off x="-3810" y="0"/>
              <a:ext cx="6125897" cy="5011307"/>
            </a:xfrm>
            <a:custGeom>
              <a:avLst/>
              <a:gdLst/>
              <a:ahLst/>
              <a:cxnLst/>
              <a:rect l="l" t="t" r="r" b="b"/>
              <a:pathLst>
                <a:path w="6125897" h="5011307">
                  <a:moveTo>
                    <a:pt x="6091607" y="21590"/>
                  </a:moveTo>
                  <a:cubicBezTo>
                    <a:pt x="6092877" y="34290"/>
                    <a:pt x="6092877" y="44450"/>
                    <a:pt x="6094147" y="54610"/>
                  </a:cubicBezTo>
                  <a:cubicBezTo>
                    <a:pt x="6096687" y="139931"/>
                    <a:pt x="6097957" y="249402"/>
                    <a:pt x="6100497" y="354963"/>
                  </a:cubicBezTo>
                  <a:cubicBezTo>
                    <a:pt x="6100497" y="507441"/>
                    <a:pt x="6113197" y="3513987"/>
                    <a:pt x="6119547" y="3666464"/>
                  </a:cubicBezTo>
                  <a:cubicBezTo>
                    <a:pt x="6125897" y="3897135"/>
                    <a:pt x="6122087" y="4131716"/>
                    <a:pt x="6122087" y="4362387"/>
                  </a:cubicBezTo>
                  <a:cubicBezTo>
                    <a:pt x="6122087" y="4565691"/>
                    <a:pt x="6123357" y="4753356"/>
                    <a:pt x="6124627" y="4950347"/>
                  </a:cubicBezTo>
                  <a:cubicBezTo>
                    <a:pt x="6124627" y="4971937"/>
                    <a:pt x="6124627" y="4985907"/>
                    <a:pt x="6124627" y="5010037"/>
                  </a:cubicBezTo>
                  <a:cubicBezTo>
                    <a:pt x="6101767" y="5010037"/>
                    <a:pt x="6081447" y="5011307"/>
                    <a:pt x="6046819" y="5010037"/>
                  </a:cubicBezTo>
                  <a:cubicBezTo>
                    <a:pt x="5736865" y="5004957"/>
                    <a:pt x="5422144" y="5011307"/>
                    <a:pt x="5112191" y="5006227"/>
                  </a:cubicBezTo>
                  <a:cubicBezTo>
                    <a:pt x="4926220" y="5002417"/>
                    <a:pt x="4745016" y="5004957"/>
                    <a:pt x="4559045" y="5002417"/>
                  </a:cubicBezTo>
                  <a:cubicBezTo>
                    <a:pt x="4473212" y="5001147"/>
                    <a:pt x="4387378" y="4999877"/>
                    <a:pt x="4301545" y="4998607"/>
                  </a:cubicBezTo>
                  <a:cubicBezTo>
                    <a:pt x="4249092" y="4998607"/>
                    <a:pt x="4201407" y="4999877"/>
                    <a:pt x="4148953" y="4999877"/>
                  </a:cubicBezTo>
                  <a:cubicBezTo>
                    <a:pt x="4015435" y="4998607"/>
                    <a:pt x="3648260" y="4999877"/>
                    <a:pt x="3514742" y="4998607"/>
                  </a:cubicBezTo>
                  <a:cubicBezTo>
                    <a:pt x="3419372" y="4997337"/>
                    <a:pt x="1511969" y="5006227"/>
                    <a:pt x="1416599" y="5004957"/>
                  </a:cubicBezTo>
                  <a:cubicBezTo>
                    <a:pt x="1392757" y="5004957"/>
                    <a:pt x="1364146" y="5006227"/>
                    <a:pt x="1340303" y="5006227"/>
                  </a:cubicBezTo>
                  <a:cubicBezTo>
                    <a:pt x="1283081" y="5006227"/>
                    <a:pt x="1230628" y="5007497"/>
                    <a:pt x="1173406" y="5007497"/>
                  </a:cubicBezTo>
                  <a:cubicBezTo>
                    <a:pt x="1030350" y="5007497"/>
                    <a:pt x="892064" y="5006227"/>
                    <a:pt x="749009" y="5004957"/>
                  </a:cubicBezTo>
                  <a:cubicBezTo>
                    <a:pt x="663176" y="5003687"/>
                    <a:pt x="577342" y="5002417"/>
                    <a:pt x="496278" y="5001147"/>
                  </a:cubicBezTo>
                  <a:cubicBezTo>
                    <a:pt x="343686" y="4999877"/>
                    <a:pt x="191093" y="4998607"/>
                    <a:pt x="48260" y="4998607"/>
                  </a:cubicBezTo>
                  <a:cubicBezTo>
                    <a:pt x="38100" y="4998607"/>
                    <a:pt x="29210" y="4998607"/>
                    <a:pt x="19050" y="4997337"/>
                  </a:cubicBezTo>
                  <a:cubicBezTo>
                    <a:pt x="10160" y="4996067"/>
                    <a:pt x="5080" y="4989717"/>
                    <a:pt x="7620" y="4980827"/>
                  </a:cubicBezTo>
                  <a:cubicBezTo>
                    <a:pt x="16510" y="4948840"/>
                    <a:pt x="12700" y="4851098"/>
                    <a:pt x="11430" y="4749446"/>
                  </a:cubicBezTo>
                  <a:cubicBezTo>
                    <a:pt x="10160" y="4542233"/>
                    <a:pt x="6350" y="4338929"/>
                    <a:pt x="7620" y="4131716"/>
                  </a:cubicBezTo>
                  <a:cubicBezTo>
                    <a:pt x="5080" y="3873677"/>
                    <a:pt x="0" y="679467"/>
                    <a:pt x="7620" y="417518"/>
                  </a:cubicBezTo>
                  <a:cubicBezTo>
                    <a:pt x="8890" y="366692"/>
                    <a:pt x="7620" y="311957"/>
                    <a:pt x="8890" y="261131"/>
                  </a:cubicBezTo>
                  <a:cubicBezTo>
                    <a:pt x="10160" y="179028"/>
                    <a:pt x="12700" y="89105"/>
                    <a:pt x="13970" y="44450"/>
                  </a:cubicBezTo>
                  <a:cubicBezTo>
                    <a:pt x="13970" y="41910"/>
                    <a:pt x="15240" y="39370"/>
                    <a:pt x="16510" y="38100"/>
                  </a:cubicBezTo>
                  <a:cubicBezTo>
                    <a:pt x="38100" y="35560"/>
                    <a:pt x="71881" y="30480"/>
                    <a:pt x="148177" y="29210"/>
                  </a:cubicBezTo>
                  <a:cubicBezTo>
                    <a:pt x="276927" y="25400"/>
                    <a:pt x="405676" y="22860"/>
                    <a:pt x="539194" y="20320"/>
                  </a:cubicBezTo>
                  <a:cubicBezTo>
                    <a:pt x="629796" y="17780"/>
                    <a:pt x="720398" y="16510"/>
                    <a:pt x="806231" y="13970"/>
                  </a:cubicBezTo>
                  <a:cubicBezTo>
                    <a:pt x="892064" y="11430"/>
                    <a:pt x="982665" y="8890"/>
                    <a:pt x="1068499" y="8890"/>
                  </a:cubicBezTo>
                  <a:cubicBezTo>
                    <a:pt x="1163869" y="7620"/>
                    <a:pt x="1259239" y="10160"/>
                    <a:pt x="1354609" y="8890"/>
                  </a:cubicBezTo>
                  <a:cubicBezTo>
                    <a:pt x="1473822" y="8890"/>
                    <a:pt x="3633955" y="6350"/>
                    <a:pt x="3753167" y="5080"/>
                  </a:cubicBezTo>
                  <a:cubicBezTo>
                    <a:pt x="3867611" y="3810"/>
                    <a:pt x="3982056" y="2540"/>
                    <a:pt x="4101268" y="2540"/>
                  </a:cubicBezTo>
                  <a:cubicBezTo>
                    <a:pt x="4296777" y="1270"/>
                    <a:pt x="4487517" y="0"/>
                    <a:pt x="4683026" y="0"/>
                  </a:cubicBezTo>
                  <a:cubicBezTo>
                    <a:pt x="4764090" y="0"/>
                    <a:pt x="4849924" y="2540"/>
                    <a:pt x="4930988" y="2540"/>
                  </a:cubicBezTo>
                  <a:cubicBezTo>
                    <a:pt x="5155108" y="3810"/>
                    <a:pt x="5383996" y="5080"/>
                    <a:pt x="5608116" y="7620"/>
                  </a:cubicBezTo>
                  <a:cubicBezTo>
                    <a:pt x="5727328" y="8890"/>
                    <a:pt x="5846541" y="12700"/>
                    <a:pt x="5965754" y="16510"/>
                  </a:cubicBezTo>
                  <a:cubicBezTo>
                    <a:pt x="5994365" y="16510"/>
                    <a:pt x="6022976" y="16510"/>
                    <a:pt x="6046818" y="16510"/>
                  </a:cubicBezTo>
                  <a:cubicBezTo>
                    <a:pt x="6072557" y="17780"/>
                    <a:pt x="6081447" y="20320"/>
                    <a:pt x="6091607" y="21590"/>
                  </a:cubicBezTo>
                  <a:close/>
                  <a:moveTo>
                    <a:pt x="6101767" y="4993527"/>
                  </a:moveTo>
                  <a:cubicBezTo>
                    <a:pt x="6103037" y="4977017"/>
                    <a:pt x="6104307" y="4964317"/>
                    <a:pt x="6104307" y="4951617"/>
                  </a:cubicBezTo>
                  <a:cubicBezTo>
                    <a:pt x="6103037" y="4733808"/>
                    <a:pt x="6101767" y="4526594"/>
                    <a:pt x="6101767" y="4303742"/>
                  </a:cubicBezTo>
                  <a:cubicBezTo>
                    <a:pt x="6101767" y="4202090"/>
                    <a:pt x="6104307" y="4100439"/>
                    <a:pt x="6103037" y="3998787"/>
                  </a:cubicBezTo>
                  <a:cubicBezTo>
                    <a:pt x="6103037" y="3904955"/>
                    <a:pt x="6101767" y="3807213"/>
                    <a:pt x="6100497" y="3713380"/>
                  </a:cubicBezTo>
                  <a:cubicBezTo>
                    <a:pt x="6095417" y="3568722"/>
                    <a:pt x="6083987" y="573905"/>
                    <a:pt x="6083987" y="429247"/>
                  </a:cubicBezTo>
                  <a:cubicBezTo>
                    <a:pt x="6081447" y="308047"/>
                    <a:pt x="6078907" y="182937"/>
                    <a:pt x="6076367" y="63500"/>
                  </a:cubicBezTo>
                  <a:cubicBezTo>
                    <a:pt x="6075097" y="44450"/>
                    <a:pt x="6073827" y="43180"/>
                    <a:pt x="6032513" y="41910"/>
                  </a:cubicBezTo>
                  <a:cubicBezTo>
                    <a:pt x="6018208" y="41910"/>
                    <a:pt x="6008671" y="41910"/>
                    <a:pt x="5994365" y="40640"/>
                  </a:cubicBezTo>
                  <a:cubicBezTo>
                    <a:pt x="5875152" y="36830"/>
                    <a:pt x="5751171" y="31750"/>
                    <a:pt x="5631959" y="30480"/>
                  </a:cubicBezTo>
                  <a:cubicBezTo>
                    <a:pt x="5341080" y="26670"/>
                    <a:pt x="5045432" y="25400"/>
                    <a:pt x="4754554" y="22860"/>
                  </a:cubicBezTo>
                  <a:cubicBezTo>
                    <a:pt x="4711637" y="22860"/>
                    <a:pt x="4663952" y="22860"/>
                    <a:pt x="4621036" y="22860"/>
                  </a:cubicBezTo>
                  <a:cubicBezTo>
                    <a:pt x="4549508" y="22860"/>
                    <a:pt x="4477980" y="22860"/>
                    <a:pt x="4411221" y="22860"/>
                  </a:cubicBezTo>
                  <a:cubicBezTo>
                    <a:pt x="4258629" y="22860"/>
                    <a:pt x="4106037" y="22860"/>
                    <a:pt x="3958213" y="24130"/>
                  </a:cubicBezTo>
                  <a:cubicBezTo>
                    <a:pt x="3829463" y="25400"/>
                    <a:pt x="1659793" y="29210"/>
                    <a:pt x="1531044" y="29210"/>
                  </a:cubicBezTo>
                  <a:cubicBezTo>
                    <a:pt x="1321229" y="29210"/>
                    <a:pt x="1111415" y="26670"/>
                    <a:pt x="901601" y="33020"/>
                  </a:cubicBezTo>
                  <a:cubicBezTo>
                    <a:pt x="791925" y="36830"/>
                    <a:pt x="687018" y="36830"/>
                    <a:pt x="582111" y="38100"/>
                  </a:cubicBezTo>
                  <a:cubicBezTo>
                    <a:pt x="400908" y="41910"/>
                    <a:pt x="219705" y="45720"/>
                    <a:pt x="49530" y="50800"/>
                  </a:cubicBezTo>
                  <a:cubicBezTo>
                    <a:pt x="36830" y="50800"/>
                    <a:pt x="34290" y="53340"/>
                    <a:pt x="33020" y="77376"/>
                  </a:cubicBezTo>
                  <a:cubicBezTo>
                    <a:pt x="31750" y="147750"/>
                    <a:pt x="31750" y="218124"/>
                    <a:pt x="30480" y="288499"/>
                  </a:cubicBezTo>
                  <a:cubicBezTo>
                    <a:pt x="29210" y="405789"/>
                    <a:pt x="26670" y="519170"/>
                    <a:pt x="25400" y="636460"/>
                  </a:cubicBezTo>
                  <a:cubicBezTo>
                    <a:pt x="20320" y="761570"/>
                    <a:pt x="26670" y="3818942"/>
                    <a:pt x="29210" y="3944052"/>
                  </a:cubicBezTo>
                  <a:cubicBezTo>
                    <a:pt x="29210" y="4076981"/>
                    <a:pt x="29210" y="4213820"/>
                    <a:pt x="30480" y="4346749"/>
                  </a:cubicBezTo>
                  <a:cubicBezTo>
                    <a:pt x="30480" y="4444491"/>
                    <a:pt x="33020" y="4542233"/>
                    <a:pt x="33020" y="4639975"/>
                  </a:cubicBezTo>
                  <a:cubicBezTo>
                    <a:pt x="33020" y="4745536"/>
                    <a:pt x="33020" y="4851098"/>
                    <a:pt x="31750" y="4951617"/>
                  </a:cubicBezTo>
                  <a:cubicBezTo>
                    <a:pt x="31750" y="4955427"/>
                    <a:pt x="31750" y="4957967"/>
                    <a:pt x="31750" y="4961777"/>
                  </a:cubicBezTo>
                  <a:cubicBezTo>
                    <a:pt x="31750" y="4971937"/>
                    <a:pt x="35560" y="4975747"/>
                    <a:pt x="44450" y="4975747"/>
                  </a:cubicBezTo>
                  <a:cubicBezTo>
                    <a:pt x="81418" y="4975747"/>
                    <a:pt x="148177" y="4977017"/>
                    <a:pt x="210168" y="4977017"/>
                  </a:cubicBezTo>
                  <a:cubicBezTo>
                    <a:pt x="300769" y="4977017"/>
                    <a:pt x="396139" y="4974477"/>
                    <a:pt x="486741" y="4977017"/>
                  </a:cubicBezTo>
                  <a:cubicBezTo>
                    <a:pt x="634565" y="4980827"/>
                    <a:pt x="782388" y="4983367"/>
                    <a:pt x="930212" y="4982097"/>
                  </a:cubicBezTo>
                  <a:cubicBezTo>
                    <a:pt x="1025582" y="4980827"/>
                    <a:pt x="1116184" y="4983367"/>
                    <a:pt x="1211554" y="4983367"/>
                  </a:cubicBezTo>
                  <a:cubicBezTo>
                    <a:pt x="1349840" y="4983367"/>
                    <a:pt x="1488127" y="4982097"/>
                    <a:pt x="1626414" y="4983367"/>
                  </a:cubicBezTo>
                  <a:cubicBezTo>
                    <a:pt x="1831459" y="4984637"/>
                    <a:pt x="4082194" y="4974477"/>
                    <a:pt x="4292008" y="4977017"/>
                  </a:cubicBezTo>
                  <a:cubicBezTo>
                    <a:pt x="4382610" y="4978287"/>
                    <a:pt x="4473212" y="4979557"/>
                    <a:pt x="4559045" y="4979557"/>
                  </a:cubicBezTo>
                  <a:cubicBezTo>
                    <a:pt x="4716405" y="4982097"/>
                    <a:pt x="4868998" y="4978287"/>
                    <a:pt x="5026358" y="4982097"/>
                  </a:cubicBezTo>
                  <a:cubicBezTo>
                    <a:pt x="5155108" y="4984637"/>
                    <a:pt x="5283857" y="4984637"/>
                    <a:pt x="5412607" y="4987177"/>
                  </a:cubicBezTo>
                  <a:cubicBezTo>
                    <a:pt x="5603348" y="4990987"/>
                    <a:pt x="5794088" y="4993527"/>
                    <a:pt x="5984828" y="4994797"/>
                  </a:cubicBezTo>
                  <a:cubicBezTo>
                    <a:pt x="6056356" y="4994797"/>
                    <a:pt x="6081447" y="4993527"/>
                    <a:pt x="6101767" y="4993527"/>
                  </a:cubicBezTo>
                  <a:close/>
                </a:path>
              </a:pathLst>
            </a:custGeom>
            <a:solidFill>
              <a:srgbClr val="000000"/>
            </a:solidFill>
          </p:spPr>
          <p:txBody>
            <a:bodyPr/>
            <a:lstStyle/>
            <a:p>
              <a:endParaRPr lang="vi-VN"/>
            </a:p>
          </p:txBody>
        </p:sp>
      </p:grpSp>
      <p:grpSp>
        <p:nvGrpSpPr>
          <p:cNvPr id="12" name="Group 12"/>
          <p:cNvGrpSpPr/>
          <p:nvPr/>
        </p:nvGrpSpPr>
        <p:grpSpPr>
          <a:xfrm rot="21440785">
            <a:off x="5577494" y="1114317"/>
            <a:ext cx="6158525" cy="786024"/>
            <a:chOff x="-618796" y="0"/>
            <a:chExt cx="4347143" cy="795911"/>
          </a:xfrm>
        </p:grpSpPr>
        <p:sp>
          <p:nvSpPr>
            <p:cNvPr id="13" name="Freeform 13"/>
            <p:cNvSpPr/>
            <p:nvPr/>
          </p:nvSpPr>
          <p:spPr>
            <a:xfrm>
              <a:off x="-618796" y="16511"/>
              <a:ext cx="4347143" cy="769241"/>
            </a:xfrm>
            <a:custGeom>
              <a:avLst/>
              <a:gdLst/>
              <a:ahLst/>
              <a:cxnLst/>
              <a:rect l="l" t="t" r="r" b="b"/>
              <a:pathLst>
                <a:path w="3279521" h="769241">
                  <a:moveTo>
                    <a:pt x="3279521" y="769241"/>
                  </a:moveTo>
                  <a:lnTo>
                    <a:pt x="0" y="761621"/>
                  </a:lnTo>
                  <a:lnTo>
                    <a:pt x="0" y="280020"/>
                  </a:lnTo>
                  <a:lnTo>
                    <a:pt x="17780" y="19050"/>
                  </a:lnTo>
                  <a:lnTo>
                    <a:pt x="1633266" y="0"/>
                  </a:lnTo>
                  <a:lnTo>
                    <a:pt x="3260471" y="5080"/>
                  </a:lnTo>
                  <a:close/>
                </a:path>
              </a:pathLst>
            </a:custGeom>
            <a:solidFill>
              <a:srgbClr val="9EC1B0"/>
            </a:solidFill>
          </p:spPr>
          <p:txBody>
            <a:bodyPr/>
            <a:lstStyle/>
            <a:p>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5.5 (SGK – tr.92)</a:t>
              </a:r>
              <a:endParaRPr lang="vi-VN" sz="4000" dirty="0">
                <a:latin typeface="Times New Roman" panose="02020603050405020304" pitchFamily="18" charset="0"/>
                <a:cs typeface="Times New Roman" panose="02020603050405020304" pitchFamily="18" charset="0"/>
              </a:endParaRPr>
            </a:p>
          </p:txBody>
        </p:sp>
        <p:sp>
          <p:nvSpPr>
            <p:cNvPr id="14" name="Freeform 14"/>
            <p:cNvSpPr/>
            <p:nvPr/>
          </p:nvSpPr>
          <p:spPr>
            <a:xfrm>
              <a:off x="-3810" y="0"/>
              <a:ext cx="3308732" cy="795911"/>
            </a:xfrm>
            <a:custGeom>
              <a:avLst/>
              <a:gdLst/>
              <a:ahLst/>
              <a:cxnLst/>
              <a:rect l="l" t="t" r="r" b="b"/>
              <a:pathLst>
                <a:path w="3308732" h="795911">
                  <a:moveTo>
                    <a:pt x="3274441" y="21590"/>
                  </a:moveTo>
                  <a:cubicBezTo>
                    <a:pt x="3275711" y="34290"/>
                    <a:pt x="3275711" y="44450"/>
                    <a:pt x="3276982" y="54610"/>
                  </a:cubicBezTo>
                  <a:cubicBezTo>
                    <a:pt x="3279521" y="74706"/>
                    <a:pt x="3280791" y="89709"/>
                    <a:pt x="3283332" y="104176"/>
                  </a:cubicBezTo>
                  <a:cubicBezTo>
                    <a:pt x="3283332" y="125072"/>
                    <a:pt x="3296032" y="537106"/>
                    <a:pt x="3302382" y="558003"/>
                  </a:cubicBezTo>
                  <a:cubicBezTo>
                    <a:pt x="3308732" y="589615"/>
                    <a:pt x="3304921" y="621764"/>
                    <a:pt x="3304921" y="653376"/>
                  </a:cubicBezTo>
                  <a:cubicBezTo>
                    <a:pt x="3304921" y="681238"/>
                    <a:pt x="3306191" y="706957"/>
                    <a:pt x="3307461" y="734951"/>
                  </a:cubicBezTo>
                  <a:cubicBezTo>
                    <a:pt x="3307461" y="756541"/>
                    <a:pt x="3307461" y="770511"/>
                    <a:pt x="3307461" y="794641"/>
                  </a:cubicBezTo>
                  <a:cubicBezTo>
                    <a:pt x="3284601" y="794641"/>
                    <a:pt x="3264282" y="795911"/>
                    <a:pt x="3238790" y="794641"/>
                  </a:cubicBezTo>
                  <a:cubicBezTo>
                    <a:pt x="3074059" y="789561"/>
                    <a:pt x="2906794" y="795911"/>
                    <a:pt x="2742063" y="790831"/>
                  </a:cubicBezTo>
                  <a:cubicBezTo>
                    <a:pt x="2643225" y="787021"/>
                    <a:pt x="2546920" y="789561"/>
                    <a:pt x="2448082" y="787021"/>
                  </a:cubicBezTo>
                  <a:cubicBezTo>
                    <a:pt x="2402464" y="785751"/>
                    <a:pt x="2356846" y="784481"/>
                    <a:pt x="2311228" y="783211"/>
                  </a:cubicBezTo>
                  <a:cubicBezTo>
                    <a:pt x="2283351" y="783211"/>
                    <a:pt x="2258008" y="784481"/>
                    <a:pt x="2230130" y="784481"/>
                  </a:cubicBezTo>
                  <a:cubicBezTo>
                    <a:pt x="2159169" y="783211"/>
                    <a:pt x="1964026" y="784481"/>
                    <a:pt x="1893065" y="783211"/>
                  </a:cubicBezTo>
                  <a:cubicBezTo>
                    <a:pt x="1842379" y="781941"/>
                    <a:pt x="828650" y="790831"/>
                    <a:pt x="777963" y="789561"/>
                  </a:cubicBezTo>
                  <a:cubicBezTo>
                    <a:pt x="765292" y="789561"/>
                    <a:pt x="750086" y="790831"/>
                    <a:pt x="737414" y="790831"/>
                  </a:cubicBezTo>
                  <a:cubicBezTo>
                    <a:pt x="707002" y="790831"/>
                    <a:pt x="679125" y="792101"/>
                    <a:pt x="648713" y="792101"/>
                  </a:cubicBezTo>
                  <a:cubicBezTo>
                    <a:pt x="572683" y="792101"/>
                    <a:pt x="499188" y="790831"/>
                    <a:pt x="423158" y="789561"/>
                  </a:cubicBezTo>
                  <a:cubicBezTo>
                    <a:pt x="377541" y="788291"/>
                    <a:pt x="331923" y="787021"/>
                    <a:pt x="288839" y="785751"/>
                  </a:cubicBezTo>
                  <a:cubicBezTo>
                    <a:pt x="207741" y="784481"/>
                    <a:pt x="126643" y="783211"/>
                    <a:pt x="48260" y="783211"/>
                  </a:cubicBezTo>
                  <a:cubicBezTo>
                    <a:pt x="38100" y="783211"/>
                    <a:pt x="29210" y="783211"/>
                    <a:pt x="19050" y="781941"/>
                  </a:cubicBezTo>
                  <a:cubicBezTo>
                    <a:pt x="10160" y="780671"/>
                    <a:pt x="5080" y="774321"/>
                    <a:pt x="7620" y="765431"/>
                  </a:cubicBezTo>
                  <a:cubicBezTo>
                    <a:pt x="16510" y="733747"/>
                    <a:pt x="12700" y="720352"/>
                    <a:pt x="11430" y="706421"/>
                  </a:cubicBezTo>
                  <a:cubicBezTo>
                    <a:pt x="10160" y="678023"/>
                    <a:pt x="6350" y="650161"/>
                    <a:pt x="7620" y="621764"/>
                  </a:cubicBezTo>
                  <a:cubicBezTo>
                    <a:pt x="5080" y="586400"/>
                    <a:pt x="0" y="148648"/>
                    <a:pt x="7620" y="112749"/>
                  </a:cubicBezTo>
                  <a:cubicBezTo>
                    <a:pt x="8890" y="105783"/>
                    <a:pt x="7620" y="98282"/>
                    <a:pt x="8890" y="91316"/>
                  </a:cubicBezTo>
                  <a:cubicBezTo>
                    <a:pt x="10160" y="80064"/>
                    <a:pt x="12700" y="67741"/>
                    <a:pt x="13970" y="44450"/>
                  </a:cubicBezTo>
                  <a:cubicBezTo>
                    <a:pt x="13970" y="41910"/>
                    <a:pt x="15240" y="39370"/>
                    <a:pt x="16510" y="38100"/>
                  </a:cubicBezTo>
                  <a:cubicBezTo>
                    <a:pt x="38100" y="35560"/>
                    <a:pt x="63285" y="30480"/>
                    <a:pt x="103834" y="29210"/>
                  </a:cubicBezTo>
                  <a:cubicBezTo>
                    <a:pt x="172260" y="25400"/>
                    <a:pt x="240687" y="22860"/>
                    <a:pt x="311648" y="20320"/>
                  </a:cubicBezTo>
                  <a:cubicBezTo>
                    <a:pt x="359800" y="17780"/>
                    <a:pt x="407952" y="16510"/>
                    <a:pt x="453570" y="13970"/>
                  </a:cubicBezTo>
                  <a:cubicBezTo>
                    <a:pt x="499188" y="11430"/>
                    <a:pt x="547340" y="8890"/>
                    <a:pt x="592958" y="8890"/>
                  </a:cubicBezTo>
                  <a:cubicBezTo>
                    <a:pt x="643644" y="7620"/>
                    <a:pt x="694331" y="10160"/>
                    <a:pt x="745017" y="8890"/>
                  </a:cubicBezTo>
                  <a:cubicBezTo>
                    <a:pt x="808375" y="8890"/>
                    <a:pt x="1956423" y="6350"/>
                    <a:pt x="2019781" y="5080"/>
                  </a:cubicBezTo>
                  <a:cubicBezTo>
                    <a:pt x="2080605" y="3810"/>
                    <a:pt x="2141429" y="2540"/>
                    <a:pt x="2204787" y="2540"/>
                  </a:cubicBezTo>
                  <a:cubicBezTo>
                    <a:pt x="2308694" y="1270"/>
                    <a:pt x="2410067" y="0"/>
                    <a:pt x="2513974" y="0"/>
                  </a:cubicBezTo>
                  <a:cubicBezTo>
                    <a:pt x="2557058" y="0"/>
                    <a:pt x="2602676" y="2540"/>
                    <a:pt x="2645759" y="2540"/>
                  </a:cubicBezTo>
                  <a:cubicBezTo>
                    <a:pt x="2764872" y="3810"/>
                    <a:pt x="2886520" y="5080"/>
                    <a:pt x="3005633" y="7620"/>
                  </a:cubicBezTo>
                  <a:cubicBezTo>
                    <a:pt x="3068991" y="8890"/>
                    <a:pt x="3132349" y="12700"/>
                    <a:pt x="3195707" y="16510"/>
                  </a:cubicBezTo>
                  <a:cubicBezTo>
                    <a:pt x="3210913" y="16510"/>
                    <a:pt x="3226119" y="16510"/>
                    <a:pt x="3238790" y="16510"/>
                  </a:cubicBezTo>
                  <a:cubicBezTo>
                    <a:pt x="3255391" y="17780"/>
                    <a:pt x="3264282" y="20320"/>
                    <a:pt x="3274441" y="21590"/>
                  </a:cubicBezTo>
                  <a:close/>
                  <a:moveTo>
                    <a:pt x="3284602" y="778131"/>
                  </a:moveTo>
                  <a:cubicBezTo>
                    <a:pt x="3285871" y="761621"/>
                    <a:pt x="3287141" y="748921"/>
                    <a:pt x="3287141" y="736221"/>
                  </a:cubicBezTo>
                  <a:cubicBezTo>
                    <a:pt x="3285871" y="704278"/>
                    <a:pt x="3284602" y="675880"/>
                    <a:pt x="3284602" y="645339"/>
                  </a:cubicBezTo>
                  <a:cubicBezTo>
                    <a:pt x="3284602" y="631408"/>
                    <a:pt x="3287141" y="617477"/>
                    <a:pt x="3285871" y="603546"/>
                  </a:cubicBezTo>
                  <a:cubicBezTo>
                    <a:pt x="3285871" y="590687"/>
                    <a:pt x="3284602" y="577292"/>
                    <a:pt x="3283332" y="564432"/>
                  </a:cubicBezTo>
                  <a:cubicBezTo>
                    <a:pt x="3278252" y="544608"/>
                    <a:pt x="3266821" y="134181"/>
                    <a:pt x="3266821" y="114356"/>
                  </a:cubicBezTo>
                  <a:cubicBezTo>
                    <a:pt x="3264282" y="97746"/>
                    <a:pt x="3261741" y="80600"/>
                    <a:pt x="3259202" y="63500"/>
                  </a:cubicBezTo>
                  <a:cubicBezTo>
                    <a:pt x="3257932" y="44450"/>
                    <a:pt x="3256661" y="43180"/>
                    <a:pt x="3231188" y="41910"/>
                  </a:cubicBezTo>
                  <a:cubicBezTo>
                    <a:pt x="3223585" y="41910"/>
                    <a:pt x="3218516" y="41910"/>
                    <a:pt x="3210913" y="40640"/>
                  </a:cubicBezTo>
                  <a:cubicBezTo>
                    <a:pt x="3147555" y="36830"/>
                    <a:pt x="3081662" y="31750"/>
                    <a:pt x="3018304" y="30480"/>
                  </a:cubicBezTo>
                  <a:cubicBezTo>
                    <a:pt x="2863711" y="26670"/>
                    <a:pt x="2706583" y="25400"/>
                    <a:pt x="2551989" y="22860"/>
                  </a:cubicBezTo>
                  <a:cubicBezTo>
                    <a:pt x="2529180" y="22860"/>
                    <a:pt x="2503837" y="22860"/>
                    <a:pt x="2481028" y="22860"/>
                  </a:cubicBezTo>
                  <a:cubicBezTo>
                    <a:pt x="2443013" y="22860"/>
                    <a:pt x="2404999" y="22860"/>
                    <a:pt x="2369518" y="22860"/>
                  </a:cubicBezTo>
                  <a:cubicBezTo>
                    <a:pt x="2288420" y="22860"/>
                    <a:pt x="2207321" y="22860"/>
                    <a:pt x="2128757" y="24130"/>
                  </a:cubicBezTo>
                  <a:cubicBezTo>
                    <a:pt x="2060331" y="25400"/>
                    <a:pt x="907214" y="29210"/>
                    <a:pt x="838787" y="29210"/>
                  </a:cubicBezTo>
                  <a:cubicBezTo>
                    <a:pt x="727277" y="29210"/>
                    <a:pt x="615767" y="26670"/>
                    <a:pt x="504257" y="33020"/>
                  </a:cubicBezTo>
                  <a:cubicBezTo>
                    <a:pt x="445967" y="36830"/>
                    <a:pt x="390212" y="36830"/>
                    <a:pt x="334457" y="38100"/>
                  </a:cubicBezTo>
                  <a:cubicBezTo>
                    <a:pt x="238153" y="41910"/>
                    <a:pt x="141849" y="45720"/>
                    <a:pt x="49530" y="50800"/>
                  </a:cubicBezTo>
                  <a:cubicBezTo>
                    <a:pt x="36830" y="50800"/>
                    <a:pt x="34290" y="53340"/>
                    <a:pt x="33020" y="66134"/>
                  </a:cubicBezTo>
                  <a:cubicBezTo>
                    <a:pt x="31750" y="75778"/>
                    <a:pt x="31750" y="85423"/>
                    <a:pt x="30480" y="95067"/>
                  </a:cubicBezTo>
                  <a:cubicBezTo>
                    <a:pt x="29210" y="111141"/>
                    <a:pt x="26670" y="126680"/>
                    <a:pt x="25400" y="142754"/>
                  </a:cubicBezTo>
                  <a:cubicBezTo>
                    <a:pt x="20320" y="159899"/>
                    <a:pt x="26670" y="578899"/>
                    <a:pt x="29210" y="596045"/>
                  </a:cubicBezTo>
                  <a:cubicBezTo>
                    <a:pt x="29210" y="614262"/>
                    <a:pt x="29210" y="633016"/>
                    <a:pt x="30480" y="651233"/>
                  </a:cubicBezTo>
                  <a:cubicBezTo>
                    <a:pt x="30480" y="664628"/>
                    <a:pt x="33020" y="678023"/>
                    <a:pt x="33020" y="691418"/>
                  </a:cubicBezTo>
                  <a:cubicBezTo>
                    <a:pt x="33020" y="705885"/>
                    <a:pt x="33020" y="720352"/>
                    <a:pt x="31750" y="736221"/>
                  </a:cubicBezTo>
                  <a:cubicBezTo>
                    <a:pt x="31750" y="740031"/>
                    <a:pt x="31750" y="742571"/>
                    <a:pt x="31750" y="746381"/>
                  </a:cubicBezTo>
                  <a:cubicBezTo>
                    <a:pt x="31750" y="756541"/>
                    <a:pt x="35560" y="760351"/>
                    <a:pt x="44450" y="760351"/>
                  </a:cubicBezTo>
                  <a:cubicBezTo>
                    <a:pt x="68353" y="760351"/>
                    <a:pt x="103834" y="761621"/>
                    <a:pt x="136780" y="761621"/>
                  </a:cubicBezTo>
                  <a:cubicBezTo>
                    <a:pt x="184932" y="761621"/>
                    <a:pt x="235619" y="759081"/>
                    <a:pt x="283771" y="761621"/>
                  </a:cubicBezTo>
                  <a:cubicBezTo>
                    <a:pt x="362335" y="765431"/>
                    <a:pt x="440899" y="767971"/>
                    <a:pt x="519463" y="766701"/>
                  </a:cubicBezTo>
                  <a:cubicBezTo>
                    <a:pt x="570149" y="765431"/>
                    <a:pt x="618301" y="767971"/>
                    <a:pt x="668988" y="767971"/>
                  </a:cubicBezTo>
                  <a:cubicBezTo>
                    <a:pt x="742483" y="767971"/>
                    <a:pt x="815978" y="766701"/>
                    <a:pt x="889474" y="767971"/>
                  </a:cubicBezTo>
                  <a:cubicBezTo>
                    <a:pt x="998450" y="769241"/>
                    <a:pt x="2194650" y="759081"/>
                    <a:pt x="2306160" y="761621"/>
                  </a:cubicBezTo>
                  <a:cubicBezTo>
                    <a:pt x="2354312" y="762891"/>
                    <a:pt x="2402464" y="764161"/>
                    <a:pt x="2448082" y="764161"/>
                  </a:cubicBezTo>
                  <a:cubicBezTo>
                    <a:pt x="2531715" y="766701"/>
                    <a:pt x="2612813" y="762891"/>
                    <a:pt x="2696445" y="766701"/>
                  </a:cubicBezTo>
                  <a:cubicBezTo>
                    <a:pt x="2764872" y="769241"/>
                    <a:pt x="2833299" y="769241"/>
                    <a:pt x="2901726" y="771781"/>
                  </a:cubicBezTo>
                  <a:cubicBezTo>
                    <a:pt x="3003098" y="775591"/>
                    <a:pt x="3104471" y="778131"/>
                    <a:pt x="3205844" y="779401"/>
                  </a:cubicBezTo>
                  <a:cubicBezTo>
                    <a:pt x="3243859" y="779401"/>
                    <a:pt x="3264282" y="778131"/>
                    <a:pt x="3284602" y="778131"/>
                  </a:cubicBezTo>
                  <a:close/>
                </a:path>
              </a:pathLst>
            </a:custGeom>
            <a:solidFill>
              <a:srgbClr val="000000"/>
            </a:solidFill>
          </p:spPr>
          <p:txBody>
            <a:bodyPr/>
            <a:lstStyle/>
            <a:p>
              <a:endParaRPr lang="vi-VN"/>
            </a:p>
          </p:txBody>
        </p:sp>
      </p:gr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7091">
            <a:off x="15159557" y="8254685"/>
            <a:ext cx="1996118" cy="671422"/>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9232" flipH="1">
            <a:off x="81743" y="7081299"/>
            <a:ext cx="1450718" cy="2770468"/>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2520" y="9055145"/>
            <a:ext cx="1626969" cy="1298617"/>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47831" y="245543"/>
            <a:ext cx="2956965" cy="1940844"/>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87605">
            <a:off x="-358794" y="-276437"/>
            <a:ext cx="4377447" cy="4114800"/>
          </a:xfrm>
          <a:prstGeom prst="rect">
            <a:avLst/>
          </a:prstGeom>
        </p:spPr>
      </p:pic>
      <p:pic>
        <p:nvPicPr>
          <p:cNvPr id="28" name="Picture 2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27260">
            <a:off x="7086350" y="9546924"/>
            <a:ext cx="1411197" cy="351516"/>
          </a:xfrm>
          <a:prstGeom prst="rect">
            <a:avLst/>
          </a:prstGeom>
        </p:spPr>
      </p:pic>
      <p:sp>
        <p:nvSpPr>
          <p:cNvPr id="2" name="TextBox 1">
            <a:extLst>
              <a:ext uri="{FF2B5EF4-FFF2-40B4-BE49-F238E27FC236}">
                <a16:creationId xmlns:a16="http://schemas.microsoft.com/office/drawing/2014/main" id="{8F020180-7706-3F57-A4F1-43E7C8D65E19}"/>
              </a:ext>
            </a:extLst>
          </p:cNvPr>
          <p:cNvSpPr txBox="1"/>
          <p:nvPr/>
        </p:nvSpPr>
        <p:spPr>
          <a:xfrm>
            <a:off x="2209800" y="3117376"/>
            <a:ext cx="14706600"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Bình </a:t>
            </a:r>
            <a:r>
              <a:rPr lang="en-US" sz="4000" dirty="0" err="1">
                <a:latin typeface="Arial" panose="020B0604020202020204" pitchFamily="34" charset="0"/>
                <a:cs typeface="Arial" panose="020B0604020202020204" pitchFamily="34" charset="0"/>
              </a:rPr>
              <a:t>phỏng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vấn</a:t>
            </a:r>
            <a:r>
              <a:rPr lang="en-US" sz="4000" dirty="0">
                <a:latin typeface="Arial" panose="020B0604020202020204" pitchFamily="34" charset="0"/>
                <a:cs typeface="Arial" panose="020B0604020202020204" pitchFamily="34" charset="0"/>
              </a:rPr>
              <a:t> 50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30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p:txBody>
      </p:sp>
      <p:cxnSp>
        <p:nvCxnSpPr>
          <p:cNvPr id="4" name="Straight Connector 3">
            <a:extLst>
              <a:ext uri="{FF2B5EF4-FFF2-40B4-BE49-F238E27FC236}">
                <a16:creationId xmlns:a16="http://schemas.microsoft.com/office/drawing/2014/main" id="{C632E87A-42FC-BFCB-910A-F3EA7494D256}"/>
              </a:ext>
            </a:extLst>
          </p:cNvPr>
          <p:cNvCxnSpPr>
            <a:cxnSpLocks/>
          </p:cNvCxnSpPr>
          <p:nvPr/>
        </p:nvCxnSpPr>
        <p:spPr>
          <a:xfrm>
            <a:off x="6104201" y="3949210"/>
            <a:ext cx="258259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2DEA105-C808-52FB-013D-640678FCC4FC}"/>
              </a:ext>
            </a:extLst>
          </p:cNvPr>
          <p:cNvCxnSpPr>
            <a:cxnSpLocks/>
          </p:cNvCxnSpPr>
          <p:nvPr/>
        </p:nvCxnSpPr>
        <p:spPr>
          <a:xfrm>
            <a:off x="9210610" y="4914900"/>
            <a:ext cx="1765754"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5253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BC32A39D-763B-596D-494E-295EFA675745}"/>
            </a:ext>
          </a:extLst>
        </p:cNvPr>
        <p:cNvGrpSpPr/>
        <p:nvPr/>
      </p:nvGrpSpPr>
      <p:grpSpPr>
        <a:xfrm>
          <a:off x="0" y="0"/>
          <a:ext cx="0" cy="0"/>
          <a:chOff x="0" y="0"/>
          <a:chExt cx="0" cy="0"/>
        </a:xfrm>
      </p:grpSpPr>
      <p:pic>
        <p:nvPicPr>
          <p:cNvPr id="89" name="Google Shape;89;p2" descr="https://lh3.googleusercontent.com/-Tk55LJDFflU/WsHNwwaiKSI/AAAAAAAAB6g/jFfcR8uLDVMfXANO8wdQVpwHcT3NMu_AQCHMYCw/h136/5-mau_slide_powerpoint_dep_ctu.vn_(27).gif">
            <a:extLst>
              <a:ext uri="{FF2B5EF4-FFF2-40B4-BE49-F238E27FC236}">
                <a16:creationId xmlns:a16="http://schemas.microsoft.com/office/drawing/2014/main" id="{99A1A267-1848-D4EC-FA95-22227C24FC3E}"/>
              </a:ext>
            </a:extLst>
          </p:cNvPr>
          <p:cNvPicPr preferRelativeResize="0"/>
          <p:nvPr/>
        </p:nvPicPr>
        <p:blipFill rotWithShape="1">
          <a:blip r:embed="rId3">
            <a:alphaModFix/>
          </a:blip>
          <a:srcRect/>
          <a:stretch/>
        </p:blipFill>
        <p:spPr>
          <a:xfrm>
            <a:off x="673490" y="7469945"/>
            <a:ext cx="4548011" cy="2817056"/>
          </a:xfrm>
          <a:prstGeom prst="rect">
            <a:avLst/>
          </a:prstGeom>
          <a:noFill/>
          <a:ln>
            <a:noFill/>
          </a:ln>
        </p:spPr>
      </p:pic>
      <p:sp>
        <p:nvSpPr>
          <p:cNvPr id="91" name="Google Shape;91;p2">
            <a:extLst>
              <a:ext uri="{FF2B5EF4-FFF2-40B4-BE49-F238E27FC236}">
                <a16:creationId xmlns:a16="http://schemas.microsoft.com/office/drawing/2014/main" id="{F55AC1A3-8E0D-162E-4C72-B7804D2EF0DE}"/>
              </a:ext>
            </a:extLst>
          </p:cNvPr>
          <p:cNvSpPr/>
          <p:nvPr/>
        </p:nvSpPr>
        <p:spPr>
          <a:xfrm>
            <a:off x="3571876" y="2004805"/>
            <a:ext cx="12087224" cy="3877924"/>
          </a:xfrm>
          <a:prstGeom prst="rect">
            <a:avLst/>
          </a:prstGeom>
          <a:solidFill>
            <a:srgbClr val="00B0F0"/>
          </a:solidFill>
          <a:ln>
            <a:noFill/>
          </a:ln>
        </p:spPr>
        <p:txBody>
          <a:bodyPr spcFirstLastPara="1" wrap="square" lIns="137138" tIns="68550" rIns="137138" bIns="68550" anchor="t" anchorCtr="0">
            <a:spAutoFit/>
          </a:bodyPr>
          <a:lstStyle/>
          <a:p>
            <a:pPr algn="ctr"/>
            <a:r>
              <a:rPr lang="en-US" sz="8100" b="1" dirty="0" err="1">
                <a:solidFill>
                  <a:schemeClr val="accent4"/>
                </a:solidFill>
                <a:latin typeface="Times New Roman"/>
                <a:ea typeface="Times New Roman"/>
                <a:cs typeface="Times New Roman"/>
                <a:sym typeface="Times New Roman"/>
              </a:rPr>
              <a:t>Trân</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trọng</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cảm</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ơn</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các</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thầy</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cô</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và</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các</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em</a:t>
            </a:r>
            <a:r>
              <a:rPr lang="en-US" sz="8100" b="1" dirty="0">
                <a:solidFill>
                  <a:schemeClr val="accent4"/>
                </a:solidFill>
                <a:latin typeface="Times New Roman"/>
                <a:ea typeface="Times New Roman"/>
                <a:cs typeface="Times New Roman"/>
                <a:sym typeface="Times New Roman"/>
              </a:rPr>
              <a:t>. </a:t>
            </a:r>
          </a:p>
          <a:p>
            <a:pPr algn="ctr"/>
            <a:r>
              <a:rPr lang="en-US" sz="8100" b="1" dirty="0">
                <a:solidFill>
                  <a:schemeClr val="accent4"/>
                </a:solidFill>
                <a:latin typeface="Times New Roman"/>
                <a:ea typeface="Times New Roman"/>
                <a:cs typeface="Times New Roman"/>
                <a:sym typeface="Times New Roman"/>
              </a:rPr>
              <a:t>Xin </a:t>
            </a:r>
            <a:r>
              <a:rPr lang="en-US" sz="8100" b="1" dirty="0" err="1">
                <a:solidFill>
                  <a:schemeClr val="accent4"/>
                </a:solidFill>
                <a:latin typeface="Times New Roman"/>
                <a:ea typeface="Times New Roman"/>
                <a:cs typeface="Times New Roman"/>
                <a:sym typeface="Times New Roman"/>
              </a:rPr>
              <a:t>chào</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và</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hẹn</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gặp</a:t>
            </a:r>
            <a:r>
              <a:rPr lang="en-US" sz="8100" b="1" dirty="0">
                <a:solidFill>
                  <a:schemeClr val="accent4"/>
                </a:solidFill>
                <a:latin typeface="Times New Roman"/>
                <a:ea typeface="Times New Roman"/>
                <a:cs typeface="Times New Roman"/>
                <a:sym typeface="Times New Roman"/>
              </a:rPr>
              <a:t> </a:t>
            </a:r>
            <a:r>
              <a:rPr lang="en-US" sz="8100" b="1" dirty="0" err="1">
                <a:solidFill>
                  <a:schemeClr val="accent4"/>
                </a:solidFill>
                <a:latin typeface="Times New Roman"/>
                <a:ea typeface="Times New Roman"/>
                <a:cs typeface="Times New Roman"/>
                <a:sym typeface="Times New Roman"/>
              </a:rPr>
              <a:t>lại</a:t>
            </a:r>
            <a:r>
              <a:rPr lang="en-US" sz="8100" b="1" dirty="0">
                <a:solidFill>
                  <a:schemeClr val="accent4"/>
                </a:solidFill>
                <a:latin typeface="Times New Roman"/>
                <a:ea typeface="Times New Roman"/>
                <a:cs typeface="Times New Roman"/>
                <a:sym typeface="Times New Roman"/>
              </a:rPr>
              <a:t>!!!</a:t>
            </a:r>
            <a:endParaRPr sz="2700" dirty="0"/>
          </a:p>
        </p:txBody>
      </p:sp>
      <p:sp>
        <p:nvSpPr>
          <p:cNvPr id="92" name="Google Shape;92;p2">
            <a:extLst>
              <a:ext uri="{FF2B5EF4-FFF2-40B4-BE49-F238E27FC236}">
                <a16:creationId xmlns:a16="http://schemas.microsoft.com/office/drawing/2014/main" id="{F223AF20-E042-8FD5-A953-75999AA924BB}"/>
              </a:ext>
            </a:extLst>
          </p:cNvPr>
          <p:cNvSpPr txBox="1"/>
          <p:nvPr/>
        </p:nvSpPr>
        <p:spPr>
          <a:xfrm flipH="1">
            <a:off x="3733799" y="6210300"/>
            <a:ext cx="12439650" cy="2077431"/>
          </a:xfrm>
          <a:prstGeom prst="rect">
            <a:avLst/>
          </a:prstGeom>
          <a:solidFill>
            <a:schemeClr val="accent2"/>
          </a:solidFill>
          <a:ln>
            <a:solidFill>
              <a:srgbClr val="00B0F0"/>
            </a:solidFill>
          </a:ln>
        </p:spPr>
        <p:txBody>
          <a:bodyPr spcFirstLastPara="1" wrap="square" lIns="137138" tIns="68550" rIns="137138" bIns="68550" anchor="t" anchorCtr="0">
            <a:spAutoFit/>
          </a:bodyPr>
          <a:lstStyle/>
          <a:p>
            <a:pPr algn="ctr">
              <a:lnSpc>
                <a:spcPct val="150000"/>
              </a:lnSpc>
            </a:pPr>
            <a:r>
              <a:rPr lang="en-US" sz="4200" b="1" dirty="0" err="1">
                <a:solidFill>
                  <a:srgbClr val="FFFF00"/>
                </a:solidFill>
                <a:latin typeface="Times New Roman" panose="02020603050405020304" pitchFamily="18" charset="0"/>
                <a:ea typeface="Tahoma"/>
                <a:cs typeface="Times New Roman" panose="02020603050405020304" pitchFamily="18" charset="0"/>
                <a:sym typeface="Tahoma"/>
              </a:rPr>
              <a:t>Giáo</a:t>
            </a:r>
            <a:r>
              <a:rPr lang="en-US" sz="4200" b="1" dirty="0">
                <a:solidFill>
                  <a:srgbClr val="FFFF00"/>
                </a:solidFill>
                <a:latin typeface="Times New Roman" panose="02020603050405020304" pitchFamily="18" charset="0"/>
                <a:ea typeface="Tahoma"/>
                <a:cs typeface="Times New Roman" panose="02020603050405020304" pitchFamily="18" charset="0"/>
                <a:sym typeface="Tahoma"/>
              </a:rPr>
              <a:t> </a:t>
            </a:r>
            <a:r>
              <a:rPr lang="en-US" sz="4200" b="1" dirty="0" err="1">
                <a:solidFill>
                  <a:srgbClr val="FFFF00"/>
                </a:solidFill>
                <a:latin typeface="Times New Roman" panose="02020603050405020304" pitchFamily="18" charset="0"/>
                <a:ea typeface="Tahoma"/>
                <a:cs typeface="Times New Roman" panose="02020603050405020304" pitchFamily="18" charset="0"/>
                <a:sym typeface="Tahoma"/>
              </a:rPr>
              <a:t>viên</a:t>
            </a:r>
            <a:r>
              <a:rPr lang="en-US" sz="4200" b="1" dirty="0">
                <a:solidFill>
                  <a:srgbClr val="FFFF00"/>
                </a:solidFill>
                <a:latin typeface="Times New Roman" panose="02020603050405020304" pitchFamily="18" charset="0"/>
                <a:ea typeface="Tahoma"/>
                <a:cs typeface="Times New Roman" panose="02020603050405020304" pitchFamily="18" charset="0"/>
                <a:sym typeface="Tahoma"/>
              </a:rPr>
              <a:t>: </a:t>
            </a:r>
            <a:r>
              <a:rPr lang="en-US" sz="4200" b="1" dirty="0" err="1">
                <a:solidFill>
                  <a:srgbClr val="FFFF00"/>
                </a:solidFill>
                <a:latin typeface="Times New Roman" panose="02020603050405020304" pitchFamily="18" charset="0"/>
                <a:ea typeface="Tahoma"/>
                <a:cs typeface="Times New Roman" panose="02020603050405020304" pitchFamily="18" charset="0"/>
                <a:sym typeface="Tahoma"/>
              </a:rPr>
              <a:t>Nguyễn</a:t>
            </a:r>
            <a:r>
              <a:rPr lang="en-US" sz="4200" b="1" dirty="0">
                <a:solidFill>
                  <a:srgbClr val="FFFF00"/>
                </a:solidFill>
                <a:latin typeface="Times New Roman" panose="02020603050405020304" pitchFamily="18" charset="0"/>
                <a:ea typeface="Tahoma"/>
                <a:cs typeface="Times New Roman" panose="02020603050405020304" pitchFamily="18" charset="0"/>
                <a:sym typeface="Tahoma"/>
              </a:rPr>
              <a:t> </a:t>
            </a:r>
            <a:r>
              <a:rPr lang="en-US" sz="4200" b="1" dirty="0" err="1">
                <a:solidFill>
                  <a:srgbClr val="FFFF00"/>
                </a:solidFill>
                <a:latin typeface="Times New Roman" panose="02020603050405020304" pitchFamily="18" charset="0"/>
                <a:ea typeface="Tahoma"/>
                <a:cs typeface="Times New Roman" panose="02020603050405020304" pitchFamily="18" charset="0"/>
                <a:sym typeface="Tahoma"/>
              </a:rPr>
              <a:t>Đức</a:t>
            </a:r>
            <a:r>
              <a:rPr lang="en-US" sz="4200" b="1" dirty="0">
                <a:solidFill>
                  <a:srgbClr val="FFFF00"/>
                </a:solidFill>
                <a:latin typeface="Times New Roman" panose="02020603050405020304" pitchFamily="18" charset="0"/>
                <a:ea typeface="Tahoma"/>
                <a:cs typeface="Times New Roman" panose="02020603050405020304" pitchFamily="18" charset="0"/>
                <a:sym typeface="Tahoma"/>
              </a:rPr>
              <a:t> </a:t>
            </a:r>
            <a:r>
              <a:rPr lang="en-US" sz="4200" b="1" dirty="0" err="1">
                <a:solidFill>
                  <a:srgbClr val="FFFF00"/>
                </a:solidFill>
                <a:latin typeface="Times New Roman" panose="02020603050405020304" pitchFamily="18" charset="0"/>
                <a:ea typeface="Tahoma"/>
                <a:cs typeface="Times New Roman" panose="02020603050405020304" pitchFamily="18" charset="0"/>
                <a:sym typeface="Tahoma"/>
              </a:rPr>
              <a:t>Thuận</a:t>
            </a:r>
            <a:r>
              <a:rPr lang="en-US" sz="4200" b="1" dirty="0">
                <a:solidFill>
                  <a:srgbClr val="FFFF00"/>
                </a:solidFill>
                <a:latin typeface="Times New Roman" panose="02020603050405020304" pitchFamily="18" charset="0"/>
                <a:ea typeface="Tahoma"/>
                <a:cs typeface="Times New Roman" panose="02020603050405020304" pitchFamily="18" charset="0"/>
                <a:sym typeface="Tahoma"/>
              </a:rPr>
              <a:t> </a:t>
            </a:r>
            <a:endParaRPr sz="4200" dirty="0">
              <a:latin typeface="Times New Roman" panose="02020603050405020304" pitchFamily="18" charset="0"/>
              <a:cs typeface="Times New Roman" panose="02020603050405020304" pitchFamily="18" charset="0"/>
            </a:endParaRPr>
          </a:p>
          <a:p>
            <a:pPr algn="ctr">
              <a:lnSpc>
                <a:spcPct val="150000"/>
              </a:lnSpc>
            </a:pPr>
            <a:r>
              <a:rPr lang="en-US" sz="4200" b="1" dirty="0" err="1">
                <a:solidFill>
                  <a:srgbClr val="FFFF00"/>
                </a:solidFill>
                <a:latin typeface="Times New Roman" panose="02020603050405020304" pitchFamily="18" charset="0"/>
                <a:ea typeface="Tahoma"/>
                <a:cs typeface="Times New Roman" panose="02020603050405020304" pitchFamily="18" charset="0"/>
                <a:sym typeface="Tahoma"/>
              </a:rPr>
              <a:t>Trường</a:t>
            </a:r>
            <a:r>
              <a:rPr lang="en-US" sz="4200" b="1" dirty="0">
                <a:solidFill>
                  <a:srgbClr val="FFFF00"/>
                </a:solidFill>
                <a:latin typeface="Times New Roman" panose="02020603050405020304" pitchFamily="18" charset="0"/>
                <a:ea typeface="Tahoma"/>
                <a:cs typeface="Times New Roman" panose="02020603050405020304" pitchFamily="18" charset="0"/>
                <a:sym typeface="Tahoma"/>
              </a:rPr>
              <a:t>: THCS TTNT </a:t>
            </a:r>
            <a:r>
              <a:rPr lang="en-US" sz="4200" b="1" dirty="0" err="1">
                <a:solidFill>
                  <a:srgbClr val="FFFF00"/>
                </a:solidFill>
                <a:latin typeface="Times New Roman" panose="02020603050405020304" pitchFamily="18" charset="0"/>
                <a:ea typeface="Tahoma"/>
                <a:cs typeface="Times New Roman" panose="02020603050405020304" pitchFamily="18" charset="0"/>
                <a:sym typeface="Tahoma"/>
              </a:rPr>
              <a:t>Phong</a:t>
            </a:r>
            <a:r>
              <a:rPr lang="en-US" sz="4200" b="1" dirty="0">
                <a:solidFill>
                  <a:srgbClr val="FFFF00"/>
                </a:solidFill>
                <a:latin typeface="Times New Roman" panose="02020603050405020304" pitchFamily="18" charset="0"/>
                <a:ea typeface="Tahoma"/>
                <a:cs typeface="Times New Roman" panose="02020603050405020304" pitchFamily="18" charset="0"/>
                <a:sym typeface="Tahoma"/>
              </a:rPr>
              <a:t> </a:t>
            </a:r>
            <a:r>
              <a:rPr lang="en-US" sz="4200" b="1" dirty="0" err="1">
                <a:solidFill>
                  <a:srgbClr val="FFFF00"/>
                </a:solidFill>
                <a:latin typeface="Times New Roman" panose="02020603050405020304" pitchFamily="18" charset="0"/>
                <a:ea typeface="Tahoma"/>
                <a:cs typeface="Times New Roman" panose="02020603050405020304" pitchFamily="18" charset="0"/>
                <a:sym typeface="Tahoma"/>
              </a:rPr>
              <a:t>Hải</a:t>
            </a:r>
            <a:endParaRPr sz="4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251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anim calcmode="lin" valueType="num">
                                      <p:cBhvr>
                                        <p:cTn id="8" dur="1000" fill="hold"/>
                                        <p:tgtEl>
                                          <p:spTgt spid="91"/>
                                        </p:tgtEl>
                                        <p:attrNameLst>
                                          <p:attrName>ppt_x</p:attrName>
                                        </p:attrNameLst>
                                      </p:cBhvr>
                                      <p:tavLst>
                                        <p:tav tm="0">
                                          <p:val>
                                            <p:strVal val="#ppt_x"/>
                                          </p:val>
                                        </p:tav>
                                        <p:tav tm="100000">
                                          <p:val>
                                            <p:strVal val="#ppt_x"/>
                                          </p:val>
                                        </p:tav>
                                      </p:tavLst>
                                    </p:anim>
                                    <p:anim calcmode="lin" valueType="num">
                                      <p:cBhvr>
                                        <p:cTn id="9"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0" nodeType="clickEffect">
                                  <p:stCondLst>
                                    <p:cond delay="0"/>
                                  </p:stCondLst>
                                  <p:childTnLst>
                                    <p:animEffect transition="out" filter="circle(out)">
                                      <p:cBhvr>
                                        <p:cTn id="13" dur="2000"/>
                                        <p:tgtEl>
                                          <p:spTgt spid="92"/>
                                        </p:tgtEl>
                                      </p:cBhvr>
                                    </p:animEffect>
                                    <p:set>
                                      <p:cBhvr>
                                        <p:cTn id="14" dur="1" fill="hold">
                                          <p:stCondLst>
                                            <p:cond delay="1999"/>
                                          </p:stCondLst>
                                        </p:cTn>
                                        <p:tgtEl>
                                          <p:spTgt spid="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3314702" y="0"/>
            <a:ext cx="11658594" cy="6451992"/>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4129167" y="6085986"/>
            <a:ext cx="10029669" cy="969496"/>
          </a:xfrm>
          <a:prstGeom prst="rect">
            <a:avLst/>
          </a:prstGeom>
          <a:noFill/>
        </p:spPr>
        <p:txBody>
          <a:bodyPr wrap="none" lIns="137160" tIns="68580" rIns="137160" bIns="68580">
            <a:spAutoFit/>
          </a:bodyPr>
          <a:lstStyle/>
          <a:p>
            <a:pPr algn="ctr" defTabSz="1371600">
              <a:defRPr/>
            </a:pPr>
            <a:r>
              <a:rPr lang="en-US" sz="54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a:t>
            </a:r>
            <a:r>
              <a:rPr lang="vi-VN" sz="54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5400" b="1">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42889" y="-1200150"/>
            <a:ext cx="914400" cy="914400"/>
          </a:xfrm>
          <a:prstGeom prst="rect">
            <a:avLst/>
          </a:prstGeom>
        </p:spPr>
      </p:pic>
    </p:spTree>
    <p:extLst>
      <p:ext uri="{BB962C8B-B14F-4D97-AF65-F5344CB8AC3E}">
        <p14:creationId xmlns:p14="http://schemas.microsoft.com/office/powerpoint/2010/main" val="23471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2759026"/>
            <a:ext cx="18288000" cy="171261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7761989"/>
            <a:ext cx="18288000" cy="171261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9463148"/>
            <a:ext cx="9143999" cy="50222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2" y="9463148"/>
            <a:ext cx="9143999" cy="50222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461944"/>
            <a:ext cx="9143999" cy="50222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1" y="4461944"/>
            <a:ext cx="9143999" cy="502229"/>
          </a:xfrm>
          <a:prstGeom prst="rect">
            <a:avLst/>
          </a:prstGeom>
        </p:spPr>
      </p:pic>
      <p:sp>
        <p:nvSpPr>
          <p:cNvPr id="42" name="Flowchart: Summing Junction 41">
            <a:hlinkClick r:id="rId4" action="ppaction://hlinksldjump"/>
            <a:extLst>
              <a:ext uri="{FF2B5EF4-FFF2-40B4-BE49-F238E27FC236}">
                <a16:creationId xmlns:a16="http://schemas.microsoft.com/office/drawing/2014/main" id="{E51D645D-F5EB-48AD-9720-05E0BE57DF46}"/>
              </a:ext>
            </a:extLst>
          </p:cNvPr>
          <p:cNvSpPr/>
          <p:nvPr/>
        </p:nvSpPr>
        <p:spPr>
          <a:xfrm>
            <a:off x="16916400" y="9233191"/>
            <a:ext cx="973602" cy="973602"/>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3" name="Picture 2">
            <a:hlinkClick r:id="rId5" action="ppaction://hlinksldjump"/>
            <a:extLst>
              <a:ext uri="{FF2B5EF4-FFF2-40B4-BE49-F238E27FC236}">
                <a16:creationId xmlns:a16="http://schemas.microsoft.com/office/drawing/2014/main" id="{B76E78E7-BF67-F629-F408-6DA4E13A2443}"/>
              </a:ext>
            </a:extLst>
          </p:cNvPr>
          <p:cNvPicPr>
            <a:picLocks noChangeAspect="1"/>
          </p:cNvPicPr>
          <p:nvPr/>
        </p:nvPicPr>
        <p:blipFill>
          <a:blip r:embed="rId6"/>
          <a:stretch>
            <a:fillRect/>
          </a:stretch>
        </p:blipFill>
        <p:spPr>
          <a:xfrm>
            <a:off x="775074" y="317599"/>
            <a:ext cx="3445430" cy="4078262"/>
          </a:xfrm>
          <a:prstGeom prst="rect">
            <a:avLst/>
          </a:prstGeom>
        </p:spPr>
      </p:pic>
      <p:pic>
        <p:nvPicPr>
          <p:cNvPr id="2" name="Picture 1">
            <a:hlinkClick r:id="rId7" action="ppaction://hlinksldjump"/>
            <a:extLst>
              <a:ext uri="{FF2B5EF4-FFF2-40B4-BE49-F238E27FC236}">
                <a16:creationId xmlns:a16="http://schemas.microsoft.com/office/drawing/2014/main" id="{C2428B6B-1DF9-3B2C-8C48-8CE04B59F238}"/>
              </a:ext>
            </a:extLst>
          </p:cNvPr>
          <p:cNvPicPr>
            <a:picLocks noChangeAspect="1"/>
          </p:cNvPicPr>
          <p:nvPr/>
        </p:nvPicPr>
        <p:blipFill>
          <a:blip r:embed="rId8"/>
          <a:stretch>
            <a:fillRect/>
          </a:stretch>
        </p:blipFill>
        <p:spPr>
          <a:xfrm>
            <a:off x="6121434" y="171461"/>
            <a:ext cx="4145757" cy="4100694"/>
          </a:xfrm>
          <a:prstGeom prst="rect">
            <a:avLst/>
          </a:prstGeom>
        </p:spPr>
      </p:pic>
      <p:pic>
        <p:nvPicPr>
          <p:cNvPr id="4" name="Picture 3">
            <a:hlinkClick r:id="rId9" action="ppaction://hlinksldjump"/>
            <a:extLst>
              <a:ext uri="{FF2B5EF4-FFF2-40B4-BE49-F238E27FC236}">
                <a16:creationId xmlns:a16="http://schemas.microsoft.com/office/drawing/2014/main" id="{509F8A93-ECD7-5CD5-7E34-AD758B4956C2}"/>
              </a:ext>
            </a:extLst>
          </p:cNvPr>
          <p:cNvPicPr>
            <a:picLocks noChangeAspect="1"/>
          </p:cNvPicPr>
          <p:nvPr/>
        </p:nvPicPr>
        <p:blipFill>
          <a:blip r:embed="rId10"/>
          <a:stretch>
            <a:fillRect/>
          </a:stretch>
        </p:blipFill>
        <p:spPr>
          <a:xfrm>
            <a:off x="11963400" y="179843"/>
            <a:ext cx="3886200" cy="4078451"/>
          </a:xfrm>
          <a:prstGeom prst="rect">
            <a:avLst/>
          </a:prstGeom>
        </p:spPr>
      </p:pic>
      <p:pic>
        <p:nvPicPr>
          <p:cNvPr id="5" name="Picture 4">
            <a:hlinkClick r:id="rId11" action="ppaction://hlinksldjump"/>
            <a:extLst>
              <a:ext uri="{FF2B5EF4-FFF2-40B4-BE49-F238E27FC236}">
                <a16:creationId xmlns:a16="http://schemas.microsoft.com/office/drawing/2014/main" id="{538AFB8C-D597-90D2-3606-53CAB0617185}"/>
              </a:ext>
            </a:extLst>
          </p:cNvPr>
          <p:cNvPicPr>
            <a:picLocks noChangeAspect="1"/>
          </p:cNvPicPr>
          <p:nvPr/>
        </p:nvPicPr>
        <p:blipFill>
          <a:blip r:embed="rId12"/>
          <a:stretch>
            <a:fillRect/>
          </a:stretch>
        </p:blipFill>
        <p:spPr>
          <a:xfrm>
            <a:off x="426351" y="5393429"/>
            <a:ext cx="3655948" cy="3856091"/>
          </a:xfrm>
          <a:prstGeom prst="rect">
            <a:avLst/>
          </a:prstGeom>
        </p:spPr>
      </p:pic>
      <p:pic>
        <p:nvPicPr>
          <p:cNvPr id="6" name="Picture 5">
            <a:hlinkClick r:id="rId13" action="ppaction://hlinksldjump"/>
            <a:extLst>
              <a:ext uri="{FF2B5EF4-FFF2-40B4-BE49-F238E27FC236}">
                <a16:creationId xmlns:a16="http://schemas.microsoft.com/office/drawing/2014/main" id="{54ED1E96-5F95-0E69-B9AD-3AB67AA74E3F}"/>
              </a:ext>
            </a:extLst>
          </p:cNvPr>
          <p:cNvPicPr>
            <a:picLocks noChangeAspect="1"/>
          </p:cNvPicPr>
          <p:nvPr/>
        </p:nvPicPr>
        <p:blipFill>
          <a:blip r:embed="rId14"/>
          <a:stretch>
            <a:fillRect/>
          </a:stretch>
        </p:blipFill>
        <p:spPr>
          <a:xfrm>
            <a:off x="5679893" y="5248532"/>
            <a:ext cx="4052460" cy="4108940"/>
          </a:xfrm>
          <a:prstGeom prst="rect">
            <a:avLst/>
          </a:prstGeom>
        </p:spPr>
      </p:pic>
      <p:pic>
        <p:nvPicPr>
          <p:cNvPr id="7" name="Picture 6">
            <a:hlinkClick r:id="rId15" action="ppaction://hlinksldjump"/>
            <a:extLst>
              <a:ext uri="{FF2B5EF4-FFF2-40B4-BE49-F238E27FC236}">
                <a16:creationId xmlns:a16="http://schemas.microsoft.com/office/drawing/2014/main" id="{A89DC836-C879-C476-DC75-42D0E6A5EC4E}"/>
              </a:ext>
            </a:extLst>
          </p:cNvPr>
          <p:cNvPicPr>
            <a:picLocks noChangeAspect="1"/>
          </p:cNvPicPr>
          <p:nvPr/>
        </p:nvPicPr>
        <p:blipFill>
          <a:blip r:embed="rId16"/>
          <a:stretch>
            <a:fillRect/>
          </a:stretch>
        </p:blipFill>
        <p:spPr>
          <a:xfrm>
            <a:off x="11762716" y="5253760"/>
            <a:ext cx="3649530" cy="3930262"/>
          </a:xfrm>
          <a:prstGeom prst="rect">
            <a:avLst/>
          </a:prstGeom>
        </p:spPr>
      </p:pic>
    </p:spTree>
    <p:extLst>
      <p:ext uri="{BB962C8B-B14F-4D97-AF65-F5344CB8AC3E}">
        <p14:creationId xmlns:p14="http://schemas.microsoft.com/office/powerpoint/2010/main" val="416090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1" presetClass="exit" presetSubtype="1" fill="hold" nodeType="clickEffect">
                                  <p:stCondLst>
                                    <p:cond delay="0"/>
                                  </p:stCondLst>
                                  <p:childTnLst>
                                    <p:animEffect transition="out" filter="wheel(1)">
                                      <p:cBhvr>
                                        <p:cTn id="12" dur="2000"/>
                                        <p:tgtEl>
                                          <p:spTgt spid="2"/>
                                        </p:tgtEl>
                                      </p:cBhvr>
                                    </p:animEffect>
                                    <p:set>
                                      <p:cBhvr>
                                        <p:cTn id="13"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1" presetClass="exit" presetSubtype="1" fill="hold" nodeType="clickEffect">
                                  <p:stCondLst>
                                    <p:cond delay="0"/>
                                  </p:stCondLst>
                                  <p:childTnLst>
                                    <p:animEffect transition="out" filter="wheel(1)">
                                      <p:cBhvr>
                                        <p:cTn id="24" dur="2000"/>
                                        <p:tgtEl>
                                          <p:spTgt spid="5"/>
                                        </p:tgtEl>
                                      </p:cBhvr>
                                    </p:animEffect>
                                    <p:set>
                                      <p:cBhvr>
                                        <p:cTn id="25"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45" presetClass="exit" presetSubtype="0" fill="hold" nodeType="clickEffect">
                                  <p:stCondLst>
                                    <p:cond delay="0"/>
                                  </p:stCondLst>
                                  <p:childTnLst>
                                    <p:animEffect transition="out" filter="fade">
                                      <p:cBhvr>
                                        <p:cTn id="38" dur="2000"/>
                                        <p:tgtEl>
                                          <p:spTgt spid="7"/>
                                        </p:tgtEl>
                                      </p:cBhvr>
                                    </p:animEffect>
                                    <p:anim calcmode="lin" valueType="num">
                                      <p:cBhvr>
                                        <p:cTn id="39"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0" dur="2000"/>
                                        <p:tgtEl>
                                          <p:spTgt spid="7"/>
                                        </p:tgtEl>
                                        <p:attrNameLst>
                                          <p:attrName>ppt_h</p:attrName>
                                        </p:attrNameLst>
                                      </p:cBhvr>
                                      <p:tavLst>
                                        <p:tav tm="0">
                                          <p:val>
                                            <p:strVal val="ppt_h"/>
                                          </p:val>
                                        </p:tav>
                                        <p:tav tm="100000">
                                          <p:val>
                                            <p:strVal val="ppt_h"/>
                                          </p:val>
                                        </p:tav>
                                      </p:tavLst>
                                    </p:anim>
                                    <p:set>
                                      <p:cBhvr>
                                        <p:cTn id="41"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18" name="Picture 17">
            <a:extLst>
              <a:ext uri="{FF2B5EF4-FFF2-40B4-BE49-F238E27FC236}">
                <a16:creationId xmlns:a16="http://schemas.microsoft.com/office/drawing/2014/main" id="{64CF8E18-12B2-4D28-B056-C61B514E9B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362" y="224712"/>
            <a:ext cx="14100533" cy="6899988"/>
          </a:xfrm>
          <a:prstGeom prst="rect">
            <a:avLst/>
          </a:prstGeom>
        </p:spPr>
      </p:pic>
      <p:sp>
        <p:nvSpPr>
          <p:cNvPr id="32" name="Rectangle 31">
            <a:extLst>
              <a:ext uri="{FF2B5EF4-FFF2-40B4-BE49-F238E27FC236}">
                <a16:creationId xmlns:a16="http://schemas.microsoft.com/office/drawing/2014/main" id="{742AA8DC-A8EC-499D-BE4A-F52DE9BFA108}"/>
              </a:ext>
            </a:extLst>
          </p:cNvPr>
          <p:cNvSpPr/>
          <p:nvPr/>
        </p:nvSpPr>
        <p:spPr>
          <a:xfrm>
            <a:off x="677142" y="7329011"/>
            <a:ext cx="7360197" cy="1156224"/>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defTabSz="1371600">
              <a:defRPr/>
            </a:pPr>
            <a:r>
              <a:rPr lang="vi-VN" sz="4200" dirty="0">
                <a:solidFill>
                  <a:prstClr val="black"/>
                </a:solidFill>
                <a:latin typeface="+mj-lt"/>
              </a:rPr>
              <a:t>A. </a:t>
            </a:r>
            <a:r>
              <a:rPr lang="en-US" sz="3200" dirty="0">
                <a:latin typeface="Times New Roman" panose="02020603050405020304" pitchFamily="18" charset="0"/>
                <a:cs typeface="Times New Roman" panose="02020603050405020304" pitchFamily="18" charset="0"/>
              </a:rPr>
              <a:t>1</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3929E6F1-D04C-4E29-A787-0131F0868E74}"/>
              </a:ext>
            </a:extLst>
          </p:cNvPr>
          <p:cNvSpPr/>
          <p:nvPr/>
        </p:nvSpPr>
        <p:spPr>
          <a:xfrm>
            <a:off x="9381282" y="7329011"/>
            <a:ext cx="7360197" cy="1156224"/>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defTabSz="1371600">
              <a:defRPr/>
            </a:pPr>
            <a:r>
              <a:rPr lang="vi-VN" sz="4200" dirty="0">
                <a:solidFill>
                  <a:prstClr val="black"/>
                </a:solidFill>
                <a:latin typeface="+mj-lt"/>
              </a:rPr>
              <a:t>B</a:t>
            </a:r>
            <a:r>
              <a:rPr lang="vi-VN" sz="3200" dirty="0">
                <a:solidFill>
                  <a:prstClr val="black"/>
                </a:solidFill>
                <a:latin typeface="+mj-lt"/>
              </a:rPr>
              <a:t>. </a:t>
            </a:r>
            <a:r>
              <a:rPr lang="en-US" sz="3200" dirty="0">
                <a:latin typeface="Times New Roman" panose="02020603050405020304" pitchFamily="18" charset="0"/>
                <a:cs typeface="Times New Roman" panose="02020603050405020304" pitchFamily="18" charset="0"/>
              </a:rPr>
              <a:t>3</a:t>
            </a:r>
            <a:br>
              <a:rPr lang="vi-VN" sz="3200" dirty="0"/>
            </a:br>
            <a:endParaRPr lang="vi-VN" sz="3200" dirty="0">
              <a:solidFill>
                <a:prstClr val="black"/>
              </a:solidFill>
              <a:latin typeface="+mj-lt"/>
            </a:endParaRPr>
          </a:p>
        </p:txBody>
      </p:sp>
      <p:sp>
        <p:nvSpPr>
          <p:cNvPr id="37" name="Rectangle 36">
            <a:extLst>
              <a:ext uri="{FF2B5EF4-FFF2-40B4-BE49-F238E27FC236}">
                <a16:creationId xmlns:a16="http://schemas.microsoft.com/office/drawing/2014/main" id="{73E9677F-3325-4145-812C-41BC5102ECAF}"/>
              </a:ext>
            </a:extLst>
          </p:cNvPr>
          <p:cNvSpPr/>
          <p:nvPr/>
        </p:nvSpPr>
        <p:spPr>
          <a:xfrm>
            <a:off x="688028" y="8722984"/>
            <a:ext cx="7360197" cy="1156224"/>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defTabSz="1371600">
              <a:defRPr/>
            </a:pPr>
            <a:endParaRPr lang="en-US" sz="4200" dirty="0">
              <a:solidFill>
                <a:prstClr val="black"/>
              </a:solidFill>
              <a:latin typeface="+mj-lt"/>
            </a:endParaRPr>
          </a:p>
          <a:p>
            <a:pPr defTabSz="1371600">
              <a:defRPr/>
            </a:pPr>
            <a:r>
              <a:rPr lang="vi-VN" sz="4200" dirty="0">
                <a:solidFill>
                  <a:prstClr val="black"/>
                </a:solidFill>
                <a:latin typeface="+mj-lt"/>
              </a:rPr>
              <a:t>C.</a:t>
            </a:r>
            <a:r>
              <a:rPr lang="en-US" sz="4200" dirty="0">
                <a:solidFill>
                  <a:prstClr val="black"/>
                </a:solidFill>
                <a:latin typeface="+mj-lt"/>
              </a:rPr>
              <a:t> </a:t>
            </a:r>
            <a:r>
              <a:rPr lang="en-US" sz="3200" dirty="0">
                <a:latin typeface="+mj-lt"/>
              </a:rPr>
              <a:t>2</a:t>
            </a:r>
            <a:br>
              <a:rPr lang="vi-VN" dirty="0"/>
            </a:br>
            <a:endParaRPr lang="vi-VN" sz="4200" dirty="0">
              <a:solidFill>
                <a:prstClr val="black"/>
              </a:solidFill>
              <a:latin typeface="+mj-lt"/>
            </a:endParaRPr>
          </a:p>
        </p:txBody>
      </p:sp>
      <p:sp>
        <p:nvSpPr>
          <p:cNvPr id="39" name="Rectangle 38">
            <a:extLst>
              <a:ext uri="{FF2B5EF4-FFF2-40B4-BE49-F238E27FC236}">
                <a16:creationId xmlns:a16="http://schemas.microsoft.com/office/drawing/2014/main" id="{D833335E-3A86-4170-9FBC-A5369947D1F8}"/>
              </a:ext>
            </a:extLst>
          </p:cNvPr>
          <p:cNvSpPr/>
          <p:nvPr/>
        </p:nvSpPr>
        <p:spPr>
          <a:xfrm>
            <a:off x="9381282" y="8630840"/>
            <a:ext cx="7360197" cy="1156224"/>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defTabSz="1371600">
              <a:defRPr/>
            </a:pPr>
            <a:r>
              <a:rPr lang="vi-VN" sz="4200" dirty="0">
                <a:solidFill>
                  <a:prstClr val="black"/>
                </a:solidFill>
                <a:latin typeface="+mj-lt"/>
              </a:rPr>
              <a:t>D. </a:t>
            </a:r>
            <a:r>
              <a:rPr lang="en-US" sz="3200" dirty="0">
                <a:latin typeface="+mj-lt"/>
              </a:rPr>
              <a:t>4</a:t>
            </a:r>
            <a:endParaRPr lang="vi-VN" sz="3200" dirty="0">
              <a:latin typeface="+mj-lt"/>
            </a:endParaRPr>
          </a:p>
          <a:p>
            <a:pPr defTabSz="1371600">
              <a:defRPr/>
            </a:pPr>
            <a:endParaRPr lang="vi-VN" sz="4200" dirty="0">
              <a:solidFill>
                <a:prstClr val="black"/>
              </a:solidFill>
              <a:latin typeface="+mj-lt"/>
            </a:endParaRPr>
          </a:p>
        </p:txBody>
      </p:sp>
      <p:pic>
        <p:nvPicPr>
          <p:cNvPr id="40" name="Picture 39">
            <a:extLst>
              <a:ext uri="{FF2B5EF4-FFF2-40B4-BE49-F238E27FC236}">
                <a16:creationId xmlns:a16="http://schemas.microsoft.com/office/drawing/2014/main" id="{5ACB5494-1D84-4AB1-AFC9-2D23BA9101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28756" y="7335295"/>
            <a:ext cx="1208583" cy="1062089"/>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41" name="Picture 40">
            <a:extLst>
              <a:ext uri="{FF2B5EF4-FFF2-40B4-BE49-F238E27FC236}">
                <a16:creationId xmlns:a16="http://schemas.microsoft.com/office/drawing/2014/main" id="{8C73202A-DFDA-497D-B377-24F8C66DD6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30535" y="8726231"/>
            <a:ext cx="1206804" cy="965442"/>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42" name="Picture 41">
            <a:extLst>
              <a:ext uri="{FF2B5EF4-FFF2-40B4-BE49-F238E27FC236}">
                <a16:creationId xmlns:a16="http://schemas.microsoft.com/office/drawing/2014/main" id="{04377091-D21F-4EE3-B9C4-81ED77B7D8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34366" y="8691998"/>
            <a:ext cx="1207113" cy="1060796"/>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43" name="Picture 42">
            <a:extLst>
              <a:ext uri="{FF2B5EF4-FFF2-40B4-BE49-F238E27FC236}">
                <a16:creationId xmlns:a16="http://schemas.microsoft.com/office/drawing/2014/main" id="{012C4651-4AB9-4D19-9F3B-F03599BF09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642591" y="7406519"/>
            <a:ext cx="1098888" cy="965690"/>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17" name="TextBox 16">
            <a:extLst>
              <a:ext uri="{FF2B5EF4-FFF2-40B4-BE49-F238E27FC236}">
                <a16:creationId xmlns:a16="http://schemas.microsoft.com/office/drawing/2014/main" id="{49E3F70C-F09D-45AE-8CDE-908B389F207A}"/>
              </a:ext>
            </a:extLst>
          </p:cNvPr>
          <p:cNvSpPr txBox="1"/>
          <p:nvPr/>
        </p:nvSpPr>
        <p:spPr>
          <a:xfrm>
            <a:off x="2621227" y="2756861"/>
            <a:ext cx="10079246" cy="738664"/>
          </a:xfrm>
          <a:prstGeom prst="rect">
            <a:avLst/>
          </a:prstGeom>
          <a:solidFill>
            <a:schemeClr val="accent2"/>
          </a:solidFill>
          <a:ln>
            <a:solidFill>
              <a:schemeClr val="accent1"/>
            </a:solidFill>
          </a:ln>
        </p:spPr>
        <p:txBody>
          <a:bodyPr wrap="square" rtlCol="0">
            <a:spAutoFit/>
          </a:bodyPr>
          <a:lstStyle/>
          <a:p>
            <a:r>
              <a:rPr lang="en-US" sz="4200" b="1" dirty="0" err="1">
                <a:solidFill>
                  <a:schemeClr val="bg1"/>
                </a:solidFill>
                <a:latin typeface="Times New Roman" panose="02020603050405020304" pitchFamily="18" charset="0"/>
                <a:cs typeface="Times New Roman" panose="02020603050405020304" pitchFamily="18" charset="0"/>
              </a:rPr>
              <a:t>Câu</a:t>
            </a:r>
            <a:r>
              <a:rPr lang="en-US" sz="4200" b="1" dirty="0">
                <a:solidFill>
                  <a:schemeClr val="bg1"/>
                </a:solidFill>
                <a:latin typeface="Times New Roman" panose="02020603050405020304" pitchFamily="18" charset="0"/>
                <a:cs typeface="Times New Roman" panose="02020603050405020304" pitchFamily="18" charset="0"/>
              </a:rPr>
              <a:t> 1: </a:t>
            </a:r>
            <a:r>
              <a:rPr lang="en-US" sz="3200" b="1" dirty="0" err="1">
                <a:effectLst/>
                <a:latin typeface="Times New Roman" panose="02020603050405020304" pitchFamily="18" charset="0"/>
                <a:ea typeface="SimSun" panose="02010600030101010101" pitchFamily="2" charset="-122"/>
              </a:rPr>
              <a:t>Dữ</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liệu</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được</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phân</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thành</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mấy</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loại</a:t>
            </a:r>
            <a:r>
              <a:rPr lang="vi-VN" sz="3200" b="1" dirty="0">
                <a:effectLst/>
                <a:latin typeface="Times New Roman" panose="02020603050405020304" pitchFamily="18" charset="0"/>
                <a:ea typeface="SimSun" panose="02010600030101010101" pitchFamily="2" charset="-122"/>
              </a:rPr>
              <a:t>?</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462775" y="1982174"/>
            <a:ext cx="1071563" cy="1785938"/>
          </a:xfrm>
          <a:prstGeom prst="rect">
            <a:avLst/>
          </a:prstGeom>
        </p:spPr>
      </p:pic>
      <p:sp>
        <p:nvSpPr>
          <p:cNvPr id="29" name="Arrow: Right 13">
            <a:hlinkClick r:id="rId14" action="ppaction://hlinksldjump"/>
            <a:extLst>
              <a:ext uri="{FF2B5EF4-FFF2-40B4-BE49-F238E27FC236}">
                <a16:creationId xmlns:a16="http://schemas.microsoft.com/office/drawing/2014/main" id="{CAB4ED96-B5D2-47C9-9A9B-D6368DAEA8C5}"/>
              </a:ext>
            </a:extLst>
          </p:cNvPr>
          <p:cNvSpPr/>
          <p:nvPr/>
        </p:nvSpPr>
        <p:spPr>
          <a:xfrm rot="10605222" flipH="1">
            <a:off x="17198531" y="8957066"/>
            <a:ext cx="1010183"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2" name="ĐẾM NGƯỢC 10 GIÂY- CÓ CHUÔNG BÁO HẾT GIỜ">
            <a:hlinkClick r:id="" action="ppaction://media"/>
            <a:extLst>
              <a:ext uri="{FF2B5EF4-FFF2-40B4-BE49-F238E27FC236}">
                <a16:creationId xmlns:a16="http://schemas.microsoft.com/office/drawing/2014/main" id="{616FC53F-8248-7643-EBD3-4A6B1B3920B3}"/>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4105163" y="308109"/>
            <a:ext cx="3873500" cy="3048000"/>
          </a:xfrm>
          <a:prstGeom prst="rect">
            <a:avLst/>
          </a:prstGeom>
        </p:spPr>
      </p:pic>
    </p:spTree>
    <p:extLst>
      <p:ext uri="{BB962C8B-B14F-4D97-AF65-F5344CB8AC3E}">
        <p14:creationId xmlns:p14="http://schemas.microsoft.com/office/powerpoint/2010/main" val="1071587904"/>
      </p:ext>
    </p:extLst>
  </p:cSld>
  <p:clrMapOvr>
    <a:masterClrMapping/>
  </p:clrMapOvr>
  <mc:AlternateContent xmlns:mc="http://schemas.openxmlformats.org/markup-compatibility/2006" xmlns:p14="http://schemas.microsoft.com/office/powerpoint/2010/main">
    <mc:Choice Requires="p14">
      <p:transition p14:dur="10">
        <p:sndAc>
          <p:stSnd>
            <p:snd r:embed="rId5" name="chimes.wav"/>
          </p:stSnd>
        </p:sndAc>
      </p:transition>
    </mc:Choice>
    <mc:Fallback xmlns="">
      <p:transition>
        <p:sndAc>
          <p:stSnd>
            <p:snd r:embed="rId2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anim calcmode="lin" valueType="num">
                                      <p:cBhvr>
                                        <p:cTn id="13" dur="500" fill="hold"/>
                                        <p:tgtEl>
                                          <p:spTgt spid="32"/>
                                        </p:tgtEl>
                                        <p:attrNameLst>
                                          <p:attrName>ppt_x</p:attrName>
                                        </p:attrNameLst>
                                      </p:cBhvr>
                                      <p:tavLst>
                                        <p:tav tm="0">
                                          <p:val>
                                            <p:strVal val="#ppt_x"/>
                                          </p:val>
                                        </p:tav>
                                        <p:tav tm="100000">
                                          <p:val>
                                            <p:strVal val="#ppt_x"/>
                                          </p:val>
                                        </p:tav>
                                      </p:tavLst>
                                    </p:anim>
                                    <p:anim calcmode="lin" valueType="num">
                                      <p:cBhvr>
                                        <p:cTn id="14" dur="5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anim calcmode="lin" valueType="num">
                                      <p:cBhvr>
                                        <p:cTn id="18" dur="500" fill="hold"/>
                                        <p:tgtEl>
                                          <p:spTgt spid="34"/>
                                        </p:tgtEl>
                                        <p:attrNameLst>
                                          <p:attrName>ppt_x</p:attrName>
                                        </p:attrNameLst>
                                      </p:cBhvr>
                                      <p:tavLst>
                                        <p:tav tm="0">
                                          <p:val>
                                            <p:strVal val="#ppt_x"/>
                                          </p:val>
                                        </p:tav>
                                        <p:tav tm="100000">
                                          <p:val>
                                            <p:strVal val="#ppt_x"/>
                                          </p:val>
                                        </p:tav>
                                      </p:tavLst>
                                    </p:anim>
                                    <p:anim calcmode="lin" valueType="num">
                                      <p:cBhvr>
                                        <p:cTn id="19" dur="5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anim calcmode="lin" valueType="num">
                                      <p:cBhvr>
                                        <p:cTn id="23" dur="500" fill="hold"/>
                                        <p:tgtEl>
                                          <p:spTgt spid="37"/>
                                        </p:tgtEl>
                                        <p:attrNameLst>
                                          <p:attrName>ppt_x</p:attrName>
                                        </p:attrNameLst>
                                      </p:cBhvr>
                                      <p:tavLst>
                                        <p:tav tm="0">
                                          <p:val>
                                            <p:strVal val="#ppt_x"/>
                                          </p:val>
                                        </p:tav>
                                        <p:tav tm="100000">
                                          <p:val>
                                            <p:strVal val="#ppt_x"/>
                                          </p:val>
                                        </p:tav>
                                      </p:tavLst>
                                    </p:anim>
                                    <p:anim calcmode="lin" valueType="num">
                                      <p:cBhvr>
                                        <p:cTn id="24" dur="5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anim calcmode="lin" valueType="num">
                                      <p:cBhvr>
                                        <p:cTn id="28" dur="500" fill="hold"/>
                                        <p:tgtEl>
                                          <p:spTgt spid="39"/>
                                        </p:tgtEl>
                                        <p:attrNameLst>
                                          <p:attrName>ppt_x</p:attrName>
                                        </p:attrNameLst>
                                      </p:cBhvr>
                                      <p:tavLst>
                                        <p:tav tm="0">
                                          <p:val>
                                            <p:strVal val="#ppt_x"/>
                                          </p:val>
                                        </p:tav>
                                        <p:tav tm="100000">
                                          <p:val>
                                            <p:strVal val="#ppt_x"/>
                                          </p:val>
                                        </p:tav>
                                      </p:tavLst>
                                    </p:anim>
                                    <p:anim calcmode="lin" valueType="num">
                                      <p:cBhvr>
                                        <p:cTn id="29" dur="500" fill="hold"/>
                                        <p:tgtEl>
                                          <p:spTgt spid="39"/>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356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3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32"/>
                                        </p:tgtEl>
                                        <p:attrNameLst>
                                          <p:attrName>fillcolor</p:attrName>
                                        </p:attrNameLst>
                                      </p:cBhvr>
                                      <p:to>
                                        <a:srgbClr val="FFF2CC"/>
                                      </p:to>
                                    </p:animClr>
                                    <p:set>
                                      <p:cBhvr>
                                        <p:cTn id="45" dur="250" fill="hold"/>
                                        <p:tgtEl>
                                          <p:spTgt spid="32"/>
                                        </p:tgtEl>
                                        <p:attrNameLst>
                                          <p:attrName>fill.type</p:attrName>
                                        </p:attrNameLst>
                                      </p:cBhvr>
                                      <p:to>
                                        <p:strVal val="solid"/>
                                      </p:to>
                                    </p:set>
                                    <p:set>
                                      <p:cBhvr>
                                        <p:cTn id="46" dur="250" fill="hold"/>
                                        <p:tgtEl>
                                          <p:spTgt spid="3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6"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40"/>
                                        </p:tgtEl>
                                        <p:attrNameLst>
                                          <p:attrName>style.visibility</p:attrName>
                                        </p:attrNameLst>
                                      </p:cBhvr>
                                      <p:to>
                                        <p:strVal val="visible"/>
                                      </p:to>
                                    </p:set>
                                    <p:anim calcmode="lin" valueType="num">
                                      <p:cBhvr>
                                        <p:cTn id="49" dur="250" fill="hold"/>
                                        <p:tgtEl>
                                          <p:spTgt spid="40"/>
                                        </p:tgtEl>
                                        <p:attrNameLst>
                                          <p:attrName>ppt_w</p:attrName>
                                        </p:attrNameLst>
                                      </p:cBhvr>
                                      <p:tavLst>
                                        <p:tav tm="0">
                                          <p:val>
                                            <p:strVal val="4*#ppt_w"/>
                                          </p:val>
                                        </p:tav>
                                        <p:tav tm="100000">
                                          <p:val>
                                            <p:strVal val="#ppt_w"/>
                                          </p:val>
                                        </p:tav>
                                      </p:tavLst>
                                    </p:anim>
                                    <p:anim calcmode="lin" valueType="num">
                                      <p:cBhvr>
                                        <p:cTn id="50" dur="250" fill="hold"/>
                                        <p:tgtEl>
                                          <p:spTgt spid="4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7" name="Wrong Buzzer.wav"/>
                                        </p:tgtEl>
                                      </p:cMediaNode>
                                    </p:audio>
                                  </p:subTnLst>
                                </p:cTn>
                              </p:par>
                              <p:par>
                                <p:cTn id="51" presetID="1" presetClass="emph" presetSubtype="2" fill="hold" nodeType="withEffect">
                                  <p:stCondLst>
                                    <p:cond delay="1000"/>
                                  </p:stCondLst>
                                  <p:childTnLst>
                                    <p:animClr clrSpc="rgb" dir="cw">
                                      <p:cBhvr>
                                        <p:cTn id="52" dur="250" fill="hold"/>
                                        <p:tgtEl>
                                          <p:spTgt spid="32"/>
                                        </p:tgtEl>
                                        <p:attrNameLst>
                                          <p:attrName>fillcolor</p:attrName>
                                        </p:attrNameLst>
                                      </p:cBhvr>
                                      <p:to>
                                        <a:srgbClr val="FFFF00"/>
                                      </p:to>
                                    </p:animClr>
                                    <p:set>
                                      <p:cBhvr>
                                        <p:cTn id="53" dur="250" fill="hold"/>
                                        <p:tgtEl>
                                          <p:spTgt spid="32"/>
                                        </p:tgtEl>
                                        <p:attrNameLst>
                                          <p:attrName>fill.type</p:attrName>
                                        </p:attrNameLst>
                                      </p:cBhvr>
                                      <p:to>
                                        <p:strVal val="solid"/>
                                      </p:to>
                                    </p:set>
                                    <p:set>
                                      <p:cBhvr>
                                        <p:cTn id="54" dur="250"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55" restart="whenNotActive" fill="hold" evtFilter="cancelBubble" nodeType="interactiveSeq">
                <p:stCondLst>
                  <p:cond evt="onClick" delay="0">
                    <p:tgtEl>
                      <p:spTgt spid="3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34"/>
                                        </p:tgtEl>
                                        <p:attrNameLst>
                                          <p:attrName>fillcolor</p:attrName>
                                        </p:attrNameLst>
                                      </p:cBhvr>
                                      <p:to>
                                        <a:srgbClr val="FFF2CC"/>
                                      </p:to>
                                    </p:animClr>
                                    <p:set>
                                      <p:cBhvr>
                                        <p:cTn id="60" dur="250" fill="hold"/>
                                        <p:tgtEl>
                                          <p:spTgt spid="34"/>
                                        </p:tgtEl>
                                        <p:attrNameLst>
                                          <p:attrName>fill.type</p:attrName>
                                        </p:attrNameLst>
                                      </p:cBhvr>
                                      <p:to>
                                        <p:strVal val="solid"/>
                                      </p:to>
                                    </p:set>
                                    <p:set>
                                      <p:cBhvr>
                                        <p:cTn id="61" dur="250" fill="hold"/>
                                        <p:tgtEl>
                                          <p:spTgt spid="3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6"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43"/>
                                        </p:tgtEl>
                                        <p:attrNameLst>
                                          <p:attrName>style.visibility</p:attrName>
                                        </p:attrNameLst>
                                      </p:cBhvr>
                                      <p:to>
                                        <p:strVal val="visible"/>
                                      </p:to>
                                    </p:set>
                                    <p:anim calcmode="lin" valueType="num">
                                      <p:cBhvr>
                                        <p:cTn id="64" dur="250" fill="hold"/>
                                        <p:tgtEl>
                                          <p:spTgt spid="43"/>
                                        </p:tgtEl>
                                        <p:attrNameLst>
                                          <p:attrName>ppt_w</p:attrName>
                                        </p:attrNameLst>
                                      </p:cBhvr>
                                      <p:tavLst>
                                        <p:tav tm="0">
                                          <p:val>
                                            <p:strVal val="4*#ppt_w"/>
                                          </p:val>
                                        </p:tav>
                                        <p:tav tm="100000">
                                          <p:val>
                                            <p:strVal val="#ppt_w"/>
                                          </p:val>
                                        </p:tav>
                                      </p:tavLst>
                                    </p:anim>
                                    <p:anim calcmode="lin" valueType="num">
                                      <p:cBhvr>
                                        <p:cTn id="65" dur="25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7" name="Wrong Buzzer.wav"/>
                                        </p:tgtEl>
                                      </p:cMediaNode>
                                    </p:audio>
                                  </p:subTnLst>
                                </p:cTn>
                              </p:par>
                              <p:par>
                                <p:cTn id="66" presetID="1" presetClass="emph" presetSubtype="2" fill="hold" nodeType="withEffect">
                                  <p:stCondLst>
                                    <p:cond delay="1000"/>
                                  </p:stCondLst>
                                  <p:childTnLst>
                                    <p:animClr clrSpc="rgb" dir="cw">
                                      <p:cBhvr>
                                        <p:cTn id="67" dur="250" fill="hold"/>
                                        <p:tgtEl>
                                          <p:spTgt spid="34"/>
                                        </p:tgtEl>
                                        <p:attrNameLst>
                                          <p:attrName>fillcolor</p:attrName>
                                        </p:attrNameLst>
                                      </p:cBhvr>
                                      <p:to>
                                        <a:srgbClr val="FFFF00"/>
                                      </p:to>
                                    </p:animClr>
                                    <p:set>
                                      <p:cBhvr>
                                        <p:cTn id="68" dur="250" fill="hold"/>
                                        <p:tgtEl>
                                          <p:spTgt spid="34"/>
                                        </p:tgtEl>
                                        <p:attrNameLst>
                                          <p:attrName>fill.type</p:attrName>
                                        </p:attrNameLst>
                                      </p:cBhvr>
                                      <p:to>
                                        <p:strVal val="solid"/>
                                      </p:to>
                                    </p:set>
                                    <p:set>
                                      <p:cBhvr>
                                        <p:cTn id="69" dur="25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70" restart="whenNotActive" fill="hold" evtFilter="cancelBubble" nodeType="interactiveSeq">
                <p:stCondLst>
                  <p:cond evt="onClick" delay="0">
                    <p:tgtEl>
                      <p:spTgt spid="3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37"/>
                                        </p:tgtEl>
                                        <p:attrNameLst>
                                          <p:attrName>fillcolor</p:attrName>
                                        </p:attrNameLst>
                                      </p:cBhvr>
                                      <p:to>
                                        <a:srgbClr val="FFF2CC"/>
                                      </p:to>
                                    </p:animClr>
                                    <p:set>
                                      <p:cBhvr>
                                        <p:cTn id="75" dur="250" fill="hold"/>
                                        <p:tgtEl>
                                          <p:spTgt spid="37"/>
                                        </p:tgtEl>
                                        <p:attrNameLst>
                                          <p:attrName>fill.type</p:attrName>
                                        </p:attrNameLst>
                                      </p:cBhvr>
                                      <p:to>
                                        <p:strVal val="solid"/>
                                      </p:to>
                                    </p:set>
                                    <p:set>
                                      <p:cBhvr>
                                        <p:cTn id="76" dur="250" fill="hold"/>
                                        <p:tgtEl>
                                          <p:spTgt spid="3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6"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41"/>
                                        </p:tgtEl>
                                        <p:attrNameLst>
                                          <p:attrName>style.visibility</p:attrName>
                                        </p:attrNameLst>
                                      </p:cBhvr>
                                      <p:to>
                                        <p:strVal val="visible"/>
                                      </p:to>
                                    </p:set>
                                    <p:anim calcmode="lin" valueType="num">
                                      <p:cBhvr>
                                        <p:cTn id="79" dur="250" fill="hold"/>
                                        <p:tgtEl>
                                          <p:spTgt spid="41"/>
                                        </p:tgtEl>
                                        <p:attrNameLst>
                                          <p:attrName>ppt_w</p:attrName>
                                        </p:attrNameLst>
                                      </p:cBhvr>
                                      <p:tavLst>
                                        <p:tav tm="0">
                                          <p:val>
                                            <p:strVal val="4*#ppt_w"/>
                                          </p:val>
                                        </p:tav>
                                        <p:tav tm="100000">
                                          <p:val>
                                            <p:strVal val="#ppt_w"/>
                                          </p:val>
                                        </p:tav>
                                      </p:tavLst>
                                    </p:anim>
                                    <p:anim calcmode="lin" valueType="num">
                                      <p:cBhvr>
                                        <p:cTn id="80" dur="25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8" name="Check mark.wav"/>
                                        </p:tgtEl>
                                      </p:cMediaNode>
                                    </p:audio>
                                  </p:subTnLst>
                                </p:cTn>
                              </p:par>
                              <p:par>
                                <p:cTn id="81" presetID="1" presetClass="emph" presetSubtype="2" fill="hold" nodeType="withEffect">
                                  <p:stCondLst>
                                    <p:cond delay="1000"/>
                                  </p:stCondLst>
                                  <p:childTnLst>
                                    <p:animClr clrSpc="rgb" dir="cw">
                                      <p:cBhvr>
                                        <p:cTn id="82" dur="250" fill="hold"/>
                                        <p:tgtEl>
                                          <p:spTgt spid="37"/>
                                        </p:tgtEl>
                                        <p:attrNameLst>
                                          <p:attrName>fillcolor</p:attrName>
                                        </p:attrNameLst>
                                      </p:cBhvr>
                                      <p:to>
                                        <a:srgbClr val="00B050"/>
                                      </p:to>
                                    </p:animClr>
                                    <p:set>
                                      <p:cBhvr>
                                        <p:cTn id="83" dur="250" fill="hold"/>
                                        <p:tgtEl>
                                          <p:spTgt spid="37"/>
                                        </p:tgtEl>
                                        <p:attrNameLst>
                                          <p:attrName>fill.type</p:attrName>
                                        </p:attrNameLst>
                                      </p:cBhvr>
                                      <p:to>
                                        <p:strVal val="solid"/>
                                      </p:to>
                                    </p:set>
                                    <p:set>
                                      <p:cBhvr>
                                        <p:cTn id="84" dur="25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5" restart="whenNotActive" fill="hold" evtFilter="cancelBubble" nodeType="interactiveSeq">
                <p:stCondLst>
                  <p:cond evt="onClick" delay="0">
                    <p:tgtEl>
                      <p:spTgt spid="39"/>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39"/>
                                        </p:tgtEl>
                                        <p:attrNameLst>
                                          <p:attrName>fillcolor</p:attrName>
                                        </p:attrNameLst>
                                      </p:cBhvr>
                                      <p:to>
                                        <a:srgbClr val="FFF2CC"/>
                                      </p:to>
                                    </p:animClr>
                                    <p:set>
                                      <p:cBhvr>
                                        <p:cTn id="90" dur="250" fill="hold"/>
                                        <p:tgtEl>
                                          <p:spTgt spid="39"/>
                                        </p:tgtEl>
                                        <p:attrNameLst>
                                          <p:attrName>fill.type</p:attrName>
                                        </p:attrNameLst>
                                      </p:cBhvr>
                                      <p:to>
                                        <p:strVal val="solid"/>
                                      </p:to>
                                    </p:set>
                                    <p:set>
                                      <p:cBhvr>
                                        <p:cTn id="91" dur="250" fill="hold"/>
                                        <p:tgtEl>
                                          <p:spTgt spid="39"/>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6"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42"/>
                                        </p:tgtEl>
                                        <p:attrNameLst>
                                          <p:attrName>style.visibility</p:attrName>
                                        </p:attrNameLst>
                                      </p:cBhvr>
                                      <p:to>
                                        <p:strVal val="visible"/>
                                      </p:to>
                                    </p:set>
                                    <p:anim calcmode="lin" valueType="num">
                                      <p:cBhvr>
                                        <p:cTn id="94" dur="250" fill="hold"/>
                                        <p:tgtEl>
                                          <p:spTgt spid="42"/>
                                        </p:tgtEl>
                                        <p:attrNameLst>
                                          <p:attrName>ppt_w</p:attrName>
                                        </p:attrNameLst>
                                      </p:cBhvr>
                                      <p:tavLst>
                                        <p:tav tm="0">
                                          <p:val>
                                            <p:strVal val="4*#ppt_w"/>
                                          </p:val>
                                        </p:tav>
                                        <p:tav tm="100000">
                                          <p:val>
                                            <p:strVal val="#ppt_w"/>
                                          </p:val>
                                        </p:tav>
                                      </p:tavLst>
                                    </p:anim>
                                    <p:anim calcmode="lin" valueType="num">
                                      <p:cBhvr>
                                        <p:cTn id="95" dur="25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7" name="Wrong Buzzer.wav"/>
                                        </p:tgtEl>
                                      </p:cMediaNode>
                                    </p:audio>
                                  </p:subTnLst>
                                </p:cTn>
                              </p:par>
                              <p:par>
                                <p:cTn id="96" presetID="1" presetClass="emph" presetSubtype="2" fill="hold" nodeType="withEffect">
                                  <p:stCondLst>
                                    <p:cond delay="1000"/>
                                  </p:stCondLst>
                                  <p:childTnLst>
                                    <p:animClr clrSpc="rgb" dir="cw">
                                      <p:cBhvr>
                                        <p:cTn id="97" dur="250" fill="hold"/>
                                        <p:tgtEl>
                                          <p:spTgt spid="39"/>
                                        </p:tgtEl>
                                        <p:attrNameLst>
                                          <p:attrName>fillcolor</p:attrName>
                                        </p:attrNameLst>
                                      </p:cBhvr>
                                      <p:to>
                                        <a:srgbClr val="FFFF00"/>
                                      </p:to>
                                    </p:animClr>
                                    <p:set>
                                      <p:cBhvr>
                                        <p:cTn id="98" dur="250" fill="hold"/>
                                        <p:tgtEl>
                                          <p:spTgt spid="39"/>
                                        </p:tgtEl>
                                        <p:attrNameLst>
                                          <p:attrName>fill.type</p:attrName>
                                        </p:attrNameLst>
                                      </p:cBhvr>
                                      <p:to>
                                        <p:strVal val="solid"/>
                                      </p:to>
                                    </p:set>
                                    <p:set>
                                      <p:cBhvr>
                                        <p:cTn id="99" dur="25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video>
              <p:cMediaNode vol="80000">
                <p:cTn id="100" fill="hold" display="0">
                  <p:stCondLst>
                    <p:cond delay="indefinite"/>
                  </p:stCondLst>
                </p:cTn>
                <p:tgtEl>
                  <p:spTgt spid="12"/>
                </p:tgtEl>
              </p:cMediaNode>
            </p:video>
            <p:seq concurrent="1" nextAc="seek">
              <p:cTn id="101" restart="whenNotActive" fill="hold" evtFilter="cancelBubble" nodeType="interactiveSeq">
                <p:stCondLst>
                  <p:cond evt="onClick" delay="0">
                    <p:tgtEl>
                      <p:spTgt spid="12"/>
                    </p:tgtEl>
                  </p:cond>
                </p:stCondLst>
                <p:endSync evt="end" delay="0">
                  <p:rtn val="all"/>
                </p:endSync>
                <p:childTnLst>
                  <p:par>
                    <p:cTn id="102" fill="hold">
                      <p:stCondLst>
                        <p:cond delay="0"/>
                      </p:stCondLst>
                      <p:childTnLst>
                        <p:par>
                          <p:cTn id="103" fill="hold">
                            <p:stCondLst>
                              <p:cond delay="0"/>
                            </p:stCondLst>
                            <p:childTnLst>
                              <p:par>
                                <p:cTn id="104" presetID="2" presetClass="mediacall" presetSubtype="0" fill="hold" nodeType="clickEffect">
                                  <p:stCondLst>
                                    <p:cond delay="0"/>
                                  </p:stCondLst>
                                  <p:childTnLst>
                                    <p:cmd type="call" cmd="togglePause">
                                      <p:cBhvr>
                                        <p:cTn id="105" dur="1" fill="hold"/>
                                        <p:tgtEl>
                                          <p:spTgt spid="12"/>
                                        </p:tgtEl>
                                      </p:cBhvr>
                                    </p:cmd>
                                  </p:childTnLst>
                                </p:cTn>
                              </p:par>
                            </p:childTnLst>
                          </p:cTn>
                        </p:par>
                      </p:childTnLst>
                    </p:cTn>
                  </p:par>
                </p:childTnLst>
              </p:cTn>
              <p:nextCondLst>
                <p:cond evt="onClick" delay="0">
                  <p:tgtEl>
                    <p:spTgt spid="12"/>
                  </p:tgtEl>
                </p:cond>
              </p:nextCondLst>
            </p:seq>
          </p:childTnLst>
        </p:cTn>
      </p:par>
    </p:tnLst>
    <p:bldLst>
      <p:bldP spid="32" grpId="0" animBg="1"/>
      <p:bldP spid="34" grpId="0" animBg="1"/>
      <p:bldP spid="37"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18" name="Picture 17">
            <a:extLst>
              <a:ext uri="{FF2B5EF4-FFF2-40B4-BE49-F238E27FC236}">
                <a16:creationId xmlns:a16="http://schemas.microsoft.com/office/drawing/2014/main" id="{E12FFDAC-CCE0-4DB3-8CCC-8863174314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403" y="-414894"/>
            <a:ext cx="13420887" cy="7505636"/>
          </a:xfrm>
          <a:prstGeom prst="rect">
            <a:avLst/>
          </a:prstGeom>
        </p:spPr>
      </p:pic>
      <p:sp>
        <p:nvSpPr>
          <p:cNvPr id="20" name="Rectangle 19">
            <a:extLst>
              <a:ext uri="{FF2B5EF4-FFF2-40B4-BE49-F238E27FC236}">
                <a16:creationId xmlns:a16="http://schemas.microsoft.com/office/drawing/2014/main" id="{CE6368BA-91F3-464D-B0E1-636070DBB6BB}"/>
              </a:ext>
            </a:extLst>
          </p:cNvPr>
          <p:cNvSpPr/>
          <p:nvPr/>
        </p:nvSpPr>
        <p:spPr>
          <a:xfrm>
            <a:off x="220092" y="7407342"/>
            <a:ext cx="7360197" cy="115622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defTabSz="1371600">
              <a:defRPr/>
            </a:pPr>
            <a:r>
              <a:rPr lang="vi-VN" sz="4200" dirty="0">
                <a:solidFill>
                  <a:prstClr val="black"/>
                </a:solidFill>
                <a:latin typeface="+mj-lt"/>
              </a:rPr>
              <a:t>A.</a:t>
            </a:r>
            <a:r>
              <a:rPr lang="en-US" sz="4200" dirty="0">
                <a:solidFill>
                  <a:prstClr val="black"/>
                </a:solidFill>
                <a:latin typeface="+mj-lt"/>
              </a:rPr>
              <a:t> </a:t>
            </a:r>
            <a:r>
              <a:rPr lang="vi-VN" sz="3200" dirty="0">
                <a:latin typeface="+mj-lt"/>
              </a:rPr>
              <a:t>Số điểm thi của học sinh trong lớp</a:t>
            </a:r>
            <a:r>
              <a:rPr lang="vi-VN" sz="3200" dirty="0">
                <a:solidFill>
                  <a:prstClr val="black"/>
                </a:solidFill>
                <a:latin typeface="+mj-lt"/>
              </a:rPr>
              <a:t> </a:t>
            </a:r>
          </a:p>
        </p:txBody>
      </p:sp>
      <p:sp>
        <p:nvSpPr>
          <p:cNvPr id="21" name="Rectangle 20">
            <a:extLst>
              <a:ext uri="{FF2B5EF4-FFF2-40B4-BE49-F238E27FC236}">
                <a16:creationId xmlns:a16="http://schemas.microsoft.com/office/drawing/2014/main" id="{57129CBA-AB00-46D9-BA65-557E4E278E95}"/>
              </a:ext>
            </a:extLst>
          </p:cNvPr>
          <p:cNvSpPr/>
          <p:nvPr/>
        </p:nvSpPr>
        <p:spPr>
          <a:xfrm>
            <a:off x="7816670" y="7413626"/>
            <a:ext cx="7360197" cy="115622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defTabSz="1371600">
              <a:defRPr/>
            </a:pPr>
            <a:r>
              <a:rPr lang="vi-VN" sz="4200" dirty="0">
                <a:solidFill>
                  <a:prstClr val="black"/>
                </a:solidFill>
                <a:latin typeface="+mj-lt"/>
              </a:rPr>
              <a:t>B.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6ABCEE7A-EA91-4D1A-99A8-B825AF6CD9ED}"/>
              </a:ext>
            </a:extLst>
          </p:cNvPr>
          <p:cNvSpPr/>
          <p:nvPr/>
        </p:nvSpPr>
        <p:spPr>
          <a:xfrm>
            <a:off x="220092" y="8822198"/>
            <a:ext cx="7360197" cy="115622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defTabSz="1371600">
              <a:defRPr/>
            </a:pPr>
            <a:r>
              <a:rPr lang="vi-VN" sz="4200" dirty="0">
                <a:solidFill>
                  <a:prstClr val="black"/>
                </a:solidFill>
                <a:latin typeface="+mj-lt"/>
              </a:rPr>
              <a:t>C</a:t>
            </a:r>
            <a:r>
              <a:rPr lang="vi-VN" sz="4200" dirty="0">
                <a:solidFill>
                  <a:prstClr val="black"/>
                </a:solidFill>
                <a:latin typeface="Times New Roman" panose="02020603050405020304" pitchFamily="18" charset="0"/>
                <a:cs typeface="Times New Roman" panose="02020603050405020304" pitchFamily="18" charset="0"/>
              </a:rPr>
              <a:t>.</a:t>
            </a:r>
            <a:r>
              <a:rPr lang="en-US" sz="4200" dirty="0">
                <a:solidFill>
                  <a:prstClr val="black"/>
                </a:solidFill>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Chiều cao của các học sinh trong lớp</a:t>
            </a:r>
            <a:br>
              <a:rPr lang="vi-VN" dirty="0">
                <a:latin typeface="Times New Roman" panose="02020603050405020304" pitchFamily="18" charset="0"/>
                <a:cs typeface="Times New Roman" panose="02020603050405020304" pitchFamily="18" charset="0"/>
              </a:rPr>
            </a:b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8565BC8A-4762-432C-A0A3-39D72E6C2A3C}"/>
              </a:ext>
            </a:extLst>
          </p:cNvPr>
          <p:cNvSpPr/>
          <p:nvPr/>
        </p:nvSpPr>
        <p:spPr>
          <a:xfrm>
            <a:off x="7816670" y="8828481"/>
            <a:ext cx="7360197" cy="115622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defTabSz="1371600">
              <a:defRPr/>
            </a:pPr>
            <a:r>
              <a:rPr lang="vi-VN" sz="4200" dirty="0">
                <a:solidFill>
                  <a:prstClr val="black"/>
                </a:solidFill>
                <a:latin typeface="+mj-lt"/>
              </a:rPr>
              <a:t>D. </a:t>
            </a:r>
            <a:r>
              <a:rPr lang="vi-VN" sz="3200" dirty="0">
                <a:latin typeface="Times New Roman" panose="02020603050405020304" pitchFamily="18" charset="0"/>
                <a:cs typeface="Times New Roman" panose="02020603050405020304" pitchFamily="18" charset="0"/>
              </a:rPr>
              <a:t>Điểm số các đội bóng trong một giải đấu</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9C6C7FD-6157-40D3-87C1-0E86E69776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71706" y="7445555"/>
            <a:ext cx="1208583" cy="1062089"/>
          </a:xfrm>
          <a:prstGeom prst="rect">
            <a:avLst/>
          </a:prstGeom>
        </p:spPr>
      </p:pic>
      <p:pic>
        <p:nvPicPr>
          <p:cNvPr id="25" name="Picture 24">
            <a:extLst>
              <a:ext uri="{FF2B5EF4-FFF2-40B4-BE49-F238E27FC236}">
                <a16:creationId xmlns:a16="http://schemas.microsoft.com/office/drawing/2014/main" id="{42CF35B7-5844-4DF7-A8A8-604390DF4C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69754" y="8889640"/>
            <a:ext cx="1207113" cy="1060796"/>
          </a:xfrm>
          <a:prstGeom prst="rect">
            <a:avLst/>
          </a:prstGeom>
        </p:spPr>
      </p:pic>
      <p:pic>
        <p:nvPicPr>
          <p:cNvPr id="26" name="Picture 25">
            <a:extLst>
              <a:ext uri="{FF2B5EF4-FFF2-40B4-BE49-F238E27FC236}">
                <a16:creationId xmlns:a16="http://schemas.microsoft.com/office/drawing/2014/main" id="{C8B8D869-04FF-499B-A1EE-9CFEF6688D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69754" y="7604161"/>
            <a:ext cx="1207113" cy="965690"/>
          </a:xfrm>
          <a:prstGeom prst="rect">
            <a:avLst/>
          </a:prstGeom>
        </p:spPr>
      </p:pic>
      <p:pic>
        <p:nvPicPr>
          <p:cNvPr id="29" name="Picture 28">
            <a:extLst>
              <a:ext uri="{FF2B5EF4-FFF2-40B4-BE49-F238E27FC236}">
                <a16:creationId xmlns:a16="http://schemas.microsoft.com/office/drawing/2014/main" id="{E3E105B9-7950-449A-81AE-2DDEFC69A0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1745" y="8869912"/>
            <a:ext cx="1207113" cy="1060796"/>
          </a:xfrm>
          <a:prstGeom prst="rect">
            <a:avLst/>
          </a:prstGeom>
        </p:spPr>
      </p:pic>
      <p:sp>
        <p:nvSpPr>
          <p:cNvPr id="3" name="Rectangle 2"/>
          <p:cNvSpPr/>
          <p:nvPr/>
        </p:nvSpPr>
        <p:spPr>
          <a:xfrm>
            <a:off x="2046157" y="2087430"/>
            <a:ext cx="10545581" cy="199201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200" b="1" dirty="0" err="1">
                <a:solidFill>
                  <a:schemeClr val="bg1"/>
                </a:solidFill>
                <a:latin typeface="Times New Roman" panose="02020603050405020304" pitchFamily="18" charset="0"/>
                <a:cs typeface="Times New Roman" panose="02020603050405020304" pitchFamily="18" charset="0"/>
              </a:rPr>
              <a:t>Câu</a:t>
            </a:r>
            <a:r>
              <a:rPr lang="en-US" sz="4200" b="1" dirty="0">
                <a:solidFill>
                  <a:schemeClr val="bg1"/>
                </a:solidFill>
                <a:latin typeface="Times New Roman" panose="02020603050405020304" pitchFamily="18" charset="0"/>
                <a:cs typeface="Times New Roman" panose="02020603050405020304" pitchFamily="18" charset="0"/>
              </a:rPr>
              <a:t> 2:</a:t>
            </a:r>
            <a:r>
              <a:rPr lang="vi-VN" sz="1800" b="1"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b="1" dirty="0">
              <a:effectLst/>
              <a:latin typeface="Times New Roman" panose="02020603050405020304" pitchFamily="18" charset="0"/>
              <a:ea typeface="SimSun" panose="02010600030101010101" pitchFamily="2" charset="-122"/>
              <a:cs typeface="Times New Roman" panose="02020603050405020304" pitchFamily="18" charset="0"/>
            </a:endParaRPr>
          </a:p>
          <a:p>
            <a:r>
              <a:rPr lang="en-US" sz="36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600" b="1" dirty="0" err="1">
                <a:effectLst/>
                <a:latin typeface="Times New Roman" panose="02020603050405020304" pitchFamily="18" charset="0"/>
                <a:ea typeface="SimSun" panose="02010600030101010101" pitchFamily="2" charset="-122"/>
                <a:cs typeface="Times New Roman" panose="02020603050405020304" pitchFamily="18" charset="0"/>
              </a:rPr>
              <a:t>Dữ</a:t>
            </a:r>
            <a:r>
              <a:rPr lang="en-US" sz="3600" b="1" dirty="0">
                <a:effectLst/>
                <a:latin typeface="Times New Roman" panose="02020603050405020304" pitchFamily="18" charset="0"/>
                <a:ea typeface="SimSun" panose="02010600030101010101" pitchFamily="2" charset="-122"/>
                <a:cs typeface="Times New Roman" panose="02020603050405020304" pitchFamily="18" charset="0"/>
              </a:rPr>
              <a:t> </a:t>
            </a:r>
            <a:r>
              <a:rPr lang="vi-VN" sz="3600" b="1" dirty="0">
                <a:effectLst/>
                <a:latin typeface="+mj-lt"/>
                <a:ea typeface="SimSun" panose="02010600030101010101" pitchFamily="2" charset="-122"/>
                <a:cs typeface="Times New Roman" panose="02020603050405020304" pitchFamily="18" charset="0"/>
              </a:rPr>
              <a:t>liệu nào dưới đây không thể sắp xếp?</a:t>
            </a:r>
            <a:endParaRPr lang="vi-VN" sz="3600" dirty="0">
              <a:effectLst/>
              <a:latin typeface="+mj-lt"/>
              <a:ea typeface="SimSun" panose="02010600030101010101" pitchFamily="2" charset="-122"/>
              <a:cs typeface="Times New Roman" panose="02020603050405020304" pitchFamily="18" charset="0"/>
            </a:endParaRPr>
          </a:p>
          <a:p>
            <a:endParaRPr lang="en-US" sz="4200" dirty="0">
              <a:solidFill>
                <a:schemeClr val="bg1"/>
              </a:solidFill>
              <a:latin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72751" y="1641344"/>
            <a:ext cx="1071563" cy="1785938"/>
          </a:xfrm>
          <a:prstGeom prst="rect">
            <a:avLst/>
          </a:prstGeom>
        </p:spPr>
      </p:pic>
      <p:sp>
        <p:nvSpPr>
          <p:cNvPr id="33" name="Arrow: Right 13">
            <a:hlinkClick r:id="rId14" action="ppaction://hlinksldjump"/>
            <a:extLst>
              <a:ext uri="{FF2B5EF4-FFF2-40B4-BE49-F238E27FC236}">
                <a16:creationId xmlns:a16="http://schemas.microsoft.com/office/drawing/2014/main" id="{CAB4ED96-B5D2-47C9-9A9B-D6368DAEA8C5}"/>
              </a:ext>
            </a:extLst>
          </p:cNvPr>
          <p:cNvSpPr/>
          <p:nvPr/>
        </p:nvSpPr>
        <p:spPr>
          <a:xfrm rot="10605222" flipH="1">
            <a:off x="16715684" y="9006189"/>
            <a:ext cx="1010183"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ĐẾM NGƯỢC 10 GIÂY- CÓ CHUÔNG BÁO HẾT GIỜ">
            <a:hlinkClick r:id="" action="ppaction://media"/>
            <a:extLst>
              <a:ext uri="{FF2B5EF4-FFF2-40B4-BE49-F238E27FC236}">
                <a16:creationId xmlns:a16="http://schemas.microsoft.com/office/drawing/2014/main" id="{2FB49CE4-943D-A7CD-F133-EE4B5AB29C69}"/>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4018740" y="229369"/>
            <a:ext cx="3873500" cy="3048000"/>
          </a:xfrm>
          <a:prstGeom prst="rect">
            <a:avLst/>
          </a:prstGeom>
        </p:spPr>
      </p:pic>
    </p:spTree>
    <p:extLst>
      <p:ext uri="{BB962C8B-B14F-4D97-AF65-F5344CB8AC3E}">
        <p14:creationId xmlns:p14="http://schemas.microsoft.com/office/powerpoint/2010/main" val="1187199900"/>
      </p:ext>
    </p:extLst>
  </p:cSld>
  <p:clrMapOvr>
    <a:masterClrMapping/>
  </p:clrMapOvr>
  <mc:AlternateContent xmlns:mc="http://schemas.openxmlformats.org/markup-compatibility/2006" xmlns:p14="http://schemas.microsoft.com/office/powerpoint/2010/main">
    <mc:Choice Requires="p14">
      <p:transition p14:dur="0">
        <p:sndAc>
          <p:stSnd>
            <p:snd r:embed="rId5" name="chimes.wav"/>
          </p:stSnd>
        </p:sndAc>
      </p:transition>
    </mc:Choice>
    <mc:Fallback xmlns="">
      <p:transition>
        <p:sndAc>
          <p:stSnd>
            <p:snd r:embed="rId2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356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0"/>
                                        </p:tgtEl>
                                        <p:attrNameLst>
                                          <p:attrName>fillcolor</p:attrName>
                                        </p:attrNameLst>
                                      </p:cBhvr>
                                      <p:to>
                                        <a:srgbClr val="FFF2CC"/>
                                      </p:to>
                                    </p:animClr>
                                    <p:set>
                                      <p:cBhvr>
                                        <p:cTn id="45" dur="250" fill="hold"/>
                                        <p:tgtEl>
                                          <p:spTgt spid="20"/>
                                        </p:tgtEl>
                                        <p:attrNameLst>
                                          <p:attrName>fill.type</p:attrName>
                                        </p:attrNameLst>
                                      </p:cBhvr>
                                      <p:to>
                                        <p:strVal val="solid"/>
                                      </p:to>
                                    </p:set>
                                    <p:set>
                                      <p:cBhvr>
                                        <p:cTn id="46" dur="250" fill="hold"/>
                                        <p:tgtEl>
                                          <p:spTgt spid="2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6"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24"/>
                                        </p:tgtEl>
                                        <p:attrNameLst>
                                          <p:attrName>style.visibility</p:attrName>
                                        </p:attrNameLst>
                                      </p:cBhvr>
                                      <p:to>
                                        <p:strVal val="visible"/>
                                      </p:to>
                                    </p:set>
                                    <p:anim calcmode="lin" valueType="num">
                                      <p:cBhvr>
                                        <p:cTn id="49" dur="250" fill="hold"/>
                                        <p:tgtEl>
                                          <p:spTgt spid="24"/>
                                        </p:tgtEl>
                                        <p:attrNameLst>
                                          <p:attrName>ppt_w</p:attrName>
                                        </p:attrNameLst>
                                      </p:cBhvr>
                                      <p:tavLst>
                                        <p:tav tm="0">
                                          <p:val>
                                            <p:strVal val="4*#ppt_w"/>
                                          </p:val>
                                        </p:tav>
                                        <p:tav tm="100000">
                                          <p:val>
                                            <p:strVal val="#ppt_w"/>
                                          </p:val>
                                        </p:tav>
                                      </p:tavLst>
                                    </p:anim>
                                    <p:anim calcmode="lin" valueType="num">
                                      <p:cBhvr>
                                        <p:cTn id="5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7" name="Wrong Buzzer.wav"/>
                                        </p:tgtEl>
                                      </p:cMediaNode>
                                    </p:audio>
                                  </p:subTnLst>
                                </p:cTn>
                              </p:par>
                              <p:par>
                                <p:cTn id="51" presetID="1" presetClass="emph" presetSubtype="2" fill="hold" nodeType="withEffect">
                                  <p:stCondLst>
                                    <p:cond delay="1000"/>
                                  </p:stCondLst>
                                  <p:childTnLst>
                                    <p:animClr clrSpc="rgb" dir="cw">
                                      <p:cBhvr>
                                        <p:cTn id="52" dur="250" fill="hold"/>
                                        <p:tgtEl>
                                          <p:spTgt spid="20"/>
                                        </p:tgtEl>
                                        <p:attrNameLst>
                                          <p:attrName>fillcolor</p:attrName>
                                        </p:attrNameLst>
                                      </p:cBhvr>
                                      <p:to>
                                        <a:srgbClr val="FFFF00"/>
                                      </p:to>
                                    </p:animClr>
                                    <p:set>
                                      <p:cBhvr>
                                        <p:cTn id="53" dur="250" fill="hold"/>
                                        <p:tgtEl>
                                          <p:spTgt spid="20"/>
                                        </p:tgtEl>
                                        <p:attrNameLst>
                                          <p:attrName>fill.type</p:attrName>
                                        </p:attrNameLst>
                                      </p:cBhvr>
                                      <p:to>
                                        <p:strVal val="solid"/>
                                      </p:to>
                                    </p:set>
                                    <p:set>
                                      <p:cBhvr>
                                        <p:cTn id="5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1"/>
                                        </p:tgtEl>
                                        <p:attrNameLst>
                                          <p:attrName>fillcolor</p:attrName>
                                        </p:attrNameLst>
                                      </p:cBhvr>
                                      <p:to>
                                        <a:srgbClr val="FFF2CC"/>
                                      </p:to>
                                    </p:animClr>
                                    <p:set>
                                      <p:cBhvr>
                                        <p:cTn id="60" dur="250" fill="hold"/>
                                        <p:tgtEl>
                                          <p:spTgt spid="21"/>
                                        </p:tgtEl>
                                        <p:attrNameLst>
                                          <p:attrName>fill.type</p:attrName>
                                        </p:attrNameLst>
                                      </p:cBhvr>
                                      <p:to>
                                        <p:strVal val="solid"/>
                                      </p:to>
                                    </p:set>
                                    <p:set>
                                      <p:cBhvr>
                                        <p:cTn id="61" dur="250" fill="hold"/>
                                        <p:tgtEl>
                                          <p:spTgt spid="2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6"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26"/>
                                        </p:tgtEl>
                                        <p:attrNameLst>
                                          <p:attrName>style.visibility</p:attrName>
                                        </p:attrNameLst>
                                      </p:cBhvr>
                                      <p:to>
                                        <p:strVal val="visible"/>
                                      </p:to>
                                    </p:set>
                                    <p:anim calcmode="lin" valueType="num">
                                      <p:cBhvr>
                                        <p:cTn id="64" dur="250" fill="hold"/>
                                        <p:tgtEl>
                                          <p:spTgt spid="26"/>
                                        </p:tgtEl>
                                        <p:attrNameLst>
                                          <p:attrName>ppt_w</p:attrName>
                                        </p:attrNameLst>
                                      </p:cBhvr>
                                      <p:tavLst>
                                        <p:tav tm="0">
                                          <p:val>
                                            <p:strVal val="4*#ppt_w"/>
                                          </p:val>
                                        </p:tav>
                                        <p:tav tm="100000">
                                          <p:val>
                                            <p:strVal val="#ppt_w"/>
                                          </p:val>
                                        </p:tav>
                                      </p:tavLst>
                                    </p:anim>
                                    <p:anim calcmode="lin" valueType="num">
                                      <p:cBhvr>
                                        <p:cTn id="6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8" name="Check mark.wav"/>
                                        </p:tgtEl>
                                      </p:cMediaNode>
                                    </p:audio>
                                  </p:subTnLst>
                                </p:cTn>
                              </p:par>
                              <p:par>
                                <p:cTn id="66" presetID="1" presetClass="emph" presetSubtype="2" fill="hold" nodeType="withEffect">
                                  <p:stCondLst>
                                    <p:cond delay="1000"/>
                                  </p:stCondLst>
                                  <p:childTnLst>
                                    <p:animClr clrSpc="rgb" dir="cw">
                                      <p:cBhvr>
                                        <p:cTn id="67" dur="250" fill="hold"/>
                                        <p:tgtEl>
                                          <p:spTgt spid="21"/>
                                        </p:tgtEl>
                                        <p:attrNameLst>
                                          <p:attrName>fillcolor</p:attrName>
                                        </p:attrNameLst>
                                      </p:cBhvr>
                                      <p:to>
                                        <a:srgbClr val="00B050"/>
                                      </p:to>
                                    </p:animClr>
                                    <p:set>
                                      <p:cBhvr>
                                        <p:cTn id="68" dur="250" fill="hold"/>
                                        <p:tgtEl>
                                          <p:spTgt spid="21"/>
                                        </p:tgtEl>
                                        <p:attrNameLst>
                                          <p:attrName>fill.type</p:attrName>
                                        </p:attrNameLst>
                                      </p:cBhvr>
                                      <p:to>
                                        <p:strVal val="solid"/>
                                      </p:to>
                                    </p:set>
                                    <p:set>
                                      <p:cBhvr>
                                        <p:cTn id="6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0" restart="whenNotActive" fill="hold" evtFilter="cancelBubble" nodeType="interactiveSeq">
                <p:stCondLst>
                  <p:cond evt="onClick" delay="0">
                    <p:tgtEl>
                      <p:spTgt spid="22"/>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22"/>
                                        </p:tgtEl>
                                        <p:attrNameLst>
                                          <p:attrName>fillcolor</p:attrName>
                                        </p:attrNameLst>
                                      </p:cBhvr>
                                      <p:to>
                                        <a:srgbClr val="FFF2CC"/>
                                      </p:to>
                                    </p:animClr>
                                    <p:set>
                                      <p:cBhvr>
                                        <p:cTn id="75" dur="250" fill="hold"/>
                                        <p:tgtEl>
                                          <p:spTgt spid="22"/>
                                        </p:tgtEl>
                                        <p:attrNameLst>
                                          <p:attrName>fill.type</p:attrName>
                                        </p:attrNameLst>
                                      </p:cBhvr>
                                      <p:to>
                                        <p:strVal val="solid"/>
                                      </p:to>
                                    </p:set>
                                    <p:set>
                                      <p:cBhvr>
                                        <p:cTn id="76" dur="250" fill="hold"/>
                                        <p:tgtEl>
                                          <p:spTgt spid="22"/>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6" name="click.wav"/>
                                        </p:tgtEl>
                                      </p:cMediaNode>
                                    </p:audio>
                                  </p:subTnLst>
                                </p:cTn>
                              </p:par>
                              <p:par>
                                <p:cTn id="77" presetID="23" presetClass="entr" presetSubtype="32"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p:cTn id="79" dur="250" fill="hold"/>
                                        <p:tgtEl>
                                          <p:spTgt spid="29"/>
                                        </p:tgtEl>
                                        <p:attrNameLst>
                                          <p:attrName>ppt_w</p:attrName>
                                        </p:attrNameLst>
                                      </p:cBhvr>
                                      <p:tavLst>
                                        <p:tav tm="0">
                                          <p:val>
                                            <p:strVal val="4*#ppt_w"/>
                                          </p:val>
                                        </p:tav>
                                        <p:tav tm="100000">
                                          <p:val>
                                            <p:strVal val="#ppt_w"/>
                                          </p:val>
                                        </p:tav>
                                      </p:tavLst>
                                    </p:anim>
                                    <p:anim calcmode="lin" valueType="num">
                                      <p:cBhvr>
                                        <p:cTn id="8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7" name="Wrong Buzzer.wav"/>
                                        </p:tgtEl>
                                      </p:cMediaNode>
                                    </p:audio>
                                  </p:subTnLst>
                                </p:cTn>
                              </p:par>
                              <p:par>
                                <p:cTn id="81" presetID="1" presetClass="emph" presetSubtype="2" fill="hold" nodeType="withEffect">
                                  <p:stCondLst>
                                    <p:cond delay="0"/>
                                  </p:stCondLst>
                                  <p:childTnLst>
                                    <p:animClr clrSpc="rgb" dir="cw">
                                      <p:cBhvr>
                                        <p:cTn id="82" dur="250" fill="hold"/>
                                        <p:tgtEl>
                                          <p:spTgt spid="22"/>
                                        </p:tgtEl>
                                        <p:attrNameLst>
                                          <p:attrName>fillcolor</p:attrName>
                                        </p:attrNameLst>
                                      </p:cBhvr>
                                      <p:to>
                                        <a:srgbClr val="FFFF00"/>
                                      </p:to>
                                    </p:animClr>
                                    <p:set>
                                      <p:cBhvr>
                                        <p:cTn id="83" dur="250" fill="hold"/>
                                        <p:tgtEl>
                                          <p:spTgt spid="22"/>
                                        </p:tgtEl>
                                        <p:attrNameLst>
                                          <p:attrName>fill.type</p:attrName>
                                        </p:attrNameLst>
                                      </p:cBhvr>
                                      <p:to>
                                        <p:strVal val="solid"/>
                                      </p:to>
                                    </p:set>
                                    <p:set>
                                      <p:cBhvr>
                                        <p:cTn id="8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85" restart="whenNotActive" fill="hold" evtFilter="cancelBubble" nodeType="interactiveSeq">
                <p:stCondLst>
                  <p:cond evt="onClick" delay="0">
                    <p:tgtEl>
                      <p:spTgt spid="23"/>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23"/>
                                        </p:tgtEl>
                                        <p:attrNameLst>
                                          <p:attrName>fillcolor</p:attrName>
                                        </p:attrNameLst>
                                      </p:cBhvr>
                                      <p:to>
                                        <a:srgbClr val="FFF2CC"/>
                                      </p:to>
                                    </p:animClr>
                                    <p:set>
                                      <p:cBhvr>
                                        <p:cTn id="90" dur="250" fill="hold"/>
                                        <p:tgtEl>
                                          <p:spTgt spid="23"/>
                                        </p:tgtEl>
                                        <p:attrNameLst>
                                          <p:attrName>fill.type</p:attrName>
                                        </p:attrNameLst>
                                      </p:cBhvr>
                                      <p:to>
                                        <p:strVal val="solid"/>
                                      </p:to>
                                    </p:set>
                                    <p:set>
                                      <p:cBhvr>
                                        <p:cTn id="91" dur="250" fill="hold"/>
                                        <p:tgtEl>
                                          <p:spTgt spid="23"/>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6"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25"/>
                                        </p:tgtEl>
                                        <p:attrNameLst>
                                          <p:attrName>style.visibility</p:attrName>
                                        </p:attrNameLst>
                                      </p:cBhvr>
                                      <p:to>
                                        <p:strVal val="visible"/>
                                      </p:to>
                                    </p:set>
                                    <p:anim calcmode="lin" valueType="num">
                                      <p:cBhvr>
                                        <p:cTn id="94" dur="250" fill="hold"/>
                                        <p:tgtEl>
                                          <p:spTgt spid="25"/>
                                        </p:tgtEl>
                                        <p:attrNameLst>
                                          <p:attrName>ppt_w</p:attrName>
                                        </p:attrNameLst>
                                      </p:cBhvr>
                                      <p:tavLst>
                                        <p:tav tm="0">
                                          <p:val>
                                            <p:strVal val="4*#ppt_w"/>
                                          </p:val>
                                        </p:tav>
                                        <p:tav tm="100000">
                                          <p:val>
                                            <p:strVal val="#ppt_w"/>
                                          </p:val>
                                        </p:tav>
                                      </p:tavLst>
                                    </p:anim>
                                    <p:anim calcmode="lin" valueType="num">
                                      <p:cBhvr>
                                        <p:cTn id="95"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7" name="Wrong Buzzer.wav"/>
                                        </p:tgtEl>
                                      </p:cMediaNode>
                                    </p:audio>
                                  </p:subTnLst>
                                </p:cTn>
                              </p:par>
                              <p:par>
                                <p:cTn id="96" presetID="1" presetClass="emph" presetSubtype="2" fill="hold" nodeType="withEffect">
                                  <p:stCondLst>
                                    <p:cond delay="1000"/>
                                  </p:stCondLst>
                                  <p:childTnLst>
                                    <p:animClr clrSpc="rgb" dir="cw">
                                      <p:cBhvr>
                                        <p:cTn id="97" dur="250" fill="hold"/>
                                        <p:tgtEl>
                                          <p:spTgt spid="23"/>
                                        </p:tgtEl>
                                        <p:attrNameLst>
                                          <p:attrName>fillcolor</p:attrName>
                                        </p:attrNameLst>
                                      </p:cBhvr>
                                      <p:to>
                                        <a:srgbClr val="FFFF00"/>
                                      </p:to>
                                    </p:animClr>
                                    <p:set>
                                      <p:cBhvr>
                                        <p:cTn id="98" dur="250" fill="hold"/>
                                        <p:tgtEl>
                                          <p:spTgt spid="23"/>
                                        </p:tgtEl>
                                        <p:attrNameLst>
                                          <p:attrName>fill.type</p:attrName>
                                        </p:attrNameLst>
                                      </p:cBhvr>
                                      <p:to>
                                        <p:strVal val="solid"/>
                                      </p:to>
                                    </p:set>
                                    <p:set>
                                      <p:cBhvr>
                                        <p:cTn id="9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video>
              <p:cMediaNode vol="80000">
                <p:cTn id="100" fill="hold" display="0">
                  <p:stCondLst>
                    <p:cond delay="indefinite"/>
                  </p:stCondLst>
                </p:cTn>
                <p:tgtEl>
                  <p:spTgt spid="16"/>
                </p:tgtEl>
              </p:cMediaNode>
            </p:video>
            <p:seq concurrent="1" nextAc="seek">
              <p:cTn id="101" restart="whenNotActive" fill="hold" evtFilter="cancelBubble" nodeType="interactiveSeq">
                <p:stCondLst>
                  <p:cond evt="onClick" delay="0">
                    <p:tgtEl>
                      <p:spTgt spid="16"/>
                    </p:tgtEl>
                  </p:cond>
                </p:stCondLst>
                <p:endSync evt="end" delay="0">
                  <p:rtn val="all"/>
                </p:endSync>
                <p:childTnLst>
                  <p:par>
                    <p:cTn id="102" fill="hold">
                      <p:stCondLst>
                        <p:cond delay="0"/>
                      </p:stCondLst>
                      <p:childTnLst>
                        <p:par>
                          <p:cTn id="103" fill="hold">
                            <p:stCondLst>
                              <p:cond delay="0"/>
                            </p:stCondLst>
                            <p:childTnLst>
                              <p:par>
                                <p:cTn id="104" presetID="2" presetClass="mediacall" presetSubtype="0" fill="hold" nodeType="clickEffect">
                                  <p:stCondLst>
                                    <p:cond delay="0"/>
                                  </p:stCondLst>
                                  <p:childTnLst>
                                    <p:cmd type="call" cmd="togglePause">
                                      <p:cBhvr>
                                        <p:cTn id="105" dur="1" fill="hold"/>
                                        <p:tgtEl>
                                          <p:spTgt spid="16"/>
                                        </p:tgtEl>
                                      </p:cBhvr>
                                    </p:cmd>
                                  </p:childTnLst>
                                </p:cTn>
                              </p:par>
                            </p:childTnLst>
                          </p:cTn>
                        </p:par>
                      </p:childTnLst>
                    </p:cTn>
                  </p:par>
                </p:childTnLst>
              </p:cTn>
              <p:nextCondLst>
                <p:cond evt="onClick" delay="0">
                  <p:tgtEl>
                    <p:spTgt spid="16"/>
                  </p:tgtEl>
                </p:cond>
              </p:nextCondLst>
            </p:seq>
          </p:childTnLst>
        </p:cTn>
      </p:par>
    </p:tnLst>
    <p:bldLst>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24982" y="5878556"/>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05557" y="1733510"/>
            <a:ext cx="1071563" cy="1785938"/>
          </a:xfrm>
          <a:prstGeom prst="rect">
            <a:avLst/>
          </a:prstGeom>
        </p:spPr>
      </p:pic>
      <p:pic>
        <p:nvPicPr>
          <p:cNvPr id="18" name="Picture 17">
            <a:extLst>
              <a:ext uri="{FF2B5EF4-FFF2-40B4-BE49-F238E27FC236}">
                <a16:creationId xmlns:a16="http://schemas.microsoft.com/office/drawing/2014/main" id="{694D21E8-22D2-4708-9EA3-608FFFCCA9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 y="-831953"/>
            <a:ext cx="14068971" cy="7394007"/>
          </a:xfrm>
          <a:prstGeom prst="rect">
            <a:avLst/>
          </a:prstGeom>
        </p:spPr>
      </p:pic>
      <p:sp>
        <p:nvSpPr>
          <p:cNvPr id="19" name="Rectangle 18">
            <a:extLst>
              <a:ext uri="{FF2B5EF4-FFF2-40B4-BE49-F238E27FC236}">
                <a16:creationId xmlns:a16="http://schemas.microsoft.com/office/drawing/2014/main" id="{2D708A1A-11AA-4B83-ABA7-3115281024C1}"/>
              </a:ext>
            </a:extLst>
          </p:cNvPr>
          <p:cNvSpPr/>
          <p:nvPr/>
        </p:nvSpPr>
        <p:spPr>
          <a:xfrm>
            <a:off x="8689535" y="8413193"/>
            <a:ext cx="7360197" cy="164154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defTabSz="1371600">
              <a:defRPr/>
            </a:pPr>
            <a:r>
              <a:rPr lang="en-US" sz="4200" dirty="0">
                <a:solidFill>
                  <a:prstClr val="black"/>
                </a:solidFill>
                <a:latin typeface="Times New Roman" panose="02020603050405020304" pitchFamily="18" charset="0"/>
                <a:cs typeface="Times New Roman" panose="02020603050405020304" pitchFamily="18" charset="0"/>
              </a:rPr>
              <a:t>D</a:t>
            </a:r>
            <a:r>
              <a:rPr lang="vi-VN" sz="4200" dirty="0">
                <a:solidFill>
                  <a:prstClr val="black"/>
                </a:solidFill>
                <a:latin typeface="+mj-lt"/>
              </a:rPr>
              <a:t>.</a:t>
            </a:r>
            <a:r>
              <a:rPr lang="en-US" sz="4200" dirty="0">
                <a:solidFill>
                  <a:prstClr val="black"/>
                </a:solidFill>
                <a:latin typeface="+mj-lt"/>
              </a:rPr>
              <a:t> </a:t>
            </a:r>
            <a:r>
              <a:rPr lang="vi-VN" sz="3200" dirty="0">
                <a:latin typeface="Times New Roman" panose="02020603050405020304" pitchFamily="18" charset="0"/>
                <a:cs typeface="Times New Roman" panose="02020603050405020304" pitchFamily="18" charset="0"/>
              </a:rPr>
              <a:t>Số lượng sách của mỗi học sinh trong lớp</a:t>
            </a:r>
            <a:br>
              <a:rPr lang="vi-VN" dirty="0"/>
            </a:br>
            <a:r>
              <a:rPr lang="vi-VN" sz="4200" dirty="0">
                <a:solidFill>
                  <a:prstClr val="black"/>
                </a:solidFill>
                <a:latin typeface="+mj-lt"/>
              </a:rPr>
              <a:t> </a:t>
            </a:r>
          </a:p>
        </p:txBody>
      </p:sp>
      <p:sp>
        <p:nvSpPr>
          <p:cNvPr id="20" name="Rectangle 19">
            <a:extLst>
              <a:ext uri="{FF2B5EF4-FFF2-40B4-BE49-F238E27FC236}">
                <a16:creationId xmlns:a16="http://schemas.microsoft.com/office/drawing/2014/main" id="{564F4872-6D90-468D-811F-6DCB72C32207}"/>
              </a:ext>
            </a:extLst>
          </p:cNvPr>
          <p:cNvSpPr/>
          <p:nvPr/>
        </p:nvSpPr>
        <p:spPr>
          <a:xfrm>
            <a:off x="8658536" y="6405506"/>
            <a:ext cx="7360197" cy="170686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defTabSz="1371600">
              <a:defRPr/>
            </a:pPr>
            <a:r>
              <a:rPr lang="vi-VN" sz="4200" dirty="0">
                <a:solidFill>
                  <a:prstClr val="black"/>
                </a:solidFill>
                <a:latin typeface="+mj-lt"/>
              </a:rPr>
              <a:t>B. </a:t>
            </a:r>
            <a:r>
              <a:rPr lang="vi-VN" sz="3200" dirty="0">
                <a:latin typeface="Times New Roman" panose="02020603050405020304" pitchFamily="18" charset="0"/>
                <a:cs typeface="Times New Roman" panose="02020603050405020304" pitchFamily="18" charset="0"/>
              </a:rPr>
              <a:t>Các môn học trong chương trình học</a:t>
            </a:r>
          </a:p>
          <a:p>
            <a:pPr defTabSz="1371600">
              <a:defRPr/>
            </a:pPr>
            <a:endParaRPr lang="vi-VN" sz="4200" dirty="0">
              <a:solidFill>
                <a:prstClr val="black"/>
              </a:solidFill>
              <a:latin typeface="+mj-lt"/>
            </a:endParaRPr>
          </a:p>
        </p:txBody>
      </p:sp>
      <p:sp>
        <p:nvSpPr>
          <p:cNvPr id="21" name="Rectangle 20">
            <a:extLst>
              <a:ext uri="{FF2B5EF4-FFF2-40B4-BE49-F238E27FC236}">
                <a16:creationId xmlns:a16="http://schemas.microsoft.com/office/drawing/2014/main" id="{B5506071-3A8F-44E7-A9C0-55CC11A8AB2E}"/>
              </a:ext>
            </a:extLst>
          </p:cNvPr>
          <p:cNvSpPr/>
          <p:nvPr/>
        </p:nvSpPr>
        <p:spPr>
          <a:xfrm>
            <a:off x="256719" y="8294254"/>
            <a:ext cx="7360197" cy="171653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defTabSz="1371600">
              <a:defRPr/>
            </a:pPr>
            <a:r>
              <a:rPr lang="vi-VN" sz="4200" dirty="0">
                <a:solidFill>
                  <a:prstClr val="black"/>
                </a:solidFill>
                <a:latin typeface="+mj-lt"/>
              </a:rPr>
              <a:t>C. </a:t>
            </a:r>
            <a:r>
              <a:rPr lang="vi-VN" dirty="0"/>
              <a:t>. </a:t>
            </a:r>
            <a:r>
              <a:rPr lang="vi-VN" sz="3200" dirty="0">
                <a:latin typeface="Times New Roman" panose="02020603050405020304" pitchFamily="18" charset="0"/>
                <a:cs typeface="Times New Roman" panose="02020603050405020304" pitchFamily="18" charset="0"/>
              </a:rPr>
              <a:t>Các thành phố lớn nhất trong nước</a:t>
            </a:r>
            <a:br>
              <a:rPr lang="vi-VN" dirty="0"/>
            </a:br>
            <a:endParaRPr lang="vi-VN" sz="4200" dirty="0">
              <a:solidFill>
                <a:prstClr val="black"/>
              </a:solidFill>
              <a:latin typeface="+mj-lt"/>
            </a:endParaRPr>
          </a:p>
        </p:txBody>
      </p:sp>
      <p:sp>
        <p:nvSpPr>
          <p:cNvPr id="22" name="Rectangle 21">
            <a:extLst>
              <a:ext uri="{FF2B5EF4-FFF2-40B4-BE49-F238E27FC236}">
                <a16:creationId xmlns:a16="http://schemas.microsoft.com/office/drawing/2014/main" id="{D94A0C18-1937-432C-840C-8759683C12D5}"/>
              </a:ext>
            </a:extLst>
          </p:cNvPr>
          <p:cNvSpPr/>
          <p:nvPr/>
        </p:nvSpPr>
        <p:spPr>
          <a:xfrm>
            <a:off x="256719" y="6728066"/>
            <a:ext cx="7360197" cy="136068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defTabSz="1371600">
              <a:defRPr/>
            </a:pPr>
            <a:r>
              <a:rPr lang="en-US" sz="4200" dirty="0">
                <a:solidFill>
                  <a:prstClr val="black"/>
                </a:solidFill>
                <a:latin typeface="Times New Roman" panose="02020603050405020304" pitchFamily="18" charset="0"/>
                <a:cs typeface="Times New Roman" panose="02020603050405020304" pitchFamily="18" charset="0"/>
              </a:rPr>
              <a:t>A</a:t>
            </a:r>
            <a:r>
              <a:rPr lang="vi-VN" sz="4200" dirty="0">
                <a:solidFill>
                  <a:prstClr val="black"/>
                </a:solidFill>
                <a:latin typeface="+mj-lt"/>
              </a:rPr>
              <a:t>. </a:t>
            </a:r>
            <a:r>
              <a:rPr lang="vi-VN" sz="3200" dirty="0">
                <a:latin typeface="Times New Roman" panose="02020603050405020304" pitchFamily="18" charset="0"/>
                <a:cs typeface="Times New Roman" panose="02020603050405020304" pitchFamily="18" charset="0"/>
              </a:rPr>
              <a:t>Các nước trên thế giới</a:t>
            </a:r>
            <a:br>
              <a:rPr lang="vi-VN" sz="3600" dirty="0"/>
            </a:br>
            <a:endParaRPr lang="vi-VN" sz="3600" dirty="0">
              <a:solidFill>
                <a:prstClr val="black"/>
              </a:solidFill>
              <a:latin typeface="+mj-lt"/>
            </a:endParaRPr>
          </a:p>
        </p:txBody>
      </p:sp>
      <p:pic>
        <p:nvPicPr>
          <p:cNvPr id="23" name="Picture 22">
            <a:extLst>
              <a:ext uri="{FF2B5EF4-FFF2-40B4-BE49-F238E27FC236}">
                <a16:creationId xmlns:a16="http://schemas.microsoft.com/office/drawing/2014/main" id="{40DD7198-7BCF-4874-A0E7-357638F2E1A5}"/>
              </a:ext>
            </a:extLst>
          </p:cNvPr>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4934188" y="8842639"/>
            <a:ext cx="1327706" cy="1062089"/>
          </a:xfrm>
          <a:prstGeom prst="rect">
            <a:avLst/>
          </a:prstGeom>
        </p:spPr>
      </p:pic>
      <p:pic>
        <p:nvPicPr>
          <p:cNvPr id="24" name="Picture 23">
            <a:extLst>
              <a:ext uri="{FF2B5EF4-FFF2-40B4-BE49-F238E27FC236}">
                <a16:creationId xmlns:a16="http://schemas.microsoft.com/office/drawing/2014/main" id="{715D9F29-079F-4361-9F55-4E861983D13B}"/>
              </a:ext>
            </a:extLst>
          </p:cNvPr>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410112" y="8565971"/>
            <a:ext cx="1206804" cy="1056132"/>
          </a:xfrm>
          <a:prstGeom prst="rect">
            <a:avLst/>
          </a:prstGeom>
        </p:spPr>
      </p:pic>
      <p:pic>
        <p:nvPicPr>
          <p:cNvPr id="25" name="Picture 24">
            <a:extLst>
              <a:ext uri="{FF2B5EF4-FFF2-40B4-BE49-F238E27FC236}">
                <a16:creationId xmlns:a16="http://schemas.microsoft.com/office/drawing/2014/main" id="{42421C06-876E-41BA-B173-445067494C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89211" y="6821593"/>
            <a:ext cx="1207113" cy="1060796"/>
          </a:xfrm>
          <a:prstGeom prst="rect">
            <a:avLst/>
          </a:prstGeom>
        </p:spPr>
      </p:pic>
      <p:pic>
        <p:nvPicPr>
          <p:cNvPr id="26" name="Picture 25">
            <a:extLst>
              <a:ext uri="{FF2B5EF4-FFF2-40B4-BE49-F238E27FC236}">
                <a16:creationId xmlns:a16="http://schemas.microsoft.com/office/drawing/2014/main" id="{D65818B8-74CA-4473-817F-F1BD295442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11620" y="6554657"/>
            <a:ext cx="1207113" cy="1366592"/>
          </a:xfrm>
          <a:prstGeom prst="rect">
            <a:avLst/>
          </a:prstGeom>
        </p:spPr>
      </p:pic>
      <p:sp>
        <p:nvSpPr>
          <p:cNvPr id="2" name="Rectangle 1"/>
          <p:cNvSpPr/>
          <p:nvPr/>
        </p:nvSpPr>
        <p:spPr>
          <a:xfrm>
            <a:off x="1728857" y="1291316"/>
            <a:ext cx="11534933" cy="253868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t"/>
          <a:lstStyle/>
          <a:p>
            <a:pPr>
              <a:lnSpc>
                <a:spcPct val="150000"/>
              </a:lnSpc>
            </a:pPr>
            <a:r>
              <a:rPr lang="en-US" sz="4200" b="1" dirty="0" err="1">
                <a:solidFill>
                  <a:schemeClr val="bg1"/>
                </a:solidFill>
                <a:latin typeface="Times New Roman" panose="02020603050405020304" pitchFamily="18" charset="0"/>
                <a:cs typeface="Times New Roman" panose="02020603050405020304" pitchFamily="18" charset="0"/>
              </a:rPr>
              <a:t>Câu</a:t>
            </a:r>
            <a:r>
              <a:rPr lang="en-US" sz="4200" b="1" dirty="0">
                <a:solidFill>
                  <a:schemeClr val="bg1"/>
                </a:solidFill>
                <a:latin typeface="Times New Roman" panose="02020603050405020304" pitchFamily="18" charset="0"/>
                <a:cs typeface="Times New Roman" panose="02020603050405020304" pitchFamily="18" charset="0"/>
              </a:rPr>
              <a:t> 3:</a:t>
            </a:r>
            <a:r>
              <a:rPr lang="en-US" sz="4200" dirty="0">
                <a:solidFill>
                  <a:schemeClr val="bg1"/>
                </a:solidFill>
                <a:latin typeface="Times New Roman" panose="02020603050405020304" pitchFamily="18" charset="0"/>
                <a:cs typeface="Times New Roman" panose="02020603050405020304" pitchFamily="18" charset="0"/>
              </a:rPr>
              <a:t> </a:t>
            </a:r>
          </a:p>
          <a:p>
            <a:r>
              <a:rPr lang="en-US" sz="3600" b="1" dirty="0" err="1">
                <a:latin typeface="Times New Roman" panose="02020603050405020304" pitchFamily="18" charset="0"/>
                <a:cs typeface="Times New Roman" panose="02020603050405020304" pitchFamily="18" charset="0"/>
              </a:rPr>
              <a:t>Dữ</a:t>
            </a:r>
            <a:r>
              <a:rPr lang="en-US" sz="3600" b="1" dirty="0">
                <a:latin typeface="Times New Roman" panose="02020603050405020304" pitchFamily="18" charset="0"/>
                <a:cs typeface="Times New Roman" panose="02020603050405020304" pitchFamily="18" charset="0"/>
              </a:rPr>
              <a:t> </a:t>
            </a:r>
            <a:r>
              <a:rPr lang="vi-VN" sz="3600" b="1" dirty="0">
                <a:latin typeface="+mj-lt"/>
              </a:rPr>
              <a:t>liệu nào sau đây là một dãy số liệu có thể sắp xếp theo thứ tự từ nhỏ đến lớn?</a:t>
            </a:r>
            <a:endParaRPr lang="vi-VN" sz="3600" dirty="0">
              <a:latin typeface="+mj-lt"/>
            </a:endParaRPr>
          </a:p>
        </p:txBody>
      </p:sp>
      <p:sp>
        <p:nvSpPr>
          <p:cNvPr id="27" name="Arrow: Right 13">
            <a:hlinkClick r:id="rId15" action="ppaction://hlinksldjump"/>
            <a:extLst>
              <a:ext uri="{FF2B5EF4-FFF2-40B4-BE49-F238E27FC236}">
                <a16:creationId xmlns:a16="http://schemas.microsoft.com/office/drawing/2014/main" id="{CAB4ED96-B5D2-47C9-9A9B-D6368DAEA8C5}"/>
              </a:ext>
            </a:extLst>
          </p:cNvPr>
          <p:cNvSpPr/>
          <p:nvPr/>
        </p:nvSpPr>
        <p:spPr>
          <a:xfrm rot="10605222" flipH="1">
            <a:off x="17031077" y="9180462"/>
            <a:ext cx="1010183"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9" name="ĐẾM NGƯỢC 10 GIÂY- CÓ CHUÔNG BÁO HẾT GIỜ">
            <a:hlinkClick r:id="" action="ppaction://media"/>
            <a:extLst>
              <a:ext uri="{FF2B5EF4-FFF2-40B4-BE49-F238E27FC236}">
                <a16:creationId xmlns:a16="http://schemas.microsoft.com/office/drawing/2014/main" id="{383A8B63-0EBC-E771-8B12-3CC5105D83FC}"/>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4081983" y="382272"/>
            <a:ext cx="3873500" cy="3048000"/>
          </a:xfrm>
          <a:prstGeom prst="rect">
            <a:avLst/>
          </a:prstGeom>
        </p:spPr>
      </p:pic>
    </p:spTree>
    <p:extLst>
      <p:ext uri="{BB962C8B-B14F-4D97-AF65-F5344CB8AC3E}">
        <p14:creationId xmlns:p14="http://schemas.microsoft.com/office/powerpoint/2010/main" val="3890111349"/>
      </p:ext>
    </p:extLst>
  </p:cSld>
  <p:clrMapOvr>
    <a:masterClrMapping/>
  </p:clrMapOvr>
  <mc:AlternateContent xmlns:mc="http://schemas.openxmlformats.org/markup-compatibility/2006" xmlns:p14="http://schemas.microsoft.com/office/powerpoint/2010/main">
    <mc:Choice Requires="p14">
      <p:transition p14:dur="0">
        <p:sndAc>
          <p:stSnd>
            <p:snd r:embed="rId5" name="chimes.wav"/>
          </p:stSnd>
        </p:sndAc>
      </p:transition>
    </mc:Choice>
    <mc:Fallback xmlns="">
      <p:transition>
        <p:sndAc>
          <p:stSnd>
            <p:snd r:embed="rId2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par>
                                <p:cTn id="38" presetID="10" presetClass="entr" presetSubtype="0" fill="hold"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356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9"/>
                                        </p:tgtEl>
                                        <p:attrNameLst>
                                          <p:attrName>fillcolor</p:attrName>
                                        </p:attrNameLst>
                                      </p:cBhvr>
                                      <p:to>
                                        <a:srgbClr val="FFF2CC"/>
                                      </p:to>
                                    </p:animClr>
                                    <p:set>
                                      <p:cBhvr>
                                        <p:cTn id="50" dur="250" fill="hold"/>
                                        <p:tgtEl>
                                          <p:spTgt spid="19"/>
                                        </p:tgtEl>
                                        <p:attrNameLst>
                                          <p:attrName>fill.type</p:attrName>
                                        </p:attrNameLst>
                                      </p:cBhvr>
                                      <p:to>
                                        <p:strVal val="solid"/>
                                      </p:to>
                                    </p:set>
                                    <p:set>
                                      <p:cBhvr>
                                        <p:cTn id="51" dur="250" fill="hold"/>
                                        <p:tgtEl>
                                          <p:spTgt spid="1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6"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3"/>
                                        </p:tgtEl>
                                        <p:attrNameLst>
                                          <p:attrName>style.visibility</p:attrName>
                                        </p:attrNameLst>
                                      </p:cBhvr>
                                      <p:to>
                                        <p:strVal val="visible"/>
                                      </p:to>
                                    </p:set>
                                    <p:anim calcmode="lin" valueType="num">
                                      <p:cBhvr>
                                        <p:cTn id="54" dur="250" fill="hold"/>
                                        <p:tgtEl>
                                          <p:spTgt spid="23"/>
                                        </p:tgtEl>
                                        <p:attrNameLst>
                                          <p:attrName>ppt_w</p:attrName>
                                        </p:attrNameLst>
                                      </p:cBhvr>
                                      <p:tavLst>
                                        <p:tav tm="0">
                                          <p:val>
                                            <p:strVal val="4*#ppt_w"/>
                                          </p:val>
                                        </p:tav>
                                        <p:tav tm="100000">
                                          <p:val>
                                            <p:strVal val="#ppt_w"/>
                                          </p:val>
                                        </p:tav>
                                      </p:tavLst>
                                    </p:anim>
                                    <p:anim calcmode="lin" valueType="num">
                                      <p:cBhvr>
                                        <p:cTn id="55"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Check mark.wav"/>
                                        </p:tgtEl>
                                      </p:cMediaNode>
                                    </p:audio>
                                  </p:subTnLst>
                                </p:cTn>
                              </p:par>
                              <p:par>
                                <p:cTn id="56" presetID="1" presetClass="emph" presetSubtype="2" fill="hold" nodeType="withEffect">
                                  <p:stCondLst>
                                    <p:cond delay="1000"/>
                                  </p:stCondLst>
                                  <p:childTnLst>
                                    <p:animClr clrSpc="rgb" dir="cw">
                                      <p:cBhvr>
                                        <p:cTn id="57" dur="250" fill="hold"/>
                                        <p:tgtEl>
                                          <p:spTgt spid="19"/>
                                        </p:tgtEl>
                                        <p:attrNameLst>
                                          <p:attrName>fillcolor</p:attrName>
                                        </p:attrNameLst>
                                      </p:cBhvr>
                                      <p:to>
                                        <a:srgbClr val="00B050"/>
                                      </p:to>
                                    </p:animClr>
                                    <p:set>
                                      <p:cBhvr>
                                        <p:cTn id="58" dur="250" fill="hold"/>
                                        <p:tgtEl>
                                          <p:spTgt spid="19"/>
                                        </p:tgtEl>
                                        <p:attrNameLst>
                                          <p:attrName>fill.type</p:attrName>
                                        </p:attrNameLst>
                                      </p:cBhvr>
                                      <p:to>
                                        <p:strVal val="solid"/>
                                      </p:to>
                                    </p:set>
                                    <p:set>
                                      <p:cBhvr>
                                        <p:cTn id="5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0"/>
                                        </p:tgtEl>
                                        <p:attrNameLst>
                                          <p:attrName>fillcolor</p:attrName>
                                        </p:attrNameLst>
                                      </p:cBhvr>
                                      <p:to>
                                        <a:srgbClr val="FFF2CC"/>
                                      </p:to>
                                    </p:animClr>
                                    <p:set>
                                      <p:cBhvr>
                                        <p:cTn id="65" dur="250" fill="hold"/>
                                        <p:tgtEl>
                                          <p:spTgt spid="20"/>
                                        </p:tgtEl>
                                        <p:attrNameLst>
                                          <p:attrName>fill.type</p:attrName>
                                        </p:attrNameLst>
                                      </p:cBhvr>
                                      <p:to>
                                        <p:strVal val="solid"/>
                                      </p:to>
                                    </p:set>
                                    <p:set>
                                      <p:cBhvr>
                                        <p:cTn id="66" dur="250" fill="hold"/>
                                        <p:tgtEl>
                                          <p:spTgt spid="2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6"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6"/>
                                        </p:tgtEl>
                                        <p:attrNameLst>
                                          <p:attrName>style.visibility</p:attrName>
                                        </p:attrNameLst>
                                      </p:cBhvr>
                                      <p:to>
                                        <p:strVal val="visible"/>
                                      </p:to>
                                    </p:set>
                                    <p:anim calcmode="lin" valueType="num">
                                      <p:cBhvr>
                                        <p:cTn id="69" dur="250" fill="hold"/>
                                        <p:tgtEl>
                                          <p:spTgt spid="26"/>
                                        </p:tgtEl>
                                        <p:attrNameLst>
                                          <p:attrName>ppt_w</p:attrName>
                                        </p:attrNameLst>
                                      </p:cBhvr>
                                      <p:tavLst>
                                        <p:tav tm="0">
                                          <p:val>
                                            <p:strVal val="4*#ppt_w"/>
                                          </p:val>
                                        </p:tav>
                                        <p:tav tm="100000">
                                          <p:val>
                                            <p:strVal val="#ppt_w"/>
                                          </p:val>
                                        </p:tav>
                                      </p:tavLst>
                                    </p:anim>
                                    <p:anim calcmode="lin" valueType="num">
                                      <p:cBhvr>
                                        <p:cTn id="70"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8" name="Wrong Buzzer.wav"/>
                                        </p:tgtEl>
                                      </p:cMediaNode>
                                    </p:audio>
                                  </p:subTnLst>
                                </p:cTn>
                              </p:par>
                              <p:par>
                                <p:cTn id="71" presetID="1" presetClass="emph" presetSubtype="2" fill="hold" nodeType="withEffect">
                                  <p:stCondLst>
                                    <p:cond delay="1000"/>
                                  </p:stCondLst>
                                  <p:childTnLst>
                                    <p:animClr clrSpc="rgb" dir="cw">
                                      <p:cBhvr>
                                        <p:cTn id="72" dur="250" fill="hold"/>
                                        <p:tgtEl>
                                          <p:spTgt spid="20"/>
                                        </p:tgtEl>
                                        <p:attrNameLst>
                                          <p:attrName>fillcolor</p:attrName>
                                        </p:attrNameLst>
                                      </p:cBhvr>
                                      <p:to>
                                        <a:srgbClr val="FFFF00"/>
                                      </p:to>
                                    </p:animClr>
                                    <p:set>
                                      <p:cBhvr>
                                        <p:cTn id="73" dur="250" fill="hold"/>
                                        <p:tgtEl>
                                          <p:spTgt spid="20"/>
                                        </p:tgtEl>
                                        <p:attrNameLst>
                                          <p:attrName>fill.type</p:attrName>
                                        </p:attrNameLst>
                                      </p:cBhvr>
                                      <p:to>
                                        <p:strVal val="solid"/>
                                      </p:to>
                                    </p:set>
                                    <p:set>
                                      <p:cBhvr>
                                        <p:cTn id="7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75" restart="whenNotActive" fill="hold" evtFilter="cancelBubble" nodeType="interactiveSeq">
                <p:stCondLst>
                  <p:cond evt="onClick" delay="0">
                    <p:tgtEl>
                      <p:spTgt spid="2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1"/>
                                        </p:tgtEl>
                                        <p:attrNameLst>
                                          <p:attrName>fillcolor</p:attrName>
                                        </p:attrNameLst>
                                      </p:cBhvr>
                                      <p:to>
                                        <a:srgbClr val="FFF2CC"/>
                                      </p:to>
                                    </p:animClr>
                                    <p:set>
                                      <p:cBhvr>
                                        <p:cTn id="80" dur="250" fill="hold"/>
                                        <p:tgtEl>
                                          <p:spTgt spid="21"/>
                                        </p:tgtEl>
                                        <p:attrNameLst>
                                          <p:attrName>fill.type</p:attrName>
                                        </p:attrNameLst>
                                      </p:cBhvr>
                                      <p:to>
                                        <p:strVal val="solid"/>
                                      </p:to>
                                    </p:set>
                                    <p:set>
                                      <p:cBhvr>
                                        <p:cTn id="81" dur="250" fill="hold"/>
                                        <p:tgtEl>
                                          <p:spTgt spid="2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6"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4"/>
                                        </p:tgtEl>
                                        <p:attrNameLst>
                                          <p:attrName>style.visibility</p:attrName>
                                        </p:attrNameLst>
                                      </p:cBhvr>
                                      <p:to>
                                        <p:strVal val="visible"/>
                                      </p:to>
                                    </p:set>
                                    <p:anim calcmode="lin" valueType="num">
                                      <p:cBhvr>
                                        <p:cTn id="84" dur="250" fill="hold"/>
                                        <p:tgtEl>
                                          <p:spTgt spid="24"/>
                                        </p:tgtEl>
                                        <p:attrNameLst>
                                          <p:attrName>ppt_w</p:attrName>
                                        </p:attrNameLst>
                                      </p:cBhvr>
                                      <p:tavLst>
                                        <p:tav tm="0">
                                          <p:val>
                                            <p:strVal val="4*#ppt_w"/>
                                          </p:val>
                                        </p:tav>
                                        <p:tav tm="100000">
                                          <p:val>
                                            <p:strVal val="#ppt_w"/>
                                          </p:val>
                                        </p:tav>
                                      </p:tavLst>
                                    </p:anim>
                                    <p:anim calcmode="lin" valueType="num">
                                      <p:cBhvr>
                                        <p:cTn id="85"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8" name="Wrong Buzzer.wav"/>
                                        </p:tgtEl>
                                      </p:cMediaNode>
                                    </p:audio>
                                  </p:subTnLst>
                                </p:cTn>
                              </p:par>
                              <p:par>
                                <p:cTn id="86" presetID="1" presetClass="emph" presetSubtype="2" fill="hold" nodeType="withEffect">
                                  <p:stCondLst>
                                    <p:cond delay="1000"/>
                                  </p:stCondLst>
                                  <p:childTnLst>
                                    <p:animClr clrSpc="rgb" dir="cw">
                                      <p:cBhvr>
                                        <p:cTn id="87" dur="250" fill="hold"/>
                                        <p:tgtEl>
                                          <p:spTgt spid="21"/>
                                        </p:tgtEl>
                                        <p:attrNameLst>
                                          <p:attrName>fillcolor</p:attrName>
                                        </p:attrNameLst>
                                      </p:cBhvr>
                                      <p:to>
                                        <a:srgbClr val="FFFF00"/>
                                      </p:to>
                                    </p:animClr>
                                    <p:set>
                                      <p:cBhvr>
                                        <p:cTn id="88" dur="250" fill="hold"/>
                                        <p:tgtEl>
                                          <p:spTgt spid="21"/>
                                        </p:tgtEl>
                                        <p:attrNameLst>
                                          <p:attrName>fill.type</p:attrName>
                                        </p:attrNameLst>
                                      </p:cBhvr>
                                      <p:to>
                                        <p:strVal val="solid"/>
                                      </p:to>
                                    </p:set>
                                    <p:set>
                                      <p:cBhvr>
                                        <p:cTn id="8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90" restart="whenNotActive" fill="hold" evtFilter="cancelBubble" nodeType="interactiveSeq">
                <p:stCondLst>
                  <p:cond evt="onClick" delay="0">
                    <p:tgtEl>
                      <p:spTgt spid="22"/>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250" fill="hold"/>
                                        <p:tgtEl>
                                          <p:spTgt spid="22"/>
                                        </p:tgtEl>
                                        <p:attrNameLst>
                                          <p:attrName>fillcolor</p:attrName>
                                        </p:attrNameLst>
                                      </p:cBhvr>
                                      <p:to>
                                        <a:srgbClr val="FFF2CC"/>
                                      </p:to>
                                    </p:animClr>
                                    <p:set>
                                      <p:cBhvr>
                                        <p:cTn id="95" dur="250" fill="hold"/>
                                        <p:tgtEl>
                                          <p:spTgt spid="22"/>
                                        </p:tgtEl>
                                        <p:attrNameLst>
                                          <p:attrName>fill.type</p:attrName>
                                        </p:attrNameLst>
                                      </p:cBhvr>
                                      <p:to>
                                        <p:strVal val="solid"/>
                                      </p:to>
                                    </p:set>
                                    <p:set>
                                      <p:cBhvr>
                                        <p:cTn id="96" dur="250" fill="hold"/>
                                        <p:tgtEl>
                                          <p:spTgt spid="22"/>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6" name="click.wav"/>
                                        </p:tgtEl>
                                      </p:cMediaNode>
                                    </p:audio>
                                  </p:subTnLst>
                                </p:cTn>
                              </p:par>
                              <p:par>
                                <p:cTn id="97" presetID="23" presetClass="entr" presetSubtype="32" fill="hold" nodeType="withEffect">
                                  <p:stCondLst>
                                    <p:cond delay="1000"/>
                                  </p:stCondLst>
                                  <p:childTnLst>
                                    <p:set>
                                      <p:cBhvr>
                                        <p:cTn id="98" dur="1" fill="hold">
                                          <p:stCondLst>
                                            <p:cond delay="0"/>
                                          </p:stCondLst>
                                        </p:cTn>
                                        <p:tgtEl>
                                          <p:spTgt spid="25"/>
                                        </p:tgtEl>
                                        <p:attrNameLst>
                                          <p:attrName>style.visibility</p:attrName>
                                        </p:attrNameLst>
                                      </p:cBhvr>
                                      <p:to>
                                        <p:strVal val="visible"/>
                                      </p:to>
                                    </p:set>
                                    <p:anim calcmode="lin" valueType="num">
                                      <p:cBhvr>
                                        <p:cTn id="99" dur="250" fill="hold"/>
                                        <p:tgtEl>
                                          <p:spTgt spid="25"/>
                                        </p:tgtEl>
                                        <p:attrNameLst>
                                          <p:attrName>ppt_w</p:attrName>
                                        </p:attrNameLst>
                                      </p:cBhvr>
                                      <p:tavLst>
                                        <p:tav tm="0">
                                          <p:val>
                                            <p:strVal val="4*#ppt_w"/>
                                          </p:val>
                                        </p:tav>
                                        <p:tav tm="100000">
                                          <p:val>
                                            <p:strVal val="#ppt_w"/>
                                          </p:val>
                                        </p:tav>
                                      </p:tavLst>
                                    </p:anim>
                                    <p:anim calcmode="lin" valueType="num">
                                      <p:cBhvr>
                                        <p:cTn id="10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8" name="Wrong Buzzer.wav"/>
                                        </p:tgtEl>
                                      </p:cMediaNode>
                                    </p:audio>
                                  </p:subTnLst>
                                </p:cTn>
                              </p:par>
                              <p:par>
                                <p:cTn id="101" presetID="1" presetClass="emph" presetSubtype="2" fill="hold" nodeType="withEffect">
                                  <p:stCondLst>
                                    <p:cond delay="1000"/>
                                  </p:stCondLst>
                                  <p:childTnLst>
                                    <p:animClr clrSpc="rgb" dir="cw">
                                      <p:cBhvr>
                                        <p:cTn id="102" dur="250" fill="hold"/>
                                        <p:tgtEl>
                                          <p:spTgt spid="22"/>
                                        </p:tgtEl>
                                        <p:attrNameLst>
                                          <p:attrName>fillcolor</p:attrName>
                                        </p:attrNameLst>
                                      </p:cBhvr>
                                      <p:to>
                                        <a:srgbClr val="FFFF00"/>
                                      </p:to>
                                    </p:animClr>
                                    <p:set>
                                      <p:cBhvr>
                                        <p:cTn id="103" dur="250" fill="hold"/>
                                        <p:tgtEl>
                                          <p:spTgt spid="22"/>
                                        </p:tgtEl>
                                        <p:attrNameLst>
                                          <p:attrName>fill.type</p:attrName>
                                        </p:attrNameLst>
                                      </p:cBhvr>
                                      <p:to>
                                        <p:strVal val="solid"/>
                                      </p:to>
                                    </p:set>
                                    <p:set>
                                      <p:cBhvr>
                                        <p:cTn id="10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video>
              <p:cMediaNode vol="80000">
                <p:cTn id="105" fill="hold" display="0">
                  <p:stCondLst>
                    <p:cond delay="indefinite"/>
                  </p:stCondLst>
                </p:cTn>
                <p:tgtEl>
                  <p:spTgt spid="29"/>
                </p:tgtEl>
              </p:cMediaNode>
            </p:video>
            <p:seq concurrent="1" nextAc="seek">
              <p:cTn id="106" restart="whenNotActive" fill="hold" evtFilter="cancelBubble" nodeType="interactiveSeq">
                <p:stCondLst>
                  <p:cond evt="onClick" delay="0">
                    <p:tgtEl>
                      <p:spTgt spid="29"/>
                    </p:tgtEl>
                  </p:cond>
                </p:stCondLst>
                <p:endSync evt="end" delay="0">
                  <p:rtn val="all"/>
                </p:endSync>
                <p:childTnLst>
                  <p:par>
                    <p:cTn id="107" fill="hold">
                      <p:stCondLst>
                        <p:cond delay="0"/>
                      </p:stCondLst>
                      <p:childTnLst>
                        <p:par>
                          <p:cTn id="108" fill="hold">
                            <p:stCondLst>
                              <p:cond delay="0"/>
                            </p:stCondLst>
                            <p:childTnLst>
                              <p:par>
                                <p:cTn id="109" presetID="2" presetClass="mediacall" presetSubtype="0" fill="hold" nodeType="clickEffect">
                                  <p:stCondLst>
                                    <p:cond delay="0"/>
                                  </p:stCondLst>
                                  <p:childTnLst>
                                    <p:cmd type="call" cmd="togglePause">
                                      <p:cBhvr>
                                        <p:cTn id="110" dur="1" fill="hold"/>
                                        <p:tgtEl>
                                          <p:spTgt spid="29"/>
                                        </p:tgtEl>
                                      </p:cBhvr>
                                    </p:cmd>
                                  </p:childTnLst>
                                </p:cTn>
                              </p:par>
                            </p:childTnLst>
                          </p:cTn>
                        </p:par>
                      </p:childTnLst>
                    </p:cTn>
                  </p:par>
                </p:childTnLst>
              </p:cTn>
              <p:nextCondLst>
                <p:cond evt="onClick" delay="0">
                  <p:tgtEl>
                    <p:spTgt spid="29"/>
                  </p:tgtEl>
                </p:cond>
              </p:nextCondLst>
            </p:seq>
          </p:childTnLst>
        </p:cTn>
      </p:par>
    </p:tnLst>
    <p:bldLst>
      <p:bldP spid="19" grpId="0" animBg="1"/>
      <p:bldP spid="20" grpId="0" animBg="1"/>
      <p:bldP spid="21" grpId="0" animBg="1"/>
      <p:bldP spid="22"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54102" y="1252258"/>
            <a:ext cx="1071563" cy="1785938"/>
          </a:xfrm>
          <a:prstGeom prst="rect">
            <a:avLst/>
          </a:prstGeom>
        </p:spPr>
      </p:pic>
      <p:pic>
        <p:nvPicPr>
          <p:cNvPr id="18" name="Picture 17">
            <a:extLst>
              <a:ext uri="{FF2B5EF4-FFF2-40B4-BE49-F238E27FC236}">
                <a16:creationId xmlns:a16="http://schemas.microsoft.com/office/drawing/2014/main" id="{E12FFDAC-CCE0-4DB3-8CCC-8863174314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9950" y="-1261129"/>
            <a:ext cx="14434035" cy="8164100"/>
          </a:xfrm>
          <a:prstGeom prst="rect">
            <a:avLst/>
          </a:prstGeom>
        </p:spPr>
      </p:pic>
      <p:sp>
        <p:nvSpPr>
          <p:cNvPr id="19" name="Rectangle 18">
            <a:extLst>
              <a:ext uri="{FF2B5EF4-FFF2-40B4-BE49-F238E27FC236}">
                <a16:creationId xmlns:a16="http://schemas.microsoft.com/office/drawing/2014/main" id="{CE6368BA-91F3-464D-B0E1-636070DBB6BB}"/>
              </a:ext>
            </a:extLst>
          </p:cNvPr>
          <p:cNvSpPr/>
          <p:nvPr/>
        </p:nvSpPr>
        <p:spPr>
          <a:xfrm>
            <a:off x="530369" y="6801073"/>
            <a:ext cx="7360197" cy="1555733"/>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defTabSz="1371600">
              <a:defRPr/>
            </a:pPr>
            <a:r>
              <a:rPr lang="vi-VN" sz="4200" dirty="0">
                <a:solidFill>
                  <a:prstClr val="black"/>
                </a:solidFill>
                <a:latin typeface="+mj-lt"/>
              </a:rPr>
              <a:t>A</a:t>
            </a:r>
            <a:r>
              <a:rPr lang="vi-VN" sz="3200" dirty="0">
                <a:solidFill>
                  <a:prstClr val="black"/>
                </a:solidFill>
                <a:latin typeface="+mj-lt"/>
              </a:rPr>
              <a:t>. </a:t>
            </a:r>
            <a:r>
              <a:rPr lang="vi-VN" sz="3200" dirty="0">
                <a:latin typeface="Times New Roman" panose="02020603050405020304" pitchFamily="18" charset="0"/>
                <a:cs typeface="Times New Roman" panose="02020603050405020304" pitchFamily="18" charset="0"/>
              </a:rPr>
              <a:t>Các học sinh trong lớp theo độ tuổi</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57129CBA-AB00-46D9-BA65-557E4E278E95}"/>
              </a:ext>
            </a:extLst>
          </p:cNvPr>
          <p:cNvSpPr/>
          <p:nvPr/>
        </p:nvSpPr>
        <p:spPr>
          <a:xfrm>
            <a:off x="9671100" y="6666295"/>
            <a:ext cx="7360197" cy="1690511"/>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defTabSz="1371600">
              <a:defRPr/>
            </a:pPr>
            <a:r>
              <a:rPr lang="vi-VN" sz="4200" dirty="0">
                <a:solidFill>
                  <a:prstClr val="black"/>
                </a:solidFill>
                <a:latin typeface="+mj-lt"/>
              </a:rPr>
              <a:t>B. </a:t>
            </a:r>
            <a:r>
              <a:rPr lang="vi-VN" sz="3200" dirty="0">
                <a:latin typeface="Times New Roman" panose="02020603050405020304" pitchFamily="18" charset="0"/>
                <a:cs typeface="Times New Roman" panose="02020603050405020304" pitchFamily="18" charset="0"/>
              </a:rPr>
              <a:t>Các loại hoa trong vườn</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6ABCEE7A-EA91-4D1A-99A8-B825AF6CD9ED}"/>
              </a:ext>
            </a:extLst>
          </p:cNvPr>
          <p:cNvSpPr/>
          <p:nvPr/>
        </p:nvSpPr>
        <p:spPr>
          <a:xfrm>
            <a:off x="568469" y="8447620"/>
            <a:ext cx="7360197" cy="156753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defTabSz="1371600">
              <a:defRPr/>
            </a:pPr>
            <a:r>
              <a:rPr lang="vi-VN" sz="4200" dirty="0">
                <a:solidFill>
                  <a:prstClr val="black"/>
                </a:solidFill>
                <a:latin typeface="+mj-lt"/>
              </a:rPr>
              <a:t>C</a:t>
            </a:r>
            <a:r>
              <a:rPr lang="en-US" sz="4200" dirty="0">
                <a:solidFill>
                  <a:prstClr val="black"/>
                </a:solidFill>
                <a:latin typeface="+mj-lt"/>
              </a:rPr>
              <a:t>. </a:t>
            </a:r>
            <a:r>
              <a:rPr lang="vi-VN" sz="3200" dirty="0">
                <a:latin typeface="Times New Roman" panose="02020603050405020304" pitchFamily="18" charset="0"/>
                <a:cs typeface="Times New Roman" panose="02020603050405020304" pitchFamily="18" charset="0"/>
              </a:rPr>
              <a:t>Các con vật trong sở thú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nặng</a:t>
            </a:r>
            <a:r>
              <a:rPr lang="en-US" sz="3200" dirty="0">
                <a:latin typeface="Times New Roman" panose="02020603050405020304" pitchFamily="18" charset="0"/>
                <a:cs typeface="Times New Roman" panose="02020603050405020304" pitchFamily="18" charset="0"/>
              </a:rPr>
              <a:t> </a:t>
            </a:r>
            <a:br>
              <a:rPr lang="vi-VN" sz="3200" dirty="0"/>
            </a:b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8565BC8A-4762-432C-A0A3-39D72E6C2A3C}"/>
              </a:ext>
            </a:extLst>
          </p:cNvPr>
          <p:cNvSpPr/>
          <p:nvPr/>
        </p:nvSpPr>
        <p:spPr>
          <a:xfrm>
            <a:off x="9671100" y="8552331"/>
            <a:ext cx="7360197" cy="1557426"/>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defTabSz="1371600">
              <a:defRPr/>
            </a:pPr>
            <a:r>
              <a:rPr lang="vi-VN" sz="4200" dirty="0">
                <a:solidFill>
                  <a:prstClr val="black"/>
                </a:solidFill>
                <a:latin typeface="+mj-lt"/>
              </a:rPr>
              <a:t>D. </a:t>
            </a:r>
            <a:r>
              <a:rPr lang="vi-VN" sz="3200" dirty="0">
                <a:latin typeface="Times New Roman" panose="02020603050405020304" pitchFamily="18" charset="0"/>
                <a:cs typeface="Times New Roman" panose="02020603050405020304" pitchFamily="18" charset="0"/>
              </a:rPr>
              <a:t>Các mức độ khó của các bài tập trong sách giáo khoa</a:t>
            </a:r>
          </a:p>
          <a:p>
            <a:pPr defTabSz="1371600">
              <a:defRPr/>
            </a:pPr>
            <a:endParaRPr lang="vi-VN" sz="4200" dirty="0">
              <a:solidFill>
                <a:prstClr val="black"/>
              </a:solidFill>
              <a:latin typeface="+mj-lt"/>
            </a:endParaRPr>
          </a:p>
        </p:txBody>
      </p:sp>
      <p:pic>
        <p:nvPicPr>
          <p:cNvPr id="23" name="Picture 22">
            <a:extLst>
              <a:ext uri="{FF2B5EF4-FFF2-40B4-BE49-F238E27FC236}">
                <a16:creationId xmlns:a16="http://schemas.microsoft.com/office/drawing/2014/main" id="{89C6C7FD-6157-40D3-87C1-0E86E69776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40551" y="6998447"/>
            <a:ext cx="1208583" cy="1062089"/>
          </a:xfrm>
          <a:prstGeom prst="rect">
            <a:avLst/>
          </a:prstGeom>
        </p:spPr>
      </p:pic>
      <p:pic>
        <p:nvPicPr>
          <p:cNvPr id="24" name="Picture 23">
            <a:extLst>
              <a:ext uri="{FF2B5EF4-FFF2-40B4-BE49-F238E27FC236}">
                <a16:creationId xmlns:a16="http://schemas.microsoft.com/office/drawing/2014/main" id="{42CF35B7-5844-4DF7-A8A8-604390DF4C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824184" y="8954359"/>
            <a:ext cx="1207113" cy="1060796"/>
          </a:xfrm>
          <a:prstGeom prst="rect">
            <a:avLst/>
          </a:prstGeom>
        </p:spPr>
      </p:pic>
      <p:pic>
        <p:nvPicPr>
          <p:cNvPr id="25" name="Picture 24">
            <a:extLst>
              <a:ext uri="{FF2B5EF4-FFF2-40B4-BE49-F238E27FC236}">
                <a16:creationId xmlns:a16="http://schemas.microsoft.com/office/drawing/2014/main" id="{C8B8D869-04FF-499B-A1EE-9CFEF6688D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776652" y="7154684"/>
            <a:ext cx="1207113" cy="961575"/>
          </a:xfrm>
          <a:prstGeom prst="rect">
            <a:avLst/>
          </a:prstGeom>
        </p:spPr>
      </p:pic>
      <p:pic>
        <p:nvPicPr>
          <p:cNvPr id="26" name="Picture 25">
            <a:extLst>
              <a:ext uri="{FF2B5EF4-FFF2-40B4-BE49-F238E27FC236}">
                <a16:creationId xmlns:a16="http://schemas.microsoft.com/office/drawing/2014/main" id="{E3E105B9-7950-449A-81AE-2DDEFC69A0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42021" y="8902702"/>
            <a:ext cx="1207113" cy="1060796"/>
          </a:xfrm>
          <a:prstGeom prst="rect">
            <a:avLst/>
          </a:prstGeom>
        </p:spPr>
      </p:pic>
      <p:sp>
        <p:nvSpPr>
          <p:cNvPr id="2" name="Rectangle 1"/>
          <p:cNvSpPr/>
          <p:nvPr/>
        </p:nvSpPr>
        <p:spPr>
          <a:xfrm>
            <a:off x="1528997" y="831955"/>
            <a:ext cx="11624873" cy="292308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n-US" sz="4200" b="1" dirty="0" err="1">
                <a:solidFill>
                  <a:schemeClr val="bg1"/>
                </a:solidFill>
                <a:latin typeface="Times New Roman" panose="02020603050405020304" pitchFamily="18" charset="0"/>
                <a:cs typeface="Times New Roman" panose="02020603050405020304" pitchFamily="18" charset="0"/>
              </a:rPr>
              <a:t>Câu</a:t>
            </a:r>
            <a:r>
              <a:rPr lang="en-US" sz="4200" b="1" dirty="0">
                <a:solidFill>
                  <a:schemeClr val="bg1"/>
                </a:solidFill>
                <a:latin typeface="Times New Roman" panose="02020603050405020304" pitchFamily="18" charset="0"/>
                <a:cs typeface="Times New Roman" panose="02020603050405020304" pitchFamily="18" charset="0"/>
              </a:rPr>
              <a:t> 4: </a:t>
            </a:r>
          </a:p>
          <a:p>
            <a:r>
              <a:rPr lang="en-US" sz="4200" b="1"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b="1" dirty="0" err="1">
                <a:effectLst/>
                <a:latin typeface="Times New Roman" panose="02020603050405020304" pitchFamily="18" charset="0"/>
                <a:ea typeface="SimSun" panose="02010600030101010101" pitchFamily="2" charset="-122"/>
                <a:cs typeface="Times New Roman" panose="02020603050405020304" pitchFamily="18" charset="0"/>
              </a:rPr>
              <a:t>Dữ</a:t>
            </a:r>
            <a:r>
              <a:rPr lang="en-US" sz="3600" b="1" dirty="0">
                <a:effectLst/>
                <a:latin typeface="Times New Roman" panose="02020603050405020304" pitchFamily="18" charset="0"/>
                <a:ea typeface="SimSun" panose="02010600030101010101" pitchFamily="2" charset="-122"/>
                <a:cs typeface="Times New Roman" panose="02020603050405020304" pitchFamily="18" charset="0"/>
              </a:rPr>
              <a:t> </a:t>
            </a:r>
            <a:r>
              <a:rPr lang="vi-VN" sz="3600" b="1" dirty="0">
                <a:effectLst/>
                <a:latin typeface="Times New Roman" panose="02020603050405020304" pitchFamily="18" charset="0"/>
                <a:ea typeface="SimSun" panose="02010600030101010101" pitchFamily="2" charset="-122"/>
                <a:cs typeface="Times New Roman" panose="02020603050405020304" pitchFamily="18" charset="0"/>
              </a:rPr>
              <a:t>liệu nào dưới đây không thể sắp xếp theo thứ tự?</a:t>
            </a:r>
            <a:endParaRPr lang="vi-VN" sz="36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sz="4200" dirty="0">
              <a:solidFill>
                <a:schemeClr val="bg1"/>
              </a:solidFill>
              <a:latin typeface="Times New Roman" panose="02020603050405020304" pitchFamily="18" charset="0"/>
              <a:cs typeface="Times New Roman" panose="02020603050405020304" pitchFamily="18" charset="0"/>
            </a:endParaRPr>
          </a:p>
        </p:txBody>
      </p:sp>
      <p:sp>
        <p:nvSpPr>
          <p:cNvPr id="27" name="Arrow: Right 13">
            <a:hlinkClick r:id="rId13" action="ppaction://hlinksldjump"/>
            <a:extLst>
              <a:ext uri="{FF2B5EF4-FFF2-40B4-BE49-F238E27FC236}">
                <a16:creationId xmlns:a16="http://schemas.microsoft.com/office/drawing/2014/main" id="{CAB4ED96-B5D2-47C9-9A9B-D6368DAEA8C5}"/>
              </a:ext>
            </a:extLst>
          </p:cNvPr>
          <p:cNvSpPr/>
          <p:nvPr/>
        </p:nvSpPr>
        <p:spPr>
          <a:xfrm rot="10605222" flipH="1">
            <a:off x="17212507" y="9281318"/>
            <a:ext cx="1010183"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0" name="ĐẾM NGƯỢC 10 GIÂY- CÓ CHUÔNG BÁO HẾT GIỜ">
            <a:hlinkClick r:id="" action="ppaction://media"/>
            <a:extLst>
              <a:ext uri="{FF2B5EF4-FFF2-40B4-BE49-F238E27FC236}">
                <a16:creationId xmlns:a16="http://schemas.microsoft.com/office/drawing/2014/main" id="{86DA5946-3E28-16FD-A136-C6B10F63582C}"/>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4214085" y="291132"/>
            <a:ext cx="3873500" cy="3048000"/>
          </a:xfrm>
          <a:prstGeom prst="rect">
            <a:avLst/>
          </a:prstGeom>
        </p:spPr>
      </p:pic>
    </p:spTree>
    <p:extLst>
      <p:ext uri="{BB962C8B-B14F-4D97-AF65-F5344CB8AC3E}">
        <p14:creationId xmlns:p14="http://schemas.microsoft.com/office/powerpoint/2010/main" val="2661174566"/>
      </p:ext>
    </p:extLst>
  </p:cSld>
  <p:clrMapOvr>
    <a:masterClrMapping/>
  </p:clrMapOvr>
  <mc:AlternateContent xmlns:mc="http://schemas.openxmlformats.org/markup-compatibility/2006" xmlns:p14="http://schemas.microsoft.com/office/powerpoint/2010/main">
    <mc:Choice Requires="p14">
      <p:transition p14:dur="0">
        <p:sndAc>
          <p:stSnd>
            <p:snd r:embed="rId5" name="chimes.wav"/>
          </p:stSnd>
        </p:sndAc>
      </p:transition>
    </mc:Choice>
    <mc:Fallback xmlns="">
      <p:transition>
        <p:sndAc>
          <p:stSnd>
            <p:snd r:embed="rId2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356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50" fill="hold"/>
                                        <p:tgtEl>
                                          <p:spTgt spid="19"/>
                                        </p:tgtEl>
                                        <p:attrNameLst>
                                          <p:attrName>fillcolor</p:attrName>
                                        </p:attrNameLst>
                                      </p:cBhvr>
                                      <p:to>
                                        <a:srgbClr val="FFF2CC"/>
                                      </p:to>
                                    </p:animClr>
                                    <p:set>
                                      <p:cBhvr>
                                        <p:cTn id="42" dur="250" fill="hold"/>
                                        <p:tgtEl>
                                          <p:spTgt spid="19"/>
                                        </p:tgtEl>
                                        <p:attrNameLst>
                                          <p:attrName>fill.type</p:attrName>
                                        </p:attrNameLst>
                                      </p:cBhvr>
                                      <p:to>
                                        <p:strVal val="solid"/>
                                      </p:to>
                                    </p:set>
                                    <p:set>
                                      <p:cBhvr>
                                        <p:cTn id="43" dur="25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6" name="click.wav"/>
                                        </p:tgtEl>
                                      </p:cMediaNode>
                                    </p:audio>
                                  </p:subTnLst>
                                </p:cTn>
                              </p:par>
                              <p:par>
                                <p:cTn id="44" presetID="23" presetClass="entr" presetSubtype="32" fill="hold" nodeType="withEffect">
                                  <p:stCondLst>
                                    <p:cond delay="1000"/>
                                  </p:stCondLst>
                                  <p:childTnLst>
                                    <p:set>
                                      <p:cBhvr>
                                        <p:cTn id="45" dur="1" fill="hold">
                                          <p:stCondLst>
                                            <p:cond delay="0"/>
                                          </p:stCondLst>
                                        </p:cTn>
                                        <p:tgtEl>
                                          <p:spTgt spid="23"/>
                                        </p:tgtEl>
                                        <p:attrNameLst>
                                          <p:attrName>style.visibility</p:attrName>
                                        </p:attrNameLst>
                                      </p:cBhvr>
                                      <p:to>
                                        <p:strVal val="visible"/>
                                      </p:to>
                                    </p:set>
                                    <p:anim calcmode="lin" valueType="num">
                                      <p:cBhvr>
                                        <p:cTn id="46" dur="250" fill="hold"/>
                                        <p:tgtEl>
                                          <p:spTgt spid="23"/>
                                        </p:tgtEl>
                                        <p:attrNameLst>
                                          <p:attrName>ppt_w</p:attrName>
                                        </p:attrNameLst>
                                      </p:cBhvr>
                                      <p:tavLst>
                                        <p:tav tm="0">
                                          <p:val>
                                            <p:strVal val="4*#ppt_w"/>
                                          </p:val>
                                        </p:tav>
                                        <p:tav tm="100000">
                                          <p:val>
                                            <p:strVal val="#ppt_w"/>
                                          </p:val>
                                        </p:tav>
                                      </p:tavLst>
                                    </p:anim>
                                    <p:anim calcmode="lin" valueType="num">
                                      <p:cBhvr>
                                        <p:cTn id="47"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7" name="Wrong Buzzer.wav"/>
                                        </p:tgtEl>
                                      </p:cMediaNode>
                                    </p:audio>
                                  </p:subTnLst>
                                </p:cTn>
                              </p:par>
                              <p:par>
                                <p:cTn id="48" presetID="1" presetClass="emph" presetSubtype="2" fill="hold" nodeType="withEffect">
                                  <p:stCondLst>
                                    <p:cond delay="1000"/>
                                  </p:stCondLst>
                                  <p:childTnLst>
                                    <p:animClr clrSpc="rgb" dir="cw">
                                      <p:cBhvr>
                                        <p:cTn id="49" dur="250" fill="hold"/>
                                        <p:tgtEl>
                                          <p:spTgt spid="19"/>
                                        </p:tgtEl>
                                        <p:attrNameLst>
                                          <p:attrName>fillcolor</p:attrName>
                                        </p:attrNameLst>
                                      </p:cBhvr>
                                      <p:to>
                                        <a:srgbClr val="FFFF00"/>
                                      </p:to>
                                    </p:animClr>
                                    <p:set>
                                      <p:cBhvr>
                                        <p:cTn id="50" dur="250" fill="hold"/>
                                        <p:tgtEl>
                                          <p:spTgt spid="19"/>
                                        </p:tgtEl>
                                        <p:attrNameLst>
                                          <p:attrName>fill.type</p:attrName>
                                        </p:attrNameLst>
                                      </p:cBhvr>
                                      <p:to>
                                        <p:strVal val="solid"/>
                                      </p:to>
                                    </p:set>
                                    <p:set>
                                      <p:cBhvr>
                                        <p:cTn id="51"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20"/>
                                        </p:tgtEl>
                                        <p:attrNameLst>
                                          <p:attrName>fillcolor</p:attrName>
                                        </p:attrNameLst>
                                      </p:cBhvr>
                                      <p:to>
                                        <a:srgbClr val="FFF2CC"/>
                                      </p:to>
                                    </p:animClr>
                                    <p:set>
                                      <p:cBhvr>
                                        <p:cTn id="57" dur="250" fill="hold"/>
                                        <p:tgtEl>
                                          <p:spTgt spid="20"/>
                                        </p:tgtEl>
                                        <p:attrNameLst>
                                          <p:attrName>fill.type</p:attrName>
                                        </p:attrNameLst>
                                      </p:cBhvr>
                                      <p:to>
                                        <p:strVal val="solid"/>
                                      </p:to>
                                    </p:set>
                                    <p:set>
                                      <p:cBhvr>
                                        <p:cTn id="58" dur="250" fill="hold"/>
                                        <p:tgtEl>
                                          <p:spTgt spid="20"/>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6" name="click.wav"/>
                                        </p:tgtEl>
                                      </p:cMediaNode>
                                    </p:audio>
                                  </p:subTnLst>
                                </p:cTn>
                              </p:par>
                              <p:par>
                                <p:cTn id="59" presetID="23" presetClass="entr" presetSubtype="32" fill="hold" nodeType="withEffect">
                                  <p:stCondLst>
                                    <p:cond delay="1000"/>
                                  </p:stCondLst>
                                  <p:childTnLst>
                                    <p:set>
                                      <p:cBhvr>
                                        <p:cTn id="60" dur="1" fill="hold">
                                          <p:stCondLst>
                                            <p:cond delay="0"/>
                                          </p:stCondLst>
                                        </p:cTn>
                                        <p:tgtEl>
                                          <p:spTgt spid="25"/>
                                        </p:tgtEl>
                                        <p:attrNameLst>
                                          <p:attrName>style.visibility</p:attrName>
                                        </p:attrNameLst>
                                      </p:cBhvr>
                                      <p:to>
                                        <p:strVal val="visible"/>
                                      </p:to>
                                    </p:set>
                                    <p:anim calcmode="lin" valueType="num">
                                      <p:cBhvr>
                                        <p:cTn id="61" dur="250" fill="hold"/>
                                        <p:tgtEl>
                                          <p:spTgt spid="25"/>
                                        </p:tgtEl>
                                        <p:attrNameLst>
                                          <p:attrName>ppt_w</p:attrName>
                                        </p:attrNameLst>
                                      </p:cBhvr>
                                      <p:tavLst>
                                        <p:tav tm="0">
                                          <p:val>
                                            <p:strVal val="4*#ppt_w"/>
                                          </p:val>
                                        </p:tav>
                                        <p:tav tm="100000">
                                          <p:val>
                                            <p:strVal val="#ppt_w"/>
                                          </p:val>
                                        </p:tav>
                                      </p:tavLst>
                                    </p:anim>
                                    <p:anim calcmode="lin" valueType="num">
                                      <p:cBhvr>
                                        <p:cTn id="62"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8" name="Check mark.wav"/>
                                        </p:tgtEl>
                                      </p:cMediaNode>
                                    </p:audio>
                                  </p:subTnLst>
                                </p:cTn>
                              </p:par>
                              <p:par>
                                <p:cTn id="63" presetID="1" presetClass="emph" presetSubtype="2" fill="hold" nodeType="withEffect">
                                  <p:stCondLst>
                                    <p:cond delay="1000"/>
                                  </p:stCondLst>
                                  <p:childTnLst>
                                    <p:animClr clrSpc="rgb" dir="cw">
                                      <p:cBhvr>
                                        <p:cTn id="64" dur="250" fill="hold"/>
                                        <p:tgtEl>
                                          <p:spTgt spid="20"/>
                                        </p:tgtEl>
                                        <p:attrNameLst>
                                          <p:attrName>fillcolor</p:attrName>
                                        </p:attrNameLst>
                                      </p:cBhvr>
                                      <p:to>
                                        <a:srgbClr val="00B050"/>
                                      </p:to>
                                    </p:animClr>
                                    <p:set>
                                      <p:cBhvr>
                                        <p:cTn id="65" dur="250" fill="hold"/>
                                        <p:tgtEl>
                                          <p:spTgt spid="20"/>
                                        </p:tgtEl>
                                        <p:attrNameLst>
                                          <p:attrName>fill.type</p:attrName>
                                        </p:attrNameLst>
                                      </p:cBhvr>
                                      <p:to>
                                        <p:strVal val="solid"/>
                                      </p:to>
                                    </p:set>
                                    <p:set>
                                      <p:cBhvr>
                                        <p:cTn id="66"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21"/>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21"/>
                                        </p:tgtEl>
                                        <p:attrNameLst>
                                          <p:attrName>fillcolor</p:attrName>
                                        </p:attrNameLst>
                                      </p:cBhvr>
                                      <p:to>
                                        <a:srgbClr val="FFF2CC"/>
                                      </p:to>
                                    </p:animClr>
                                    <p:set>
                                      <p:cBhvr>
                                        <p:cTn id="72" dur="250" fill="hold"/>
                                        <p:tgtEl>
                                          <p:spTgt spid="21"/>
                                        </p:tgtEl>
                                        <p:attrNameLst>
                                          <p:attrName>fill.type</p:attrName>
                                        </p:attrNameLst>
                                      </p:cBhvr>
                                      <p:to>
                                        <p:strVal val="solid"/>
                                      </p:to>
                                    </p:set>
                                    <p:set>
                                      <p:cBhvr>
                                        <p:cTn id="73" dur="250" fill="hold"/>
                                        <p:tgtEl>
                                          <p:spTgt spid="21"/>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6" name="click.wav"/>
                                        </p:tgtEl>
                                      </p:cMediaNode>
                                    </p:audio>
                                  </p:subTnLst>
                                </p:cTn>
                              </p:par>
                              <p:par>
                                <p:cTn id="74" presetID="23" presetClass="entr" presetSubtype="32" fill="hold" nodeType="with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250" fill="hold"/>
                                        <p:tgtEl>
                                          <p:spTgt spid="26"/>
                                        </p:tgtEl>
                                        <p:attrNameLst>
                                          <p:attrName>ppt_w</p:attrName>
                                        </p:attrNameLst>
                                      </p:cBhvr>
                                      <p:tavLst>
                                        <p:tav tm="0">
                                          <p:val>
                                            <p:strVal val="4*#ppt_w"/>
                                          </p:val>
                                        </p:tav>
                                        <p:tav tm="100000">
                                          <p:val>
                                            <p:strVal val="#ppt_w"/>
                                          </p:val>
                                        </p:tav>
                                      </p:tavLst>
                                    </p:anim>
                                    <p:anim calcmode="lin" valueType="num">
                                      <p:cBhvr>
                                        <p:cTn id="77"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7" name="Wrong Buzzer.wav"/>
                                        </p:tgtEl>
                                      </p:cMediaNode>
                                    </p:audio>
                                  </p:subTnLst>
                                </p:cTn>
                              </p:par>
                              <p:par>
                                <p:cTn id="78" presetID="1" presetClass="emph" presetSubtype="2" fill="hold" nodeType="withEffect">
                                  <p:stCondLst>
                                    <p:cond delay="0"/>
                                  </p:stCondLst>
                                  <p:childTnLst>
                                    <p:animClr clrSpc="rgb" dir="cw">
                                      <p:cBhvr>
                                        <p:cTn id="79" dur="250" fill="hold"/>
                                        <p:tgtEl>
                                          <p:spTgt spid="21"/>
                                        </p:tgtEl>
                                        <p:attrNameLst>
                                          <p:attrName>fillcolor</p:attrName>
                                        </p:attrNameLst>
                                      </p:cBhvr>
                                      <p:to>
                                        <a:srgbClr val="FFFF00"/>
                                      </p:to>
                                    </p:animClr>
                                    <p:set>
                                      <p:cBhvr>
                                        <p:cTn id="80" dur="250" fill="hold"/>
                                        <p:tgtEl>
                                          <p:spTgt spid="21"/>
                                        </p:tgtEl>
                                        <p:attrNameLst>
                                          <p:attrName>fill.type</p:attrName>
                                        </p:attrNameLst>
                                      </p:cBhvr>
                                      <p:to>
                                        <p:strVal val="solid"/>
                                      </p:to>
                                    </p:set>
                                    <p:set>
                                      <p:cBhvr>
                                        <p:cTn id="81"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22"/>
                                        </p:tgtEl>
                                        <p:attrNameLst>
                                          <p:attrName>fillcolor</p:attrName>
                                        </p:attrNameLst>
                                      </p:cBhvr>
                                      <p:to>
                                        <a:srgbClr val="FFF2CC"/>
                                      </p:to>
                                    </p:animClr>
                                    <p:set>
                                      <p:cBhvr>
                                        <p:cTn id="87" dur="250" fill="hold"/>
                                        <p:tgtEl>
                                          <p:spTgt spid="22"/>
                                        </p:tgtEl>
                                        <p:attrNameLst>
                                          <p:attrName>fill.type</p:attrName>
                                        </p:attrNameLst>
                                      </p:cBhvr>
                                      <p:to>
                                        <p:strVal val="solid"/>
                                      </p:to>
                                    </p:set>
                                    <p:set>
                                      <p:cBhvr>
                                        <p:cTn id="88" dur="250" fill="hold"/>
                                        <p:tgtEl>
                                          <p:spTgt spid="22"/>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6" name="clic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24"/>
                                        </p:tgtEl>
                                        <p:attrNameLst>
                                          <p:attrName>style.visibility</p:attrName>
                                        </p:attrNameLst>
                                      </p:cBhvr>
                                      <p:to>
                                        <p:strVal val="visible"/>
                                      </p:to>
                                    </p:set>
                                    <p:anim calcmode="lin" valueType="num">
                                      <p:cBhvr>
                                        <p:cTn id="91" dur="250" fill="hold"/>
                                        <p:tgtEl>
                                          <p:spTgt spid="24"/>
                                        </p:tgtEl>
                                        <p:attrNameLst>
                                          <p:attrName>ppt_w</p:attrName>
                                        </p:attrNameLst>
                                      </p:cBhvr>
                                      <p:tavLst>
                                        <p:tav tm="0">
                                          <p:val>
                                            <p:strVal val="4*#ppt_w"/>
                                          </p:val>
                                        </p:tav>
                                        <p:tav tm="100000">
                                          <p:val>
                                            <p:strVal val="#ppt_w"/>
                                          </p:val>
                                        </p:tav>
                                      </p:tavLst>
                                    </p:anim>
                                    <p:anim calcmode="lin" valueType="num">
                                      <p:cBhvr>
                                        <p:cTn id="92"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7" name="Wrong Buzzer.wav"/>
                                        </p:tgtEl>
                                      </p:cMediaNode>
                                    </p:audio>
                                  </p:subTnLst>
                                </p:cTn>
                              </p:par>
                              <p:par>
                                <p:cTn id="93" presetID="1" presetClass="emph" presetSubtype="2" fill="hold" nodeType="withEffect">
                                  <p:stCondLst>
                                    <p:cond delay="1000"/>
                                  </p:stCondLst>
                                  <p:childTnLst>
                                    <p:animClr clrSpc="rgb" dir="cw">
                                      <p:cBhvr>
                                        <p:cTn id="94" dur="250" fill="hold"/>
                                        <p:tgtEl>
                                          <p:spTgt spid="22"/>
                                        </p:tgtEl>
                                        <p:attrNameLst>
                                          <p:attrName>fillcolor</p:attrName>
                                        </p:attrNameLst>
                                      </p:cBhvr>
                                      <p:to>
                                        <a:srgbClr val="FFFF00"/>
                                      </p:to>
                                    </p:animClr>
                                    <p:set>
                                      <p:cBhvr>
                                        <p:cTn id="95" dur="250" fill="hold"/>
                                        <p:tgtEl>
                                          <p:spTgt spid="22"/>
                                        </p:tgtEl>
                                        <p:attrNameLst>
                                          <p:attrName>fill.type</p:attrName>
                                        </p:attrNameLst>
                                      </p:cBhvr>
                                      <p:to>
                                        <p:strVal val="solid"/>
                                      </p:to>
                                    </p:set>
                                    <p:set>
                                      <p:cBhvr>
                                        <p:cTn id="96"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video>
              <p:cMediaNode vol="80000">
                <p:cTn id="97" fill="hold" display="0">
                  <p:stCondLst>
                    <p:cond delay="indefinite"/>
                  </p:stCondLst>
                </p:cTn>
                <p:tgtEl>
                  <p:spTgt spid="30"/>
                </p:tgtEl>
              </p:cMediaNode>
            </p:video>
            <p:seq concurrent="1" nextAc="seek">
              <p:cTn id="98" restart="whenNotActive" fill="hold" evtFilter="cancelBubble" nodeType="interactiveSeq">
                <p:stCondLst>
                  <p:cond evt="onClick" delay="0">
                    <p:tgtEl>
                      <p:spTgt spid="30"/>
                    </p:tgtEl>
                  </p:cond>
                </p:stCondLst>
                <p:endSync evt="end" delay="0">
                  <p:rtn val="all"/>
                </p:endSync>
                <p:childTnLst>
                  <p:par>
                    <p:cTn id="99" fill="hold">
                      <p:stCondLst>
                        <p:cond delay="0"/>
                      </p:stCondLst>
                      <p:childTnLst>
                        <p:par>
                          <p:cTn id="100" fill="hold">
                            <p:stCondLst>
                              <p:cond delay="0"/>
                            </p:stCondLst>
                            <p:childTnLst>
                              <p:par>
                                <p:cTn id="101" presetID="2" presetClass="mediacall" presetSubtype="0" fill="hold" nodeType="clickEffect">
                                  <p:stCondLst>
                                    <p:cond delay="0"/>
                                  </p:stCondLst>
                                  <p:childTnLst>
                                    <p:cmd type="call" cmd="togglePause">
                                      <p:cBhvr>
                                        <p:cTn id="102" dur="1" fill="hold"/>
                                        <p:tgtEl>
                                          <p:spTgt spid="30"/>
                                        </p:tgtEl>
                                      </p:cBhvr>
                                    </p:cmd>
                                  </p:childTnLst>
                                </p:cTn>
                              </p:par>
                            </p:childTnLst>
                          </p:cTn>
                        </p:par>
                      </p:childTnLst>
                    </p:cTn>
                  </p:par>
                </p:childTnLst>
              </p:cTn>
              <p:nextCondLst>
                <p:cond evt="onClick" delay="0">
                  <p:tgtEl>
                    <p:spTgt spid="30"/>
                  </p:tgtEl>
                </p:cond>
              </p:nextCondLst>
            </p:seq>
          </p:childTnLst>
        </p:cTn>
      </p:par>
    </p:tnLst>
    <p:bldLst>
      <p:bldP spid="19"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38065" y="2494281"/>
            <a:ext cx="742950" cy="657225"/>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888822" y="2348777"/>
            <a:ext cx="1071563" cy="1785938"/>
          </a:xfrm>
          <a:prstGeom prst="rect">
            <a:avLst/>
          </a:prstGeom>
        </p:spPr>
      </p:pic>
      <p:pic>
        <p:nvPicPr>
          <p:cNvPr id="18" name="Picture 17">
            <a:extLst>
              <a:ext uri="{FF2B5EF4-FFF2-40B4-BE49-F238E27FC236}">
                <a16:creationId xmlns:a16="http://schemas.microsoft.com/office/drawing/2014/main" id="{F15C282D-B9D6-455E-BF97-C69A31A601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7895" y="-1066137"/>
            <a:ext cx="12439589" cy="8046377"/>
          </a:xfrm>
          <a:prstGeom prst="rect">
            <a:avLst/>
          </a:prstGeom>
        </p:spPr>
      </p:pic>
      <p:sp>
        <p:nvSpPr>
          <p:cNvPr id="19" name="TextBox 18">
            <a:extLst>
              <a:ext uri="{FF2B5EF4-FFF2-40B4-BE49-F238E27FC236}">
                <a16:creationId xmlns:a16="http://schemas.microsoft.com/office/drawing/2014/main" id="{48BA05BA-8763-4930-AB5A-6548810DAA02}"/>
              </a:ext>
            </a:extLst>
          </p:cNvPr>
          <p:cNvSpPr txBox="1"/>
          <p:nvPr/>
        </p:nvSpPr>
        <p:spPr>
          <a:xfrm>
            <a:off x="1642068" y="1956362"/>
            <a:ext cx="9570672" cy="1938992"/>
          </a:xfrm>
          <a:prstGeom prst="rect">
            <a:avLst/>
          </a:prstGeom>
          <a:noFill/>
        </p:spPr>
        <p:txBody>
          <a:bodyPr wrap="square" rtlCol="0">
            <a:spAutoFit/>
          </a:bodyPr>
          <a:lstStyle/>
          <a:p>
            <a:r>
              <a:rPr lang="en-US" sz="4200" b="1" dirty="0" err="1">
                <a:solidFill>
                  <a:schemeClr val="bg1"/>
                </a:solidFill>
                <a:latin typeface="Times New Roman" panose="02020603050405020304" pitchFamily="18" charset="0"/>
                <a:cs typeface="Times New Roman" panose="02020603050405020304" pitchFamily="18" charset="0"/>
              </a:rPr>
              <a:t>Câu</a:t>
            </a:r>
            <a:r>
              <a:rPr lang="en-US" sz="4200" b="1" dirty="0">
                <a:solidFill>
                  <a:schemeClr val="bg1"/>
                </a:solidFill>
                <a:latin typeface="Times New Roman" panose="02020603050405020304" pitchFamily="18" charset="0"/>
                <a:cs typeface="Times New Roman" panose="02020603050405020304" pitchFamily="18" charset="0"/>
              </a:rPr>
              <a:t> 5: </a:t>
            </a:r>
            <a:r>
              <a:rPr lang="en-US" sz="3600" b="1" dirty="0" err="1">
                <a:effectLst/>
                <a:latin typeface="Times New Roman" panose="02020603050405020304" pitchFamily="18" charset="0"/>
                <a:ea typeface="SimSun" panose="02010600030101010101" pitchFamily="2" charset="-122"/>
                <a:cs typeface="Times New Roman" panose="02020603050405020304" pitchFamily="18" charset="0"/>
              </a:rPr>
              <a:t>Dữ</a:t>
            </a:r>
            <a:r>
              <a:rPr lang="en-US" sz="3600" b="1" dirty="0">
                <a:effectLst/>
                <a:latin typeface="Times New Roman" panose="02020603050405020304" pitchFamily="18" charset="0"/>
                <a:ea typeface="SimSun" panose="02010600030101010101" pitchFamily="2" charset="-122"/>
                <a:cs typeface="Times New Roman" panose="02020603050405020304" pitchFamily="18" charset="0"/>
              </a:rPr>
              <a:t> </a:t>
            </a:r>
            <a:r>
              <a:rPr lang="vi-VN" sz="3600" b="1" dirty="0">
                <a:effectLst/>
                <a:latin typeface="Times New Roman" panose="02020603050405020304" pitchFamily="18" charset="0"/>
                <a:ea typeface="SimSun" panose="02010600030101010101" pitchFamily="2" charset="-122"/>
                <a:cs typeface="Times New Roman" panose="02020603050405020304" pitchFamily="18" charset="0"/>
              </a:rPr>
              <a:t>liệu nào sau đây là </a:t>
            </a:r>
            <a:r>
              <a:rPr lang="en-US" sz="3600" b="1" dirty="0" err="1">
                <a:effectLst/>
                <a:latin typeface="Times New Roman" panose="02020603050405020304" pitchFamily="18" charset="0"/>
                <a:ea typeface="SimSun" panose="02010600030101010101" pitchFamily="2" charset="-122"/>
                <a:cs typeface="Times New Roman" panose="02020603050405020304" pitchFamily="18" charset="0"/>
              </a:rPr>
              <a:t>dữ</a:t>
            </a:r>
            <a:r>
              <a:rPr lang="en-US" sz="36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600" b="1" dirty="0" err="1">
                <a:effectLst/>
                <a:latin typeface="Times New Roman" panose="02020603050405020304" pitchFamily="18" charset="0"/>
                <a:ea typeface="SimSun" panose="02010600030101010101" pitchFamily="2" charset="-122"/>
                <a:cs typeface="Times New Roman" panose="02020603050405020304" pitchFamily="18" charset="0"/>
              </a:rPr>
              <a:t>liệu</a:t>
            </a:r>
            <a:r>
              <a:rPr lang="vi-VN" sz="3600" b="1" dirty="0">
                <a:effectLst/>
                <a:latin typeface="Times New Roman" panose="02020603050405020304" pitchFamily="18" charset="0"/>
                <a:ea typeface="SimSun" panose="02010600030101010101" pitchFamily="2" charset="-122"/>
                <a:cs typeface="Times New Roman" panose="02020603050405020304" pitchFamily="18" charset="0"/>
              </a:rPr>
              <a:t> có thể sắp xếp theo thứ tự giảm dần?</a:t>
            </a:r>
            <a:endParaRPr lang="vi-VN" sz="36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sz="4200" b="1" dirty="0">
              <a:solidFill>
                <a:schemeClr val="bg1"/>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15874430-EC00-4DE6-8692-095D6D8C977A}"/>
              </a:ext>
            </a:extLst>
          </p:cNvPr>
          <p:cNvSpPr/>
          <p:nvPr/>
        </p:nvSpPr>
        <p:spPr>
          <a:xfrm>
            <a:off x="9176037" y="8668715"/>
            <a:ext cx="7360197" cy="1156224"/>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defTabSz="1371600">
              <a:defRPr/>
            </a:pPr>
            <a:endParaRPr lang="en-US" sz="4200" dirty="0">
              <a:solidFill>
                <a:prstClr val="black"/>
              </a:solidFill>
              <a:latin typeface="Times New Roman" panose="02020603050405020304" pitchFamily="18" charset="0"/>
              <a:cs typeface="Times New Roman" panose="02020603050405020304" pitchFamily="18" charset="0"/>
            </a:endParaRPr>
          </a:p>
          <a:p>
            <a:pPr defTabSz="1371600">
              <a:defRPr/>
            </a:pPr>
            <a:r>
              <a:rPr lang="en-US" sz="4200" dirty="0">
                <a:solidFill>
                  <a:prstClr val="black"/>
                </a:solidFill>
                <a:latin typeface="Times New Roman" panose="02020603050405020304" pitchFamily="18" charset="0"/>
                <a:cs typeface="Times New Roman" panose="02020603050405020304" pitchFamily="18" charset="0"/>
              </a:rPr>
              <a:t>D</a:t>
            </a:r>
            <a:r>
              <a:rPr lang="vi-VN" sz="4200" dirty="0">
                <a:solidFill>
                  <a:prstClr val="black"/>
                </a:solidFill>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Màu sắc của các viên bi</a:t>
            </a:r>
          </a:p>
          <a:p>
            <a:pPr defTabSz="1371600">
              <a:defRPr/>
            </a:pP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547216BB-FCD2-46EB-9B17-F443DA8DA8ED}"/>
              </a:ext>
            </a:extLst>
          </p:cNvPr>
          <p:cNvSpPr/>
          <p:nvPr/>
        </p:nvSpPr>
        <p:spPr>
          <a:xfrm>
            <a:off x="9176037" y="7108473"/>
            <a:ext cx="7360197" cy="1156224"/>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defTabSz="1371600">
              <a:defRPr/>
            </a:pPr>
            <a:endParaRPr lang="en-US" sz="4200" dirty="0">
              <a:solidFill>
                <a:prstClr val="black"/>
              </a:solidFill>
              <a:latin typeface="Times New Roman" panose="02020603050405020304" pitchFamily="18" charset="0"/>
              <a:cs typeface="Times New Roman" panose="02020603050405020304" pitchFamily="18" charset="0"/>
            </a:endParaRPr>
          </a:p>
          <a:p>
            <a:pPr defTabSz="1371600">
              <a:defRPr/>
            </a:pPr>
            <a:r>
              <a:rPr lang="vi-VN" sz="4200" dirty="0">
                <a:solidFill>
                  <a:prstClr val="black"/>
                </a:solidFill>
                <a:latin typeface="Times New Roman" panose="02020603050405020304" pitchFamily="18" charset="0"/>
                <a:cs typeface="Times New Roman" panose="02020603050405020304" pitchFamily="18" charset="0"/>
              </a:rPr>
              <a:t>B. </a:t>
            </a:r>
            <a:r>
              <a:rPr lang="en-US" sz="3200" dirty="0" err="1">
                <a:solidFill>
                  <a:prstClr val="black"/>
                </a:solidFill>
                <a:latin typeface="Times New Roman" panose="02020603050405020304" pitchFamily="18" charset="0"/>
                <a:cs typeface="Times New Roman" panose="02020603050405020304" pitchFamily="18" charset="0"/>
              </a:rPr>
              <a:t>Tất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ác ngày trong tuần</a:t>
            </a:r>
            <a:br>
              <a:rPr lang="vi-VN" sz="3200" dirty="0"/>
            </a:b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5E25267F-A38E-4B74-A147-67C49BA172CA}"/>
              </a:ext>
            </a:extLst>
          </p:cNvPr>
          <p:cNvSpPr/>
          <p:nvPr/>
        </p:nvSpPr>
        <p:spPr>
          <a:xfrm>
            <a:off x="549533" y="6980240"/>
            <a:ext cx="7360197" cy="1156224"/>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defTabSz="1371600">
              <a:defRPr/>
            </a:pPr>
            <a:endParaRPr lang="en-US" sz="4200" dirty="0">
              <a:solidFill>
                <a:prstClr val="black"/>
              </a:solidFill>
              <a:latin typeface="Times New Roman" panose="02020603050405020304" pitchFamily="18" charset="0"/>
              <a:cs typeface="Times New Roman" panose="02020603050405020304" pitchFamily="18" charset="0"/>
            </a:endParaRPr>
          </a:p>
          <a:p>
            <a:pPr defTabSz="1371600">
              <a:defRPr/>
            </a:pPr>
            <a:r>
              <a:rPr lang="en-US" sz="4200" dirty="0">
                <a:solidFill>
                  <a:prstClr val="black"/>
                </a:solidFill>
                <a:latin typeface="Times New Roman" panose="02020603050405020304" pitchFamily="18" charset="0"/>
                <a:cs typeface="Times New Roman" panose="02020603050405020304" pitchFamily="18" charset="0"/>
              </a:rPr>
              <a:t>A</a:t>
            </a:r>
            <a:r>
              <a:rPr lang="vi-VN" sz="4200" dirty="0">
                <a:solidFill>
                  <a:prstClr val="black"/>
                </a:solidFill>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Diện tích các quốc gia</a:t>
            </a:r>
            <a:br>
              <a:rPr lang="vi-VN" dirty="0"/>
            </a:b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21BFF876-8AF5-4609-89C6-97F6344F31BF}"/>
              </a:ext>
            </a:extLst>
          </p:cNvPr>
          <p:cNvSpPr/>
          <p:nvPr/>
        </p:nvSpPr>
        <p:spPr>
          <a:xfrm>
            <a:off x="572018" y="8668715"/>
            <a:ext cx="7360197" cy="1156224"/>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defTabSz="1371600">
              <a:defRPr/>
            </a:pPr>
            <a:endParaRPr lang="en-US" sz="4200" dirty="0">
              <a:solidFill>
                <a:prstClr val="black"/>
              </a:solidFill>
              <a:latin typeface="Times New Roman" panose="02020603050405020304" pitchFamily="18" charset="0"/>
              <a:cs typeface="Times New Roman" panose="02020603050405020304" pitchFamily="18" charset="0"/>
            </a:endParaRPr>
          </a:p>
          <a:p>
            <a:pPr defTabSz="1371600">
              <a:defRPr/>
            </a:pPr>
            <a:r>
              <a:rPr lang="en-US" sz="4200" dirty="0">
                <a:solidFill>
                  <a:prstClr val="black"/>
                </a:solidFill>
                <a:latin typeface="Times New Roman" panose="02020603050405020304" pitchFamily="18" charset="0"/>
                <a:cs typeface="Times New Roman" panose="02020603050405020304" pitchFamily="18" charset="0"/>
              </a:rPr>
              <a:t>C</a:t>
            </a:r>
            <a:r>
              <a:rPr lang="vi-VN" sz="4200" dirty="0">
                <a:solidFill>
                  <a:prstClr val="black"/>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công việc trong ngày</a:t>
            </a:r>
            <a:br>
              <a:rPr lang="vi-VN" sz="3200" dirty="0"/>
            </a:b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9E302976-6CB5-422A-9388-4C3C41241E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7651" y="8706928"/>
            <a:ext cx="1208583" cy="1062089"/>
          </a:xfrm>
          <a:prstGeom prst="rect">
            <a:avLst/>
          </a:prstGeom>
        </p:spPr>
      </p:pic>
      <p:pic>
        <p:nvPicPr>
          <p:cNvPr id="25" name="Picture 24">
            <a:extLst>
              <a:ext uri="{FF2B5EF4-FFF2-40B4-BE49-F238E27FC236}">
                <a16:creationId xmlns:a16="http://schemas.microsoft.com/office/drawing/2014/main" id="{4880BC0A-E4AC-4610-90F0-45FED425A9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81975" y="7032476"/>
            <a:ext cx="1206804" cy="965442"/>
          </a:xfrm>
          <a:prstGeom prst="rect">
            <a:avLst/>
          </a:prstGeom>
        </p:spPr>
      </p:pic>
      <p:pic>
        <p:nvPicPr>
          <p:cNvPr id="26" name="Picture 25">
            <a:extLst>
              <a:ext uri="{FF2B5EF4-FFF2-40B4-BE49-F238E27FC236}">
                <a16:creationId xmlns:a16="http://schemas.microsoft.com/office/drawing/2014/main" id="{73C0F430-50F6-46FF-8670-A9A3992284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25102" y="8729873"/>
            <a:ext cx="1207113" cy="1060796"/>
          </a:xfrm>
          <a:prstGeom prst="rect">
            <a:avLst/>
          </a:prstGeom>
        </p:spPr>
      </p:pic>
      <p:pic>
        <p:nvPicPr>
          <p:cNvPr id="29" name="Picture 28">
            <a:extLst>
              <a:ext uri="{FF2B5EF4-FFF2-40B4-BE49-F238E27FC236}">
                <a16:creationId xmlns:a16="http://schemas.microsoft.com/office/drawing/2014/main" id="{4EE367DB-76A4-481C-99D2-162715CE5F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37346" y="7217911"/>
            <a:ext cx="1098888" cy="965690"/>
          </a:xfrm>
          <a:prstGeom prst="rect">
            <a:avLst/>
          </a:prstGeom>
        </p:spPr>
      </p:pic>
      <p:sp>
        <p:nvSpPr>
          <p:cNvPr id="30" name="Arrow: Right 13">
            <a:hlinkClick r:id="rId14" action="ppaction://hlinksldjump"/>
            <a:extLst>
              <a:ext uri="{FF2B5EF4-FFF2-40B4-BE49-F238E27FC236}">
                <a16:creationId xmlns:a16="http://schemas.microsoft.com/office/drawing/2014/main" id="{CAB4ED96-B5D2-47C9-9A9B-D6368DAEA8C5}"/>
              </a:ext>
            </a:extLst>
          </p:cNvPr>
          <p:cNvSpPr/>
          <p:nvPr/>
        </p:nvSpPr>
        <p:spPr>
          <a:xfrm rot="10605222" flipH="1">
            <a:off x="17022869" y="9182631"/>
            <a:ext cx="1010183"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6" name="ĐẾM NGƯỢC 10 GIÂY- CÓ CHUÔNG BÁO HẾT GIỜ">
            <a:hlinkClick r:id="" action="ppaction://media"/>
            <a:extLst>
              <a:ext uri="{FF2B5EF4-FFF2-40B4-BE49-F238E27FC236}">
                <a16:creationId xmlns:a16="http://schemas.microsoft.com/office/drawing/2014/main" id="{FAAD5560-A37C-DE54-BA17-3040C4F8D807}"/>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3201315" y="728004"/>
            <a:ext cx="3873500" cy="3048000"/>
          </a:xfrm>
          <a:prstGeom prst="rect">
            <a:avLst/>
          </a:prstGeom>
        </p:spPr>
      </p:pic>
    </p:spTree>
    <p:extLst>
      <p:ext uri="{BB962C8B-B14F-4D97-AF65-F5344CB8AC3E}">
        <p14:creationId xmlns:p14="http://schemas.microsoft.com/office/powerpoint/2010/main" val="2846292725"/>
      </p:ext>
    </p:extLst>
  </p:cSld>
  <p:clrMapOvr>
    <a:masterClrMapping/>
  </p:clrMapOvr>
  <mc:AlternateContent xmlns:mc="http://schemas.openxmlformats.org/markup-compatibility/2006" xmlns:p14="http://schemas.microsoft.com/office/powerpoint/2010/main">
    <mc:Choice Requires="p14">
      <p:transition p14:dur="0">
        <p:sndAc>
          <p:stSnd>
            <p:snd r:embed="rId5" name="chimes.wav"/>
          </p:stSnd>
        </p:sndAc>
      </p:transition>
    </mc:Choice>
    <mc:Fallback xmlns="">
      <p:transition>
        <p:sndAc>
          <p:stSnd>
            <p:snd r:embed="rId2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356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0"/>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0"/>
                                        </p:tgtEl>
                                        <p:attrNameLst>
                                          <p:attrName>fillcolor</p:attrName>
                                        </p:attrNameLst>
                                      </p:cBhvr>
                                      <p:to>
                                        <a:srgbClr val="FFF2CC"/>
                                      </p:to>
                                    </p:animClr>
                                    <p:set>
                                      <p:cBhvr>
                                        <p:cTn id="45" dur="250" fill="hold"/>
                                        <p:tgtEl>
                                          <p:spTgt spid="20"/>
                                        </p:tgtEl>
                                        <p:attrNameLst>
                                          <p:attrName>fill.type</p:attrName>
                                        </p:attrNameLst>
                                      </p:cBhvr>
                                      <p:to>
                                        <p:strVal val="solid"/>
                                      </p:to>
                                    </p:set>
                                    <p:set>
                                      <p:cBhvr>
                                        <p:cTn id="46" dur="250" fill="hold"/>
                                        <p:tgtEl>
                                          <p:spTgt spid="20"/>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6"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24"/>
                                        </p:tgtEl>
                                        <p:attrNameLst>
                                          <p:attrName>style.visibility</p:attrName>
                                        </p:attrNameLst>
                                      </p:cBhvr>
                                      <p:to>
                                        <p:strVal val="visible"/>
                                      </p:to>
                                    </p:set>
                                    <p:anim calcmode="lin" valueType="num">
                                      <p:cBhvr>
                                        <p:cTn id="49" dur="250" fill="hold"/>
                                        <p:tgtEl>
                                          <p:spTgt spid="24"/>
                                        </p:tgtEl>
                                        <p:attrNameLst>
                                          <p:attrName>ppt_w</p:attrName>
                                        </p:attrNameLst>
                                      </p:cBhvr>
                                      <p:tavLst>
                                        <p:tav tm="0">
                                          <p:val>
                                            <p:strVal val="4*#ppt_w"/>
                                          </p:val>
                                        </p:tav>
                                        <p:tav tm="100000">
                                          <p:val>
                                            <p:strVal val="#ppt_w"/>
                                          </p:val>
                                        </p:tav>
                                      </p:tavLst>
                                    </p:anim>
                                    <p:anim calcmode="lin" valueType="num">
                                      <p:cBhvr>
                                        <p:cTn id="5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7" name="Wrong Buzzer.wav"/>
                                        </p:tgtEl>
                                      </p:cMediaNode>
                                    </p:audio>
                                  </p:subTnLst>
                                </p:cTn>
                              </p:par>
                              <p:par>
                                <p:cTn id="51" presetID="1" presetClass="emph" presetSubtype="2" fill="hold" nodeType="withEffect">
                                  <p:stCondLst>
                                    <p:cond delay="1000"/>
                                  </p:stCondLst>
                                  <p:childTnLst>
                                    <p:animClr clrSpc="rgb" dir="cw">
                                      <p:cBhvr>
                                        <p:cTn id="52" dur="250" fill="hold"/>
                                        <p:tgtEl>
                                          <p:spTgt spid="20"/>
                                        </p:tgtEl>
                                        <p:attrNameLst>
                                          <p:attrName>fillcolor</p:attrName>
                                        </p:attrNameLst>
                                      </p:cBhvr>
                                      <p:to>
                                        <a:srgbClr val="FFFF00"/>
                                      </p:to>
                                    </p:animClr>
                                    <p:set>
                                      <p:cBhvr>
                                        <p:cTn id="53" dur="250" fill="hold"/>
                                        <p:tgtEl>
                                          <p:spTgt spid="20"/>
                                        </p:tgtEl>
                                        <p:attrNameLst>
                                          <p:attrName>fill.type</p:attrName>
                                        </p:attrNameLst>
                                      </p:cBhvr>
                                      <p:to>
                                        <p:strVal val="solid"/>
                                      </p:to>
                                    </p:set>
                                    <p:set>
                                      <p:cBhvr>
                                        <p:cTn id="5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1"/>
                                        </p:tgtEl>
                                        <p:attrNameLst>
                                          <p:attrName>fillcolor</p:attrName>
                                        </p:attrNameLst>
                                      </p:cBhvr>
                                      <p:to>
                                        <a:srgbClr val="FFF2CC"/>
                                      </p:to>
                                    </p:animClr>
                                    <p:set>
                                      <p:cBhvr>
                                        <p:cTn id="60" dur="250" fill="hold"/>
                                        <p:tgtEl>
                                          <p:spTgt spid="21"/>
                                        </p:tgtEl>
                                        <p:attrNameLst>
                                          <p:attrName>fill.type</p:attrName>
                                        </p:attrNameLst>
                                      </p:cBhvr>
                                      <p:to>
                                        <p:strVal val="solid"/>
                                      </p:to>
                                    </p:set>
                                    <p:set>
                                      <p:cBhvr>
                                        <p:cTn id="61" dur="250" fill="hold"/>
                                        <p:tgtEl>
                                          <p:spTgt spid="2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6"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29"/>
                                        </p:tgtEl>
                                        <p:attrNameLst>
                                          <p:attrName>style.visibility</p:attrName>
                                        </p:attrNameLst>
                                      </p:cBhvr>
                                      <p:to>
                                        <p:strVal val="visible"/>
                                      </p:to>
                                    </p:set>
                                    <p:anim calcmode="lin" valueType="num">
                                      <p:cBhvr>
                                        <p:cTn id="64" dur="250" fill="hold"/>
                                        <p:tgtEl>
                                          <p:spTgt spid="29"/>
                                        </p:tgtEl>
                                        <p:attrNameLst>
                                          <p:attrName>ppt_w</p:attrName>
                                        </p:attrNameLst>
                                      </p:cBhvr>
                                      <p:tavLst>
                                        <p:tav tm="0">
                                          <p:val>
                                            <p:strVal val="4*#ppt_w"/>
                                          </p:val>
                                        </p:tav>
                                        <p:tav tm="100000">
                                          <p:val>
                                            <p:strVal val="#ppt_w"/>
                                          </p:val>
                                        </p:tav>
                                      </p:tavLst>
                                    </p:anim>
                                    <p:anim calcmode="lin" valueType="num">
                                      <p:cBhvr>
                                        <p:cTn id="65"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7" name="Wrong Buzzer.wav"/>
                                        </p:tgtEl>
                                      </p:cMediaNode>
                                    </p:audio>
                                  </p:subTnLst>
                                </p:cTn>
                              </p:par>
                              <p:par>
                                <p:cTn id="66" presetID="1" presetClass="emph" presetSubtype="2" fill="hold" nodeType="withEffect">
                                  <p:stCondLst>
                                    <p:cond delay="1000"/>
                                  </p:stCondLst>
                                  <p:childTnLst>
                                    <p:animClr clrSpc="rgb" dir="cw">
                                      <p:cBhvr>
                                        <p:cTn id="67" dur="250" fill="hold"/>
                                        <p:tgtEl>
                                          <p:spTgt spid="21"/>
                                        </p:tgtEl>
                                        <p:attrNameLst>
                                          <p:attrName>fillcolor</p:attrName>
                                        </p:attrNameLst>
                                      </p:cBhvr>
                                      <p:to>
                                        <a:srgbClr val="FFFF00"/>
                                      </p:to>
                                    </p:animClr>
                                    <p:set>
                                      <p:cBhvr>
                                        <p:cTn id="68" dur="250" fill="hold"/>
                                        <p:tgtEl>
                                          <p:spTgt spid="21"/>
                                        </p:tgtEl>
                                        <p:attrNameLst>
                                          <p:attrName>fill.type</p:attrName>
                                        </p:attrNameLst>
                                      </p:cBhvr>
                                      <p:to>
                                        <p:strVal val="solid"/>
                                      </p:to>
                                    </p:set>
                                    <p:set>
                                      <p:cBhvr>
                                        <p:cTn id="6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0" restart="whenNotActive" fill="hold" evtFilter="cancelBubble" nodeType="interactiveSeq">
                <p:stCondLst>
                  <p:cond evt="onClick" delay="0">
                    <p:tgtEl>
                      <p:spTgt spid="22"/>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22"/>
                                        </p:tgtEl>
                                        <p:attrNameLst>
                                          <p:attrName>fillcolor</p:attrName>
                                        </p:attrNameLst>
                                      </p:cBhvr>
                                      <p:to>
                                        <a:srgbClr val="FFF2CC"/>
                                      </p:to>
                                    </p:animClr>
                                    <p:set>
                                      <p:cBhvr>
                                        <p:cTn id="75" dur="250" fill="hold"/>
                                        <p:tgtEl>
                                          <p:spTgt spid="22"/>
                                        </p:tgtEl>
                                        <p:attrNameLst>
                                          <p:attrName>fill.type</p:attrName>
                                        </p:attrNameLst>
                                      </p:cBhvr>
                                      <p:to>
                                        <p:strVal val="solid"/>
                                      </p:to>
                                    </p:set>
                                    <p:set>
                                      <p:cBhvr>
                                        <p:cTn id="76" dur="250" fill="hold"/>
                                        <p:tgtEl>
                                          <p:spTgt spid="22"/>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6"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5"/>
                                        </p:tgtEl>
                                        <p:attrNameLst>
                                          <p:attrName>style.visibility</p:attrName>
                                        </p:attrNameLst>
                                      </p:cBhvr>
                                      <p:to>
                                        <p:strVal val="visible"/>
                                      </p:to>
                                    </p:set>
                                    <p:anim calcmode="lin" valueType="num">
                                      <p:cBhvr>
                                        <p:cTn id="79" dur="250" fill="hold"/>
                                        <p:tgtEl>
                                          <p:spTgt spid="25"/>
                                        </p:tgtEl>
                                        <p:attrNameLst>
                                          <p:attrName>ppt_w</p:attrName>
                                        </p:attrNameLst>
                                      </p:cBhvr>
                                      <p:tavLst>
                                        <p:tav tm="0">
                                          <p:val>
                                            <p:strVal val="4*#ppt_w"/>
                                          </p:val>
                                        </p:tav>
                                        <p:tav tm="100000">
                                          <p:val>
                                            <p:strVal val="#ppt_w"/>
                                          </p:val>
                                        </p:tav>
                                      </p:tavLst>
                                    </p:anim>
                                    <p:anim calcmode="lin" valueType="num">
                                      <p:cBhvr>
                                        <p:cTn id="8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8" name="Check mark.wav"/>
                                        </p:tgtEl>
                                      </p:cMediaNode>
                                    </p:audio>
                                  </p:subTnLst>
                                </p:cTn>
                              </p:par>
                              <p:par>
                                <p:cTn id="81" presetID="1" presetClass="emph" presetSubtype="2" fill="hold" nodeType="withEffect">
                                  <p:stCondLst>
                                    <p:cond delay="1000"/>
                                  </p:stCondLst>
                                  <p:childTnLst>
                                    <p:animClr clrSpc="rgb" dir="cw">
                                      <p:cBhvr>
                                        <p:cTn id="82" dur="250" fill="hold"/>
                                        <p:tgtEl>
                                          <p:spTgt spid="22"/>
                                        </p:tgtEl>
                                        <p:attrNameLst>
                                          <p:attrName>fillcolor</p:attrName>
                                        </p:attrNameLst>
                                      </p:cBhvr>
                                      <p:to>
                                        <a:srgbClr val="00B050"/>
                                      </p:to>
                                    </p:animClr>
                                    <p:set>
                                      <p:cBhvr>
                                        <p:cTn id="83" dur="250" fill="hold"/>
                                        <p:tgtEl>
                                          <p:spTgt spid="22"/>
                                        </p:tgtEl>
                                        <p:attrNameLst>
                                          <p:attrName>fill.type</p:attrName>
                                        </p:attrNameLst>
                                      </p:cBhvr>
                                      <p:to>
                                        <p:strVal val="solid"/>
                                      </p:to>
                                    </p:set>
                                    <p:set>
                                      <p:cBhvr>
                                        <p:cTn id="8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85" restart="whenNotActive" fill="hold" evtFilter="cancelBubble" nodeType="interactiveSeq">
                <p:stCondLst>
                  <p:cond evt="onClick" delay="0">
                    <p:tgtEl>
                      <p:spTgt spid="23"/>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23"/>
                                        </p:tgtEl>
                                        <p:attrNameLst>
                                          <p:attrName>fillcolor</p:attrName>
                                        </p:attrNameLst>
                                      </p:cBhvr>
                                      <p:to>
                                        <a:srgbClr val="FFF2CC"/>
                                      </p:to>
                                    </p:animClr>
                                    <p:set>
                                      <p:cBhvr>
                                        <p:cTn id="90" dur="250" fill="hold"/>
                                        <p:tgtEl>
                                          <p:spTgt spid="23"/>
                                        </p:tgtEl>
                                        <p:attrNameLst>
                                          <p:attrName>fill.type</p:attrName>
                                        </p:attrNameLst>
                                      </p:cBhvr>
                                      <p:to>
                                        <p:strVal val="solid"/>
                                      </p:to>
                                    </p:set>
                                    <p:set>
                                      <p:cBhvr>
                                        <p:cTn id="91" dur="250" fill="hold"/>
                                        <p:tgtEl>
                                          <p:spTgt spid="23"/>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6"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26"/>
                                        </p:tgtEl>
                                        <p:attrNameLst>
                                          <p:attrName>style.visibility</p:attrName>
                                        </p:attrNameLst>
                                      </p:cBhvr>
                                      <p:to>
                                        <p:strVal val="visible"/>
                                      </p:to>
                                    </p:set>
                                    <p:anim calcmode="lin" valueType="num">
                                      <p:cBhvr>
                                        <p:cTn id="94" dur="250" fill="hold"/>
                                        <p:tgtEl>
                                          <p:spTgt spid="26"/>
                                        </p:tgtEl>
                                        <p:attrNameLst>
                                          <p:attrName>ppt_w</p:attrName>
                                        </p:attrNameLst>
                                      </p:cBhvr>
                                      <p:tavLst>
                                        <p:tav tm="0">
                                          <p:val>
                                            <p:strVal val="4*#ppt_w"/>
                                          </p:val>
                                        </p:tav>
                                        <p:tav tm="100000">
                                          <p:val>
                                            <p:strVal val="#ppt_w"/>
                                          </p:val>
                                        </p:tav>
                                      </p:tavLst>
                                    </p:anim>
                                    <p:anim calcmode="lin" valueType="num">
                                      <p:cBhvr>
                                        <p:cTn id="9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7" name="Wrong Buzzer.wav"/>
                                        </p:tgtEl>
                                      </p:cMediaNode>
                                    </p:audio>
                                  </p:subTnLst>
                                </p:cTn>
                              </p:par>
                              <p:par>
                                <p:cTn id="96" presetID="1" presetClass="emph" presetSubtype="2" fill="hold" nodeType="withEffect">
                                  <p:stCondLst>
                                    <p:cond delay="1000"/>
                                  </p:stCondLst>
                                  <p:childTnLst>
                                    <p:animClr clrSpc="rgb" dir="cw">
                                      <p:cBhvr>
                                        <p:cTn id="97" dur="250" fill="hold"/>
                                        <p:tgtEl>
                                          <p:spTgt spid="23"/>
                                        </p:tgtEl>
                                        <p:attrNameLst>
                                          <p:attrName>fillcolor</p:attrName>
                                        </p:attrNameLst>
                                      </p:cBhvr>
                                      <p:to>
                                        <a:srgbClr val="FFFF00"/>
                                      </p:to>
                                    </p:animClr>
                                    <p:set>
                                      <p:cBhvr>
                                        <p:cTn id="98" dur="250" fill="hold"/>
                                        <p:tgtEl>
                                          <p:spTgt spid="23"/>
                                        </p:tgtEl>
                                        <p:attrNameLst>
                                          <p:attrName>fill.type</p:attrName>
                                        </p:attrNameLst>
                                      </p:cBhvr>
                                      <p:to>
                                        <p:strVal val="solid"/>
                                      </p:to>
                                    </p:set>
                                    <p:set>
                                      <p:cBhvr>
                                        <p:cTn id="9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video>
              <p:cMediaNode vol="80000">
                <p:cTn id="100" fill="hold" display="0">
                  <p:stCondLst>
                    <p:cond delay="indefinite"/>
                  </p:stCondLst>
                </p:cTn>
                <p:tgtEl>
                  <p:spTgt spid="16"/>
                </p:tgtEl>
              </p:cMediaNode>
            </p:video>
            <p:seq concurrent="1" nextAc="seek">
              <p:cTn id="101" restart="whenNotActive" fill="hold" evtFilter="cancelBubble" nodeType="interactiveSeq">
                <p:stCondLst>
                  <p:cond evt="onClick" delay="0">
                    <p:tgtEl>
                      <p:spTgt spid="16"/>
                    </p:tgtEl>
                  </p:cond>
                </p:stCondLst>
                <p:endSync evt="end" delay="0">
                  <p:rtn val="all"/>
                </p:endSync>
                <p:childTnLst>
                  <p:par>
                    <p:cTn id="102" fill="hold">
                      <p:stCondLst>
                        <p:cond delay="0"/>
                      </p:stCondLst>
                      <p:childTnLst>
                        <p:par>
                          <p:cTn id="103" fill="hold">
                            <p:stCondLst>
                              <p:cond delay="0"/>
                            </p:stCondLst>
                            <p:childTnLst>
                              <p:par>
                                <p:cTn id="104" presetID="2" presetClass="mediacall" presetSubtype="0" fill="hold" nodeType="clickEffect">
                                  <p:stCondLst>
                                    <p:cond delay="0"/>
                                  </p:stCondLst>
                                  <p:childTnLst>
                                    <p:cmd type="call" cmd="togglePause">
                                      <p:cBhvr>
                                        <p:cTn id="105" dur="1" fill="hold"/>
                                        <p:tgtEl>
                                          <p:spTgt spid="16"/>
                                        </p:tgtEl>
                                      </p:cBhvr>
                                    </p:cmd>
                                  </p:childTnLst>
                                </p:cTn>
                              </p:par>
                            </p:childTnLst>
                          </p:cTn>
                        </p:par>
                      </p:childTnLst>
                    </p:cTn>
                  </p:par>
                </p:childTnLst>
              </p:cTn>
              <p:nextCondLst>
                <p:cond evt="onClick" delay="0">
                  <p:tgtEl>
                    <p:spTgt spid="16"/>
                  </p:tgtEl>
                </p:cond>
              </p:nextCondLst>
            </p:seq>
          </p:childTnLst>
        </p:cTn>
      </p:par>
    </p:tnLst>
    <p:bldLst>
      <p:bldP spid="20" grpId="0" animBg="1"/>
      <p:bldP spid="21" grpId="0" animBg="1"/>
      <p:bldP spid="22" grpId="0" animBg="1"/>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444</TotalTime>
  <Words>1326</Words>
  <Application>Microsoft Office PowerPoint</Application>
  <PresentationFormat>Custom</PresentationFormat>
  <Paragraphs>109</Paragraphs>
  <Slides>25</Slides>
  <Notes>9</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Times New Roman</vt:lpstr>
      <vt:lpstr>Aptos</vt:lpstr>
      <vt:lpstr>Calibri</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 Green Dark Brown Beige Lined Simple Middle School Education Presentation</dc:title>
  <dc:creator>Lê Thảo</dc:creator>
  <cp:lastModifiedBy>Windows</cp:lastModifiedBy>
  <cp:revision>48</cp:revision>
  <dcterms:created xsi:type="dcterms:W3CDTF">2006-08-16T00:00:00Z</dcterms:created>
  <dcterms:modified xsi:type="dcterms:W3CDTF">2024-12-03T09:02:01Z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1A4D5D37C65D447BBE7D1BD4DB16D5F7</vt:lpwstr>
  </property>
  <property fmtid="{D5CDD505-2E9C-101B-9397-08002B2CF9AE}" pid="3" name="KSOProductBuildVer">
    <vt:lpwstr>1033-12.2.0.13306</vt:lpwstr>
  </property>
</Properties>
</file>