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0" r:id="rId2"/>
    <p:sldId id="291" r:id="rId3"/>
    <p:sldId id="292" r:id="rId4"/>
    <p:sldId id="293" r:id="rId5"/>
    <p:sldId id="294" r:id="rId6"/>
    <p:sldId id="295" r:id="rId7"/>
    <p:sldId id="400" r:id="rId8"/>
    <p:sldId id="399" r:id="rId9"/>
    <p:sldId id="274" r:id="rId10"/>
    <p:sldId id="401" r:id="rId11"/>
    <p:sldId id="264" r:id="rId12"/>
    <p:sldId id="277" r:id="rId13"/>
    <p:sldId id="280" r:id="rId14"/>
    <p:sldId id="402" r:id="rId15"/>
    <p:sldId id="278" r:id="rId16"/>
    <p:sldId id="281" r:id="rId17"/>
    <p:sldId id="282" r:id="rId18"/>
    <p:sldId id="283" r:id="rId19"/>
    <p:sldId id="284" r:id="rId20"/>
    <p:sldId id="285" r:id="rId21"/>
    <p:sldId id="403" r:id="rId22"/>
    <p:sldId id="405" r:id="rId23"/>
    <p:sldId id="267" r:id="rId24"/>
    <p:sldId id="269" r:id="rId25"/>
    <p:sldId id="3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" Type="http://schemas.openxmlformats.org/officeDocument/2006/relationships/video" Target="NULL" TargetMode="Externa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jpe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17" Type="http://schemas.openxmlformats.org/officeDocument/2006/relationships/image" Target="../media/image13.png"/><Relationship Id="rId2" Type="http://schemas.openxmlformats.org/officeDocument/2006/relationships/video" Target="NULL" TargetMode="Externa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slide" Target="slide1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049305" y="1161006"/>
            <a:ext cx="3183863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700" b="1" kern="10" dirty="0"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1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2003</TotalTime>
  <Words>1845</Words>
  <Application>Microsoft Office PowerPoint</Application>
  <PresentationFormat>Trình chiếu Trên màn hình (4:3)</PresentationFormat>
  <Paragraphs>156</Paragraphs>
  <Slides>25</Slides>
  <Notes>1</Notes>
  <HiddenSlides>0</HiddenSlides>
  <MMClips>4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VNI-Times</vt:lpstr>
      <vt:lpstr>Office Theme</vt:lpstr>
      <vt:lpstr>Equation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203</cp:revision>
  <dcterms:created xsi:type="dcterms:W3CDTF">2020-01-30T08:17:02Z</dcterms:created>
  <dcterms:modified xsi:type="dcterms:W3CDTF">2022-11-19T04:38:57Z</dcterms:modified>
</cp:coreProperties>
</file>