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308" r:id="rId15"/>
    <p:sldId id="309" r:id="rId16"/>
  </p:sldIdLst>
  <p:sldSz cx="9144000" cy="5143500" type="screen16x9"/>
  <p:notesSz cx="6858000" cy="9144000"/>
  <p:embeddedFontLst>
    <p:embeddedFont>
      <p:font typeface="Oswald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ource Sans Pro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928"/>
    <a:srgbClr val="AC489E"/>
    <a:srgbClr val="E32B27"/>
    <a:srgbClr val="D2838C"/>
    <a:srgbClr val="44DBF8"/>
    <a:srgbClr val="32D8C0"/>
    <a:srgbClr val="BDF32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>
        <p:scale>
          <a:sx n="102" d="100"/>
          <a:sy n="102" d="100"/>
        </p:scale>
        <p:origin x="-372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6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9" name="Picture 5" descr="Teacher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 THẦY, CÔ GIÁO  VỀ DỰ GIỜ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 LỚP 6B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=""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=""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=""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11;7; 5; 3;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10; 9; 8; 6;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0" y="130629"/>
            <a:ext cx="8388220" cy="303072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=""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0"/>
            <a:ext cx="8742857" cy="21834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257" y="2763981"/>
            <a:ext cx="8051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a)1930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hợp số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1930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70165" y="-22382"/>
            <a:ext cx="84582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861" y="2039232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800" b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algn="ctr">
              <a:lnSpc>
                <a:spcPct val="115000"/>
              </a:lnSpc>
            </a:pPr>
            <a:r>
              <a:rPr lang="en-US" sz="800" b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94522" y="340967"/>
            <a:ext cx="9339941" cy="5372099"/>
            <a:chOff x="-167950" y="1"/>
            <a:chExt cx="8141818" cy="537209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950" y="239507"/>
              <a:ext cx="8141818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86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2.23 ;  2.24; Tìm các số nguyên tố &lt; 100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2.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b="1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6" y="990600"/>
            <a:ext cx="8406104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J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447868"/>
            <a:ext cx="9144000" cy="60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ha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63" y="2200275"/>
            <a:ext cx="7029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539"/>
            <a:ext cx="9144000" cy="40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800" b="1" i="0" strike="noStrike" kern="1200" cap="none" spc="0" normalizeH="0" baseline="0" noProof="0" dirty="0">
                <a:ln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b="1" kern="1200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1" i="0" strike="noStrike" kern="120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>
                <a:ln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strike="noStrike" kern="120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37083"/>
              </p:ext>
            </p:extLst>
          </p:nvPr>
        </p:nvGraphicFramePr>
        <p:xfrm>
          <a:off x="5361708" y="948257"/>
          <a:ext cx="3449783" cy="342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=""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=""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=""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1;2;4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1;2;3;6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1;2;4;8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1;3;9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5;10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04357"/>
              </p:ext>
            </p:extLst>
          </p:nvPr>
        </p:nvGraphicFramePr>
        <p:xfrm>
          <a:off x="673391" y="1098070"/>
          <a:ext cx="4290495" cy="397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862">
                  <a:extLst>
                    <a:ext uri="{9D8B030D-6E8A-4147-A177-3AD203B41FA5}">
                      <a16:colId xmlns="" xmlns:a16="http://schemas.microsoft.com/office/drawing/2014/main" val="1537414412"/>
                    </a:ext>
                  </a:extLst>
                </a:gridCol>
                <a:gridCol w="1875575">
                  <a:extLst>
                    <a:ext uri="{9D8B030D-6E8A-4147-A177-3AD203B41FA5}">
                      <a16:colId xmlns="" xmlns:a16="http://schemas.microsoft.com/office/drawing/2014/main" val="2547018214"/>
                    </a:ext>
                  </a:extLst>
                </a:gridCol>
                <a:gridCol w="1032058">
                  <a:extLst>
                    <a:ext uri="{9D8B030D-6E8A-4147-A177-3AD203B41FA5}">
                      <a16:colId xmlns="" xmlns:a16="http://schemas.microsoft.com/office/drawing/2014/main" val="3601000409"/>
                    </a:ext>
                  </a:extLst>
                </a:gridCol>
              </a:tblGrid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38552159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53827029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83812029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72931580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986784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8053241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97725532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93466502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7056003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73946955"/>
                  </a:ext>
                </a:extLst>
              </a:tr>
              <a:tr h="316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AC489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AC489E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4907902" y="1129245"/>
            <a:ext cx="3820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A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 các số chỉ có 2 ước là</a:t>
            </a:r>
            <a:r>
              <a:rPr lang="vi-VN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E529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2400" dirty="0" smtClean="0">
              <a:solidFill>
                <a:srgbClr val="E529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vi-VN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B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số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 hơn 2 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ước 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;9;</a:t>
            </a:r>
            <a:r>
              <a:rPr lang="vi-VN" sz="2400" smtClean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400" dirty="0">
                <a:solidFill>
                  <a:srgbClr val="E529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E529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662" y="2698905"/>
            <a:ext cx="99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320" y="3160570"/>
            <a:ext cx="3716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</a:t>
            </a:r>
            <a:r>
              <a:rPr lang="vi-VN" sz="2400" dirty="0">
                <a:solidFill>
                  <a:srgbClr val="E52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Số 0 có </a:t>
            </a:r>
            <a:r>
              <a:rPr lang="vi-VN" sz="2400" dirty="0">
                <a:solidFill>
                  <a:srgbClr val="E52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0165" y="-22382"/>
            <a:ext cx="8458200" cy="860275"/>
            <a:chOff x="270165" y="-22382"/>
            <a:chExt cx="8458200" cy="86027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0165" y="437783"/>
              <a:ext cx="3075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59429" y="697781"/>
            <a:ext cx="200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045030"/>
            <a:ext cx="8177036" cy="2644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8" y="503853"/>
            <a:ext cx="358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niệm: SGK/38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165" y="195091"/>
            <a:ext cx="8751892" cy="1521835"/>
            <a:chOff x="-23527" y="-22382"/>
            <a:chExt cx="8751892" cy="316689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2375947"/>
              <a:ext cx="3369400" cy="768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24607" y="216582"/>
            <a:ext cx="6503435" cy="1976668"/>
            <a:chOff x="1355477" y="335641"/>
            <a:chExt cx="6503435" cy="197666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355477" y="335641"/>
              <a:ext cx="6503435" cy="1495071"/>
              <a:chOff x="1158790" y="345450"/>
              <a:chExt cx="6503435" cy="1495071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58790" y="345450"/>
                <a:ext cx="650343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cho biết :</a:t>
                </a:r>
              </a:p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0  và số 1 có là: số nguyên tố không; </a:t>
                </a:r>
              </a:p>
              <a:p>
                <a:pPr algn="ctr"/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là hợp số không?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2355885" y="3463991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tròn, vuông 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câu trả lời đúng nhỉ?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trả lời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78044" y="1716926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 theo </a:t>
              </a:r>
              <a:r>
                <a:rPr lang="en-US" sz="1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 nào để  trả lời các bạn nhỉ? 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29755" y="222340"/>
            <a:ext cx="8551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0" u="sng" strike="noStrike" kern="1200" cap="none" spc="0" normalizeH="0" noProof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số nguyên tố nhỏ hơn 100 trong bảng </a:t>
            </a:r>
            <a:endParaRPr kumimoji="0" lang="en-US" sz="24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747059"/>
            <a:ext cx="5904808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5" y="6034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291559" y="1301365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smtClean="0">
                <a:solidFill>
                  <a:schemeClr val="accent1">
                    <a:lumMod val="75000"/>
                  </a:schemeClr>
                </a:solidFill>
              </a:rPr>
              <a:t>? Có đặc điểm gì?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65" y="1474989"/>
            <a:ext cx="8257592" cy="1949346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Số </a:t>
            </a:r>
            <a:r>
              <a:rPr lang="vi-VN" sz="3200" dirty="0">
                <a:latin typeface="+mj-lt"/>
              </a:rPr>
              <a:t>0 và số 1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3200" dirty="0">
                <a:latin typeface="+mj-lt"/>
              </a:rPr>
              <a:t> là số nguyên tố và cũng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3200" dirty="0">
                <a:latin typeface="+mj-lt"/>
              </a:rPr>
              <a:t> là hợp </a:t>
            </a:r>
            <a:r>
              <a:rPr lang="vi-VN" sz="3200" dirty="0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55" y="671804"/>
            <a:ext cx="1669331" cy="805309"/>
          </a:xfrm>
        </p:spPr>
        <p:txBody>
          <a:bodyPr/>
          <a:lstStyle/>
          <a:p>
            <a:pPr algn="l"/>
            <a:r>
              <a:rPr lang="en-US" sz="240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400" smtClean="0">
                <a:solidFill>
                  <a:srgbClr val="FF0000"/>
                </a:solidFill>
                <a:latin typeface="+mj-lt"/>
              </a:rPr>
              <a:t>Chú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70165" y="-22382"/>
            <a:ext cx="84582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08474"/>
            <a:chOff x="-23527" y="98641"/>
            <a:chExt cx="8738253" cy="70847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7" y="95194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=""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=""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=""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1494443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58002" y="1541098"/>
            <a:ext cx="2660073" cy="1852257"/>
            <a:chOff x="117872" y="29509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117872" y="29509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78015" y="38406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633</Words>
  <Application>Microsoft Office PowerPoint</Application>
  <PresentationFormat>On-screen Show (16:9)</PresentationFormat>
  <Paragraphs>188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Oswald</vt:lpstr>
      <vt:lpstr>#9Slide03 Noto Sans</vt:lpstr>
      <vt:lpstr>宋体</vt:lpstr>
      <vt:lpstr>Calibri</vt:lpstr>
      <vt:lpstr>Times New Roman</vt:lpstr>
      <vt:lpstr>Source Sans Pro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</cp:lastModifiedBy>
  <cp:revision>83</cp:revision>
  <dcterms:modified xsi:type="dcterms:W3CDTF">2023-04-16T00:01:30Z</dcterms:modified>
</cp:coreProperties>
</file>