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6"/>
  </p:notesMasterIdLst>
  <p:sldIdLst>
    <p:sldId id="353" r:id="rId2"/>
    <p:sldId id="350" r:id="rId3"/>
    <p:sldId id="359" r:id="rId4"/>
    <p:sldId id="360" r:id="rId5"/>
    <p:sldId id="365" r:id="rId6"/>
    <p:sldId id="385" r:id="rId7"/>
    <p:sldId id="366" r:id="rId8"/>
    <p:sldId id="379" r:id="rId9"/>
    <p:sldId id="382" r:id="rId10"/>
    <p:sldId id="361" r:id="rId11"/>
    <p:sldId id="367" r:id="rId12"/>
    <p:sldId id="368" r:id="rId13"/>
    <p:sldId id="369" r:id="rId14"/>
    <p:sldId id="370" r:id="rId15"/>
    <p:sldId id="373" r:id="rId16"/>
    <p:sldId id="374" r:id="rId17"/>
    <p:sldId id="375" r:id="rId18"/>
    <p:sldId id="376" r:id="rId19"/>
    <p:sldId id="383" r:id="rId20"/>
    <p:sldId id="384" r:id="rId21"/>
    <p:sldId id="377" r:id="rId22"/>
    <p:sldId id="362" r:id="rId23"/>
    <p:sldId id="386" r:id="rId24"/>
    <p:sldId id="380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7AB"/>
    <a:srgbClr val="289DA0"/>
    <a:srgbClr val="26979A"/>
    <a:srgbClr val="93E3E4"/>
    <a:srgbClr val="4AC6E9"/>
    <a:srgbClr val="195B5A"/>
    <a:srgbClr val="ED7D31"/>
    <a:srgbClr val="CA37AD"/>
    <a:srgbClr val="9CDC6C"/>
    <a:srgbClr val="F7F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6314" autoAdjust="0"/>
  </p:normalViewPr>
  <p:slideViewPr>
    <p:cSldViewPr snapToGrid="0" showGuides="1">
      <p:cViewPr varScale="1">
        <p:scale>
          <a:sx n="69" d="100"/>
          <a:sy n="69" d="100"/>
        </p:scale>
        <p:origin x="846" y="66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EF1AC-AE47-4EEB-87DF-6F1E9EF4C944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CC7B-80DD-4A94-8A46-F2363407CE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0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12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2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801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966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23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052BA5-2518-4B5C-B71D-097E5EAEA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D896BB-D064-4DB8-A220-BB7FCEA9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A89FD1-7ED5-476D-A78D-91D037D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630393-D5FA-446F-9E49-C0E035A6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D400B-B23F-4D16-BDEC-038D660F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2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E7AB93-38FE-4D82-8E39-065CE418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C4A69D-1616-41FF-85D2-B7743766B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396D51-C422-4113-9384-C82CF180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C7FCA5-21E8-42A2-9EC2-9733B139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0E5454-E186-44E8-8E74-23585CA0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E4B6426-D52C-4F29-9CE3-75F7A8879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72CAC4-A8EC-4F04-9E77-5B700D210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AF1471-B4AD-4919-8A7F-23AA42620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DADDD1-06E1-45A3-B2D9-23BF1734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F1D8DA-115E-4C52-878C-17682D6B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8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C1027A-C553-44D7-8916-99E551901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503D66-FF39-4AF4-85A5-E519ECC9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446FEC-550B-4D10-88DA-ED2C8210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E1C003-202A-47FF-8A2F-41A76446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8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AD757-0F4A-44CB-88FF-89D2AD46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00E60D-3A76-45E1-A54D-CDEE27072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81410B-B8CC-4EC5-9FC7-BACD523E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DC46DE-9C46-431E-A5A8-67EA1178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8DECF8-A416-4FE4-A1C2-6CCBB7F2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38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466877-A84F-43BD-9447-EB6445421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75B82-9489-4524-A9E9-FB21C1F0E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016263-E9A2-408B-A758-8BFE08380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765475-B9C9-4EDE-BBDE-66264CF6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289D57-3BFF-47EE-B6D7-94F81F86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2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BA1FE-AF23-4248-A7F2-0ACE9F1B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5C3591-4B8D-4571-8F5A-8D25D15A6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9788D7-B74A-4B45-985F-FAA0EA21F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0F440C-DB69-4307-BF35-CF5A74B6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605312-4EFE-4D5D-B58A-267825C5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ED8122-9342-4EB8-BA0B-920610EC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41370-2A97-4B46-BE21-441CB68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63EA61-98FA-4FA2-8E11-D9E363613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23BBEE1-5473-4F9B-B974-8B5B7784F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912B1A-56FB-4C5B-853E-9BD6307FF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7C4214-61F6-443D-894C-AF1162128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9D1A4D-D4F9-4741-ADA7-AB7D35237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A5EDF6-DDAF-4521-9736-24B0D869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74ACE4-AAF4-4DC3-B846-17456E46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84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68FF374-3AFE-419B-8A73-D6B60963C6BC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81129EC-5857-4E75-930A-C83C8F6784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B8C748-4951-4C17-A400-8DCDF3480248}"/>
              </a:ext>
            </a:extLst>
          </p:cNvPr>
          <p:cNvSpPr/>
          <p:nvPr/>
        </p:nvSpPr>
        <p:spPr>
          <a:xfrm>
            <a:off x="424673" y="585234"/>
            <a:ext cx="11313747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9FFDE5-5821-4CA1-AB6A-A41FDA846501}"/>
              </a:ext>
            </a:extLst>
          </p:cNvPr>
          <p:cNvGrpSpPr/>
          <p:nvPr/>
        </p:nvGrpSpPr>
        <p:grpSpPr>
          <a:xfrm>
            <a:off x="4823972" y="130354"/>
            <a:ext cx="2605400" cy="1276876"/>
            <a:chOff x="4823972" y="130354"/>
            <a:chExt cx="2605400" cy="1276876"/>
          </a:xfrm>
        </p:grpSpPr>
        <p:sp>
          <p:nvSpPr>
            <p:cNvPr id="30" name="ruler_161326">
              <a:extLst>
                <a:ext uri="{FF2B5EF4-FFF2-40B4-BE49-F238E27FC236}">
                  <a16:creationId xmlns:a16="http://schemas.microsoft.com/office/drawing/2014/main" id="{71D1D614-8EFA-493E-9EEC-25BBF8B14BB8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4822935" y="131391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</p:sp>
        <p:sp>
          <p:nvSpPr>
            <p:cNvPr id="31" name="ruler_161326">
              <a:extLst>
                <a:ext uri="{FF2B5EF4-FFF2-40B4-BE49-F238E27FC236}">
                  <a16:creationId xmlns:a16="http://schemas.microsoft.com/office/drawing/2014/main" id="{6C332174-6303-4527-A5BD-C26E0EB0E6E4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6157500" y="135357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</p:sp>
      </p:grpSp>
      <p:sp>
        <p:nvSpPr>
          <p:cNvPr id="24" name="ruler_263676">
            <a:extLst>
              <a:ext uri="{FF2B5EF4-FFF2-40B4-BE49-F238E27FC236}">
                <a16:creationId xmlns:a16="http://schemas.microsoft.com/office/drawing/2014/main" id="{D30206B5-F70F-46DC-B6C9-DC12A2E9A8CE}"/>
              </a:ext>
            </a:extLst>
          </p:cNvPr>
          <p:cNvSpPr>
            <a:spLocks noChangeAspect="1"/>
          </p:cNvSpPr>
          <p:nvPr/>
        </p:nvSpPr>
        <p:spPr bwMode="auto">
          <a:xfrm>
            <a:off x="11387648" y="3083437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paint-palette-and-brush_27557">
            <a:extLst>
              <a:ext uri="{FF2B5EF4-FFF2-40B4-BE49-F238E27FC236}">
                <a16:creationId xmlns:a16="http://schemas.microsoft.com/office/drawing/2014/main" id="{1FBE8C12-E4F0-4ED6-9A98-36A990207696}"/>
              </a:ext>
            </a:extLst>
          </p:cNvPr>
          <p:cNvSpPr>
            <a:spLocks noChangeAspect="1"/>
          </p:cNvSpPr>
          <p:nvPr/>
        </p:nvSpPr>
        <p:spPr bwMode="auto">
          <a:xfrm>
            <a:off x="165760" y="122163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ountain-pen-close-up_16941">
            <a:extLst>
              <a:ext uri="{FF2B5EF4-FFF2-40B4-BE49-F238E27FC236}">
                <a16:creationId xmlns:a16="http://schemas.microsoft.com/office/drawing/2014/main" id="{40EF108A-FCF5-48D2-801E-B8A91CD47674}"/>
              </a:ext>
            </a:extLst>
          </p:cNvPr>
          <p:cNvSpPr>
            <a:spLocks noChangeAspect="1"/>
          </p:cNvSpPr>
          <p:nvPr/>
        </p:nvSpPr>
        <p:spPr bwMode="auto">
          <a:xfrm>
            <a:off x="10327529" y="280391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BB25E111-87C1-40CE-A21A-72F05E1D1305}"/>
              </a:ext>
            </a:extLst>
          </p:cNvPr>
          <p:cNvSpPr>
            <a:spLocks noChangeAspect="1"/>
          </p:cNvSpPr>
          <p:nvPr/>
        </p:nvSpPr>
        <p:spPr bwMode="auto">
          <a:xfrm rot="16570500" flipV="1">
            <a:off x="3949423" y="588876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92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24" grpId="0" animBg="1"/>
      <p:bldP spid="27" grpId="0" animBg="1"/>
      <p:bldP spid="28" grpId="0" animBg="1"/>
      <p:bldP spid="2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5769DDD-80A4-4C87-A2FE-90124F5EC4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E2B15B4-25C9-4EB1-B189-ED05FF501D1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7E7E9E-D1B2-49EF-A17D-9E3C4E79CB2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737C35DD-CF5D-41BE-BBE6-2411EF9B8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C9D5F584-6E23-4A5F-9C4D-F59EEF5BB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2279BC62-C6D9-41EC-9329-59B3B8595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6EF3E052-4242-4C9C-A7CA-1D87723C0C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3B318328-5E86-4B44-8646-1225E59C805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673E2030-C1C7-4A7E-BAC5-842FF3AA5EA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EDD95706-D779-4784-A91F-B0337695494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D5716545-BF6A-401A-BCD3-A0302283D5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FFBAD26-F6E3-472D-A38F-7C72F1341E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1F991441-EE35-4F0E-9BB8-4BB3DC0B20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19A86ABC-747F-4E5E-9665-9017E3E701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AEBB8D28-E450-414A-BFDA-5B81075440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15BBDD18-1CB6-41E5-9B0C-BDD764B3307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9B66F099-95A2-4425-B50D-7B9B4331C91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2E6E7F25-8915-4F8B-A613-D0CFA882315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5CE9A5F5-A034-422B-BB64-7A2BC809875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3E707716-859B-4BC4-921F-27360EB9B7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2662B4EB-5E49-4EDF-821C-FE587547E0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7FC1C21-C91E-4878-A154-88D96048A5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7D5A0AD5-098C-4D80-BFC4-B3B5D626B0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uler_263676">
              <a:extLst>
                <a:ext uri="{FF2B5EF4-FFF2-40B4-BE49-F238E27FC236}">
                  <a16:creationId xmlns:a16="http://schemas.microsoft.com/office/drawing/2014/main" id="{9AFE4509-CAE4-4A38-85BC-6786C7740C7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paint-palette-and-brush_27557">
              <a:extLst>
                <a:ext uri="{FF2B5EF4-FFF2-40B4-BE49-F238E27FC236}">
                  <a16:creationId xmlns:a16="http://schemas.microsoft.com/office/drawing/2014/main" id="{761B1376-43E6-43B3-B7E8-6D756C5C15E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07668CF8-4F8D-49E0-B094-82C5D9140397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F5C29E76-D70B-4113-9A09-0776A95BF42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6843354-445F-4A7F-8D56-9D28EABA5BF5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  <a:solidFill>
            <a:schemeClr val="bg1"/>
          </a:solidFill>
        </p:grpSpPr>
        <p:sp>
          <p:nvSpPr>
            <p:cNvPr id="35" name="cloud-alone_17471">
              <a:extLst>
                <a:ext uri="{FF2B5EF4-FFF2-40B4-BE49-F238E27FC236}">
                  <a16:creationId xmlns:a16="http://schemas.microsoft.com/office/drawing/2014/main" id="{D2271A3E-13D8-4906-A6D5-B777AA36C2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5164" y="1813666"/>
              <a:ext cx="4766443" cy="281326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rgbClr val="195B5A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66B4BF80-6515-45A7-B27D-A4B094119F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rgbClr val="195B5A"/>
              </a:solidFill>
              <a:prstDash val="sysDot"/>
            </a:ln>
            <a:effectLst>
              <a:innerShdw blurRad="114300">
                <a:prstClr val="black"/>
              </a:inn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7" name="fountain-pen-close-up_16941">
            <a:extLst>
              <a:ext uri="{FF2B5EF4-FFF2-40B4-BE49-F238E27FC236}">
                <a16:creationId xmlns:a16="http://schemas.microsoft.com/office/drawing/2014/main" id="{3E50C2AF-14F3-42FE-90B4-B259B6648BC7}"/>
              </a:ext>
            </a:extLst>
          </p:cNvPr>
          <p:cNvSpPr>
            <a:spLocks noChangeAspect="1"/>
          </p:cNvSpPr>
          <p:nvPr userDrawn="1"/>
        </p:nvSpPr>
        <p:spPr bwMode="auto">
          <a:xfrm rot="790632" flipH="1">
            <a:off x="8336982" y="2936716"/>
            <a:ext cx="578472" cy="599350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A2BE64F-A880-4BA7-9C46-C8304246A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9966" y="159883"/>
            <a:ext cx="1118618" cy="256946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E04FD2-C701-4EF6-8BED-406D339D7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190" flipH="1">
            <a:off x="5222249" y="3919566"/>
            <a:ext cx="7942083" cy="511310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 userDrawn="1"/>
        </p:nvGrpSpPr>
        <p:grpSpPr>
          <a:xfrm>
            <a:off x="-852871" y="5611250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1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4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577F89A-9B03-4D0E-B5D3-B5E2060C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480CD1-57B4-41AC-A5EC-EE6E36FF7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3BE589-CE4A-4611-830D-5F6798F10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BBBE3-416F-4027-A175-A238F53D1567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8D131A-32FC-40CE-AB78-AE493390F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37C988-641A-4D08-9BE4-E68068501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87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019958" y="1143409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9439425" y="533314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070004" y="595602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ruler_151545">
            <a:extLst>
              <a:ext uri="{FF2B5EF4-FFF2-40B4-BE49-F238E27FC236}">
                <a16:creationId xmlns:a16="http://schemas.microsoft.com/office/drawing/2014/main" id="{EA67D2C7-DCC3-481E-8ED8-C15C736E6A2B}"/>
              </a:ext>
            </a:extLst>
          </p:cNvPr>
          <p:cNvSpPr>
            <a:spLocks noChangeAspect="1"/>
          </p:cNvSpPr>
          <p:nvPr/>
        </p:nvSpPr>
        <p:spPr bwMode="auto">
          <a:xfrm>
            <a:off x="1416175" y="4419705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171639">
            <a:off x="1948952" y="106308"/>
            <a:ext cx="8413442" cy="5222372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C62B547-34DE-4389-BCE8-71082EBCD6EB}"/>
              </a:ext>
            </a:extLst>
          </p:cNvPr>
          <p:cNvSpPr txBox="1"/>
          <p:nvPr/>
        </p:nvSpPr>
        <p:spPr>
          <a:xfrm>
            <a:off x="2714829" y="1830730"/>
            <a:ext cx="76927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钻石甜心手机字体" panose="02000500000000000000" pitchFamily="2" charset="-122"/>
                <a:ea typeface="钻石甜心手机字体" panose="02000500000000000000" pitchFamily="2" charset="-122"/>
                <a:cs typeface="钻石甜心手机字体" panose="02000500000000000000" pitchFamily="2" charset="-122"/>
                <a:sym typeface="+mn-lt"/>
              </a:rPr>
              <a:t>BIỆN PHÁP TU TỪ ĐẢO NGỮ</a:t>
            </a:r>
            <a:endParaRPr lang="zh-CN" altLang="en-US" sz="6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钻石甜心手机字体" panose="02000500000000000000" pitchFamily="2" charset="-122"/>
              <a:ea typeface="钻石甜心手机字体" panose="02000500000000000000" pitchFamily="2" charset="-122"/>
              <a:cs typeface="钻石甜心手机字体" panose="02000500000000000000" pitchFamily="2" charset="-122"/>
              <a:sym typeface="+mn-lt"/>
            </a:endParaRP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B5B439B2-E189-4B32-A43F-B3A18534ACDB}"/>
              </a:ext>
            </a:extLst>
          </p:cNvPr>
          <p:cNvSpPr txBox="1"/>
          <p:nvPr/>
        </p:nvSpPr>
        <p:spPr>
          <a:xfrm>
            <a:off x="4877836" y="3798023"/>
            <a:ext cx="404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THỰC HÀNH TIẾNG VIỆT</a:t>
            </a:r>
          </a:p>
        </p:txBody>
      </p:sp>
      <p:sp>
        <p:nvSpPr>
          <p:cNvPr id="36" name="paper-aeroplane-shape_18344">
            <a:extLst>
              <a:ext uri="{FF2B5EF4-FFF2-40B4-BE49-F238E27FC236}">
                <a16:creationId xmlns:a16="http://schemas.microsoft.com/office/drawing/2014/main" id="{25DFCC45-E1EB-43DB-AD53-059139F76D3A}"/>
              </a:ext>
            </a:extLst>
          </p:cNvPr>
          <p:cNvSpPr>
            <a:spLocks noChangeAspect="1"/>
          </p:cNvSpPr>
          <p:nvPr/>
        </p:nvSpPr>
        <p:spPr bwMode="auto">
          <a:xfrm>
            <a:off x="3662357" y="551330"/>
            <a:ext cx="891147" cy="890222"/>
          </a:xfrm>
          <a:custGeom>
            <a:avLst/>
            <a:gdLst>
              <a:gd name="connsiteX0" fmla="*/ 307530 w 607181"/>
              <a:gd name="connsiteY0" fmla="*/ 454721 h 606551"/>
              <a:gd name="connsiteX1" fmla="*/ 302084 w 607181"/>
              <a:gd name="connsiteY1" fmla="*/ 460160 h 606551"/>
              <a:gd name="connsiteX2" fmla="*/ 294270 w 607181"/>
              <a:gd name="connsiteY2" fmla="*/ 466425 h 606551"/>
              <a:gd name="connsiteX3" fmla="*/ 307530 w 607181"/>
              <a:gd name="connsiteY3" fmla="*/ 493970 h 606551"/>
              <a:gd name="connsiteX4" fmla="*/ 233421 w 607181"/>
              <a:gd name="connsiteY4" fmla="*/ 419374 h 606551"/>
              <a:gd name="connsiteX5" fmla="*/ 260531 w 607181"/>
              <a:gd name="connsiteY5" fmla="*/ 432496 h 606551"/>
              <a:gd name="connsiteX6" fmla="*/ 266687 w 607181"/>
              <a:gd name="connsiteY6" fmla="*/ 424812 h 606551"/>
              <a:gd name="connsiteX7" fmla="*/ 272133 w 607181"/>
              <a:gd name="connsiteY7" fmla="*/ 419374 h 606551"/>
              <a:gd name="connsiteX8" fmla="*/ 387794 w 607181"/>
              <a:gd name="connsiteY8" fmla="*/ 374569 h 606551"/>
              <a:gd name="connsiteX9" fmla="*/ 341743 w 607181"/>
              <a:gd name="connsiteY9" fmla="*/ 420675 h 606551"/>
              <a:gd name="connsiteX10" fmla="*/ 380573 w 607181"/>
              <a:gd name="connsiteY10" fmla="*/ 501418 h 606551"/>
              <a:gd name="connsiteX11" fmla="*/ 387794 w 607181"/>
              <a:gd name="connsiteY11" fmla="*/ 495270 h 606551"/>
              <a:gd name="connsiteX12" fmla="*/ 26305 w 607181"/>
              <a:gd name="connsiteY12" fmla="*/ 370560 h 606551"/>
              <a:gd name="connsiteX13" fmla="*/ 32580 w 607181"/>
              <a:gd name="connsiteY13" fmla="*/ 496832 h 606551"/>
              <a:gd name="connsiteX14" fmla="*/ 102197 w 607181"/>
              <a:gd name="connsiteY14" fmla="*/ 516340 h 606551"/>
              <a:gd name="connsiteX15" fmla="*/ 26305 w 607181"/>
              <a:gd name="connsiteY15" fmla="*/ 370560 h 606551"/>
              <a:gd name="connsiteX16" fmla="*/ 228922 w 607181"/>
              <a:gd name="connsiteY16" fmla="*/ 336976 h 606551"/>
              <a:gd name="connsiteX17" fmla="*/ 222529 w 607181"/>
              <a:gd name="connsiteY17" fmla="*/ 343360 h 606551"/>
              <a:gd name="connsiteX18" fmla="*/ 307174 w 607181"/>
              <a:gd name="connsiteY18" fmla="*/ 384381 h 606551"/>
              <a:gd name="connsiteX19" fmla="*/ 354647 w 607181"/>
              <a:gd name="connsiteY19" fmla="*/ 336976 h 606551"/>
              <a:gd name="connsiteX20" fmla="*/ 435148 w 607181"/>
              <a:gd name="connsiteY20" fmla="*/ 279640 h 606551"/>
              <a:gd name="connsiteX21" fmla="*/ 426388 w 607181"/>
              <a:gd name="connsiteY21" fmla="*/ 283186 h 606551"/>
              <a:gd name="connsiteX22" fmla="*/ 275566 w 607181"/>
              <a:gd name="connsiteY22" fmla="*/ 433797 h 606551"/>
              <a:gd name="connsiteX23" fmla="*/ 265266 w 607181"/>
              <a:gd name="connsiteY23" fmla="*/ 454603 h 606551"/>
              <a:gd name="connsiteX24" fmla="*/ 266687 w 607181"/>
              <a:gd name="connsiteY24" fmla="*/ 459568 h 606551"/>
              <a:gd name="connsiteX25" fmla="*/ 271422 w 607181"/>
              <a:gd name="connsiteY25" fmla="*/ 461696 h 606551"/>
              <a:gd name="connsiteX26" fmla="*/ 272251 w 607181"/>
              <a:gd name="connsiteY26" fmla="*/ 461578 h 606551"/>
              <a:gd name="connsiteX27" fmla="*/ 293205 w 607181"/>
              <a:gd name="connsiteY27" fmla="*/ 451293 h 606551"/>
              <a:gd name="connsiteX28" fmla="*/ 309424 w 607181"/>
              <a:gd name="connsiteY28" fmla="*/ 435097 h 606551"/>
              <a:gd name="connsiteX29" fmla="*/ 443909 w 607181"/>
              <a:gd name="connsiteY29" fmla="*/ 300801 h 606551"/>
              <a:gd name="connsiteX30" fmla="*/ 447578 w 607181"/>
              <a:gd name="connsiteY30" fmla="*/ 291934 h 606551"/>
              <a:gd name="connsiteX31" fmla="*/ 443909 w 607181"/>
              <a:gd name="connsiteY31" fmla="*/ 283186 h 606551"/>
              <a:gd name="connsiteX32" fmla="*/ 435148 w 607181"/>
              <a:gd name="connsiteY32" fmla="*/ 279640 h 606551"/>
              <a:gd name="connsiteX33" fmla="*/ 435148 w 607181"/>
              <a:gd name="connsiteY33" fmla="*/ 266990 h 606551"/>
              <a:gd name="connsiteX34" fmla="*/ 452787 w 607181"/>
              <a:gd name="connsiteY34" fmla="*/ 274320 h 606551"/>
              <a:gd name="connsiteX35" fmla="*/ 460127 w 607181"/>
              <a:gd name="connsiteY35" fmla="*/ 291934 h 606551"/>
              <a:gd name="connsiteX36" fmla="*/ 452787 w 607181"/>
              <a:gd name="connsiteY36" fmla="*/ 309667 h 606551"/>
              <a:gd name="connsiteX37" fmla="*/ 400461 w 607181"/>
              <a:gd name="connsiteY37" fmla="*/ 361920 h 606551"/>
              <a:gd name="connsiteX38" fmla="*/ 400461 w 607181"/>
              <a:gd name="connsiteY38" fmla="*/ 399986 h 606551"/>
              <a:gd name="connsiteX39" fmla="*/ 411116 w 607181"/>
              <a:gd name="connsiteY39" fmla="*/ 389465 h 606551"/>
              <a:gd name="connsiteX40" fmla="*/ 419995 w 607181"/>
              <a:gd name="connsiteY40" fmla="*/ 389465 h 606551"/>
              <a:gd name="connsiteX41" fmla="*/ 419995 w 607181"/>
              <a:gd name="connsiteY41" fmla="*/ 398331 h 606551"/>
              <a:gd name="connsiteX42" fmla="*/ 400461 w 607181"/>
              <a:gd name="connsiteY42" fmla="*/ 417837 h 606551"/>
              <a:gd name="connsiteX43" fmla="*/ 400461 w 607181"/>
              <a:gd name="connsiteY43" fmla="*/ 498226 h 606551"/>
              <a:gd name="connsiteX44" fmla="*/ 398212 w 607181"/>
              <a:gd name="connsiteY44" fmla="*/ 503073 h 606551"/>
              <a:gd name="connsiteX45" fmla="*/ 382467 w 607181"/>
              <a:gd name="connsiteY45" fmla="*/ 516313 h 606551"/>
              <a:gd name="connsiteX46" fmla="*/ 378323 w 607181"/>
              <a:gd name="connsiteY46" fmla="*/ 517850 h 606551"/>
              <a:gd name="connsiteX47" fmla="*/ 377021 w 607181"/>
              <a:gd name="connsiteY47" fmla="*/ 517614 h 606551"/>
              <a:gd name="connsiteX48" fmla="*/ 372641 w 607181"/>
              <a:gd name="connsiteY48" fmla="*/ 514185 h 606551"/>
              <a:gd name="connsiteX49" fmla="*/ 332272 w 607181"/>
              <a:gd name="connsiteY49" fmla="*/ 430132 h 606551"/>
              <a:gd name="connsiteX50" fmla="*/ 320197 w 607181"/>
              <a:gd name="connsiteY50" fmla="*/ 442072 h 606551"/>
              <a:gd name="connsiteX51" fmla="*/ 320197 w 607181"/>
              <a:gd name="connsiteY51" fmla="*/ 498226 h 606551"/>
              <a:gd name="connsiteX52" fmla="*/ 317947 w 607181"/>
              <a:gd name="connsiteY52" fmla="*/ 503073 h 606551"/>
              <a:gd name="connsiteX53" fmla="*/ 309897 w 607181"/>
              <a:gd name="connsiteY53" fmla="*/ 509811 h 606551"/>
              <a:gd name="connsiteX54" fmla="*/ 305872 w 607181"/>
              <a:gd name="connsiteY54" fmla="*/ 511348 h 606551"/>
              <a:gd name="connsiteX55" fmla="*/ 304570 w 607181"/>
              <a:gd name="connsiteY55" fmla="*/ 511112 h 606551"/>
              <a:gd name="connsiteX56" fmla="*/ 300190 w 607181"/>
              <a:gd name="connsiteY56" fmla="*/ 507683 h 606551"/>
              <a:gd name="connsiteX57" fmla="*/ 283024 w 607181"/>
              <a:gd name="connsiteY57" fmla="*/ 471981 h 606551"/>
              <a:gd name="connsiteX58" fmla="*/ 273908 w 607181"/>
              <a:gd name="connsiteY58" fmla="*/ 474109 h 606551"/>
              <a:gd name="connsiteX59" fmla="*/ 271422 w 607181"/>
              <a:gd name="connsiteY59" fmla="*/ 474228 h 606551"/>
              <a:gd name="connsiteX60" fmla="*/ 257216 w 607181"/>
              <a:gd name="connsiteY60" fmla="*/ 467844 h 606551"/>
              <a:gd name="connsiteX61" fmla="*/ 252717 w 607181"/>
              <a:gd name="connsiteY61" fmla="*/ 452948 h 606551"/>
              <a:gd name="connsiteX62" fmla="*/ 254967 w 607181"/>
              <a:gd name="connsiteY62" fmla="*/ 443845 h 606551"/>
              <a:gd name="connsiteX63" fmla="*/ 218386 w 607181"/>
              <a:gd name="connsiteY63" fmla="*/ 426113 h 606551"/>
              <a:gd name="connsiteX64" fmla="*/ 214953 w 607181"/>
              <a:gd name="connsiteY64" fmla="*/ 421502 h 606551"/>
              <a:gd name="connsiteX65" fmla="*/ 216729 w 607181"/>
              <a:gd name="connsiteY65" fmla="*/ 415946 h 606551"/>
              <a:gd name="connsiteX66" fmla="*/ 224068 w 607181"/>
              <a:gd name="connsiteY66" fmla="*/ 408616 h 606551"/>
              <a:gd name="connsiteX67" fmla="*/ 228567 w 607181"/>
              <a:gd name="connsiteY67" fmla="*/ 406725 h 606551"/>
              <a:gd name="connsiteX68" fmla="*/ 284800 w 607181"/>
              <a:gd name="connsiteY68" fmla="*/ 406725 h 606551"/>
              <a:gd name="connsiteX69" fmla="*/ 297704 w 607181"/>
              <a:gd name="connsiteY69" fmla="*/ 393839 h 606551"/>
              <a:gd name="connsiteX70" fmla="*/ 209034 w 607181"/>
              <a:gd name="connsiteY70" fmla="*/ 350807 h 606551"/>
              <a:gd name="connsiteX71" fmla="*/ 205600 w 607181"/>
              <a:gd name="connsiteY71" fmla="*/ 346197 h 606551"/>
              <a:gd name="connsiteX72" fmla="*/ 207376 w 607181"/>
              <a:gd name="connsiteY72" fmla="*/ 340759 h 606551"/>
              <a:gd name="connsiteX73" fmla="*/ 221819 w 607181"/>
              <a:gd name="connsiteY73" fmla="*/ 326218 h 606551"/>
              <a:gd name="connsiteX74" fmla="*/ 226318 w 607181"/>
              <a:gd name="connsiteY74" fmla="*/ 324326 h 606551"/>
              <a:gd name="connsiteX75" fmla="*/ 307648 w 607181"/>
              <a:gd name="connsiteY75" fmla="*/ 324326 h 606551"/>
              <a:gd name="connsiteX76" fmla="*/ 326708 w 607181"/>
              <a:gd name="connsiteY76" fmla="*/ 305293 h 606551"/>
              <a:gd name="connsiteX77" fmla="*/ 335705 w 607181"/>
              <a:gd name="connsiteY77" fmla="*/ 305293 h 606551"/>
              <a:gd name="connsiteX78" fmla="*/ 335705 w 607181"/>
              <a:gd name="connsiteY78" fmla="*/ 314159 h 606551"/>
              <a:gd name="connsiteX79" fmla="*/ 325524 w 607181"/>
              <a:gd name="connsiteY79" fmla="*/ 324326 h 606551"/>
              <a:gd name="connsiteX80" fmla="*/ 367314 w 607181"/>
              <a:gd name="connsiteY80" fmla="*/ 324326 h 606551"/>
              <a:gd name="connsiteX81" fmla="*/ 417390 w 607181"/>
              <a:gd name="connsiteY81" fmla="*/ 274320 h 606551"/>
              <a:gd name="connsiteX82" fmla="*/ 435148 w 607181"/>
              <a:gd name="connsiteY82" fmla="*/ 266990 h 606551"/>
              <a:gd name="connsiteX83" fmla="*/ 314010 w 607181"/>
              <a:gd name="connsiteY83" fmla="*/ 33243 h 606551"/>
              <a:gd name="connsiteX84" fmla="*/ 115458 w 607181"/>
              <a:gd name="connsiteY84" fmla="*/ 115415 h 606551"/>
              <a:gd name="connsiteX85" fmla="*/ 115458 w 607181"/>
              <a:gd name="connsiteY85" fmla="*/ 511847 h 606551"/>
              <a:gd name="connsiteX86" fmla="*/ 117944 w 607181"/>
              <a:gd name="connsiteY86" fmla="*/ 514212 h 606551"/>
              <a:gd name="connsiteX87" fmla="*/ 223081 w 607181"/>
              <a:gd name="connsiteY87" fmla="*/ 473540 h 606551"/>
              <a:gd name="connsiteX88" fmla="*/ 231724 w 607181"/>
              <a:gd name="connsiteY88" fmla="*/ 475905 h 606551"/>
              <a:gd name="connsiteX89" fmla="*/ 229356 w 607181"/>
              <a:gd name="connsiteY89" fmla="*/ 484417 h 606551"/>
              <a:gd name="connsiteX90" fmla="*/ 129429 w 607181"/>
              <a:gd name="connsiteY90" fmla="*/ 524853 h 606551"/>
              <a:gd name="connsiteX91" fmla="*/ 314010 w 607181"/>
              <a:gd name="connsiteY91" fmla="*/ 593900 h 606551"/>
              <a:gd name="connsiteX92" fmla="*/ 512443 w 607181"/>
              <a:gd name="connsiteY92" fmla="*/ 511847 h 606551"/>
              <a:gd name="connsiteX93" fmla="*/ 525467 w 607181"/>
              <a:gd name="connsiteY93" fmla="*/ 129248 h 606551"/>
              <a:gd name="connsiteX94" fmla="*/ 480239 w 607181"/>
              <a:gd name="connsiteY94" fmla="*/ 237430 h 606551"/>
              <a:gd name="connsiteX95" fmla="*/ 474793 w 607181"/>
              <a:gd name="connsiteY95" fmla="*/ 240504 h 606551"/>
              <a:gd name="connsiteX96" fmla="*/ 471596 w 607181"/>
              <a:gd name="connsiteY96" fmla="*/ 239677 h 606551"/>
              <a:gd name="connsiteX97" fmla="*/ 469346 w 607181"/>
              <a:gd name="connsiteY97" fmla="*/ 231046 h 606551"/>
              <a:gd name="connsiteX98" fmla="*/ 514929 w 607181"/>
              <a:gd name="connsiteY98" fmla="*/ 117779 h 606551"/>
              <a:gd name="connsiteX99" fmla="*/ 512443 w 607181"/>
              <a:gd name="connsiteY99" fmla="*/ 115415 h 606551"/>
              <a:gd name="connsiteX100" fmla="*/ 314010 w 607181"/>
              <a:gd name="connsiteY100" fmla="*/ 33243 h 606551"/>
              <a:gd name="connsiteX101" fmla="*/ 446555 w 607181"/>
              <a:gd name="connsiteY101" fmla="*/ 12833 h 606551"/>
              <a:gd name="connsiteX102" fmla="*/ 371432 w 607181"/>
              <a:gd name="connsiteY102" fmla="*/ 26268 h 606551"/>
              <a:gd name="connsiteX103" fmla="*/ 516942 w 607181"/>
              <a:gd name="connsiteY103" fmla="*/ 102173 h 606551"/>
              <a:gd name="connsiteX104" fmla="*/ 497525 w 607181"/>
              <a:gd name="connsiteY104" fmla="*/ 32652 h 606551"/>
              <a:gd name="connsiteX105" fmla="*/ 446555 w 607181"/>
              <a:gd name="connsiteY105" fmla="*/ 12833 h 606551"/>
              <a:gd name="connsiteX106" fmla="*/ 438090 w 607181"/>
              <a:gd name="connsiteY106" fmla="*/ 20 h 606551"/>
              <a:gd name="connsiteX107" fmla="*/ 506405 w 607181"/>
              <a:gd name="connsiteY107" fmla="*/ 23667 h 606551"/>
              <a:gd name="connsiteX108" fmla="*/ 528308 w 607181"/>
              <a:gd name="connsiteY108" fmla="*/ 113641 h 606551"/>
              <a:gd name="connsiteX109" fmla="*/ 521441 w 607181"/>
              <a:gd name="connsiteY109" fmla="*/ 520715 h 606551"/>
              <a:gd name="connsiteX110" fmla="*/ 314010 w 607181"/>
              <a:gd name="connsiteY110" fmla="*/ 606551 h 606551"/>
              <a:gd name="connsiteX111" fmla="*/ 113682 w 607181"/>
              <a:gd name="connsiteY111" fmla="*/ 527690 h 606551"/>
              <a:gd name="connsiteX112" fmla="*/ 89884 w 607181"/>
              <a:gd name="connsiteY112" fmla="*/ 529464 h 606551"/>
              <a:gd name="connsiteX113" fmla="*/ 23700 w 607181"/>
              <a:gd name="connsiteY113" fmla="*/ 505817 h 606551"/>
              <a:gd name="connsiteX114" fmla="*/ 21 w 607181"/>
              <a:gd name="connsiteY114" fmla="*/ 437597 h 606551"/>
              <a:gd name="connsiteX115" fmla="*/ 22516 w 607181"/>
              <a:gd name="connsiteY115" fmla="*/ 345613 h 606551"/>
              <a:gd name="connsiteX116" fmla="*/ 106578 w 607181"/>
              <a:gd name="connsiteY116" fmla="*/ 106429 h 606551"/>
              <a:gd name="connsiteX117" fmla="*/ 314010 w 607181"/>
              <a:gd name="connsiteY117" fmla="*/ 20711 h 606551"/>
              <a:gd name="connsiteX118" fmla="*/ 346450 w 607181"/>
              <a:gd name="connsiteY118" fmla="*/ 22484 h 606551"/>
              <a:gd name="connsiteX119" fmla="*/ 438090 w 607181"/>
              <a:gd name="connsiteY119" fmla="*/ 20 h 60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181" h="606551">
                <a:moveTo>
                  <a:pt x="307530" y="454721"/>
                </a:moveTo>
                <a:lnTo>
                  <a:pt x="302084" y="460160"/>
                </a:lnTo>
                <a:cubicBezTo>
                  <a:pt x="299716" y="462524"/>
                  <a:pt x="297112" y="464652"/>
                  <a:pt x="294270" y="466425"/>
                </a:cubicBezTo>
                <a:lnTo>
                  <a:pt x="307530" y="493970"/>
                </a:lnTo>
                <a:close/>
                <a:moveTo>
                  <a:pt x="233421" y="419374"/>
                </a:moveTo>
                <a:lnTo>
                  <a:pt x="260531" y="432496"/>
                </a:lnTo>
                <a:cubicBezTo>
                  <a:pt x="262307" y="429777"/>
                  <a:pt x="264319" y="427177"/>
                  <a:pt x="266687" y="424812"/>
                </a:cubicBezTo>
                <a:lnTo>
                  <a:pt x="272133" y="419374"/>
                </a:lnTo>
                <a:close/>
                <a:moveTo>
                  <a:pt x="387794" y="374569"/>
                </a:moveTo>
                <a:lnTo>
                  <a:pt x="341743" y="420675"/>
                </a:lnTo>
                <a:lnTo>
                  <a:pt x="380573" y="501418"/>
                </a:lnTo>
                <a:lnTo>
                  <a:pt x="387794" y="495270"/>
                </a:lnTo>
                <a:close/>
                <a:moveTo>
                  <a:pt x="26305" y="370560"/>
                </a:moveTo>
                <a:cubicBezTo>
                  <a:pt x="6296" y="427193"/>
                  <a:pt x="8309" y="472594"/>
                  <a:pt x="32580" y="496832"/>
                </a:cubicBezTo>
                <a:cubicBezTo>
                  <a:pt x="47972" y="512202"/>
                  <a:pt x="71888" y="518823"/>
                  <a:pt x="102197" y="516340"/>
                </a:cubicBezTo>
                <a:cubicBezTo>
                  <a:pt x="62061" y="474486"/>
                  <a:pt x="36842" y="423764"/>
                  <a:pt x="26305" y="370560"/>
                </a:cubicBezTo>
                <a:close/>
                <a:moveTo>
                  <a:pt x="228922" y="336976"/>
                </a:moveTo>
                <a:lnTo>
                  <a:pt x="222529" y="343360"/>
                </a:lnTo>
                <a:lnTo>
                  <a:pt x="307174" y="384381"/>
                </a:lnTo>
                <a:lnTo>
                  <a:pt x="354647" y="336976"/>
                </a:lnTo>
                <a:close/>
                <a:moveTo>
                  <a:pt x="435148" y="279640"/>
                </a:moveTo>
                <a:cubicBezTo>
                  <a:pt x="431833" y="279640"/>
                  <a:pt x="428637" y="280822"/>
                  <a:pt x="426388" y="283186"/>
                </a:cubicBezTo>
                <a:lnTo>
                  <a:pt x="275566" y="433797"/>
                </a:lnTo>
                <a:cubicBezTo>
                  <a:pt x="270002" y="439353"/>
                  <a:pt x="266332" y="446801"/>
                  <a:pt x="265266" y="454603"/>
                </a:cubicBezTo>
                <a:cubicBezTo>
                  <a:pt x="265029" y="456377"/>
                  <a:pt x="265503" y="458150"/>
                  <a:pt x="266687" y="459568"/>
                </a:cubicBezTo>
                <a:cubicBezTo>
                  <a:pt x="267871" y="460869"/>
                  <a:pt x="269646" y="461696"/>
                  <a:pt x="271422" y="461696"/>
                </a:cubicBezTo>
                <a:cubicBezTo>
                  <a:pt x="271659" y="461696"/>
                  <a:pt x="272014" y="461696"/>
                  <a:pt x="272251" y="461578"/>
                </a:cubicBezTo>
                <a:cubicBezTo>
                  <a:pt x="280064" y="460514"/>
                  <a:pt x="287523" y="456849"/>
                  <a:pt x="293205" y="451293"/>
                </a:cubicBezTo>
                <a:lnTo>
                  <a:pt x="309424" y="435097"/>
                </a:lnTo>
                <a:lnTo>
                  <a:pt x="443909" y="300801"/>
                </a:lnTo>
                <a:cubicBezTo>
                  <a:pt x="446276" y="298436"/>
                  <a:pt x="447578" y="295245"/>
                  <a:pt x="447578" y="291934"/>
                </a:cubicBezTo>
                <a:cubicBezTo>
                  <a:pt x="447578" y="288624"/>
                  <a:pt x="446276" y="285551"/>
                  <a:pt x="443909" y="283186"/>
                </a:cubicBezTo>
                <a:cubicBezTo>
                  <a:pt x="441541" y="280822"/>
                  <a:pt x="438463" y="279640"/>
                  <a:pt x="435148" y="279640"/>
                </a:cubicBezTo>
                <a:close/>
                <a:moveTo>
                  <a:pt x="435148" y="266990"/>
                </a:moveTo>
                <a:cubicBezTo>
                  <a:pt x="441778" y="266990"/>
                  <a:pt x="448052" y="269591"/>
                  <a:pt x="452787" y="274320"/>
                </a:cubicBezTo>
                <a:cubicBezTo>
                  <a:pt x="457523" y="279049"/>
                  <a:pt x="460127" y="285314"/>
                  <a:pt x="460127" y="291934"/>
                </a:cubicBezTo>
                <a:cubicBezTo>
                  <a:pt x="460127" y="298673"/>
                  <a:pt x="457523" y="304938"/>
                  <a:pt x="452787" y="309667"/>
                </a:cubicBezTo>
                <a:lnTo>
                  <a:pt x="400461" y="361920"/>
                </a:lnTo>
                <a:lnTo>
                  <a:pt x="400461" y="399986"/>
                </a:lnTo>
                <a:lnTo>
                  <a:pt x="411116" y="389465"/>
                </a:lnTo>
                <a:cubicBezTo>
                  <a:pt x="413484" y="386982"/>
                  <a:pt x="417509" y="386982"/>
                  <a:pt x="419995" y="389465"/>
                </a:cubicBezTo>
                <a:cubicBezTo>
                  <a:pt x="422481" y="391947"/>
                  <a:pt x="422481" y="395967"/>
                  <a:pt x="419995" y="398331"/>
                </a:cubicBezTo>
                <a:lnTo>
                  <a:pt x="400461" y="417837"/>
                </a:lnTo>
                <a:lnTo>
                  <a:pt x="400461" y="498226"/>
                </a:lnTo>
                <a:cubicBezTo>
                  <a:pt x="400461" y="500117"/>
                  <a:pt x="399633" y="501891"/>
                  <a:pt x="398212" y="503073"/>
                </a:cubicBezTo>
                <a:lnTo>
                  <a:pt x="382467" y="516313"/>
                </a:lnTo>
                <a:cubicBezTo>
                  <a:pt x="381283" y="517259"/>
                  <a:pt x="379862" y="517850"/>
                  <a:pt x="378323" y="517850"/>
                </a:cubicBezTo>
                <a:cubicBezTo>
                  <a:pt x="377968" y="517850"/>
                  <a:pt x="377495" y="517732"/>
                  <a:pt x="377021" y="517614"/>
                </a:cubicBezTo>
                <a:cubicBezTo>
                  <a:pt x="375127" y="517259"/>
                  <a:pt x="373470" y="515959"/>
                  <a:pt x="372641" y="514185"/>
                </a:cubicBezTo>
                <a:lnTo>
                  <a:pt x="332272" y="430132"/>
                </a:lnTo>
                <a:lnTo>
                  <a:pt x="320197" y="442072"/>
                </a:lnTo>
                <a:lnTo>
                  <a:pt x="320197" y="498226"/>
                </a:lnTo>
                <a:cubicBezTo>
                  <a:pt x="320197" y="500117"/>
                  <a:pt x="319368" y="501891"/>
                  <a:pt x="317947" y="503073"/>
                </a:cubicBezTo>
                <a:lnTo>
                  <a:pt x="309897" y="509811"/>
                </a:lnTo>
                <a:cubicBezTo>
                  <a:pt x="308713" y="510757"/>
                  <a:pt x="307293" y="511348"/>
                  <a:pt x="305872" y="511348"/>
                </a:cubicBezTo>
                <a:cubicBezTo>
                  <a:pt x="305399" y="511348"/>
                  <a:pt x="304925" y="511230"/>
                  <a:pt x="304570" y="511112"/>
                </a:cubicBezTo>
                <a:cubicBezTo>
                  <a:pt x="302557" y="510757"/>
                  <a:pt x="301018" y="509457"/>
                  <a:pt x="300190" y="507683"/>
                </a:cubicBezTo>
                <a:lnTo>
                  <a:pt x="283024" y="471981"/>
                </a:lnTo>
                <a:cubicBezTo>
                  <a:pt x="280064" y="472927"/>
                  <a:pt x="276986" y="473755"/>
                  <a:pt x="273908" y="474109"/>
                </a:cubicBezTo>
                <a:cubicBezTo>
                  <a:pt x="273080" y="474228"/>
                  <a:pt x="272251" y="474228"/>
                  <a:pt x="271422" y="474228"/>
                </a:cubicBezTo>
                <a:cubicBezTo>
                  <a:pt x="265977" y="474228"/>
                  <a:pt x="260768" y="471981"/>
                  <a:pt x="257216" y="467844"/>
                </a:cubicBezTo>
                <a:cubicBezTo>
                  <a:pt x="253665" y="463824"/>
                  <a:pt x="252007" y="458386"/>
                  <a:pt x="252717" y="452948"/>
                </a:cubicBezTo>
                <a:cubicBezTo>
                  <a:pt x="253191" y="449875"/>
                  <a:pt x="253901" y="446801"/>
                  <a:pt x="254967" y="443845"/>
                </a:cubicBezTo>
                <a:lnTo>
                  <a:pt x="218386" y="426113"/>
                </a:lnTo>
                <a:cubicBezTo>
                  <a:pt x="216610" y="425167"/>
                  <a:pt x="215308" y="423512"/>
                  <a:pt x="214953" y="421502"/>
                </a:cubicBezTo>
                <a:cubicBezTo>
                  <a:pt x="214598" y="419492"/>
                  <a:pt x="215308" y="417364"/>
                  <a:pt x="216729" y="415946"/>
                </a:cubicBezTo>
                <a:lnTo>
                  <a:pt x="224068" y="408616"/>
                </a:lnTo>
                <a:cubicBezTo>
                  <a:pt x="225252" y="407434"/>
                  <a:pt x="226910" y="406725"/>
                  <a:pt x="228567" y="406725"/>
                </a:cubicBezTo>
                <a:lnTo>
                  <a:pt x="284800" y="406725"/>
                </a:lnTo>
                <a:lnTo>
                  <a:pt x="297704" y="393839"/>
                </a:lnTo>
                <a:lnTo>
                  <a:pt x="209034" y="350807"/>
                </a:lnTo>
                <a:cubicBezTo>
                  <a:pt x="207258" y="349980"/>
                  <a:pt x="205956" y="348206"/>
                  <a:pt x="205600" y="346197"/>
                </a:cubicBezTo>
                <a:cubicBezTo>
                  <a:pt x="205245" y="344187"/>
                  <a:pt x="205837" y="342177"/>
                  <a:pt x="207376" y="340759"/>
                </a:cubicBezTo>
                <a:lnTo>
                  <a:pt x="221819" y="326218"/>
                </a:lnTo>
                <a:cubicBezTo>
                  <a:pt x="223003" y="325036"/>
                  <a:pt x="224660" y="324326"/>
                  <a:pt x="226318" y="324326"/>
                </a:cubicBezTo>
                <a:lnTo>
                  <a:pt x="307648" y="324326"/>
                </a:lnTo>
                <a:lnTo>
                  <a:pt x="326708" y="305293"/>
                </a:lnTo>
                <a:cubicBezTo>
                  <a:pt x="329194" y="302811"/>
                  <a:pt x="333219" y="302811"/>
                  <a:pt x="335705" y="305293"/>
                </a:cubicBezTo>
                <a:cubicBezTo>
                  <a:pt x="338191" y="307776"/>
                  <a:pt x="338191" y="311795"/>
                  <a:pt x="335705" y="314159"/>
                </a:cubicBezTo>
                <a:lnTo>
                  <a:pt x="325524" y="324326"/>
                </a:lnTo>
                <a:lnTo>
                  <a:pt x="367314" y="324326"/>
                </a:lnTo>
                <a:lnTo>
                  <a:pt x="417390" y="274320"/>
                </a:lnTo>
                <a:cubicBezTo>
                  <a:pt x="422126" y="269591"/>
                  <a:pt x="428400" y="266990"/>
                  <a:pt x="435148" y="266990"/>
                </a:cubicBezTo>
                <a:close/>
                <a:moveTo>
                  <a:pt x="314010" y="33243"/>
                </a:moveTo>
                <a:cubicBezTo>
                  <a:pt x="239064" y="33243"/>
                  <a:pt x="168500" y="62447"/>
                  <a:pt x="115458" y="115415"/>
                </a:cubicBezTo>
                <a:cubicBezTo>
                  <a:pt x="6059" y="224661"/>
                  <a:pt x="6059" y="402482"/>
                  <a:pt x="115458" y="511847"/>
                </a:cubicBezTo>
                <a:cubicBezTo>
                  <a:pt x="116287" y="512675"/>
                  <a:pt x="117115" y="513384"/>
                  <a:pt x="117944" y="514212"/>
                </a:cubicBezTo>
                <a:cubicBezTo>
                  <a:pt x="149201" y="508773"/>
                  <a:pt x="185549" y="494704"/>
                  <a:pt x="223081" y="473540"/>
                </a:cubicBezTo>
                <a:cubicBezTo>
                  <a:pt x="226159" y="471767"/>
                  <a:pt x="230066" y="472831"/>
                  <a:pt x="231724" y="475905"/>
                </a:cubicBezTo>
                <a:cubicBezTo>
                  <a:pt x="233500" y="478860"/>
                  <a:pt x="232434" y="482762"/>
                  <a:pt x="229356" y="484417"/>
                </a:cubicBezTo>
                <a:cubicBezTo>
                  <a:pt x="194073" y="504399"/>
                  <a:pt x="159857" y="518114"/>
                  <a:pt x="129429" y="524853"/>
                </a:cubicBezTo>
                <a:cubicBezTo>
                  <a:pt x="180576" y="569545"/>
                  <a:pt x="245458" y="593900"/>
                  <a:pt x="314010" y="593900"/>
                </a:cubicBezTo>
                <a:cubicBezTo>
                  <a:pt x="388955" y="593900"/>
                  <a:pt x="459520" y="564815"/>
                  <a:pt x="512443" y="511847"/>
                </a:cubicBezTo>
                <a:cubicBezTo>
                  <a:pt x="617461" y="407094"/>
                  <a:pt x="621723" y="239322"/>
                  <a:pt x="525467" y="129248"/>
                </a:cubicBezTo>
                <a:cubicBezTo>
                  <a:pt x="518244" y="162116"/>
                  <a:pt x="502853" y="199241"/>
                  <a:pt x="480239" y="237430"/>
                </a:cubicBezTo>
                <a:cubicBezTo>
                  <a:pt x="479055" y="239440"/>
                  <a:pt x="476924" y="240504"/>
                  <a:pt x="474793" y="240504"/>
                </a:cubicBezTo>
                <a:cubicBezTo>
                  <a:pt x="473727" y="240504"/>
                  <a:pt x="472662" y="240268"/>
                  <a:pt x="471596" y="239677"/>
                </a:cubicBezTo>
                <a:cubicBezTo>
                  <a:pt x="468636" y="237903"/>
                  <a:pt x="467571" y="234002"/>
                  <a:pt x="469346" y="231046"/>
                </a:cubicBezTo>
                <a:cubicBezTo>
                  <a:pt x="493381" y="190492"/>
                  <a:pt x="509009" y="151357"/>
                  <a:pt x="514929" y="117779"/>
                </a:cubicBezTo>
                <a:cubicBezTo>
                  <a:pt x="514101" y="116952"/>
                  <a:pt x="513272" y="116242"/>
                  <a:pt x="512443" y="115415"/>
                </a:cubicBezTo>
                <a:cubicBezTo>
                  <a:pt x="459520" y="62447"/>
                  <a:pt x="388955" y="33243"/>
                  <a:pt x="314010" y="33243"/>
                </a:cubicBezTo>
                <a:close/>
                <a:moveTo>
                  <a:pt x="446555" y="12833"/>
                </a:moveTo>
                <a:cubicBezTo>
                  <a:pt x="425125" y="11784"/>
                  <a:pt x="399670" y="16277"/>
                  <a:pt x="371432" y="26268"/>
                </a:cubicBezTo>
                <a:cubicBezTo>
                  <a:pt x="425895" y="37027"/>
                  <a:pt x="476095" y="63038"/>
                  <a:pt x="516942" y="102173"/>
                </a:cubicBezTo>
                <a:cubicBezTo>
                  <a:pt x="519547" y="71905"/>
                  <a:pt x="512917" y="48022"/>
                  <a:pt x="497525" y="32652"/>
                </a:cubicBezTo>
                <a:cubicBezTo>
                  <a:pt x="485389" y="20474"/>
                  <a:pt x="467985" y="13883"/>
                  <a:pt x="446555" y="12833"/>
                </a:cubicBezTo>
                <a:close/>
                <a:moveTo>
                  <a:pt x="438090" y="20"/>
                </a:moveTo>
                <a:cubicBezTo>
                  <a:pt x="467334" y="-453"/>
                  <a:pt x="490303" y="7587"/>
                  <a:pt x="506405" y="23667"/>
                </a:cubicBezTo>
                <a:cubicBezTo>
                  <a:pt x="526414" y="43648"/>
                  <a:pt x="533873" y="74625"/>
                  <a:pt x="528308" y="113641"/>
                </a:cubicBezTo>
                <a:cubicBezTo>
                  <a:pt x="635694" y="228327"/>
                  <a:pt x="633445" y="408867"/>
                  <a:pt x="521441" y="520715"/>
                </a:cubicBezTo>
                <a:cubicBezTo>
                  <a:pt x="466031" y="576047"/>
                  <a:pt x="392388" y="606551"/>
                  <a:pt x="314010" y="606551"/>
                </a:cubicBezTo>
                <a:cubicBezTo>
                  <a:pt x="238946" y="606551"/>
                  <a:pt x="168263" y="578648"/>
                  <a:pt x="113682" y="527690"/>
                </a:cubicBezTo>
                <a:cubicBezTo>
                  <a:pt x="105394" y="528873"/>
                  <a:pt x="97462" y="529464"/>
                  <a:pt x="89884" y="529464"/>
                </a:cubicBezTo>
                <a:cubicBezTo>
                  <a:pt x="61942" y="529464"/>
                  <a:pt x="39329" y="521424"/>
                  <a:pt x="23700" y="505817"/>
                </a:cubicBezTo>
                <a:cubicBezTo>
                  <a:pt x="7480" y="489620"/>
                  <a:pt x="-453" y="466683"/>
                  <a:pt x="21" y="437597"/>
                </a:cubicBezTo>
                <a:cubicBezTo>
                  <a:pt x="376" y="410641"/>
                  <a:pt x="7953" y="379782"/>
                  <a:pt x="22516" y="345613"/>
                </a:cubicBezTo>
                <a:cubicBezTo>
                  <a:pt x="13281" y="260367"/>
                  <a:pt x="41223" y="171693"/>
                  <a:pt x="106578" y="106429"/>
                </a:cubicBezTo>
                <a:cubicBezTo>
                  <a:pt x="161988" y="51096"/>
                  <a:pt x="235631" y="20711"/>
                  <a:pt x="314010" y="20711"/>
                </a:cubicBezTo>
                <a:cubicBezTo>
                  <a:pt x="324902" y="20711"/>
                  <a:pt x="335676" y="21302"/>
                  <a:pt x="346450" y="22484"/>
                </a:cubicBezTo>
                <a:cubicBezTo>
                  <a:pt x="380430" y="7942"/>
                  <a:pt x="411214" y="493"/>
                  <a:pt x="438090" y="2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9732323" y="2249034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2529427" y="3540244"/>
            <a:ext cx="496161" cy="51406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6308" y="-339856"/>
            <a:ext cx="1528992" cy="3512099"/>
          </a:xfrm>
          <a:prstGeom prst="rect">
            <a:avLst/>
          </a:prstGeom>
        </p:spPr>
      </p:pic>
      <p:sp>
        <p:nvSpPr>
          <p:cNvPr id="63" name="paint-palette-and-brush_27557">
            <a:extLst>
              <a:ext uri="{FF2B5EF4-FFF2-40B4-BE49-F238E27FC236}">
                <a16:creationId xmlns:a16="http://schemas.microsoft.com/office/drawing/2014/main" id="{47F783E4-62D2-4B14-A828-5060961B17DF}"/>
              </a:ext>
            </a:extLst>
          </p:cNvPr>
          <p:cNvSpPr>
            <a:spLocks noChangeAspect="1"/>
          </p:cNvSpPr>
          <p:nvPr/>
        </p:nvSpPr>
        <p:spPr bwMode="auto">
          <a:xfrm>
            <a:off x="3293600" y="4315074"/>
            <a:ext cx="636948" cy="576604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paper-aeroplane-shape_18344">
            <a:extLst>
              <a:ext uri="{FF2B5EF4-FFF2-40B4-BE49-F238E27FC236}">
                <a16:creationId xmlns:a16="http://schemas.microsoft.com/office/drawing/2014/main" id="{B87F43FD-E18E-4B1D-8F20-FF9BD3373B9B}"/>
              </a:ext>
            </a:extLst>
          </p:cNvPr>
          <p:cNvSpPr>
            <a:spLocks noChangeAspect="1"/>
          </p:cNvSpPr>
          <p:nvPr/>
        </p:nvSpPr>
        <p:spPr bwMode="auto">
          <a:xfrm rot="20912385" flipH="1">
            <a:off x="6453065" y="4741320"/>
            <a:ext cx="866107" cy="899814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ruler_151545">
            <a:extLst>
              <a:ext uri="{FF2B5EF4-FFF2-40B4-BE49-F238E27FC236}">
                <a16:creationId xmlns:a16="http://schemas.microsoft.com/office/drawing/2014/main" id="{77A674F8-0B35-4EA3-BF2E-E72A3727D6EC}"/>
              </a:ext>
            </a:extLst>
          </p:cNvPr>
          <p:cNvSpPr>
            <a:spLocks noChangeAspect="1"/>
          </p:cNvSpPr>
          <p:nvPr/>
        </p:nvSpPr>
        <p:spPr bwMode="auto">
          <a:xfrm>
            <a:off x="10907458" y="4708652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7" name="ruler_151545">
            <a:extLst>
              <a:ext uri="{FF2B5EF4-FFF2-40B4-BE49-F238E27FC236}">
                <a16:creationId xmlns:a16="http://schemas.microsoft.com/office/drawing/2014/main" id="{A388532E-3F0C-4ED9-9D28-3C9707CC214B}"/>
              </a:ext>
            </a:extLst>
          </p:cNvPr>
          <p:cNvSpPr>
            <a:spLocks noChangeAspect="1"/>
          </p:cNvSpPr>
          <p:nvPr/>
        </p:nvSpPr>
        <p:spPr bwMode="auto">
          <a:xfrm>
            <a:off x="4243930" y="3917583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69" name="ruler_151545">
            <a:extLst>
              <a:ext uri="{FF2B5EF4-FFF2-40B4-BE49-F238E27FC236}">
                <a16:creationId xmlns:a16="http://schemas.microsoft.com/office/drawing/2014/main" id="{D736CD03-BC55-4CDC-9BDA-C576B0F6DB02}"/>
              </a:ext>
            </a:extLst>
          </p:cNvPr>
          <p:cNvSpPr>
            <a:spLocks noChangeAspect="1"/>
          </p:cNvSpPr>
          <p:nvPr/>
        </p:nvSpPr>
        <p:spPr bwMode="auto">
          <a:xfrm>
            <a:off x="5939376" y="5088112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0" name="ruler_151545">
            <a:extLst>
              <a:ext uri="{FF2B5EF4-FFF2-40B4-BE49-F238E27FC236}">
                <a16:creationId xmlns:a16="http://schemas.microsoft.com/office/drawing/2014/main" id="{C35FB4F6-3707-44D5-B4F0-07EA30B25015}"/>
              </a:ext>
            </a:extLst>
          </p:cNvPr>
          <p:cNvSpPr>
            <a:spLocks noChangeAspect="1"/>
          </p:cNvSpPr>
          <p:nvPr/>
        </p:nvSpPr>
        <p:spPr bwMode="auto">
          <a:xfrm>
            <a:off x="8592282" y="2907187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" name="calligraphy-pen_17737">
            <a:extLst>
              <a:ext uri="{FF2B5EF4-FFF2-40B4-BE49-F238E27FC236}">
                <a16:creationId xmlns:a16="http://schemas.microsoft.com/office/drawing/2014/main" id="{5AFE7022-257A-4FAB-8A30-66646121E4F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787935" y="4565349"/>
            <a:ext cx="358526" cy="375025"/>
          </a:xfrm>
          <a:custGeom>
            <a:avLst/>
            <a:gdLst>
              <a:gd name="connsiteX0" fmla="*/ 325734 w 578136"/>
              <a:gd name="connsiteY0" fmla="*/ 210830 h 604741"/>
              <a:gd name="connsiteX1" fmla="*/ 325069 w 578136"/>
              <a:gd name="connsiteY1" fmla="*/ 211495 h 604741"/>
              <a:gd name="connsiteX2" fmla="*/ 94074 w 578136"/>
              <a:gd name="connsiteY2" fmla="*/ 442128 h 604741"/>
              <a:gd name="connsiteX3" fmla="*/ 161004 w 578136"/>
              <a:gd name="connsiteY3" fmla="*/ 508954 h 604741"/>
              <a:gd name="connsiteX4" fmla="*/ 391998 w 578136"/>
              <a:gd name="connsiteY4" fmla="*/ 278320 h 604741"/>
              <a:gd name="connsiteX5" fmla="*/ 392664 w 578136"/>
              <a:gd name="connsiteY5" fmla="*/ 277656 h 604741"/>
              <a:gd name="connsiteX6" fmla="*/ 325734 w 578136"/>
              <a:gd name="connsiteY6" fmla="*/ 180008 h 604741"/>
              <a:gd name="connsiteX7" fmla="*/ 341169 w 578136"/>
              <a:gd name="connsiteY7" fmla="*/ 195419 h 604741"/>
              <a:gd name="connsiteX8" fmla="*/ 408099 w 578136"/>
              <a:gd name="connsiteY8" fmla="*/ 262245 h 604741"/>
              <a:gd name="connsiteX9" fmla="*/ 423534 w 578136"/>
              <a:gd name="connsiteY9" fmla="*/ 277656 h 604741"/>
              <a:gd name="connsiteX10" fmla="*/ 168722 w 578136"/>
              <a:gd name="connsiteY10" fmla="*/ 532070 h 604741"/>
              <a:gd name="connsiteX11" fmla="*/ 153287 w 578136"/>
              <a:gd name="connsiteY11" fmla="*/ 532070 h 604741"/>
              <a:gd name="connsiteX12" fmla="*/ 139049 w 578136"/>
              <a:gd name="connsiteY12" fmla="*/ 517855 h 604741"/>
              <a:gd name="connsiteX13" fmla="*/ 136122 w 578136"/>
              <a:gd name="connsiteY13" fmla="*/ 562494 h 604741"/>
              <a:gd name="connsiteX14" fmla="*/ 128271 w 578136"/>
              <a:gd name="connsiteY14" fmla="*/ 572325 h 604741"/>
              <a:gd name="connsiteX15" fmla="*/ 13838 w 578136"/>
              <a:gd name="connsiteY15" fmla="*/ 604343 h 604741"/>
              <a:gd name="connsiteX16" fmla="*/ 10911 w 578136"/>
              <a:gd name="connsiteY16" fmla="*/ 604741 h 604741"/>
              <a:gd name="connsiteX17" fmla="*/ 10778 w 578136"/>
              <a:gd name="connsiteY17" fmla="*/ 604741 h 604741"/>
              <a:gd name="connsiteX18" fmla="*/ 8117 w 578136"/>
              <a:gd name="connsiteY18" fmla="*/ 604343 h 604741"/>
              <a:gd name="connsiteX19" fmla="*/ 58148 w 578136"/>
              <a:gd name="connsiteY19" fmla="*/ 554390 h 604741"/>
              <a:gd name="connsiteX20" fmla="*/ 58148 w 578136"/>
              <a:gd name="connsiteY20" fmla="*/ 546684 h 604741"/>
              <a:gd name="connsiteX21" fmla="*/ 50430 w 578136"/>
              <a:gd name="connsiteY21" fmla="*/ 546684 h 604741"/>
              <a:gd name="connsiteX22" fmla="*/ 399 w 578136"/>
              <a:gd name="connsiteY22" fmla="*/ 596637 h 604741"/>
              <a:gd name="connsiteX23" fmla="*/ 0 w 578136"/>
              <a:gd name="connsiteY23" fmla="*/ 593980 h 604741"/>
              <a:gd name="connsiteX24" fmla="*/ 0 w 578136"/>
              <a:gd name="connsiteY24" fmla="*/ 593847 h 604741"/>
              <a:gd name="connsiteX25" fmla="*/ 399 w 578136"/>
              <a:gd name="connsiteY25" fmla="*/ 590924 h 604741"/>
              <a:gd name="connsiteX26" fmla="*/ 32467 w 578136"/>
              <a:gd name="connsiteY26" fmla="*/ 476670 h 604741"/>
              <a:gd name="connsiteX27" fmla="*/ 42313 w 578136"/>
              <a:gd name="connsiteY27" fmla="*/ 468832 h 604741"/>
              <a:gd name="connsiteX28" fmla="*/ 87022 w 578136"/>
              <a:gd name="connsiteY28" fmla="*/ 465909 h 604741"/>
              <a:gd name="connsiteX29" fmla="*/ 70922 w 578136"/>
              <a:gd name="connsiteY29" fmla="*/ 449834 h 604741"/>
              <a:gd name="connsiteX30" fmla="*/ 70922 w 578136"/>
              <a:gd name="connsiteY30" fmla="*/ 434423 h 604741"/>
              <a:gd name="connsiteX31" fmla="*/ 484861 w 578136"/>
              <a:gd name="connsiteY31" fmla="*/ 51953 h 604741"/>
              <a:gd name="connsiteX32" fmla="*/ 369232 w 578136"/>
              <a:gd name="connsiteY32" fmla="*/ 167550 h 604741"/>
              <a:gd name="connsiteX33" fmla="*/ 436028 w 578136"/>
              <a:gd name="connsiteY33" fmla="*/ 234251 h 604741"/>
              <a:gd name="connsiteX34" fmla="*/ 551791 w 578136"/>
              <a:gd name="connsiteY34" fmla="*/ 118787 h 604741"/>
              <a:gd name="connsiteX35" fmla="*/ 451463 w 578136"/>
              <a:gd name="connsiteY35" fmla="*/ 3189 h 604741"/>
              <a:gd name="connsiteX36" fmla="*/ 466898 w 578136"/>
              <a:gd name="connsiteY36" fmla="*/ 3189 h 604741"/>
              <a:gd name="connsiteX37" fmla="*/ 492579 w 578136"/>
              <a:gd name="connsiteY37" fmla="*/ 28833 h 604741"/>
              <a:gd name="connsiteX38" fmla="*/ 574943 w 578136"/>
              <a:gd name="connsiteY38" fmla="*/ 111080 h 604741"/>
              <a:gd name="connsiteX39" fmla="*/ 574943 w 578136"/>
              <a:gd name="connsiteY39" fmla="*/ 126493 h 604741"/>
              <a:gd name="connsiteX40" fmla="*/ 438956 w 578136"/>
              <a:gd name="connsiteY40" fmla="*/ 262287 h 604741"/>
              <a:gd name="connsiteX41" fmla="*/ 341157 w 578136"/>
              <a:gd name="connsiteY41" fmla="*/ 164627 h 604741"/>
              <a:gd name="connsiteX42" fmla="*/ 469427 w 578136"/>
              <a:gd name="connsiteY42" fmla="*/ 36540 h 604741"/>
              <a:gd name="connsiteX43" fmla="*/ 459181 w 578136"/>
              <a:gd name="connsiteY43" fmla="*/ 26309 h 604741"/>
              <a:gd name="connsiteX44" fmla="*/ 330911 w 578136"/>
              <a:gd name="connsiteY44" fmla="*/ 154396 h 604741"/>
              <a:gd name="connsiteX45" fmla="*/ 315476 w 578136"/>
              <a:gd name="connsiteY45" fmla="*/ 169809 h 604741"/>
              <a:gd name="connsiteX46" fmla="*/ 263849 w 578136"/>
              <a:gd name="connsiteY46" fmla="*/ 221496 h 604741"/>
              <a:gd name="connsiteX47" fmla="*/ 248414 w 578136"/>
              <a:gd name="connsiteY47" fmla="*/ 221496 h 604741"/>
              <a:gd name="connsiteX48" fmla="*/ 248414 w 578136"/>
              <a:gd name="connsiteY48" fmla="*/ 206083 h 6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8136" h="604741">
                <a:moveTo>
                  <a:pt x="325734" y="210830"/>
                </a:moveTo>
                <a:lnTo>
                  <a:pt x="325069" y="211495"/>
                </a:lnTo>
                <a:lnTo>
                  <a:pt x="94074" y="442128"/>
                </a:lnTo>
                <a:lnTo>
                  <a:pt x="161004" y="508954"/>
                </a:lnTo>
                <a:lnTo>
                  <a:pt x="391998" y="278320"/>
                </a:lnTo>
                <a:lnTo>
                  <a:pt x="392664" y="277656"/>
                </a:lnTo>
                <a:close/>
                <a:moveTo>
                  <a:pt x="325734" y="180008"/>
                </a:moveTo>
                <a:lnTo>
                  <a:pt x="341169" y="195419"/>
                </a:lnTo>
                <a:lnTo>
                  <a:pt x="408099" y="262245"/>
                </a:lnTo>
                <a:lnTo>
                  <a:pt x="423534" y="277656"/>
                </a:lnTo>
                <a:lnTo>
                  <a:pt x="168722" y="532070"/>
                </a:lnTo>
                <a:cubicBezTo>
                  <a:pt x="164464" y="536322"/>
                  <a:pt x="157545" y="536322"/>
                  <a:pt x="153287" y="532070"/>
                </a:cubicBezTo>
                <a:lnTo>
                  <a:pt x="139049" y="517855"/>
                </a:lnTo>
                <a:lnTo>
                  <a:pt x="136122" y="562494"/>
                </a:lnTo>
                <a:cubicBezTo>
                  <a:pt x="135856" y="567144"/>
                  <a:pt x="132662" y="570996"/>
                  <a:pt x="128271" y="572325"/>
                </a:cubicBezTo>
                <a:lnTo>
                  <a:pt x="13838" y="604343"/>
                </a:lnTo>
                <a:cubicBezTo>
                  <a:pt x="12774" y="604608"/>
                  <a:pt x="11842" y="604741"/>
                  <a:pt x="10911" y="604741"/>
                </a:cubicBezTo>
                <a:cubicBezTo>
                  <a:pt x="10778" y="604741"/>
                  <a:pt x="10778" y="604741"/>
                  <a:pt x="10778" y="604741"/>
                </a:cubicBezTo>
                <a:cubicBezTo>
                  <a:pt x="9847" y="604741"/>
                  <a:pt x="9048" y="604476"/>
                  <a:pt x="8117" y="604343"/>
                </a:cubicBezTo>
                <a:lnTo>
                  <a:pt x="58148" y="554390"/>
                </a:lnTo>
                <a:cubicBezTo>
                  <a:pt x="60277" y="552264"/>
                  <a:pt x="60277" y="548810"/>
                  <a:pt x="58148" y="546684"/>
                </a:cubicBezTo>
                <a:cubicBezTo>
                  <a:pt x="56019" y="544559"/>
                  <a:pt x="52559" y="544559"/>
                  <a:pt x="50430" y="546684"/>
                </a:cubicBezTo>
                <a:lnTo>
                  <a:pt x="399" y="596637"/>
                </a:lnTo>
                <a:cubicBezTo>
                  <a:pt x="266" y="595707"/>
                  <a:pt x="0" y="594910"/>
                  <a:pt x="0" y="593980"/>
                </a:cubicBezTo>
                <a:cubicBezTo>
                  <a:pt x="0" y="593980"/>
                  <a:pt x="0" y="593980"/>
                  <a:pt x="0" y="593847"/>
                </a:cubicBezTo>
                <a:cubicBezTo>
                  <a:pt x="0" y="592917"/>
                  <a:pt x="133" y="591987"/>
                  <a:pt x="399" y="590924"/>
                </a:cubicBezTo>
                <a:lnTo>
                  <a:pt x="32467" y="476670"/>
                </a:lnTo>
                <a:cubicBezTo>
                  <a:pt x="33665" y="472286"/>
                  <a:pt x="37656" y="469098"/>
                  <a:pt x="42313" y="468832"/>
                </a:cubicBezTo>
                <a:lnTo>
                  <a:pt x="87022" y="465909"/>
                </a:lnTo>
                <a:lnTo>
                  <a:pt x="70922" y="449834"/>
                </a:lnTo>
                <a:cubicBezTo>
                  <a:pt x="66664" y="445583"/>
                  <a:pt x="66664" y="438674"/>
                  <a:pt x="70922" y="434423"/>
                </a:cubicBezTo>
                <a:close/>
                <a:moveTo>
                  <a:pt x="484861" y="51953"/>
                </a:moveTo>
                <a:lnTo>
                  <a:pt x="369232" y="167550"/>
                </a:lnTo>
                <a:lnTo>
                  <a:pt x="436028" y="234251"/>
                </a:lnTo>
                <a:lnTo>
                  <a:pt x="551791" y="118787"/>
                </a:lnTo>
                <a:close/>
                <a:moveTo>
                  <a:pt x="451463" y="3189"/>
                </a:moveTo>
                <a:cubicBezTo>
                  <a:pt x="455721" y="-1063"/>
                  <a:pt x="462640" y="-1063"/>
                  <a:pt x="466898" y="3189"/>
                </a:cubicBezTo>
                <a:lnTo>
                  <a:pt x="492579" y="28833"/>
                </a:lnTo>
                <a:lnTo>
                  <a:pt x="574943" y="111080"/>
                </a:lnTo>
                <a:cubicBezTo>
                  <a:pt x="579201" y="115332"/>
                  <a:pt x="579201" y="122241"/>
                  <a:pt x="574943" y="126493"/>
                </a:cubicBezTo>
                <a:lnTo>
                  <a:pt x="438956" y="262287"/>
                </a:lnTo>
                <a:lnTo>
                  <a:pt x="341157" y="164627"/>
                </a:lnTo>
                <a:lnTo>
                  <a:pt x="469427" y="36540"/>
                </a:lnTo>
                <a:lnTo>
                  <a:pt x="459181" y="26309"/>
                </a:lnTo>
                <a:lnTo>
                  <a:pt x="330911" y="154396"/>
                </a:lnTo>
                <a:lnTo>
                  <a:pt x="315476" y="169809"/>
                </a:lnTo>
                <a:lnTo>
                  <a:pt x="263849" y="221496"/>
                </a:lnTo>
                <a:cubicBezTo>
                  <a:pt x="259591" y="225748"/>
                  <a:pt x="252672" y="225748"/>
                  <a:pt x="248414" y="221496"/>
                </a:cubicBezTo>
                <a:cubicBezTo>
                  <a:pt x="244156" y="217244"/>
                  <a:pt x="244156" y="210335"/>
                  <a:pt x="248414" y="2060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-1013680" y="5013247"/>
            <a:ext cx="8562064" cy="551225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3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46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 animBg="1"/>
      <p:bldP spid="37" grpId="0" animBg="1"/>
      <p:bldP spid="38" grpId="0" animBg="1"/>
      <p:bldP spid="63" grpId="0" animBg="1"/>
      <p:bldP spid="64" grpId="0" animBg="1"/>
      <p:bldP spid="69" grpId="0" animBg="1"/>
      <p:bldP spid="69" grpId="1" animBg="1"/>
      <p:bldP spid="70" grpId="0" animBg="1"/>
      <p:bldP spid="7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9">
            <a:extLst>
              <a:ext uri="{FF2B5EF4-FFF2-40B4-BE49-F238E27FC236}">
                <a16:creationId xmlns:a16="http://schemas.microsoft.com/office/drawing/2014/main" id="{B9802313-50F1-49D3-9AF7-11E5799AEAF8}"/>
              </a:ext>
            </a:extLst>
          </p:cNvPr>
          <p:cNvGrpSpPr/>
          <p:nvPr/>
        </p:nvGrpSpPr>
        <p:grpSpPr>
          <a:xfrm rot="21171639">
            <a:off x="2753567" y="1587970"/>
            <a:ext cx="7349056" cy="3994754"/>
            <a:chOff x="3581729" y="1730706"/>
            <a:chExt cx="4882296" cy="2940970"/>
          </a:xfrm>
          <a:solidFill>
            <a:schemeClr val="bg1"/>
          </a:solidFill>
        </p:grpSpPr>
        <p:sp>
          <p:nvSpPr>
            <p:cNvPr id="19" name="cloud-alone_17471">
              <a:extLst>
                <a:ext uri="{FF2B5EF4-FFF2-40B4-BE49-F238E27FC236}">
                  <a16:creationId xmlns:a16="http://schemas.microsoft.com/office/drawing/2014/main" id="{4AA76420-F3E0-7557-A018-137224D223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cloud-alone_17471">
              <a:extLst>
                <a:ext uri="{FF2B5EF4-FFF2-40B4-BE49-F238E27FC236}">
                  <a16:creationId xmlns:a16="http://schemas.microsoft.com/office/drawing/2014/main" id="{5DE93870-2E24-28EB-E766-0CDC4B1AD1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69E91B0-13DD-4E55-BD31-8F6A2C80C27B}"/>
              </a:ext>
            </a:extLst>
          </p:cNvPr>
          <p:cNvSpPr txBox="1"/>
          <p:nvPr/>
        </p:nvSpPr>
        <p:spPr>
          <a:xfrm>
            <a:off x="4144309" y="2700910"/>
            <a:ext cx="4003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03</a:t>
            </a:r>
            <a:endParaRPr lang="zh-CN" altLang="en-US" sz="48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1B80AA-C396-4DA7-8501-C239E17A2004}"/>
              </a:ext>
            </a:extLst>
          </p:cNvPr>
          <p:cNvSpPr txBox="1"/>
          <p:nvPr/>
        </p:nvSpPr>
        <p:spPr>
          <a:xfrm>
            <a:off x="4126340" y="3496342"/>
            <a:ext cx="4003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48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cloud-sky-storm_13919">
            <a:extLst>
              <a:ext uri="{FF2B5EF4-FFF2-40B4-BE49-F238E27FC236}">
                <a16:creationId xmlns:a16="http://schemas.microsoft.com/office/drawing/2014/main" id="{5067AFC3-D99C-6B10-205C-4E0FE43207F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9229534" y="1811111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38">
            <a:extLst>
              <a:ext uri="{FF2B5EF4-FFF2-40B4-BE49-F238E27FC236}">
                <a16:creationId xmlns:a16="http://schemas.microsoft.com/office/drawing/2014/main" id="{218849A8-3E76-6CB2-88F7-D84FB89F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38" y="-66776"/>
            <a:ext cx="1528992" cy="3512099"/>
          </a:xfrm>
          <a:prstGeom prst="rect">
            <a:avLst/>
          </a:prstGeom>
        </p:spPr>
      </p:pic>
      <p:grpSp>
        <p:nvGrpSpPr>
          <p:cNvPr id="6" name="组合 51">
            <a:extLst>
              <a:ext uri="{FF2B5EF4-FFF2-40B4-BE49-F238E27FC236}">
                <a16:creationId xmlns:a16="http://schemas.microsoft.com/office/drawing/2014/main" id="{46D8EF42-929D-1C9B-D5E0-2E39A2609BA9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811F2F04-1D1B-BC73-3198-A7E87DEA06EF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9431BD1C-CBE6-CB6A-647C-B6EAD34404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1894EAC7-B29E-60B9-B0C0-2867D71F167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E324443-3599-BFCF-80AA-3B4D40CCBE93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FC6D91B0-AF25-0DA9-B059-7D33C428649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AC9454A6-1635-3337-9289-8A2AD1F500D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FCC826F2-A1DC-A892-8F4C-47DEE86A674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cloud-sky-storm_13919">
              <a:extLst>
                <a:ext uri="{FF2B5EF4-FFF2-40B4-BE49-F238E27FC236}">
                  <a16:creationId xmlns:a16="http://schemas.microsoft.com/office/drawing/2014/main" id="{3671905D-4444-F486-B318-60D267C247F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cloud-sky-storm_13919">
              <a:extLst>
                <a:ext uri="{FF2B5EF4-FFF2-40B4-BE49-F238E27FC236}">
                  <a16:creationId xmlns:a16="http://schemas.microsoft.com/office/drawing/2014/main" id="{3B046A87-CA1D-2937-65B2-84DB7FA0A8DC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paint-palette-and-brush_27557">
            <a:extLst>
              <a:ext uri="{FF2B5EF4-FFF2-40B4-BE49-F238E27FC236}">
                <a16:creationId xmlns:a16="http://schemas.microsoft.com/office/drawing/2014/main" id="{25A0FDF8-9380-DEAE-69D3-AE496FA048C9}"/>
              </a:ext>
            </a:extLst>
          </p:cNvPr>
          <p:cNvSpPr>
            <a:spLocks noChangeAspect="1"/>
          </p:cNvSpPr>
          <p:nvPr/>
        </p:nvSpPr>
        <p:spPr bwMode="auto">
          <a:xfrm>
            <a:off x="466886" y="516354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paint-palette-and-brush_27557">
            <a:extLst>
              <a:ext uri="{FF2B5EF4-FFF2-40B4-BE49-F238E27FC236}">
                <a16:creationId xmlns:a16="http://schemas.microsoft.com/office/drawing/2014/main" id="{54F71652-2D7E-B202-8001-4E5615082A68}"/>
              </a:ext>
            </a:extLst>
          </p:cNvPr>
          <p:cNvSpPr>
            <a:spLocks noChangeAspect="1"/>
          </p:cNvSpPr>
          <p:nvPr/>
        </p:nvSpPr>
        <p:spPr bwMode="auto">
          <a:xfrm>
            <a:off x="8523260" y="1017256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片 39">
            <a:extLst>
              <a:ext uri="{FF2B5EF4-FFF2-40B4-BE49-F238E27FC236}">
                <a16:creationId xmlns:a16="http://schemas.microsoft.com/office/drawing/2014/main" id="{1FFAFBB9-86DB-B2B2-0EE7-02298D93E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6731678" y="3793476"/>
            <a:ext cx="5603353" cy="3607436"/>
          </a:xfrm>
          <a:prstGeom prst="rect">
            <a:avLst/>
          </a:prstGeom>
        </p:spPr>
      </p:pic>
      <p:sp>
        <p:nvSpPr>
          <p:cNvPr id="22" name="fountain-pen-close-up_16941">
            <a:extLst>
              <a:ext uri="{FF2B5EF4-FFF2-40B4-BE49-F238E27FC236}">
                <a16:creationId xmlns:a16="http://schemas.microsoft.com/office/drawing/2014/main" id="{1DBF2E80-349A-80E0-3E21-34DD676E0D7F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387106" y="1363022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ountain-pen-close-up_16941">
            <a:extLst>
              <a:ext uri="{FF2B5EF4-FFF2-40B4-BE49-F238E27FC236}">
                <a16:creationId xmlns:a16="http://schemas.microsoft.com/office/drawing/2014/main" id="{085A743A-A161-3CF8-25CA-DF5B985FE8A4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11239947" y="378135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ountain-pen-close-up_16941">
            <a:extLst>
              <a:ext uri="{FF2B5EF4-FFF2-40B4-BE49-F238E27FC236}">
                <a16:creationId xmlns:a16="http://schemas.microsoft.com/office/drawing/2014/main" id="{CEFC7758-1816-7F4B-77B6-A16B73EDEC90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4067794" y="568522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ruler_151545">
            <a:extLst>
              <a:ext uri="{FF2B5EF4-FFF2-40B4-BE49-F238E27FC236}">
                <a16:creationId xmlns:a16="http://schemas.microsoft.com/office/drawing/2014/main" id="{7B68E90D-A987-8F60-1C4E-65AA4350EF23}"/>
              </a:ext>
            </a:extLst>
          </p:cNvPr>
          <p:cNvSpPr>
            <a:spLocks noChangeAspect="1"/>
          </p:cNvSpPr>
          <p:nvPr/>
        </p:nvSpPr>
        <p:spPr bwMode="auto">
          <a:xfrm>
            <a:off x="10752339" y="6079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ruler_151545">
            <a:extLst>
              <a:ext uri="{FF2B5EF4-FFF2-40B4-BE49-F238E27FC236}">
                <a16:creationId xmlns:a16="http://schemas.microsoft.com/office/drawing/2014/main" id="{3FF45C00-EAF7-8EC3-CFE6-E4BD85290497}"/>
              </a:ext>
            </a:extLst>
          </p:cNvPr>
          <p:cNvSpPr>
            <a:spLocks noChangeAspect="1"/>
          </p:cNvSpPr>
          <p:nvPr/>
        </p:nvSpPr>
        <p:spPr bwMode="auto">
          <a:xfrm>
            <a:off x="2293771" y="1339166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ruler_151545">
            <a:extLst>
              <a:ext uri="{FF2B5EF4-FFF2-40B4-BE49-F238E27FC236}">
                <a16:creationId xmlns:a16="http://schemas.microsoft.com/office/drawing/2014/main" id="{88F0B5C2-EC38-8F34-722D-B6A491098BDF}"/>
              </a:ext>
            </a:extLst>
          </p:cNvPr>
          <p:cNvSpPr>
            <a:spLocks noChangeAspect="1"/>
          </p:cNvSpPr>
          <p:nvPr/>
        </p:nvSpPr>
        <p:spPr bwMode="auto">
          <a:xfrm>
            <a:off x="1718468" y="37813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966CD5F3-BF85-26A1-AE4C-8047B03F9855}"/>
              </a:ext>
            </a:extLst>
          </p:cNvPr>
          <p:cNvSpPr>
            <a:spLocks noChangeAspect="1"/>
          </p:cNvSpPr>
          <p:nvPr/>
        </p:nvSpPr>
        <p:spPr bwMode="auto">
          <a:xfrm rot="16593153" flipV="1">
            <a:off x="634717" y="2644031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paper-aeroplane-shape_18344">
            <a:extLst>
              <a:ext uri="{FF2B5EF4-FFF2-40B4-BE49-F238E27FC236}">
                <a16:creationId xmlns:a16="http://schemas.microsoft.com/office/drawing/2014/main" id="{AC0281E2-3DE7-98F3-AEAE-871610A52C3B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541384" y="81145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paper-aeroplane-shape_18344">
            <a:extLst>
              <a:ext uri="{FF2B5EF4-FFF2-40B4-BE49-F238E27FC236}">
                <a16:creationId xmlns:a16="http://schemas.microsoft.com/office/drawing/2014/main" id="{D2A8901C-6A5D-49BA-8496-E3CC64702F33}"/>
              </a:ext>
            </a:extLst>
          </p:cNvPr>
          <p:cNvSpPr>
            <a:spLocks noChangeAspect="1"/>
          </p:cNvSpPr>
          <p:nvPr/>
        </p:nvSpPr>
        <p:spPr bwMode="auto">
          <a:xfrm rot="9420948" flipV="1">
            <a:off x="10656633" y="313694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801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4740755" y="4401084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8166A-0B19-C4F8-42D8-990934D29A98}"/>
              </a:ext>
            </a:extLst>
          </p:cNvPr>
          <p:cNvSpPr txBox="1"/>
          <p:nvPr/>
        </p:nvSpPr>
        <p:spPr>
          <a:xfrm>
            <a:off x="3481397" y="830781"/>
            <a:ext cx="5643458" cy="3166824"/>
          </a:xfrm>
          <a:prstGeom prst="round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13385" algn="l"/>
              </a:tabLs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(Tr.45/ SGK ):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13385" algn="l"/>
              </a:tabLs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được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trường hợp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c.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54A6687-74AC-97AD-0C96-460E12D00F0F}"/>
              </a:ext>
            </a:extLst>
          </p:cNvPr>
          <p:cNvSpPr/>
          <p:nvPr/>
        </p:nvSpPr>
        <p:spPr>
          <a:xfrm>
            <a:off x="9443873" y="4092315"/>
            <a:ext cx="1948701" cy="1823434"/>
          </a:xfrm>
          <a:custGeom>
            <a:avLst/>
            <a:gdLst/>
            <a:ahLst/>
            <a:cxnLst/>
            <a:rect l="l" t="t" r="r" b="b"/>
            <a:pathLst>
              <a:path w="2558916" h="2152688">
                <a:moveTo>
                  <a:pt x="0" y="0"/>
                </a:moveTo>
                <a:lnTo>
                  <a:pt x="2558916" y="0"/>
                </a:lnTo>
                <a:lnTo>
                  <a:pt x="2558916" y="2152688"/>
                </a:lnTo>
                <a:lnTo>
                  <a:pt x="0" y="21526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6" name="y2mate.com - ĐÊM NGƯƠC 3 PHUT BONG SÔ_480p">
            <a:hlinkClick r:id="" action="ppaction://media"/>
            <a:extLst>
              <a:ext uri="{FF2B5EF4-FFF2-40B4-BE49-F238E27FC236}">
                <a16:creationId xmlns:a16="http://schemas.microsoft.com/office/drawing/2014/main" id="{4F3B7A2B-10FC-BFB2-03FC-2F2F93FF2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8267" y="846548"/>
            <a:ext cx="1654307" cy="1027206"/>
          </a:xfrm>
          <a:prstGeom prst="round2DiagRect">
            <a:avLst>
              <a:gd name="adj1" fmla="val 33010"/>
              <a:gd name="adj2" fmla="val 3705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3A4F69-EAE4-34DB-F81E-0B1CB1D91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676" y="1222781"/>
            <a:ext cx="213988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1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467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302020204030204"/>
              <a:ea typeface="Arial" panose="020B0604020202020204" pitchFamily="34" charset="0"/>
              <a:cs typeface="+mn-cs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601346" y="5728457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810F9C-70FC-38B5-EC58-950C1CBD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9" y="1439222"/>
            <a:ext cx="5086471" cy="3379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B51595-8B1A-DEBC-C571-B15AF6A5B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970" y="3870039"/>
            <a:ext cx="6510701" cy="2456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FD2DE-04AF-9026-1FD3-855FC4404D38}"/>
              </a:ext>
            </a:extLst>
          </p:cNvPr>
          <p:cNvSpPr txBox="1"/>
          <p:nvPr/>
        </p:nvSpPr>
        <p:spPr>
          <a:xfrm>
            <a:off x="997099" y="2114592"/>
            <a:ext cx="40339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sèo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35125-6AEA-F7FE-DAD3-40F88D47B40F}"/>
              </a:ext>
            </a:extLst>
          </p:cNvPr>
          <p:cNvSpPr txBox="1"/>
          <p:nvPr/>
        </p:nvSpPr>
        <p:spPr>
          <a:xfrm>
            <a:off x="5786204" y="4154152"/>
            <a:ext cx="49899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467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buồm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bay).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43CE78-224C-D1C2-E474-4E0AE67BF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575" y="267129"/>
            <a:ext cx="4989978" cy="3379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25ED7-E22A-7B3A-1BD2-4845223C69A8}"/>
              </a:ext>
            </a:extLst>
          </p:cNvPr>
          <p:cNvSpPr txBox="1"/>
          <p:nvPr/>
        </p:nvSpPr>
        <p:spPr>
          <a:xfrm>
            <a:off x="6863828" y="644573"/>
            <a:ext cx="42638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467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sấp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ngửa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vội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2">
            <a:extLst>
              <a:ext uri="{FF2B5EF4-FFF2-40B4-BE49-F238E27FC236}">
                <a16:creationId xmlns:a16="http://schemas.microsoft.com/office/drawing/2014/main" id="{3CF7CBD3-65B8-3BA0-D035-0350C7B1041D}"/>
              </a:ext>
            </a:extLst>
          </p:cNvPr>
          <p:cNvSpPr txBox="1"/>
          <p:nvPr/>
        </p:nvSpPr>
        <p:spPr>
          <a:xfrm>
            <a:off x="352236" y="267129"/>
            <a:ext cx="5086471" cy="715089"/>
          </a:xfrm>
          <a:prstGeom prst="round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413385" algn="l"/>
              </a:tabLst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(Tr.45/ SGK )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020578-05EF-9B8B-1BA4-BAC9B1DC7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033" y="1109474"/>
            <a:ext cx="1748171" cy="948894"/>
          </a:xfrm>
          <a:prstGeom prst="rect">
            <a:avLst/>
          </a:prstGeom>
        </p:spPr>
      </p:pic>
      <p:sp>
        <p:nvSpPr>
          <p:cNvPr id="18" name="Freeform 14">
            <a:extLst>
              <a:ext uri="{FF2B5EF4-FFF2-40B4-BE49-F238E27FC236}">
                <a16:creationId xmlns:a16="http://schemas.microsoft.com/office/drawing/2014/main" id="{44CCF8DD-7113-AF9C-1597-51709E8E15E1}"/>
              </a:ext>
            </a:extLst>
          </p:cNvPr>
          <p:cNvSpPr/>
          <p:nvPr/>
        </p:nvSpPr>
        <p:spPr>
          <a:xfrm>
            <a:off x="10391544" y="2881525"/>
            <a:ext cx="1125381" cy="1020678"/>
          </a:xfrm>
          <a:custGeom>
            <a:avLst/>
            <a:gdLst/>
            <a:ahLst/>
            <a:cxnLst/>
            <a:rect l="l" t="t" r="r" b="b"/>
            <a:pathLst>
              <a:path w="2558916" h="2152688">
                <a:moveTo>
                  <a:pt x="0" y="0"/>
                </a:moveTo>
                <a:lnTo>
                  <a:pt x="2558916" y="0"/>
                </a:lnTo>
                <a:lnTo>
                  <a:pt x="2558916" y="2152688"/>
                </a:lnTo>
                <a:lnTo>
                  <a:pt x="0" y="215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84CBAC-C78B-7655-FC04-42E5CE261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101" y="4788073"/>
            <a:ext cx="2136479" cy="178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81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062979" y="203833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8166A-0B19-C4F8-42D8-990934D29A98}"/>
              </a:ext>
            </a:extLst>
          </p:cNvPr>
          <p:cNvSpPr txBox="1"/>
          <p:nvPr/>
        </p:nvSpPr>
        <p:spPr>
          <a:xfrm>
            <a:off x="4042299" y="577387"/>
            <a:ext cx="4755644" cy="3915966"/>
          </a:xfrm>
          <a:prstGeom prst="round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13385" algn="l"/>
              </a:tabLs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(Tr.45/ SGK ):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13385" algn="l"/>
              </a:tabLs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 </a:t>
            </a: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Đèo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(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Thanh Quan).</a:t>
            </a:r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8238360" y="4284423"/>
            <a:ext cx="3493442" cy="2219891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79722-2372-2D26-ADF8-4605C877F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38" y="433854"/>
            <a:ext cx="2454519" cy="59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0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27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27685" algn="l"/>
              </a:tabLst>
            </a:pP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a) Cả bốn câu thơ đều sử dụng biện pháp tu từ đảo ngữ.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062979" y="203833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7758477" y="3391865"/>
            <a:ext cx="3469156" cy="2649171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C91A3-7D02-BD68-B7B2-0910B3FE4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52" y="1671398"/>
            <a:ext cx="6857656" cy="296291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8BE7A30-B111-D525-35A8-3FD8F5E3EBAE}"/>
              </a:ext>
            </a:extLst>
          </p:cNvPr>
          <p:cNvSpPr txBox="1"/>
          <p:nvPr/>
        </p:nvSpPr>
        <p:spPr>
          <a:xfrm>
            <a:off x="1603999" y="2326598"/>
            <a:ext cx="54377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>
              <a:spcBef>
                <a:spcPts val="0"/>
              </a:spcBef>
              <a:spcAft>
                <a:spcPts val="0"/>
              </a:spcAft>
              <a:tabLst>
                <a:tab pos="527685" algn="l"/>
              </a:tabLst>
            </a:pP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0349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00404" y="201701"/>
            <a:ext cx="1133139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27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116120" y="-6176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ABC549-C136-3390-9BC8-256782011C7C}"/>
              </a:ext>
            </a:extLst>
          </p:cNvPr>
          <p:cNvSpPr txBox="1"/>
          <p:nvPr/>
        </p:nvSpPr>
        <p:spPr>
          <a:xfrm>
            <a:off x="1293021" y="384171"/>
            <a:ext cx="8358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Bảng 11">
            <a:extLst>
              <a:ext uri="{FF2B5EF4-FFF2-40B4-BE49-F238E27FC236}">
                <a16:creationId xmlns:a16="http://schemas.microsoft.com/office/drawing/2014/main" id="{215316B3-08E4-4722-D79C-605F3F105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701877"/>
              </p:ext>
            </p:extLst>
          </p:nvPr>
        </p:nvGraphicFramePr>
        <p:xfrm>
          <a:off x="453848" y="1629612"/>
          <a:ext cx="11271604" cy="33621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639">
                  <a:extLst>
                    <a:ext uri="{9D8B030D-6E8A-4147-A177-3AD203B41FA5}">
                      <a16:colId xmlns:a16="http://schemas.microsoft.com/office/drawing/2014/main" val="479164397"/>
                    </a:ext>
                  </a:extLst>
                </a:gridCol>
                <a:gridCol w="5411608">
                  <a:extLst>
                    <a:ext uri="{9D8B030D-6E8A-4147-A177-3AD203B41FA5}">
                      <a16:colId xmlns:a16="http://schemas.microsoft.com/office/drawing/2014/main" val="2879627957"/>
                    </a:ext>
                  </a:extLst>
                </a:gridCol>
                <a:gridCol w="4753357">
                  <a:extLst>
                    <a:ext uri="{9D8B030D-6E8A-4147-A177-3AD203B41FA5}">
                      <a16:colId xmlns:a16="http://schemas.microsoft.com/office/drawing/2014/main" val="2455168700"/>
                    </a:ext>
                  </a:extLst>
                </a:gridCol>
              </a:tblGrid>
              <a:tr h="96060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413339"/>
                  </a:ext>
                </a:extLst>
              </a:tr>
              <a:tr h="240151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451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459917"/>
                  </a:ext>
                </a:extLst>
              </a:tr>
            </a:tbl>
          </a:graphicData>
        </a:graphic>
      </p:graphicFrame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9809675" y="5339822"/>
            <a:ext cx="2382325" cy="1458784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F961DE-8CD0-99F7-5079-2CAD91122EE0}"/>
              </a:ext>
            </a:extLst>
          </p:cNvPr>
          <p:cNvSpPr txBox="1"/>
          <p:nvPr/>
        </p:nvSpPr>
        <p:spPr>
          <a:xfrm>
            <a:off x="1542995" y="2801116"/>
            <a:ext cx="54391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1816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457200" marR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1816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F837DA1-CF03-564B-0A97-7911170D6127}"/>
              </a:ext>
            </a:extLst>
          </p:cNvPr>
          <p:cNvSpPr txBox="1"/>
          <p:nvPr/>
        </p:nvSpPr>
        <p:spPr>
          <a:xfrm>
            <a:off x="7089324" y="2685004"/>
            <a:ext cx="43161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" algn="just">
              <a:tabLst>
                <a:tab pos="52451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284D7-BA4E-B261-5945-00B41FE18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345" y="5519689"/>
            <a:ext cx="6666755" cy="79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44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27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b) Phân tích tác dụng của biện pháp tu từ đảo ngữ trong từng câu thơ: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116120" y="-6176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ABC549-C136-3390-9BC8-256782011C7C}"/>
              </a:ext>
            </a:extLst>
          </p:cNvPr>
          <p:cNvSpPr txBox="1"/>
          <p:nvPr/>
        </p:nvSpPr>
        <p:spPr>
          <a:xfrm>
            <a:off x="1308012" y="615570"/>
            <a:ext cx="83583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Bảng 11">
            <a:extLst>
              <a:ext uri="{FF2B5EF4-FFF2-40B4-BE49-F238E27FC236}">
                <a16:creationId xmlns:a16="http://schemas.microsoft.com/office/drawing/2014/main" id="{215316B3-08E4-4722-D79C-605F3F105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556270"/>
              </p:ext>
            </p:extLst>
          </p:nvPr>
        </p:nvGraphicFramePr>
        <p:xfrm>
          <a:off x="518556" y="1853421"/>
          <a:ext cx="11142188" cy="3006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9153">
                  <a:extLst>
                    <a:ext uri="{9D8B030D-6E8A-4147-A177-3AD203B41FA5}">
                      <a16:colId xmlns:a16="http://schemas.microsoft.com/office/drawing/2014/main" val="479164397"/>
                    </a:ext>
                  </a:extLst>
                </a:gridCol>
                <a:gridCol w="5544254">
                  <a:extLst>
                    <a:ext uri="{9D8B030D-6E8A-4147-A177-3AD203B41FA5}">
                      <a16:colId xmlns:a16="http://schemas.microsoft.com/office/drawing/2014/main" val="2879627957"/>
                    </a:ext>
                  </a:extLst>
                </a:gridCol>
                <a:gridCol w="4698781">
                  <a:extLst>
                    <a:ext uri="{9D8B030D-6E8A-4147-A177-3AD203B41FA5}">
                      <a16:colId xmlns:a16="http://schemas.microsoft.com/office/drawing/2014/main" val="2455168700"/>
                    </a:ext>
                  </a:extLst>
                </a:gridCol>
              </a:tblGrid>
              <a:tr h="85888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413339"/>
                  </a:ext>
                </a:extLst>
              </a:tr>
              <a:tr h="214721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451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459917"/>
                  </a:ext>
                </a:extLst>
              </a:tr>
            </a:tbl>
          </a:graphicData>
        </a:graphic>
      </p:graphicFrame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9384952" y="5032566"/>
            <a:ext cx="2100144" cy="1209864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F961DE-8CD0-99F7-5079-2CAD91122EE0}"/>
              </a:ext>
            </a:extLst>
          </p:cNvPr>
          <p:cNvSpPr txBox="1"/>
          <p:nvPr/>
        </p:nvSpPr>
        <p:spPr>
          <a:xfrm>
            <a:off x="1421496" y="2862411"/>
            <a:ext cx="54361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  <a:tabLst>
                <a:tab pos="51816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51816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F837DA1-CF03-564B-0A97-7911170D6127}"/>
              </a:ext>
            </a:extLst>
          </p:cNvPr>
          <p:cNvSpPr txBox="1"/>
          <p:nvPr/>
        </p:nvSpPr>
        <p:spPr>
          <a:xfrm>
            <a:off x="6958068" y="2848499"/>
            <a:ext cx="45608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1816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6F635-82D8-7837-F339-5CB038F00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012" y="5254617"/>
            <a:ext cx="6666755" cy="9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44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27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b)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116120" y="-6176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ABC549-C136-3390-9BC8-256782011C7C}"/>
              </a:ext>
            </a:extLst>
          </p:cNvPr>
          <p:cNvSpPr txBox="1"/>
          <p:nvPr/>
        </p:nvSpPr>
        <p:spPr>
          <a:xfrm>
            <a:off x="1308012" y="360437"/>
            <a:ext cx="83583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Bảng 11">
            <a:extLst>
              <a:ext uri="{FF2B5EF4-FFF2-40B4-BE49-F238E27FC236}">
                <a16:creationId xmlns:a16="http://schemas.microsoft.com/office/drawing/2014/main" id="{215316B3-08E4-4722-D79C-605F3F105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38471"/>
              </p:ext>
            </p:extLst>
          </p:nvPr>
        </p:nvGraphicFramePr>
        <p:xfrm>
          <a:off x="782604" y="1782511"/>
          <a:ext cx="10614092" cy="2828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6537">
                  <a:extLst>
                    <a:ext uri="{9D8B030D-6E8A-4147-A177-3AD203B41FA5}">
                      <a16:colId xmlns:a16="http://schemas.microsoft.com/office/drawing/2014/main" val="479164397"/>
                    </a:ext>
                  </a:extLst>
                </a:gridCol>
                <a:gridCol w="4067032">
                  <a:extLst>
                    <a:ext uri="{9D8B030D-6E8A-4147-A177-3AD203B41FA5}">
                      <a16:colId xmlns:a16="http://schemas.microsoft.com/office/drawing/2014/main" val="2879627957"/>
                    </a:ext>
                  </a:extLst>
                </a:gridCol>
                <a:gridCol w="5690523">
                  <a:extLst>
                    <a:ext uri="{9D8B030D-6E8A-4147-A177-3AD203B41FA5}">
                      <a16:colId xmlns:a16="http://schemas.microsoft.com/office/drawing/2014/main" val="2455168700"/>
                    </a:ext>
                  </a:extLst>
                </a:gridCol>
              </a:tblGrid>
              <a:tr h="78990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413339"/>
                  </a:ext>
                </a:extLst>
              </a:tr>
              <a:tr h="197476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451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459917"/>
                  </a:ext>
                </a:extLst>
              </a:tr>
            </a:tbl>
          </a:graphicData>
        </a:graphic>
      </p:graphicFrame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8956693" y="4679639"/>
            <a:ext cx="2562207" cy="1807488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F961DE-8CD0-99F7-5079-2CAD91122EE0}"/>
              </a:ext>
            </a:extLst>
          </p:cNvPr>
          <p:cNvSpPr txBox="1"/>
          <p:nvPr/>
        </p:nvSpPr>
        <p:spPr>
          <a:xfrm>
            <a:off x="1663186" y="2875452"/>
            <a:ext cx="38398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1816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F837DA1-CF03-564B-0A97-7911170D6127}"/>
              </a:ext>
            </a:extLst>
          </p:cNvPr>
          <p:cNvSpPr txBox="1"/>
          <p:nvPr/>
        </p:nvSpPr>
        <p:spPr>
          <a:xfrm>
            <a:off x="5691027" y="2689988"/>
            <a:ext cx="5637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" algn="just">
              <a:tabLst>
                <a:tab pos="537845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D9C84-AAF2-CC29-2DF9-E2AAD33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831" y="5043283"/>
            <a:ext cx="6666755" cy="9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313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338871" y="214900"/>
            <a:ext cx="2484099" cy="92842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8166A-0B19-C4F8-42D8-990934D29A98}"/>
              </a:ext>
            </a:extLst>
          </p:cNvPr>
          <p:cNvSpPr txBox="1"/>
          <p:nvPr/>
        </p:nvSpPr>
        <p:spPr>
          <a:xfrm>
            <a:off x="4385422" y="1124205"/>
            <a:ext cx="7029790" cy="2962513"/>
          </a:xfrm>
          <a:prstGeom prst="round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13385" algn="l"/>
              </a:tabLs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(Tr.46/ SGK ):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1338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tác dụng của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13385" algn="l"/>
              </a:tabLs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 1</a:t>
            </a:r>
            <a:r>
              <a:rPr lang="en-US" sz="28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13385" algn="l"/>
              </a:tabLs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 2</a:t>
            </a:r>
            <a:r>
              <a:rPr lang="en-US" sz="28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13385" algn="l"/>
              </a:tabLs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 3</a:t>
            </a:r>
            <a:r>
              <a:rPr lang="en-US" sz="28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24">
            <a:extLst>
              <a:ext uri="{FF2B5EF4-FFF2-40B4-BE49-F238E27FC236}">
                <a16:creationId xmlns:a16="http://schemas.microsoft.com/office/drawing/2014/main" id="{2418E0D3-71D6-CA23-8DF0-A92F54CCD70A}"/>
              </a:ext>
            </a:extLst>
          </p:cNvPr>
          <p:cNvSpPr/>
          <p:nvPr/>
        </p:nvSpPr>
        <p:spPr>
          <a:xfrm>
            <a:off x="7900317" y="4501133"/>
            <a:ext cx="3327315" cy="1787118"/>
          </a:xfrm>
          <a:custGeom>
            <a:avLst/>
            <a:gdLst/>
            <a:ahLst/>
            <a:cxnLst/>
            <a:rect l="l" t="t" r="r" b="b"/>
            <a:pathLst>
              <a:path w="16230600" h="7202329">
                <a:moveTo>
                  <a:pt x="0" y="0"/>
                </a:moveTo>
                <a:lnTo>
                  <a:pt x="16230600" y="0"/>
                </a:lnTo>
                <a:lnTo>
                  <a:pt x="16230600" y="7202328"/>
                </a:lnTo>
                <a:lnTo>
                  <a:pt x="0" y="7202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D60C2-A382-7AC0-22A1-D1EE4FFB2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836" y="469135"/>
            <a:ext cx="245690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75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40D2D-482D-9C5A-AD07-7D59FD513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55" y="1757327"/>
            <a:ext cx="5532725" cy="334334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323881" y="214901"/>
            <a:ext cx="2499089" cy="1269126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E01D1D-23A3-6243-DA94-250815BB2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186" y="5236366"/>
            <a:ext cx="2499089" cy="1345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E540E8-48B0-D16B-D278-C8C46ECD7903}"/>
              </a:ext>
            </a:extLst>
          </p:cNvPr>
          <p:cNvSpPr txBox="1"/>
          <p:nvPr/>
        </p:nvSpPr>
        <p:spPr>
          <a:xfrm>
            <a:off x="5638302" y="1484027"/>
            <a:ext cx="545441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800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ổ,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than.</a:t>
            </a:r>
          </a:p>
        </p:txBody>
      </p:sp>
    </p:spTree>
    <p:extLst>
      <p:ext uri="{BB962C8B-B14F-4D97-AF65-F5344CB8AC3E}">
        <p14:creationId xmlns:p14="http://schemas.microsoft.com/office/powerpoint/2010/main" val="2425162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9">
            <a:extLst>
              <a:ext uri="{FF2B5EF4-FFF2-40B4-BE49-F238E27FC236}">
                <a16:creationId xmlns:a16="http://schemas.microsoft.com/office/drawing/2014/main" id="{B9802313-50F1-49D3-9AF7-11E5799AEAF8}"/>
              </a:ext>
            </a:extLst>
          </p:cNvPr>
          <p:cNvGrpSpPr/>
          <p:nvPr/>
        </p:nvGrpSpPr>
        <p:grpSpPr>
          <a:xfrm rot="21171639">
            <a:off x="2753567" y="1587970"/>
            <a:ext cx="7349056" cy="3994754"/>
            <a:chOff x="3581729" y="1730706"/>
            <a:chExt cx="4882296" cy="2940970"/>
          </a:xfrm>
          <a:solidFill>
            <a:schemeClr val="bg1"/>
          </a:solidFill>
        </p:grpSpPr>
        <p:sp>
          <p:nvSpPr>
            <p:cNvPr id="19" name="cloud-alone_17471">
              <a:extLst>
                <a:ext uri="{FF2B5EF4-FFF2-40B4-BE49-F238E27FC236}">
                  <a16:creationId xmlns:a16="http://schemas.microsoft.com/office/drawing/2014/main" id="{4AA76420-F3E0-7557-A018-137224D223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cloud-alone_17471">
              <a:extLst>
                <a:ext uri="{FF2B5EF4-FFF2-40B4-BE49-F238E27FC236}">
                  <a16:creationId xmlns:a16="http://schemas.microsoft.com/office/drawing/2014/main" id="{5DE93870-2E24-28EB-E766-0CDC4B1AD1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69E91B0-13DD-4E55-BD31-8F6A2C80C27B}"/>
              </a:ext>
            </a:extLst>
          </p:cNvPr>
          <p:cNvSpPr txBox="1"/>
          <p:nvPr/>
        </p:nvSpPr>
        <p:spPr>
          <a:xfrm>
            <a:off x="4007628" y="2559042"/>
            <a:ext cx="4558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54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1B80AA-C396-4DA7-8501-C239E17A2004}"/>
              </a:ext>
            </a:extLst>
          </p:cNvPr>
          <p:cNvSpPr txBox="1"/>
          <p:nvPr/>
        </p:nvSpPr>
        <p:spPr>
          <a:xfrm>
            <a:off x="3989659" y="3354474"/>
            <a:ext cx="4558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mtClean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MỞ ĐẦU</a:t>
            </a:r>
            <a:endParaRPr lang="zh-CN" altLang="en-US" sz="54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cloud-sky-storm_13919">
            <a:extLst>
              <a:ext uri="{FF2B5EF4-FFF2-40B4-BE49-F238E27FC236}">
                <a16:creationId xmlns:a16="http://schemas.microsoft.com/office/drawing/2014/main" id="{5067AFC3-D99C-6B10-205C-4E0FE43207F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9229534" y="1811111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38">
            <a:extLst>
              <a:ext uri="{FF2B5EF4-FFF2-40B4-BE49-F238E27FC236}">
                <a16:creationId xmlns:a16="http://schemas.microsoft.com/office/drawing/2014/main" id="{218849A8-3E76-6CB2-88F7-D84FB89F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62" y="41305"/>
            <a:ext cx="1528992" cy="3512099"/>
          </a:xfrm>
          <a:prstGeom prst="rect">
            <a:avLst/>
          </a:prstGeom>
        </p:spPr>
      </p:pic>
      <p:grpSp>
        <p:nvGrpSpPr>
          <p:cNvPr id="6" name="组合 51">
            <a:extLst>
              <a:ext uri="{FF2B5EF4-FFF2-40B4-BE49-F238E27FC236}">
                <a16:creationId xmlns:a16="http://schemas.microsoft.com/office/drawing/2014/main" id="{46D8EF42-929D-1C9B-D5E0-2E39A2609BA9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811F2F04-1D1B-BC73-3198-A7E87DEA06EF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9431BD1C-CBE6-CB6A-647C-B6EAD34404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1894EAC7-B29E-60B9-B0C0-2867D71F167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E324443-3599-BFCF-80AA-3B4D40CCBE93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FC6D91B0-AF25-0DA9-B059-7D33C428649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AC9454A6-1635-3337-9289-8A2AD1F500D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FCC826F2-A1DC-A892-8F4C-47DEE86A674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cloud-sky-storm_13919">
              <a:extLst>
                <a:ext uri="{FF2B5EF4-FFF2-40B4-BE49-F238E27FC236}">
                  <a16:creationId xmlns:a16="http://schemas.microsoft.com/office/drawing/2014/main" id="{3671905D-4444-F486-B318-60D267C247F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cloud-sky-storm_13919">
              <a:extLst>
                <a:ext uri="{FF2B5EF4-FFF2-40B4-BE49-F238E27FC236}">
                  <a16:creationId xmlns:a16="http://schemas.microsoft.com/office/drawing/2014/main" id="{3B046A87-CA1D-2937-65B2-84DB7FA0A8DC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paint-palette-and-brush_27557">
            <a:extLst>
              <a:ext uri="{FF2B5EF4-FFF2-40B4-BE49-F238E27FC236}">
                <a16:creationId xmlns:a16="http://schemas.microsoft.com/office/drawing/2014/main" id="{25A0FDF8-9380-DEAE-69D3-AE496FA048C9}"/>
              </a:ext>
            </a:extLst>
          </p:cNvPr>
          <p:cNvSpPr>
            <a:spLocks noChangeAspect="1"/>
          </p:cNvSpPr>
          <p:nvPr/>
        </p:nvSpPr>
        <p:spPr bwMode="auto">
          <a:xfrm>
            <a:off x="466886" y="516354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paint-palette-and-brush_27557">
            <a:extLst>
              <a:ext uri="{FF2B5EF4-FFF2-40B4-BE49-F238E27FC236}">
                <a16:creationId xmlns:a16="http://schemas.microsoft.com/office/drawing/2014/main" id="{54F71652-2D7E-B202-8001-4E5615082A68}"/>
              </a:ext>
            </a:extLst>
          </p:cNvPr>
          <p:cNvSpPr>
            <a:spLocks noChangeAspect="1"/>
          </p:cNvSpPr>
          <p:nvPr/>
        </p:nvSpPr>
        <p:spPr bwMode="auto">
          <a:xfrm>
            <a:off x="8523260" y="1017256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片 39">
            <a:extLst>
              <a:ext uri="{FF2B5EF4-FFF2-40B4-BE49-F238E27FC236}">
                <a16:creationId xmlns:a16="http://schemas.microsoft.com/office/drawing/2014/main" id="{1FFAFBB9-86DB-B2B2-0EE7-02298D93E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6324945" y="3581957"/>
            <a:ext cx="6252643" cy="4025449"/>
          </a:xfrm>
          <a:prstGeom prst="rect">
            <a:avLst/>
          </a:prstGeom>
        </p:spPr>
      </p:pic>
      <p:sp>
        <p:nvSpPr>
          <p:cNvPr id="22" name="fountain-pen-close-up_16941">
            <a:extLst>
              <a:ext uri="{FF2B5EF4-FFF2-40B4-BE49-F238E27FC236}">
                <a16:creationId xmlns:a16="http://schemas.microsoft.com/office/drawing/2014/main" id="{1DBF2E80-349A-80E0-3E21-34DD676E0D7F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387106" y="1363022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ountain-pen-close-up_16941">
            <a:extLst>
              <a:ext uri="{FF2B5EF4-FFF2-40B4-BE49-F238E27FC236}">
                <a16:creationId xmlns:a16="http://schemas.microsoft.com/office/drawing/2014/main" id="{085A743A-A161-3CF8-25CA-DF5B985FE8A4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11239947" y="378135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ountain-pen-close-up_16941">
            <a:extLst>
              <a:ext uri="{FF2B5EF4-FFF2-40B4-BE49-F238E27FC236}">
                <a16:creationId xmlns:a16="http://schemas.microsoft.com/office/drawing/2014/main" id="{CEFC7758-1816-7F4B-77B6-A16B73EDEC90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4067794" y="568522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ruler_151545">
            <a:extLst>
              <a:ext uri="{FF2B5EF4-FFF2-40B4-BE49-F238E27FC236}">
                <a16:creationId xmlns:a16="http://schemas.microsoft.com/office/drawing/2014/main" id="{7B68E90D-A987-8F60-1C4E-65AA4350EF23}"/>
              </a:ext>
            </a:extLst>
          </p:cNvPr>
          <p:cNvSpPr>
            <a:spLocks noChangeAspect="1"/>
          </p:cNvSpPr>
          <p:nvPr/>
        </p:nvSpPr>
        <p:spPr bwMode="auto">
          <a:xfrm>
            <a:off x="10752339" y="6079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ruler_151545">
            <a:extLst>
              <a:ext uri="{FF2B5EF4-FFF2-40B4-BE49-F238E27FC236}">
                <a16:creationId xmlns:a16="http://schemas.microsoft.com/office/drawing/2014/main" id="{3FF45C00-EAF7-8EC3-CFE6-E4BD85290497}"/>
              </a:ext>
            </a:extLst>
          </p:cNvPr>
          <p:cNvSpPr>
            <a:spLocks noChangeAspect="1"/>
          </p:cNvSpPr>
          <p:nvPr/>
        </p:nvSpPr>
        <p:spPr bwMode="auto">
          <a:xfrm>
            <a:off x="2293771" y="1339166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ruler_151545">
            <a:extLst>
              <a:ext uri="{FF2B5EF4-FFF2-40B4-BE49-F238E27FC236}">
                <a16:creationId xmlns:a16="http://schemas.microsoft.com/office/drawing/2014/main" id="{88F0B5C2-EC38-8F34-722D-B6A491098BDF}"/>
              </a:ext>
            </a:extLst>
          </p:cNvPr>
          <p:cNvSpPr>
            <a:spLocks noChangeAspect="1"/>
          </p:cNvSpPr>
          <p:nvPr/>
        </p:nvSpPr>
        <p:spPr bwMode="auto">
          <a:xfrm>
            <a:off x="1718468" y="37813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966CD5F3-BF85-26A1-AE4C-8047B03F9855}"/>
              </a:ext>
            </a:extLst>
          </p:cNvPr>
          <p:cNvSpPr>
            <a:spLocks noChangeAspect="1"/>
          </p:cNvSpPr>
          <p:nvPr/>
        </p:nvSpPr>
        <p:spPr bwMode="auto">
          <a:xfrm rot="16593153" flipV="1">
            <a:off x="634717" y="2644031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paper-aeroplane-shape_18344">
            <a:extLst>
              <a:ext uri="{FF2B5EF4-FFF2-40B4-BE49-F238E27FC236}">
                <a16:creationId xmlns:a16="http://schemas.microsoft.com/office/drawing/2014/main" id="{AC0281E2-3DE7-98F3-AEAE-871610A52C3B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541384" y="81145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paper-aeroplane-shape_18344">
            <a:extLst>
              <a:ext uri="{FF2B5EF4-FFF2-40B4-BE49-F238E27FC236}">
                <a16:creationId xmlns:a16="http://schemas.microsoft.com/office/drawing/2014/main" id="{D2A8901C-6A5D-49BA-8496-E3CC64702F33}"/>
              </a:ext>
            </a:extLst>
          </p:cNvPr>
          <p:cNvSpPr>
            <a:spLocks noChangeAspect="1"/>
          </p:cNvSpPr>
          <p:nvPr/>
        </p:nvSpPr>
        <p:spPr bwMode="auto">
          <a:xfrm rot="9420948" flipV="1">
            <a:off x="10656633" y="313694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9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2503357" y="275971"/>
            <a:ext cx="3037197" cy="147787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D2A65-A846-FE6F-0C1E-4A0C35D48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253" y="1319940"/>
            <a:ext cx="5957549" cy="421811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7D390-D52C-CD15-99A4-A8C0814C873C}"/>
              </a:ext>
            </a:extLst>
          </p:cNvPr>
          <p:cNvSpPr txBox="1"/>
          <p:nvPr/>
        </p:nvSpPr>
        <p:spPr>
          <a:xfrm>
            <a:off x="812868" y="2242444"/>
            <a:ext cx="50932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118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keng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12D25-7659-4482-BE6F-A8A38654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12" y="5297168"/>
            <a:ext cx="2091858" cy="11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70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82611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8395816" y="201701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1C59989-A4F1-FFAD-94FE-6C96545DC619}"/>
              </a:ext>
            </a:extLst>
          </p:cNvPr>
          <p:cNvSpPr txBox="1"/>
          <p:nvPr/>
        </p:nvSpPr>
        <p:spPr>
          <a:xfrm>
            <a:off x="6849749" y="1874728"/>
            <a:ext cx="424385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 algn="just"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tấp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nập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chài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ắp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400290-4A13-5185-185F-FB4CD9C65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94" y="1459862"/>
            <a:ext cx="5421380" cy="384665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0F644E-6C0B-8D0F-F647-11109964C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475" y="5108983"/>
            <a:ext cx="2499577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70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9">
            <a:extLst>
              <a:ext uri="{FF2B5EF4-FFF2-40B4-BE49-F238E27FC236}">
                <a16:creationId xmlns:a16="http://schemas.microsoft.com/office/drawing/2014/main" id="{B9802313-50F1-49D3-9AF7-11E5799AEAF8}"/>
              </a:ext>
            </a:extLst>
          </p:cNvPr>
          <p:cNvGrpSpPr/>
          <p:nvPr/>
        </p:nvGrpSpPr>
        <p:grpSpPr>
          <a:xfrm rot="21171639">
            <a:off x="2753567" y="1587970"/>
            <a:ext cx="7349056" cy="3994754"/>
            <a:chOff x="3581729" y="1730706"/>
            <a:chExt cx="4882296" cy="2940970"/>
          </a:xfrm>
          <a:solidFill>
            <a:schemeClr val="bg1"/>
          </a:solidFill>
        </p:grpSpPr>
        <p:sp>
          <p:nvSpPr>
            <p:cNvPr id="19" name="cloud-alone_17471">
              <a:extLst>
                <a:ext uri="{FF2B5EF4-FFF2-40B4-BE49-F238E27FC236}">
                  <a16:creationId xmlns:a16="http://schemas.microsoft.com/office/drawing/2014/main" id="{4AA76420-F3E0-7557-A018-137224D223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cloud-alone_17471">
              <a:extLst>
                <a:ext uri="{FF2B5EF4-FFF2-40B4-BE49-F238E27FC236}">
                  <a16:creationId xmlns:a16="http://schemas.microsoft.com/office/drawing/2014/main" id="{5DE93870-2E24-28EB-E766-0CDC4B1AD1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11B80AA-C396-4DA7-8501-C239E17A2004}"/>
              </a:ext>
            </a:extLst>
          </p:cNvPr>
          <p:cNvSpPr txBox="1"/>
          <p:nvPr/>
        </p:nvSpPr>
        <p:spPr>
          <a:xfrm>
            <a:off x="4031754" y="3158173"/>
            <a:ext cx="4429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Củng cố</a:t>
            </a:r>
            <a:endParaRPr lang="zh-CN" altLang="en-US" sz="60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cloud-sky-storm_13919">
            <a:extLst>
              <a:ext uri="{FF2B5EF4-FFF2-40B4-BE49-F238E27FC236}">
                <a16:creationId xmlns:a16="http://schemas.microsoft.com/office/drawing/2014/main" id="{5067AFC3-D99C-6B10-205C-4E0FE43207F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9229534" y="1811111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38">
            <a:extLst>
              <a:ext uri="{FF2B5EF4-FFF2-40B4-BE49-F238E27FC236}">
                <a16:creationId xmlns:a16="http://schemas.microsoft.com/office/drawing/2014/main" id="{218849A8-3E76-6CB2-88F7-D84FB89F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28" y="199731"/>
            <a:ext cx="1417135" cy="3255163"/>
          </a:xfrm>
          <a:prstGeom prst="rect">
            <a:avLst/>
          </a:prstGeom>
        </p:spPr>
      </p:pic>
      <p:grpSp>
        <p:nvGrpSpPr>
          <p:cNvPr id="6" name="组合 51">
            <a:extLst>
              <a:ext uri="{FF2B5EF4-FFF2-40B4-BE49-F238E27FC236}">
                <a16:creationId xmlns:a16="http://schemas.microsoft.com/office/drawing/2014/main" id="{46D8EF42-929D-1C9B-D5E0-2E39A2609BA9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811F2F04-1D1B-BC73-3198-A7E87DEA06EF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9431BD1C-CBE6-CB6A-647C-B6EAD34404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1894EAC7-B29E-60B9-B0C0-2867D71F167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E324443-3599-BFCF-80AA-3B4D40CCBE93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FC6D91B0-AF25-0DA9-B059-7D33C428649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AC9454A6-1635-3337-9289-8A2AD1F500D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FCC826F2-A1DC-A892-8F4C-47DEE86A674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cloud-sky-storm_13919">
              <a:extLst>
                <a:ext uri="{FF2B5EF4-FFF2-40B4-BE49-F238E27FC236}">
                  <a16:creationId xmlns:a16="http://schemas.microsoft.com/office/drawing/2014/main" id="{3671905D-4444-F486-B318-60D267C247F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cloud-sky-storm_13919">
              <a:extLst>
                <a:ext uri="{FF2B5EF4-FFF2-40B4-BE49-F238E27FC236}">
                  <a16:creationId xmlns:a16="http://schemas.microsoft.com/office/drawing/2014/main" id="{3B046A87-CA1D-2937-65B2-84DB7FA0A8DC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paint-palette-and-brush_27557">
            <a:extLst>
              <a:ext uri="{FF2B5EF4-FFF2-40B4-BE49-F238E27FC236}">
                <a16:creationId xmlns:a16="http://schemas.microsoft.com/office/drawing/2014/main" id="{25A0FDF8-9380-DEAE-69D3-AE496FA048C9}"/>
              </a:ext>
            </a:extLst>
          </p:cNvPr>
          <p:cNvSpPr>
            <a:spLocks noChangeAspect="1"/>
          </p:cNvSpPr>
          <p:nvPr/>
        </p:nvSpPr>
        <p:spPr bwMode="auto">
          <a:xfrm>
            <a:off x="466886" y="516354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paint-palette-and-brush_27557">
            <a:extLst>
              <a:ext uri="{FF2B5EF4-FFF2-40B4-BE49-F238E27FC236}">
                <a16:creationId xmlns:a16="http://schemas.microsoft.com/office/drawing/2014/main" id="{54F71652-2D7E-B202-8001-4E5615082A68}"/>
              </a:ext>
            </a:extLst>
          </p:cNvPr>
          <p:cNvSpPr>
            <a:spLocks noChangeAspect="1"/>
          </p:cNvSpPr>
          <p:nvPr/>
        </p:nvSpPr>
        <p:spPr bwMode="auto">
          <a:xfrm>
            <a:off x="8523260" y="1017256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片 39">
            <a:extLst>
              <a:ext uri="{FF2B5EF4-FFF2-40B4-BE49-F238E27FC236}">
                <a16:creationId xmlns:a16="http://schemas.microsoft.com/office/drawing/2014/main" id="{1FFAFBB9-86DB-B2B2-0EE7-02298D93E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6324945" y="3581957"/>
            <a:ext cx="6252643" cy="4025449"/>
          </a:xfrm>
          <a:prstGeom prst="rect">
            <a:avLst/>
          </a:prstGeom>
        </p:spPr>
      </p:pic>
      <p:sp>
        <p:nvSpPr>
          <p:cNvPr id="22" name="fountain-pen-close-up_16941">
            <a:extLst>
              <a:ext uri="{FF2B5EF4-FFF2-40B4-BE49-F238E27FC236}">
                <a16:creationId xmlns:a16="http://schemas.microsoft.com/office/drawing/2014/main" id="{1DBF2E80-349A-80E0-3E21-34DD676E0D7F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387106" y="1363022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ountain-pen-close-up_16941">
            <a:extLst>
              <a:ext uri="{FF2B5EF4-FFF2-40B4-BE49-F238E27FC236}">
                <a16:creationId xmlns:a16="http://schemas.microsoft.com/office/drawing/2014/main" id="{085A743A-A161-3CF8-25CA-DF5B985FE8A4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11239947" y="378135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ountain-pen-close-up_16941">
            <a:extLst>
              <a:ext uri="{FF2B5EF4-FFF2-40B4-BE49-F238E27FC236}">
                <a16:creationId xmlns:a16="http://schemas.microsoft.com/office/drawing/2014/main" id="{CEFC7758-1816-7F4B-77B6-A16B73EDEC90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4067794" y="568522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ruler_151545">
            <a:extLst>
              <a:ext uri="{FF2B5EF4-FFF2-40B4-BE49-F238E27FC236}">
                <a16:creationId xmlns:a16="http://schemas.microsoft.com/office/drawing/2014/main" id="{7B68E90D-A987-8F60-1C4E-65AA4350EF23}"/>
              </a:ext>
            </a:extLst>
          </p:cNvPr>
          <p:cNvSpPr>
            <a:spLocks noChangeAspect="1"/>
          </p:cNvSpPr>
          <p:nvPr/>
        </p:nvSpPr>
        <p:spPr bwMode="auto">
          <a:xfrm>
            <a:off x="10752339" y="6079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ruler_151545">
            <a:extLst>
              <a:ext uri="{FF2B5EF4-FFF2-40B4-BE49-F238E27FC236}">
                <a16:creationId xmlns:a16="http://schemas.microsoft.com/office/drawing/2014/main" id="{3FF45C00-EAF7-8EC3-CFE6-E4BD85290497}"/>
              </a:ext>
            </a:extLst>
          </p:cNvPr>
          <p:cNvSpPr>
            <a:spLocks noChangeAspect="1"/>
          </p:cNvSpPr>
          <p:nvPr/>
        </p:nvSpPr>
        <p:spPr bwMode="auto">
          <a:xfrm>
            <a:off x="2293771" y="1339166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ruler_151545">
            <a:extLst>
              <a:ext uri="{FF2B5EF4-FFF2-40B4-BE49-F238E27FC236}">
                <a16:creationId xmlns:a16="http://schemas.microsoft.com/office/drawing/2014/main" id="{88F0B5C2-EC38-8F34-722D-B6A491098BDF}"/>
              </a:ext>
            </a:extLst>
          </p:cNvPr>
          <p:cNvSpPr>
            <a:spLocks noChangeAspect="1"/>
          </p:cNvSpPr>
          <p:nvPr/>
        </p:nvSpPr>
        <p:spPr bwMode="auto">
          <a:xfrm>
            <a:off x="1718468" y="37813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966CD5F3-BF85-26A1-AE4C-8047B03F9855}"/>
              </a:ext>
            </a:extLst>
          </p:cNvPr>
          <p:cNvSpPr>
            <a:spLocks noChangeAspect="1"/>
          </p:cNvSpPr>
          <p:nvPr/>
        </p:nvSpPr>
        <p:spPr bwMode="auto">
          <a:xfrm rot="16593153" flipV="1">
            <a:off x="634717" y="2644031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paper-aeroplane-shape_18344">
            <a:extLst>
              <a:ext uri="{FF2B5EF4-FFF2-40B4-BE49-F238E27FC236}">
                <a16:creationId xmlns:a16="http://schemas.microsoft.com/office/drawing/2014/main" id="{AC0281E2-3DE7-98F3-AEAE-871610A52C3B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541384" y="81145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paper-aeroplane-shape_18344">
            <a:extLst>
              <a:ext uri="{FF2B5EF4-FFF2-40B4-BE49-F238E27FC236}">
                <a16:creationId xmlns:a16="http://schemas.microsoft.com/office/drawing/2014/main" id="{D2A8901C-6A5D-49BA-8496-E3CC64702F33}"/>
              </a:ext>
            </a:extLst>
          </p:cNvPr>
          <p:cNvSpPr>
            <a:spLocks noChangeAspect="1"/>
          </p:cNvSpPr>
          <p:nvPr/>
        </p:nvSpPr>
        <p:spPr bwMode="auto">
          <a:xfrm rot="9420948" flipV="1">
            <a:off x="10656633" y="313694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30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286137" y="16298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8166A-0B19-C4F8-42D8-990934D29A98}"/>
              </a:ext>
            </a:extLst>
          </p:cNvPr>
          <p:cNvSpPr txBox="1"/>
          <p:nvPr/>
        </p:nvSpPr>
        <p:spPr>
          <a:xfrm>
            <a:off x="460198" y="495794"/>
            <a:ext cx="11271603" cy="3539430"/>
          </a:xfrm>
          <a:prstGeom prst="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ùng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 ngữ để diễn đạt lại những câu văn dưới đây cho sinh động, gợi cảm:</a:t>
            </a:r>
            <a:br>
              <a:rPr lang="vi-VN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biển lúa vàng vây quanh em, hương lúa chín thoang thoảng đâu đây.</a:t>
            </a:r>
            <a:b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Xa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những ngọn núi nhấp nhô, mấy ngôi nhà thấp thoáng, vài cánh chim chiều bay lững thững về tổ.</a:t>
            </a:r>
            <a:b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Dòng sông quê tôi đáng yêu biết bao.</a:t>
            </a:r>
            <a:b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Những cánh cỏ trắng muốt tung tăng trên đồng lúa chín.</a:t>
            </a:r>
            <a:b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Những chuyển xe qua tấp nập trên đường.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4B674235-D1F4-1D91-569B-64883B2ECF48}"/>
              </a:ext>
            </a:extLst>
          </p:cNvPr>
          <p:cNvGrpSpPr/>
          <p:nvPr/>
        </p:nvGrpSpPr>
        <p:grpSpPr>
          <a:xfrm>
            <a:off x="9579346" y="4617284"/>
            <a:ext cx="2033094" cy="1562237"/>
            <a:chOff x="9560468" y="66231"/>
            <a:chExt cx="2033094" cy="1562237"/>
          </a:xfrm>
        </p:grpSpPr>
        <p:grpSp>
          <p:nvGrpSpPr>
            <p:cNvPr id="6" name="组合 57">
              <a:extLst>
                <a:ext uri="{FF2B5EF4-FFF2-40B4-BE49-F238E27FC236}">
                  <a16:creationId xmlns:a16="http://schemas.microsoft.com/office/drawing/2014/main" id="{60632211-7681-D71B-4F2D-97203E86535F}"/>
                </a:ext>
              </a:extLst>
            </p:cNvPr>
            <p:cNvGrpSpPr/>
            <p:nvPr/>
          </p:nvGrpSpPr>
          <p:grpSpPr>
            <a:xfrm>
              <a:off x="9560468" y="66231"/>
              <a:ext cx="2033094" cy="1562237"/>
              <a:chOff x="2671537" y="159883"/>
              <a:chExt cx="6927843" cy="5323380"/>
            </a:xfrm>
          </p:grpSpPr>
          <p:grpSp>
            <p:nvGrpSpPr>
              <p:cNvPr id="8" name="组合 58">
                <a:extLst>
                  <a:ext uri="{FF2B5EF4-FFF2-40B4-BE49-F238E27FC236}">
                    <a16:creationId xmlns:a16="http://schemas.microsoft.com/office/drawing/2014/main" id="{9E7F8F5B-AD43-462C-99BD-CB0AC7F0FD4F}"/>
                  </a:ext>
                </a:extLst>
              </p:cNvPr>
              <p:cNvGrpSpPr/>
              <p:nvPr/>
            </p:nvGrpSpPr>
            <p:grpSpPr>
              <a:xfrm>
                <a:off x="2671537" y="1310108"/>
                <a:ext cx="6927843" cy="4173155"/>
                <a:chOff x="3581729" y="1730706"/>
                <a:chExt cx="4882296" cy="2940970"/>
              </a:xfrm>
              <a:solidFill>
                <a:schemeClr val="bg1"/>
              </a:solidFill>
            </p:grpSpPr>
            <p:sp>
              <p:nvSpPr>
                <p:cNvPr id="10" name="cloud-alone_17471">
                  <a:extLst>
                    <a:ext uri="{FF2B5EF4-FFF2-40B4-BE49-F238E27FC236}">
                      <a16:creationId xmlns:a16="http://schemas.microsoft.com/office/drawing/2014/main" id="{6FA64801-B905-8A26-C1E8-E030E3AEC0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81729" y="1730706"/>
                  <a:ext cx="4882296" cy="2940970"/>
                </a:xfrm>
                <a:custGeom>
                  <a:avLst/>
                  <a:gdLst>
                    <a:gd name="T0" fmla="*/ 372171 w 604011"/>
                    <a:gd name="T1" fmla="*/ 372171 w 604011"/>
                    <a:gd name="T2" fmla="*/ 372171 w 604011"/>
                    <a:gd name="T3" fmla="*/ 372171 w 604011"/>
                    <a:gd name="T4" fmla="*/ 372171 w 604011"/>
                    <a:gd name="T5" fmla="*/ 372171 w 604011"/>
                    <a:gd name="T6" fmla="*/ 372171 w 604011"/>
                    <a:gd name="T7" fmla="*/ 372171 w 604011"/>
                    <a:gd name="T8" fmla="*/ 372171 w 604011"/>
                    <a:gd name="T9" fmla="*/ 372171 w 604011"/>
                    <a:gd name="T10" fmla="*/ 372171 w 604011"/>
                    <a:gd name="T11" fmla="*/ 372171 w 604011"/>
                    <a:gd name="T12" fmla="*/ 372171 w 604011"/>
                    <a:gd name="T13" fmla="*/ 372171 w 604011"/>
                    <a:gd name="T14" fmla="*/ 372171 w 604011"/>
                    <a:gd name="T15" fmla="*/ 372171 w 604011"/>
                    <a:gd name="T16" fmla="*/ 372171 w 604011"/>
                    <a:gd name="T17" fmla="*/ 372171 w 604011"/>
                    <a:gd name="T18" fmla="*/ 372171 w 604011"/>
                    <a:gd name="T19" fmla="*/ 372171 w 604011"/>
                    <a:gd name="T20" fmla="*/ 372171 w 604011"/>
                    <a:gd name="T21" fmla="*/ 372171 w 604011"/>
                    <a:gd name="T22" fmla="*/ 372171 w 604011"/>
                    <a:gd name="T23" fmla="*/ 372171 w 604011"/>
                    <a:gd name="T24" fmla="*/ 372171 w 604011"/>
                    <a:gd name="T25" fmla="*/ 372171 w 604011"/>
                    <a:gd name="T26" fmla="*/ 372171 w 604011"/>
                    <a:gd name="T27" fmla="*/ 372171 w 604011"/>
                    <a:gd name="T28" fmla="*/ 372171 w 604011"/>
                    <a:gd name="T29" fmla="*/ 372171 w 6040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46" h="4656">
                      <a:moveTo>
                        <a:pt x="3439" y="4656"/>
                      </a:moveTo>
                      <a:cubicBezTo>
                        <a:pt x="2908" y="4656"/>
                        <a:pt x="2402" y="4450"/>
                        <a:pt x="2023" y="4085"/>
                      </a:cubicBezTo>
                      <a:cubicBezTo>
                        <a:pt x="1840" y="4168"/>
                        <a:pt x="1640" y="4211"/>
                        <a:pt x="1436" y="4211"/>
                      </a:cubicBezTo>
                      <a:cubicBezTo>
                        <a:pt x="644" y="4211"/>
                        <a:pt x="0" y="3567"/>
                        <a:pt x="0" y="2775"/>
                      </a:cubicBezTo>
                      <a:cubicBezTo>
                        <a:pt x="0" y="2170"/>
                        <a:pt x="372" y="1643"/>
                        <a:pt x="925" y="1434"/>
                      </a:cubicBezTo>
                      <a:cubicBezTo>
                        <a:pt x="986" y="633"/>
                        <a:pt x="1658" y="0"/>
                        <a:pt x="2474" y="0"/>
                      </a:cubicBezTo>
                      <a:cubicBezTo>
                        <a:pt x="2949" y="0"/>
                        <a:pt x="3394" y="216"/>
                        <a:pt x="3688" y="584"/>
                      </a:cubicBezTo>
                      <a:lnTo>
                        <a:pt x="3928" y="629"/>
                      </a:lnTo>
                      <a:cubicBezTo>
                        <a:pt x="3933" y="630"/>
                        <a:pt x="3938" y="631"/>
                        <a:pt x="3943" y="632"/>
                      </a:cubicBezTo>
                      <a:cubicBezTo>
                        <a:pt x="4316" y="727"/>
                        <a:pt x="4648" y="920"/>
                        <a:pt x="4911" y="1196"/>
                      </a:cubicBezTo>
                      <a:cubicBezTo>
                        <a:pt x="4979" y="1186"/>
                        <a:pt x="5047" y="1181"/>
                        <a:pt x="5115" y="1181"/>
                      </a:cubicBezTo>
                      <a:cubicBezTo>
                        <a:pt x="5904" y="1181"/>
                        <a:pt x="6546" y="1823"/>
                        <a:pt x="6546" y="2612"/>
                      </a:cubicBezTo>
                      <a:cubicBezTo>
                        <a:pt x="6546" y="3401"/>
                        <a:pt x="5904" y="4043"/>
                        <a:pt x="5115" y="4043"/>
                      </a:cubicBezTo>
                      <a:cubicBezTo>
                        <a:pt x="5047" y="4043"/>
                        <a:pt x="4979" y="4038"/>
                        <a:pt x="4911" y="4028"/>
                      </a:cubicBezTo>
                      <a:cubicBezTo>
                        <a:pt x="4527" y="4429"/>
                        <a:pt x="3998" y="4656"/>
                        <a:pt x="3439" y="4656"/>
                      </a:cubicBezTo>
                      <a:close/>
                    </a:path>
                  </a:pathLst>
                </a:custGeom>
                <a:grpFill/>
                <a:ln w="57150">
                  <a:solidFill>
                    <a:srgbClr val="195B5A"/>
                  </a:solidFill>
                </a:ln>
                <a:effectLst>
                  <a:outerShdw blurRad="203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cloud-alone_17471">
                  <a:extLst>
                    <a:ext uri="{FF2B5EF4-FFF2-40B4-BE49-F238E27FC236}">
                      <a16:creationId xmlns:a16="http://schemas.microsoft.com/office/drawing/2014/main" id="{C082CE9B-4E5B-1CBA-4229-C50AFFBC48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92837" y="1867866"/>
                  <a:ext cx="4677577" cy="2721647"/>
                </a:xfrm>
                <a:custGeom>
                  <a:avLst/>
                  <a:gdLst>
                    <a:gd name="T0" fmla="*/ 372171 w 604011"/>
                    <a:gd name="T1" fmla="*/ 372171 w 604011"/>
                    <a:gd name="T2" fmla="*/ 372171 w 604011"/>
                    <a:gd name="T3" fmla="*/ 372171 w 604011"/>
                    <a:gd name="T4" fmla="*/ 372171 w 604011"/>
                    <a:gd name="T5" fmla="*/ 372171 w 604011"/>
                    <a:gd name="T6" fmla="*/ 372171 w 604011"/>
                    <a:gd name="T7" fmla="*/ 372171 w 604011"/>
                    <a:gd name="T8" fmla="*/ 372171 w 604011"/>
                    <a:gd name="T9" fmla="*/ 372171 w 604011"/>
                    <a:gd name="T10" fmla="*/ 372171 w 604011"/>
                    <a:gd name="T11" fmla="*/ 372171 w 604011"/>
                    <a:gd name="T12" fmla="*/ 372171 w 604011"/>
                    <a:gd name="T13" fmla="*/ 372171 w 604011"/>
                    <a:gd name="T14" fmla="*/ 372171 w 604011"/>
                    <a:gd name="T15" fmla="*/ 372171 w 604011"/>
                    <a:gd name="T16" fmla="*/ 372171 w 604011"/>
                    <a:gd name="T17" fmla="*/ 372171 w 604011"/>
                    <a:gd name="T18" fmla="*/ 372171 w 604011"/>
                    <a:gd name="T19" fmla="*/ 372171 w 604011"/>
                    <a:gd name="T20" fmla="*/ 372171 w 604011"/>
                    <a:gd name="T21" fmla="*/ 372171 w 604011"/>
                    <a:gd name="T22" fmla="*/ 372171 w 604011"/>
                    <a:gd name="T23" fmla="*/ 372171 w 604011"/>
                    <a:gd name="T24" fmla="*/ 372171 w 604011"/>
                    <a:gd name="T25" fmla="*/ 372171 w 604011"/>
                    <a:gd name="T26" fmla="*/ 372171 w 604011"/>
                    <a:gd name="T27" fmla="*/ 372171 w 604011"/>
                    <a:gd name="T28" fmla="*/ 372171 w 604011"/>
                    <a:gd name="T29" fmla="*/ 372171 w 6040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46" h="4656">
                      <a:moveTo>
                        <a:pt x="3439" y="4656"/>
                      </a:moveTo>
                      <a:cubicBezTo>
                        <a:pt x="2908" y="4656"/>
                        <a:pt x="2402" y="4450"/>
                        <a:pt x="2023" y="4085"/>
                      </a:cubicBezTo>
                      <a:cubicBezTo>
                        <a:pt x="1840" y="4168"/>
                        <a:pt x="1640" y="4211"/>
                        <a:pt x="1436" y="4211"/>
                      </a:cubicBezTo>
                      <a:cubicBezTo>
                        <a:pt x="644" y="4211"/>
                        <a:pt x="0" y="3567"/>
                        <a:pt x="0" y="2775"/>
                      </a:cubicBezTo>
                      <a:cubicBezTo>
                        <a:pt x="0" y="2170"/>
                        <a:pt x="372" y="1643"/>
                        <a:pt x="925" y="1434"/>
                      </a:cubicBezTo>
                      <a:cubicBezTo>
                        <a:pt x="986" y="633"/>
                        <a:pt x="1658" y="0"/>
                        <a:pt x="2474" y="0"/>
                      </a:cubicBezTo>
                      <a:cubicBezTo>
                        <a:pt x="2949" y="0"/>
                        <a:pt x="3394" y="216"/>
                        <a:pt x="3688" y="584"/>
                      </a:cubicBezTo>
                      <a:lnTo>
                        <a:pt x="3928" y="629"/>
                      </a:lnTo>
                      <a:cubicBezTo>
                        <a:pt x="3933" y="630"/>
                        <a:pt x="3938" y="631"/>
                        <a:pt x="3943" y="632"/>
                      </a:cubicBezTo>
                      <a:cubicBezTo>
                        <a:pt x="4316" y="727"/>
                        <a:pt x="4648" y="920"/>
                        <a:pt x="4911" y="1196"/>
                      </a:cubicBezTo>
                      <a:cubicBezTo>
                        <a:pt x="4979" y="1186"/>
                        <a:pt x="5047" y="1181"/>
                        <a:pt x="5115" y="1181"/>
                      </a:cubicBezTo>
                      <a:cubicBezTo>
                        <a:pt x="5904" y="1181"/>
                        <a:pt x="6546" y="1823"/>
                        <a:pt x="6546" y="2612"/>
                      </a:cubicBezTo>
                      <a:cubicBezTo>
                        <a:pt x="6546" y="3401"/>
                        <a:pt x="5904" y="4043"/>
                        <a:pt x="5115" y="4043"/>
                      </a:cubicBezTo>
                      <a:cubicBezTo>
                        <a:pt x="5047" y="4043"/>
                        <a:pt x="4979" y="4038"/>
                        <a:pt x="4911" y="4028"/>
                      </a:cubicBezTo>
                      <a:cubicBezTo>
                        <a:pt x="4527" y="4429"/>
                        <a:pt x="3998" y="4656"/>
                        <a:pt x="3439" y="4656"/>
                      </a:cubicBezTo>
                      <a:close/>
                    </a:path>
                  </a:pathLst>
                </a:custGeom>
                <a:grpFill/>
                <a:ln w="28575">
                  <a:solidFill>
                    <a:srgbClr val="195B5A"/>
                  </a:solidFill>
                  <a:prstDash val="sysDot"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9" name="图片 59">
                <a:extLst>
                  <a:ext uri="{FF2B5EF4-FFF2-40B4-BE49-F238E27FC236}">
                    <a16:creationId xmlns:a16="http://schemas.microsoft.com/office/drawing/2014/main" id="{DFE518C0-6ED8-E692-D8D8-5875C5197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29966" y="159883"/>
                <a:ext cx="1118618" cy="256946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2" name="prize-badge-with-star-and-ribbon_822">
              <a:extLst>
                <a:ext uri="{FF2B5EF4-FFF2-40B4-BE49-F238E27FC236}">
                  <a16:creationId xmlns:a16="http://schemas.microsoft.com/office/drawing/2014/main" id="{0256A54B-D8C1-A070-AE0B-F6401166F5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88956" y="766894"/>
              <a:ext cx="493001" cy="609685"/>
            </a:xfrm>
            <a:custGeom>
              <a:avLst/>
              <a:gdLst>
                <a:gd name="connsiteX0" fmla="*/ 376707 w 465255"/>
                <a:gd name="connsiteY0" fmla="*/ 359911 h 575372"/>
                <a:gd name="connsiteX1" fmla="*/ 465255 w 465255"/>
                <a:gd name="connsiteY1" fmla="*/ 521967 h 575372"/>
                <a:gd name="connsiteX2" fmla="*/ 396999 w 465255"/>
                <a:gd name="connsiteY2" fmla="*/ 512759 h 575372"/>
                <a:gd name="connsiteX3" fmla="*/ 373018 w 465255"/>
                <a:gd name="connsiteY3" fmla="*/ 575372 h 575372"/>
                <a:gd name="connsiteX4" fmla="*/ 275246 w 465255"/>
                <a:gd name="connsiteY4" fmla="*/ 407791 h 575372"/>
                <a:gd name="connsiteX5" fmla="*/ 312141 w 465255"/>
                <a:gd name="connsiteY5" fmla="*/ 393059 h 575372"/>
                <a:gd name="connsiteX6" fmla="*/ 376707 w 465255"/>
                <a:gd name="connsiteY6" fmla="*/ 359911 h 575372"/>
                <a:gd name="connsiteX7" fmla="*/ 86735 w 465255"/>
                <a:gd name="connsiteY7" fmla="*/ 352512 h 575372"/>
                <a:gd name="connsiteX8" fmla="*/ 112571 w 465255"/>
                <a:gd name="connsiteY8" fmla="*/ 363570 h 575372"/>
                <a:gd name="connsiteX9" fmla="*/ 188233 w 465255"/>
                <a:gd name="connsiteY9" fmla="*/ 405957 h 575372"/>
                <a:gd name="connsiteX10" fmla="*/ 107034 w 465255"/>
                <a:gd name="connsiteY10" fmla="*/ 571821 h 575372"/>
                <a:gd name="connsiteX11" fmla="*/ 70126 w 465255"/>
                <a:gd name="connsiteY11" fmla="*/ 514690 h 575372"/>
                <a:gd name="connsiteX12" fmla="*/ 0 w 465255"/>
                <a:gd name="connsiteY12" fmla="*/ 522062 h 575372"/>
                <a:gd name="connsiteX13" fmla="*/ 232628 w 465255"/>
                <a:gd name="connsiteY13" fmla="*/ 121956 h 575372"/>
                <a:gd name="connsiteX14" fmla="*/ 256629 w 465255"/>
                <a:gd name="connsiteY14" fmla="*/ 169858 h 575372"/>
                <a:gd name="connsiteX15" fmla="*/ 310170 w 465255"/>
                <a:gd name="connsiteY15" fmla="*/ 177227 h 575372"/>
                <a:gd name="connsiteX16" fmla="*/ 271399 w 465255"/>
                <a:gd name="connsiteY16" fmla="*/ 215917 h 575372"/>
                <a:gd name="connsiteX17" fmla="*/ 280630 w 465255"/>
                <a:gd name="connsiteY17" fmla="*/ 269346 h 575372"/>
                <a:gd name="connsiteX18" fmla="*/ 232628 w 465255"/>
                <a:gd name="connsiteY18" fmla="*/ 243553 h 575372"/>
                <a:gd name="connsiteX19" fmla="*/ 184625 w 465255"/>
                <a:gd name="connsiteY19" fmla="*/ 269346 h 575372"/>
                <a:gd name="connsiteX20" fmla="*/ 193856 w 465255"/>
                <a:gd name="connsiteY20" fmla="*/ 215917 h 575372"/>
                <a:gd name="connsiteX21" fmla="*/ 155085 w 465255"/>
                <a:gd name="connsiteY21" fmla="*/ 177227 h 575372"/>
                <a:gd name="connsiteX22" fmla="*/ 208626 w 465255"/>
                <a:gd name="connsiteY22" fmla="*/ 169858 h 575372"/>
                <a:gd name="connsiteX23" fmla="*/ 232663 w 465255"/>
                <a:gd name="connsiteY23" fmla="*/ 81359 h 575372"/>
                <a:gd name="connsiteX24" fmla="*/ 118167 w 465255"/>
                <a:gd name="connsiteY24" fmla="*/ 195685 h 575372"/>
                <a:gd name="connsiteX25" fmla="*/ 232663 w 465255"/>
                <a:gd name="connsiteY25" fmla="*/ 310011 h 575372"/>
                <a:gd name="connsiteX26" fmla="*/ 347159 w 465255"/>
                <a:gd name="connsiteY26" fmla="*/ 195685 h 575372"/>
                <a:gd name="connsiteX27" fmla="*/ 232663 w 465255"/>
                <a:gd name="connsiteY27" fmla="*/ 81359 h 575372"/>
                <a:gd name="connsiteX28" fmla="*/ 180032 w 465255"/>
                <a:gd name="connsiteY28" fmla="*/ 916 h 575372"/>
                <a:gd name="connsiteX29" fmla="*/ 204962 w 465255"/>
                <a:gd name="connsiteY29" fmla="*/ 5756 h 575372"/>
                <a:gd name="connsiteX30" fmla="*/ 260364 w 465255"/>
                <a:gd name="connsiteY30" fmla="*/ 5756 h 575372"/>
                <a:gd name="connsiteX31" fmla="*/ 302838 w 465255"/>
                <a:gd name="connsiteY31" fmla="*/ 16820 h 575372"/>
                <a:gd name="connsiteX32" fmla="*/ 350852 w 465255"/>
                <a:gd name="connsiteY32" fmla="*/ 44479 h 575372"/>
                <a:gd name="connsiteX33" fmla="*/ 384093 w 465255"/>
                <a:gd name="connsiteY33" fmla="*/ 77671 h 575372"/>
                <a:gd name="connsiteX34" fmla="*/ 409947 w 465255"/>
                <a:gd name="connsiteY34" fmla="*/ 123770 h 575372"/>
                <a:gd name="connsiteX35" fmla="*/ 422874 w 465255"/>
                <a:gd name="connsiteY35" fmla="*/ 168025 h 575372"/>
                <a:gd name="connsiteX36" fmla="*/ 422874 w 465255"/>
                <a:gd name="connsiteY36" fmla="*/ 223345 h 575372"/>
                <a:gd name="connsiteX37" fmla="*/ 409947 w 465255"/>
                <a:gd name="connsiteY37" fmla="*/ 265756 h 575372"/>
                <a:gd name="connsiteX38" fmla="*/ 384093 w 465255"/>
                <a:gd name="connsiteY38" fmla="*/ 313699 h 575372"/>
                <a:gd name="connsiteX39" fmla="*/ 350852 w 465255"/>
                <a:gd name="connsiteY39" fmla="*/ 346891 h 575372"/>
                <a:gd name="connsiteX40" fmla="*/ 302838 w 465255"/>
                <a:gd name="connsiteY40" fmla="*/ 372706 h 575372"/>
                <a:gd name="connsiteX41" fmla="*/ 260364 w 465255"/>
                <a:gd name="connsiteY41" fmla="*/ 385614 h 575372"/>
                <a:gd name="connsiteX42" fmla="*/ 204962 w 465255"/>
                <a:gd name="connsiteY42" fmla="*/ 385614 h 575372"/>
                <a:gd name="connsiteX43" fmla="*/ 160641 w 465255"/>
                <a:gd name="connsiteY43" fmla="*/ 372706 h 575372"/>
                <a:gd name="connsiteX44" fmla="*/ 114474 w 465255"/>
                <a:gd name="connsiteY44" fmla="*/ 346891 h 575372"/>
                <a:gd name="connsiteX45" fmla="*/ 81233 w 465255"/>
                <a:gd name="connsiteY45" fmla="*/ 313699 h 575372"/>
                <a:gd name="connsiteX46" fmla="*/ 53532 w 465255"/>
                <a:gd name="connsiteY46" fmla="*/ 265756 h 575372"/>
                <a:gd name="connsiteX47" fmla="*/ 42452 w 465255"/>
                <a:gd name="connsiteY47" fmla="*/ 223345 h 575372"/>
                <a:gd name="connsiteX48" fmla="*/ 42452 w 465255"/>
                <a:gd name="connsiteY48" fmla="*/ 168025 h 575372"/>
                <a:gd name="connsiteX49" fmla="*/ 53532 w 465255"/>
                <a:gd name="connsiteY49" fmla="*/ 123770 h 575372"/>
                <a:gd name="connsiteX50" fmla="*/ 81233 w 465255"/>
                <a:gd name="connsiteY50" fmla="*/ 77671 h 575372"/>
                <a:gd name="connsiteX51" fmla="*/ 114474 w 465255"/>
                <a:gd name="connsiteY51" fmla="*/ 44479 h 575372"/>
                <a:gd name="connsiteX52" fmla="*/ 160641 w 465255"/>
                <a:gd name="connsiteY52" fmla="*/ 16820 h 575372"/>
                <a:gd name="connsiteX53" fmla="*/ 180032 w 465255"/>
                <a:gd name="connsiteY53" fmla="*/ 916 h 5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65255" h="575372">
                  <a:moveTo>
                    <a:pt x="376707" y="359911"/>
                  </a:moveTo>
                  <a:lnTo>
                    <a:pt x="465255" y="521967"/>
                  </a:lnTo>
                  <a:lnTo>
                    <a:pt x="396999" y="512759"/>
                  </a:lnTo>
                  <a:lnTo>
                    <a:pt x="373018" y="575372"/>
                  </a:lnTo>
                  <a:lnTo>
                    <a:pt x="275246" y="407791"/>
                  </a:lnTo>
                  <a:cubicBezTo>
                    <a:pt x="275246" y="407791"/>
                    <a:pt x="295538" y="411474"/>
                    <a:pt x="312141" y="393059"/>
                  </a:cubicBezTo>
                  <a:cubicBezTo>
                    <a:pt x="326899" y="382010"/>
                    <a:pt x="313986" y="365436"/>
                    <a:pt x="376707" y="359911"/>
                  </a:cubicBezTo>
                  <a:close/>
                  <a:moveTo>
                    <a:pt x="86735" y="352512"/>
                  </a:moveTo>
                  <a:cubicBezTo>
                    <a:pt x="86735" y="352512"/>
                    <a:pt x="90426" y="363570"/>
                    <a:pt x="112571" y="363570"/>
                  </a:cubicBezTo>
                  <a:cubicBezTo>
                    <a:pt x="162397" y="363570"/>
                    <a:pt x="145788" y="405957"/>
                    <a:pt x="188233" y="405957"/>
                  </a:cubicBezTo>
                  <a:cubicBezTo>
                    <a:pt x="188233" y="405957"/>
                    <a:pt x="107034" y="571821"/>
                    <a:pt x="107034" y="571821"/>
                  </a:cubicBezTo>
                  <a:lnTo>
                    <a:pt x="70126" y="514690"/>
                  </a:lnTo>
                  <a:lnTo>
                    <a:pt x="0" y="522062"/>
                  </a:lnTo>
                  <a:close/>
                  <a:moveTo>
                    <a:pt x="232628" y="121956"/>
                  </a:moveTo>
                  <a:lnTo>
                    <a:pt x="256629" y="169858"/>
                  </a:lnTo>
                  <a:lnTo>
                    <a:pt x="310170" y="177227"/>
                  </a:lnTo>
                  <a:lnTo>
                    <a:pt x="271399" y="215917"/>
                  </a:lnTo>
                  <a:lnTo>
                    <a:pt x="280630" y="269346"/>
                  </a:lnTo>
                  <a:lnTo>
                    <a:pt x="232628" y="243553"/>
                  </a:lnTo>
                  <a:lnTo>
                    <a:pt x="184625" y="269346"/>
                  </a:lnTo>
                  <a:lnTo>
                    <a:pt x="193856" y="215917"/>
                  </a:lnTo>
                  <a:lnTo>
                    <a:pt x="155085" y="177227"/>
                  </a:lnTo>
                  <a:lnTo>
                    <a:pt x="208626" y="169858"/>
                  </a:lnTo>
                  <a:close/>
                  <a:moveTo>
                    <a:pt x="232663" y="81359"/>
                  </a:moveTo>
                  <a:cubicBezTo>
                    <a:pt x="168028" y="81359"/>
                    <a:pt x="118167" y="131146"/>
                    <a:pt x="118167" y="195685"/>
                  </a:cubicBezTo>
                  <a:cubicBezTo>
                    <a:pt x="118167" y="258380"/>
                    <a:pt x="168028" y="310011"/>
                    <a:pt x="232663" y="310011"/>
                  </a:cubicBezTo>
                  <a:cubicBezTo>
                    <a:pt x="295451" y="310011"/>
                    <a:pt x="347159" y="258380"/>
                    <a:pt x="347159" y="195685"/>
                  </a:cubicBezTo>
                  <a:cubicBezTo>
                    <a:pt x="347159" y="131146"/>
                    <a:pt x="295451" y="81359"/>
                    <a:pt x="232663" y="81359"/>
                  </a:cubicBezTo>
                  <a:close/>
                  <a:moveTo>
                    <a:pt x="180032" y="916"/>
                  </a:moveTo>
                  <a:cubicBezTo>
                    <a:pt x="187419" y="-1159"/>
                    <a:pt x="195729" y="224"/>
                    <a:pt x="204962" y="5756"/>
                  </a:cubicBezTo>
                  <a:cubicBezTo>
                    <a:pt x="223429" y="16820"/>
                    <a:pt x="241897" y="16820"/>
                    <a:pt x="260364" y="5756"/>
                  </a:cubicBezTo>
                  <a:cubicBezTo>
                    <a:pt x="278831" y="-5308"/>
                    <a:pt x="293604" y="224"/>
                    <a:pt x="302838" y="16820"/>
                  </a:cubicBezTo>
                  <a:cubicBezTo>
                    <a:pt x="313918" y="35259"/>
                    <a:pt x="330538" y="44479"/>
                    <a:pt x="350852" y="44479"/>
                  </a:cubicBezTo>
                  <a:cubicBezTo>
                    <a:pt x="373013" y="44479"/>
                    <a:pt x="382246" y="55543"/>
                    <a:pt x="384093" y="77671"/>
                  </a:cubicBezTo>
                  <a:cubicBezTo>
                    <a:pt x="384093" y="97954"/>
                    <a:pt x="393326" y="114550"/>
                    <a:pt x="409947" y="123770"/>
                  </a:cubicBezTo>
                  <a:cubicBezTo>
                    <a:pt x="428414" y="134834"/>
                    <a:pt x="432107" y="149586"/>
                    <a:pt x="422874" y="168025"/>
                  </a:cubicBezTo>
                  <a:cubicBezTo>
                    <a:pt x="411793" y="186465"/>
                    <a:pt x="411793" y="204905"/>
                    <a:pt x="422874" y="223345"/>
                  </a:cubicBezTo>
                  <a:cubicBezTo>
                    <a:pt x="432107" y="241784"/>
                    <a:pt x="428414" y="256536"/>
                    <a:pt x="409947" y="265756"/>
                  </a:cubicBezTo>
                  <a:cubicBezTo>
                    <a:pt x="393326" y="276820"/>
                    <a:pt x="384093" y="293416"/>
                    <a:pt x="384093" y="313699"/>
                  </a:cubicBezTo>
                  <a:cubicBezTo>
                    <a:pt x="382246" y="335827"/>
                    <a:pt x="373013" y="345047"/>
                    <a:pt x="350852" y="346891"/>
                  </a:cubicBezTo>
                  <a:cubicBezTo>
                    <a:pt x="330538" y="346891"/>
                    <a:pt x="313918" y="356111"/>
                    <a:pt x="302838" y="372706"/>
                  </a:cubicBezTo>
                  <a:cubicBezTo>
                    <a:pt x="293604" y="391146"/>
                    <a:pt x="278831" y="394834"/>
                    <a:pt x="260364" y="385614"/>
                  </a:cubicBezTo>
                  <a:cubicBezTo>
                    <a:pt x="241897" y="374550"/>
                    <a:pt x="223429" y="374550"/>
                    <a:pt x="204962" y="385614"/>
                  </a:cubicBezTo>
                  <a:cubicBezTo>
                    <a:pt x="186495" y="394834"/>
                    <a:pt x="171722" y="391146"/>
                    <a:pt x="160641" y="372706"/>
                  </a:cubicBezTo>
                  <a:cubicBezTo>
                    <a:pt x="151408" y="356111"/>
                    <a:pt x="134787" y="346891"/>
                    <a:pt x="114474" y="346891"/>
                  </a:cubicBezTo>
                  <a:cubicBezTo>
                    <a:pt x="92313" y="345047"/>
                    <a:pt x="81233" y="335827"/>
                    <a:pt x="81233" y="313699"/>
                  </a:cubicBezTo>
                  <a:cubicBezTo>
                    <a:pt x="81233" y="293416"/>
                    <a:pt x="71999" y="276820"/>
                    <a:pt x="53532" y="265756"/>
                  </a:cubicBezTo>
                  <a:cubicBezTo>
                    <a:pt x="36912" y="256536"/>
                    <a:pt x="31372" y="241784"/>
                    <a:pt x="42452" y="223345"/>
                  </a:cubicBezTo>
                  <a:cubicBezTo>
                    <a:pt x="53532" y="204905"/>
                    <a:pt x="53532" y="186465"/>
                    <a:pt x="42452" y="168025"/>
                  </a:cubicBezTo>
                  <a:cubicBezTo>
                    <a:pt x="31372" y="149586"/>
                    <a:pt x="36912" y="134834"/>
                    <a:pt x="53532" y="123770"/>
                  </a:cubicBezTo>
                  <a:cubicBezTo>
                    <a:pt x="71999" y="114550"/>
                    <a:pt x="81233" y="97954"/>
                    <a:pt x="81233" y="77671"/>
                  </a:cubicBezTo>
                  <a:cubicBezTo>
                    <a:pt x="81233" y="55543"/>
                    <a:pt x="92313" y="44479"/>
                    <a:pt x="114474" y="44479"/>
                  </a:cubicBezTo>
                  <a:cubicBezTo>
                    <a:pt x="134787" y="44479"/>
                    <a:pt x="151408" y="35259"/>
                    <a:pt x="160641" y="16820"/>
                  </a:cubicBezTo>
                  <a:cubicBezTo>
                    <a:pt x="166182" y="8522"/>
                    <a:pt x="172645" y="2990"/>
                    <a:pt x="180032" y="916"/>
                  </a:cubicBezTo>
                  <a:close/>
                </a:path>
              </a:pathLst>
            </a:custGeom>
            <a:solidFill>
              <a:srgbClr val="289DA0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31531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351444" y="736970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6CD4C793-2FAE-CF4B-2DAB-6A7CDDD8B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5470" y="3374151"/>
            <a:ext cx="3504375" cy="49569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0B9F51-973E-58F7-AF68-33435D240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81828"/>
            <a:ext cx="4109060" cy="81388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8C803C3-39CA-4428-3E42-A9CFD3730315}"/>
              </a:ext>
            </a:extLst>
          </p:cNvPr>
          <p:cNvGrpSpPr/>
          <p:nvPr/>
        </p:nvGrpSpPr>
        <p:grpSpPr>
          <a:xfrm>
            <a:off x="26760" y="1185873"/>
            <a:ext cx="5671316" cy="2349557"/>
            <a:chOff x="26760" y="1185873"/>
            <a:chExt cx="5671316" cy="23495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973C4D-BF22-6760-F5B9-648772939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60" y="1185873"/>
              <a:ext cx="5604499" cy="22059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AA2AD8-8D4F-29F3-305F-CF57C206511B}"/>
                </a:ext>
              </a:extLst>
            </p:cNvPr>
            <p:cNvSpPr txBox="1"/>
            <p:nvPr/>
          </p:nvSpPr>
          <p:spPr>
            <a:xfrm>
              <a:off x="1140426" y="1380697"/>
              <a:ext cx="396090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Vây quanh em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ột biển lúa vàng, thoang thoảng đâu đây hương lúa chín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0ACEF4-FF7C-842E-6758-314483686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7471" y="2317246"/>
              <a:ext cx="1830605" cy="1218184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755CBF-2780-5F47-FAB6-5A6E874DEA5B}"/>
              </a:ext>
            </a:extLst>
          </p:cNvPr>
          <p:cNvGrpSpPr/>
          <p:nvPr/>
        </p:nvGrpSpPr>
        <p:grpSpPr>
          <a:xfrm>
            <a:off x="1443812" y="3427853"/>
            <a:ext cx="5586063" cy="3118188"/>
            <a:chOff x="1294759" y="3319420"/>
            <a:chExt cx="5586063" cy="31181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4E9B29-C6AD-E21D-7812-55EC77654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4759" y="3374151"/>
              <a:ext cx="5448468" cy="291712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41FC5B-53DA-E7BD-9AE0-9472407A80D3}"/>
                </a:ext>
              </a:extLst>
            </p:cNvPr>
            <p:cNvSpPr txBox="1"/>
            <p:nvPr/>
          </p:nvSpPr>
          <p:spPr>
            <a:xfrm>
              <a:off x="1756280" y="4067728"/>
              <a:ext cx="5124542" cy="2369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 Xa xa, nhấp nhô những ngọn núi, thấp thoáng mấy ngôi nhà, lững thững vài cánh chim chiều bay về tổ.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8826793-EDF5-CAEB-D109-D839900CA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53238" y="3319420"/>
              <a:ext cx="2121074" cy="947003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2407B3-22A8-4A2D-FA84-DD682330349B}"/>
              </a:ext>
            </a:extLst>
          </p:cNvPr>
          <p:cNvGrpSpPr/>
          <p:nvPr/>
        </p:nvGrpSpPr>
        <p:grpSpPr>
          <a:xfrm>
            <a:off x="5956487" y="-47767"/>
            <a:ext cx="4457801" cy="1971909"/>
            <a:chOff x="6419934" y="0"/>
            <a:chExt cx="4457801" cy="19719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BD1D86E-CE91-243F-A136-991EE7B52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9934" y="0"/>
              <a:ext cx="4457801" cy="19214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BDBC9C-F162-D248-5BB2-65D0510CAA2E}"/>
                </a:ext>
              </a:extLst>
            </p:cNvPr>
            <p:cNvSpPr txBox="1"/>
            <p:nvPr/>
          </p:nvSpPr>
          <p:spPr>
            <a:xfrm>
              <a:off x="6560743" y="489452"/>
              <a:ext cx="3746506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c) Đáng yêu biết bao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òng sông quê tôi.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C385200-E894-6639-C374-75427A2D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42675" y="1094290"/>
              <a:ext cx="1480981" cy="877619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31CB7A-3E96-EB96-6833-FB3F135EEA9C}"/>
              </a:ext>
            </a:extLst>
          </p:cNvPr>
          <p:cNvGrpSpPr/>
          <p:nvPr/>
        </p:nvGrpSpPr>
        <p:grpSpPr>
          <a:xfrm>
            <a:off x="7427800" y="4206480"/>
            <a:ext cx="4594966" cy="2168233"/>
            <a:chOff x="7279310" y="3899780"/>
            <a:chExt cx="4594966" cy="21682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E7D3FBE-264D-5CF2-3B79-BE4B67754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79310" y="3899780"/>
              <a:ext cx="4594966" cy="20850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07A332-2DAE-83EB-BA84-C00F7CA5028A}"/>
                </a:ext>
              </a:extLst>
            </p:cNvPr>
            <p:cNvSpPr txBox="1"/>
            <p:nvPr/>
          </p:nvSpPr>
          <p:spPr>
            <a:xfrm>
              <a:off x="7558199" y="4278457"/>
              <a:ext cx="39607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e) Tấp nập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hững chuy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 xe qua trên đường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4D30EB6-9578-4445-C27F-34541369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397550">
              <a:off x="10237405" y="4925109"/>
              <a:ext cx="1447428" cy="1142904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78314-FF8C-E20E-A0BA-EAE1B559345E}"/>
              </a:ext>
            </a:extLst>
          </p:cNvPr>
          <p:cNvGrpSpPr/>
          <p:nvPr/>
        </p:nvGrpSpPr>
        <p:grpSpPr>
          <a:xfrm>
            <a:off x="6493926" y="2004520"/>
            <a:ext cx="5263585" cy="2201960"/>
            <a:chOff x="6132791" y="1865768"/>
            <a:chExt cx="5263585" cy="220196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FD88D27-9D32-0B43-A3BD-1C27C147A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32791" y="1865768"/>
              <a:ext cx="5227467" cy="19912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7016638-BB10-1886-83CB-D5F0DD16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082368">
              <a:off x="9694420" y="2965261"/>
              <a:ext cx="1701956" cy="1024707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9EFFC3-11A5-5092-E0C0-877D646AC329}"/>
                </a:ext>
              </a:extLst>
            </p:cNvPr>
            <p:cNvSpPr txBox="1"/>
            <p:nvPr/>
          </p:nvSpPr>
          <p:spPr>
            <a:xfrm>
              <a:off x="7151347" y="2190291"/>
              <a:ext cx="4002222" cy="1877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d) Trắng muốt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hững cánh cỏ tung tăng trên đồng lúa chín.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130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18531" y="252484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470799" y="1181201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9B4B86C-434A-19B9-7341-1A87FB622847}"/>
              </a:ext>
            </a:extLst>
          </p:cNvPr>
          <p:cNvSpPr txBox="1"/>
          <p:nvPr/>
        </p:nvSpPr>
        <p:spPr>
          <a:xfrm>
            <a:off x="849288" y="626492"/>
            <a:ext cx="1055256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3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Chắt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bay.</a:t>
            </a:r>
            <a:b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vơi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say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Mậu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3F47AB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3000" b="1" dirty="0">
              <a:solidFill>
                <a:srgbClr val="3F47AB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172787" y="0"/>
            <a:ext cx="3019213" cy="169991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2448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9">
            <a:extLst>
              <a:ext uri="{FF2B5EF4-FFF2-40B4-BE49-F238E27FC236}">
                <a16:creationId xmlns:a16="http://schemas.microsoft.com/office/drawing/2014/main" id="{B9802313-50F1-49D3-9AF7-11E5799AEAF8}"/>
              </a:ext>
            </a:extLst>
          </p:cNvPr>
          <p:cNvGrpSpPr/>
          <p:nvPr/>
        </p:nvGrpSpPr>
        <p:grpSpPr>
          <a:xfrm rot="21171639">
            <a:off x="2753567" y="1587970"/>
            <a:ext cx="7349056" cy="3994754"/>
            <a:chOff x="3581729" y="1730706"/>
            <a:chExt cx="4882296" cy="2940970"/>
          </a:xfrm>
          <a:solidFill>
            <a:schemeClr val="bg1"/>
          </a:solidFill>
        </p:grpSpPr>
        <p:sp>
          <p:nvSpPr>
            <p:cNvPr id="19" name="cloud-alone_17471">
              <a:extLst>
                <a:ext uri="{FF2B5EF4-FFF2-40B4-BE49-F238E27FC236}">
                  <a16:creationId xmlns:a16="http://schemas.microsoft.com/office/drawing/2014/main" id="{4AA76420-F3E0-7557-A018-137224D223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cloud-alone_17471">
              <a:extLst>
                <a:ext uri="{FF2B5EF4-FFF2-40B4-BE49-F238E27FC236}">
                  <a16:creationId xmlns:a16="http://schemas.microsoft.com/office/drawing/2014/main" id="{5DE93870-2E24-28EB-E766-0CDC4B1AD1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69E91B0-13DD-4E55-BD31-8F6A2C80C27B}"/>
              </a:ext>
            </a:extLst>
          </p:cNvPr>
          <p:cNvSpPr txBox="1"/>
          <p:nvPr/>
        </p:nvSpPr>
        <p:spPr>
          <a:xfrm>
            <a:off x="3990538" y="2293781"/>
            <a:ext cx="4441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48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1B80AA-C396-4DA7-8501-C239E17A2004}"/>
              </a:ext>
            </a:extLst>
          </p:cNvPr>
          <p:cNvSpPr txBox="1"/>
          <p:nvPr/>
        </p:nvSpPr>
        <p:spPr>
          <a:xfrm>
            <a:off x="3972569" y="3089213"/>
            <a:ext cx="4441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48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cloud-sky-storm_13919">
            <a:extLst>
              <a:ext uri="{FF2B5EF4-FFF2-40B4-BE49-F238E27FC236}">
                <a16:creationId xmlns:a16="http://schemas.microsoft.com/office/drawing/2014/main" id="{5067AFC3-D99C-6B10-205C-4E0FE43207F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9229534" y="1811111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38">
            <a:extLst>
              <a:ext uri="{FF2B5EF4-FFF2-40B4-BE49-F238E27FC236}">
                <a16:creationId xmlns:a16="http://schemas.microsoft.com/office/drawing/2014/main" id="{218849A8-3E76-6CB2-88F7-D84FB89F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98" y="-186871"/>
            <a:ext cx="1528992" cy="3512099"/>
          </a:xfrm>
          <a:prstGeom prst="rect">
            <a:avLst/>
          </a:prstGeom>
        </p:spPr>
      </p:pic>
      <p:grpSp>
        <p:nvGrpSpPr>
          <p:cNvPr id="6" name="组合 51">
            <a:extLst>
              <a:ext uri="{FF2B5EF4-FFF2-40B4-BE49-F238E27FC236}">
                <a16:creationId xmlns:a16="http://schemas.microsoft.com/office/drawing/2014/main" id="{46D8EF42-929D-1C9B-D5E0-2E39A2609BA9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811F2F04-1D1B-BC73-3198-A7E87DEA06EF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9431BD1C-CBE6-CB6A-647C-B6EAD34404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1894EAC7-B29E-60B9-B0C0-2867D71F167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E324443-3599-BFCF-80AA-3B4D40CCBE93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FC6D91B0-AF25-0DA9-B059-7D33C428649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AC9454A6-1635-3337-9289-8A2AD1F500D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FCC826F2-A1DC-A892-8F4C-47DEE86A674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cloud-sky-storm_13919">
              <a:extLst>
                <a:ext uri="{FF2B5EF4-FFF2-40B4-BE49-F238E27FC236}">
                  <a16:creationId xmlns:a16="http://schemas.microsoft.com/office/drawing/2014/main" id="{3671905D-4444-F486-B318-60D267C247F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cloud-sky-storm_13919">
              <a:extLst>
                <a:ext uri="{FF2B5EF4-FFF2-40B4-BE49-F238E27FC236}">
                  <a16:creationId xmlns:a16="http://schemas.microsoft.com/office/drawing/2014/main" id="{3B046A87-CA1D-2937-65B2-84DB7FA0A8DC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paint-palette-and-brush_27557">
            <a:extLst>
              <a:ext uri="{FF2B5EF4-FFF2-40B4-BE49-F238E27FC236}">
                <a16:creationId xmlns:a16="http://schemas.microsoft.com/office/drawing/2014/main" id="{25A0FDF8-9380-DEAE-69D3-AE496FA048C9}"/>
              </a:ext>
            </a:extLst>
          </p:cNvPr>
          <p:cNvSpPr>
            <a:spLocks noChangeAspect="1"/>
          </p:cNvSpPr>
          <p:nvPr/>
        </p:nvSpPr>
        <p:spPr bwMode="auto">
          <a:xfrm>
            <a:off x="466886" y="516354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paint-palette-and-brush_27557">
            <a:extLst>
              <a:ext uri="{FF2B5EF4-FFF2-40B4-BE49-F238E27FC236}">
                <a16:creationId xmlns:a16="http://schemas.microsoft.com/office/drawing/2014/main" id="{54F71652-2D7E-B202-8001-4E5615082A68}"/>
              </a:ext>
            </a:extLst>
          </p:cNvPr>
          <p:cNvSpPr>
            <a:spLocks noChangeAspect="1"/>
          </p:cNvSpPr>
          <p:nvPr/>
        </p:nvSpPr>
        <p:spPr bwMode="auto">
          <a:xfrm>
            <a:off x="8523260" y="1017256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片 39">
            <a:extLst>
              <a:ext uri="{FF2B5EF4-FFF2-40B4-BE49-F238E27FC236}">
                <a16:creationId xmlns:a16="http://schemas.microsoft.com/office/drawing/2014/main" id="{1FFAFBB9-86DB-B2B2-0EE7-02298D93E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7104147" y="4027461"/>
            <a:ext cx="4988434" cy="3211552"/>
          </a:xfrm>
          <a:prstGeom prst="rect">
            <a:avLst/>
          </a:prstGeom>
        </p:spPr>
      </p:pic>
      <p:sp>
        <p:nvSpPr>
          <p:cNvPr id="22" name="fountain-pen-close-up_16941">
            <a:extLst>
              <a:ext uri="{FF2B5EF4-FFF2-40B4-BE49-F238E27FC236}">
                <a16:creationId xmlns:a16="http://schemas.microsoft.com/office/drawing/2014/main" id="{1DBF2E80-349A-80E0-3E21-34DD676E0D7F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387106" y="1363022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ountain-pen-close-up_16941">
            <a:extLst>
              <a:ext uri="{FF2B5EF4-FFF2-40B4-BE49-F238E27FC236}">
                <a16:creationId xmlns:a16="http://schemas.microsoft.com/office/drawing/2014/main" id="{085A743A-A161-3CF8-25CA-DF5B985FE8A4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11239947" y="378135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ountain-pen-close-up_16941">
            <a:extLst>
              <a:ext uri="{FF2B5EF4-FFF2-40B4-BE49-F238E27FC236}">
                <a16:creationId xmlns:a16="http://schemas.microsoft.com/office/drawing/2014/main" id="{CEFC7758-1816-7F4B-77B6-A16B73EDEC90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4067794" y="568522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ruler_151545">
            <a:extLst>
              <a:ext uri="{FF2B5EF4-FFF2-40B4-BE49-F238E27FC236}">
                <a16:creationId xmlns:a16="http://schemas.microsoft.com/office/drawing/2014/main" id="{7B68E90D-A987-8F60-1C4E-65AA4350EF23}"/>
              </a:ext>
            </a:extLst>
          </p:cNvPr>
          <p:cNvSpPr>
            <a:spLocks noChangeAspect="1"/>
          </p:cNvSpPr>
          <p:nvPr/>
        </p:nvSpPr>
        <p:spPr bwMode="auto">
          <a:xfrm>
            <a:off x="10752339" y="6079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ruler_151545">
            <a:extLst>
              <a:ext uri="{FF2B5EF4-FFF2-40B4-BE49-F238E27FC236}">
                <a16:creationId xmlns:a16="http://schemas.microsoft.com/office/drawing/2014/main" id="{3FF45C00-EAF7-8EC3-CFE6-E4BD85290497}"/>
              </a:ext>
            </a:extLst>
          </p:cNvPr>
          <p:cNvSpPr>
            <a:spLocks noChangeAspect="1"/>
          </p:cNvSpPr>
          <p:nvPr/>
        </p:nvSpPr>
        <p:spPr bwMode="auto">
          <a:xfrm>
            <a:off x="2293771" y="1339166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ruler_151545">
            <a:extLst>
              <a:ext uri="{FF2B5EF4-FFF2-40B4-BE49-F238E27FC236}">
                <a16:creationId xmlns:a16="http://schemas.microsoft.com/office/drawing/2014/main" id="{88F0B5C2-EC38-8F34-722D-B6A491098BDF}"/>
              </a:ext>
            </a:extLst>
          </p:cNvPr>
          <p:cNvSpPr>
            <a:spLocks noChangeAspect="1"/>
          </p:cNvSpPr>
          <p:nvPr/>
        </p:nvSpPr>
        <p:spPr bwMode="auto">
          <a:xfrm>
            <a:off x="1718468" y="37813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966CD5F3-BF85-26A1-AE4C-8047B03F9855}"/>
              </a:ext>
            </a:extLst>
          </p:cNvPr>
          <p:cNvSpPr>
            <a:spLocks noChangeAspect="1"/>
          </p:cNvSpPr>
          <p:nvPr/>
        </p:nvSpPr>
        <p:spPr bwMode="auto">
          <a:xfrm rot="16593153" flipV="1">
            <a:off x="634717" y="2644031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paper-aeroplane-shape_18344">
            <a:extLst>
              <a:ext uri="{FF2B5EF4-FFF2-40B4-BE49-F238E27FC236}">
                <a16:creationId xmlns:a16="http://schemas.microsoft.com/office/drawing/2014/main" id="{AC0281E2-3DE7-98F3-AEAE-871610A52C3B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541384" y="81145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paper-aeroplane-shape_18344">
            <a:extLst>
              <a:ext uri="{FF2B5EF4-FFF2-40B4-BE49-F238E27FC236}">
                <a16:creationId xmlns:a16="http://schemas.microsoft.com/office/drawing/2014/main" id="{D2A8901C-6A5D-49BA-8496-E3CC64702F33}"/>
              </a:ext>
            </a:extLst>
          </p:cNvPr>
          <p:cNvSpPr>
            <a:spLocks noChangeAspect="1"/>
          </p:cNvSpPr>
          <p:nvPr/>
        </p:nvSpPr>
        <p:spPr bwMode="auto">
          <a:xfrm rot="9420948" flipV="1">
            <a:off x="10656633" y="313694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583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88961" y="238836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/>
              <a:t> Tìm nơi </a:t>
            </a:r>
            <a:r>
              <a:rPr lang="en-US" i="1" u="sng"/>
              <a:t>thăm thẳm</a:t>
            </a:r>
            <a:r>
              <a:rPr lang="en-US" i="1"/>
              <a:t> </a:t>
            </a:r>
            <a:r>
              <a:rPr lang="en-US" i="1" u="sng"/>
              <a:t>rừng sâu</a:t>
            </a:r>
            <a:endParaRPr lang="en-US"/>
          </a:p>
          <a:p>
            <a:r>
              <a:rPr lang="en-US" i="1" u="sng"/>
              <a:t>Bập bùng</a:t>
            </a:r>
            <a:r>
              <a:rPr lang="en-US" i="1"/>
              <a:t> </a:t>
            </a:r>
            <a:r>
              <a:rPr lang="en-US" i="1" u="sng"/>
              <a:t>hoa chuối</a:t>
            </a:r>
            <a:r>
              <a:rPr lang="en-US" i="1"/>
              <a:t>, </a:t>
            </a:r>
            <a:r>
              <a:rPr lang="en-US" i="1" u="sng"/>
              <a:t>trắng</a:t>
            </a:r>
            <a:r>
              <a:rPr lang="en-US" i="1"/>
              <a:t> </a:t>
            </a:r>
            <a:r>
              <a:rPr lang="en-US" i="1" u="sng"/>
              <a:t>màu hoa ban</a:t>
            </a:r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423868" y="147462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062979" y="203833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î$ļíḍe">
            <a:extLst>
              <a:ext uri="{FF2B5EF4-FFF2-40B4-BE49-F238E27FC236}">
                <a16:creationId xmlns:a16="http://schemas.microsoft.com/office/drawing/2014/main" id="{7113655D-6767-B5DE-C28B-CEF013EE1685}"/>
              </a:ext>
            </a:extLst>
          </p:cNvPr>
          <p:cNvSpPr txBox="1"/>
          <p:nvPr/>
        </p:nvSpPr>
        <p:spPr>
          <a:xfrm flipH="1">
            <a:off x="2258290" y="386987"/>
            <a:ext cx="7564581" cy="700083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/>
          <a:p>
            <a:pPr algn="ctr"/>
            <a:r>
              <a:rPr lang="en-US" altLang="zh-CN" sz="3600" b="1" smtClean="0">
                <a:solidFill>
                  <a:srgbClr val="195B5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I. BIỆN PHÁP TU TỪ ĐẢO NGỮ</a:t>
            </a:r>
          </a:p>
          <a:p>
            <a:r>
              <a:rPr lang="en-US" altLang="zh-CN" sz="3600" b="1" smtClean="0">
                <a:solidFill>
                  <a:srgbClr val="195B5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 1. Bài tập</a:t>
            </a:r>
            <a:endParaRPr lang="zh-CN" altLang="en-US" sz="3600" b="1" dirty="0">
              <a:solidFill>
                <a:srgbClr val="195B5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Freeform 30">
            <a:extLst>
              <a:ext uri="{FF2B5EF4-FFF2-40B4-BE49-F238E27FC236}">
                <a16:creationId xmlns:a16="http://schemas.microsoft.com/office/drawing/2014/main" id="{0AE7A992-5BBF-C044-9295-26DF4EA8B137}"/>
              </a:ext>
            </a:extLst>
          </p:cNvPr>
          <p:cNvSpPr/>
          <p:nvPr/>
        </p:nvSpPr>
        <p:spPr>
          <a:xfrm>
            <a:off x="786707" y="1766899"/>
            <a:ext cx="2126526" cy="4683788"/>
          </a:xfrm>
          <a:custGeom>
            <a:avLst/>
            <a:gdLst/>
            <a:ahLst/>
            <a:cxnLst/>
            <a:rect l="l" t="t" r="r" b="b"/>
            <a:pathLst>
              <a:path w="1599628" h="4114800">
                <a:moveTo>
                  <a:pt x="0" y="0"/>
                </a:moveTo>
                <a:lnTo>
                  <a:pt x="1599629" y="0"/>
                </a:lnTo>
                <a:lnTo>
                  <a:pt x="1599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DB0A9D30-34B5-1A8B-75D6-C2C2D5940AA2}"/>
              </a:ext>
            </a:extLst>
          </p:cNvPr>
          <p:cNvSpPr/>
          <p:nvPr/>
        </p:nvSpPr>
        <p:spPr>
          <a:xfrm>
            <a:off x="8527909" y="3677664"/>
            <a:ext cx="3108446" cy="2831315"/>
          </a:xfrm>
          <a:custGeom>
            <a:avLst/>
            <a:gdLst/>
            <a:ahLst/>
            <a:cxnLst/>
            <a:rect l="l" t="t" r="r" b="b"/>
            <a:pathLst>
              <a:path w="2999533" h="2350884">
                <a:moveTo>
                  <a:pt x="0" y="0"/>
                </a:moveTo>
                <a:lnTo>
                  <a:pt x="2999533" y="0"/>
                </a:lnTo>
                <a:lnTo>
                  <a:pt x="2999533" y="2350884"/>
                </a:lnTo>
                <a:lnTo>
                  <a:pt x="0" y="2350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2742805" y="1342961"/>
            <a:ext cx="7675419" cy="2287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 tự các từ được gạch chân trong 2 câu thơ có gì đặc biệt? Thông thường, trong tiếng Việt trật tự đó được sắp xếp như thế nào? Nêu tác </a:t>
            </a:r>
            <a:r>
              <a:rPr lang="en-US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3022735"/>
            <a:ext cx="6096000" cy="12126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Tìm nơi </a:t>
            </a:r>
            <a:r>
              <a:rPr lang="en-US" sz="2800" i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thăm thẳm</a:t>
            </a:r>
            <a:r>
              <a:rPr lang="en-US" sz="28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 sâu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i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Bập bùng</a:t>
            </a:r>
            <a:r>
              <a:rPr lang="en-US" sz="28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hoa chuối</a:t>
            </a:r>
            <a:r>
              <a:rPr lang="en-US" sz="28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 hoa ban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2180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88961" y="238836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423868" y="147462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062979" y="203833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30">
            <a:extLst>
              <a:ext uri="{FF2B5EF4-FFF2-40B4-BE49-F238E27FC236}">
                <a16:creationId xmlns:a16="http://schemas.microsoft.com/office/drawing/2014/main" id="{0AE7A992-5BBF-C044-9295-26DF4EA8B137}"/>
              </a:ext>
            </a:extLst>
          </p:cNvPr>
          <p:cNvSpPr/>
          <p:nvPr/>
        </p:nvSpPr>
        <p:spPr>
          <a:xfrm>
            <a:off x="197292" y="1122073"/>
            <a:ext cx="2126526" cy="4683788"/>
          </a:xfrm>
          <a:custGeom>
            <a:avLst/>
            <a:gdLst/>
            <a:ahLst/>
            <a:cxnLst/>
            <a:rect l="l" t="t" r="r" b="b"/>
            <a:pathLst>
              <a:path w="1599628" h="4114800">
                <a:moveTo>
                  <a:pt x="0" y="0"/>
                </a:moveTo>
                <a:lnTo>
                  <a:pt x="1599629" y="0"/>
                </a:lnTo>
                <a:lnTo>
                  <a:pt x="1599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2323818" y="1122073"/>
            <a:ext cx="8728363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-&gt; Trật tự các từ bị đảo ngược.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1: Thông 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thường, tính từ thăm thẳm được đặt sau cụm từ rừng sâu. Ở đây: tính từ thăm thẳm được đảo vị trí lên trước -&gt; nhấn mạnh không gian hoang vắng, nguyên sơ của rừng già.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Câu 2: vị ngữ (bập bùng, trắng) được đảo lên trước chủ ngữ (hoa chuối, hoa ban) -&gt; làm nổi bật màu đỏ của những bông hoa chuối rừng.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062979" y="203833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F7627821-DACE-F6AF-CAD7-A8BDFA974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772155"/>
              </p:ext>
            </p:extLst>
          </p:nvPr>
        </p:nvGraphicFramePr>
        <p:xfrm>
          <a:off x="588744" y="1671398"/>
          <a:ext cx="11014511" cy="3806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2016">
                  <a:extLst>
                    <a:ext uri="{9D8B030D-6E8A-4147-A177-3AD203B41FA5}">
                      <a16:colId xmlns:a16="http://schemas.microsoft.com/office/drawing/2014/main" val="710327784"/>
                    </a:ext>
                  </a:extLst>
                </a:gridCol>
                <a:gridCol w="8872495">
                  <a:extLst>
                    <a:ext uri="{9D8B030D-6E8A-4147-A177-3AD203B41FA5}">
                      <a16:colId xmlns:a16="http://schemas.microsoft.com/office/drawing/2014/main" val="4020452760"/>
                    </a:ext>
                  </a:extLst>
                </a:gridCol>
              </a:tblGrid>
              <a:tr h="27512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809756"/>
                  </a:ext>
                </a:extLst>
              </a:tr>
              <a:tr h="1802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Đặc 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808666"/>
                  </a:ext>
                </a:extLst>
              </a:tr>
              <a:tr h="1802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Phân loại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972928"/>
                  </a:ext>
                </a:extLst>
              </a:tr>
              <a:tr h="16728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Tác dụng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411109"/>
                  </a:ext>
                </a:extLst>
              </a:tr>
              <a:tr h="2523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064613"/>
                  </a:ext>
                </a:extLst>
              </a:tr>
            </a:tbl>
          </a:graphicData>
        </a:graphic>
      </p:graphicFrame>
      <p:sp>
        <p:nvSpPr>
          <p:cNvPr id="8" name="î$ļíḍe">
            <a:extLst>
              <a:ext uri="{FF2B5EF4-FFF2-40B4-BE49-F238E27FC236}">
                <a16:creationId xmlns:a16="http://schemas.microsoft.com/office/drawing/2014/main" id="{7113655D-6767-B5DE-C28B-CEF013EE1685}"/>
              </a:ext>
            </a:extLst>
          </p:cNvPr>
          <p:cNvSpPr txBox="1"/>
          <p:nvPr/>
        </p:nvSpPr>
        <p:spPr>
          <a:xfrm flipH="1">
            <a:off x="3310978" y="386987"/>
            <a:ext cx="4559933" cy="700083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/>
          <a:p>
            <a:pPr algn="ctr"/>
            <a:r>
              <a:rPr lang="en-US" altLang="zh-CN" sz="3600" b="1" smtClean="0">
                <a:solidFill>
                  <a:srgbClr val="195B5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2. Kết luận</a:t>
            </a:r>
            <a:endParaRPr lang="zh-CN" altLang="en-US" sz="3600" b="1" dirty="0">
              <a:solidFill>
                <a:srgbClr val="195B5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A54512F-5CB3-BF4B-00EC-5837EB7FBF48}"/>
              </a:ext>
            </a:extLst>
          </p:cNvPr>
          <p:cNvSpPr txBox="1"/>
          <p:nvPr/>
        </p:nvSpPr>
        <p:spPr>
          <a:xfrm>
            <a:off x="2726501" y="1947959"/>
            <a:ext cx="8758451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EA4EB20-7757-9436-FC32-FF0E0BD52AC7}"/>
              </a:ext>
            </a:extLst>
          </p:cNvPr>
          <p:cNvSpPr txBox="1"/>
          <p:nvPr/>
        </p:nvSpPr>
        <p:spPr>
          <a:xfrm>
            <a:off x="2726501" y="2503192"/>
            <a:ext cx="87584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377485C-9733-36CA-319A-625C6B16E8AD}"/>
              </a:ext>
            </a:extLst>
          </p:cNvPr>
          <p:cNvSpPr txBox="1"/>
          <p:nvPr/>
        </p:nvSpPr>
        <p:spPr>
          <a:xfrm>
            <a:off x="2726501" y="3095329"/>
            <a:ext cx="80279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AE66D46-5723-0EE6-26A0-B2370EB82E22}"/>
              </a:ext>
            </a:extLst>
          </p:cNvPr>
          <p:cNvSpPr txBox="1"/>
          <p:nvPr/>
        </p:nvSpPr>
        <p:spPr>
          <a:xfrm>
            <a:off x="2726501" y="4770798"/>
            <a:ext cx="8027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57E7C-F3B1-5C90-63D1-B6DDDA91B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621" y="5635953"/>
            <a:ext cx="6666755" cy="79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4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146283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286137" y="16298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4B674235-D1F4-1D91-569B-64883B2ECF48}"/>
              </a:ext>
            </a:extLst>
          </p:cNvPr>
          <p:cNvGrpSpPr/>
          <p:nvPr/>
        </p:nvGrpSpPr>
        <p:grpSpPr>
          <a:xfrm>
            <a:off x="9579346" y="4617284"/>
            <a:ext cx="2033094" cy="1562237"/>
            <a:chOff x="9560468" y="66231"/>
            <a:chExt cx="2033094" cy="1562237"/>
          </a:xfrm>
        </p:grpSpPr>
        <p:grpSp>
          <p:nvGrpSpPr>
            <p:cNvPr id="6" name="组合 57">
              <a:extLst>
                <a:ext uri="{FF2B5EF4-FFF2-40B4-BE49-F238E27FC236}">
                  <a16:creationId xmlns:a16="http://schemas.microsoft.com/office/drawing/2014/main" id="{60632211-7681-D71B-4F2D-97203E86535F}"/>
                </a:ext>
              </a:extLst>
            </p:cNvPr>
            <p:cNvGrpSpPr/>
            <p:nvPr/>
          </p:nvGrpSpPr>
          <p:grpSpPr>
            <a:xfrm>
              <a:off x="9560468" y="66231"/>
              <a:ext cx="2033094" cy="1562237"/>
              <a:chOff x="2671537" y="159883"/>
              <a:chExt cx="6927843" cy="5323380"/>
            </a:xfrm>
          </p:grpSpPr>
          <p:grpSp>
            <p:nvGrpSpPr>
              <p:cNvPr id="8" name="组合 58">
                <a:extLst>
                  <a:ext uri="{FF2B5EF4-FFF2-40B4-BE49-F238E27FC236}">
                    <a16:creationId xmlns:a16="http://schemas.microsoft.com/office/drawing/2014/main" id="{9E7F8F5B-AD43-462C-99BD-CB0AC7F0FD4F}"/>
                  </a:ext>
                </a:extLst>
              </p:cNvPr>
              <p:cNvGrpSpPr/>
              <p:nvPr/>
            </p:nvGrpSpPr>
            <p:grpSpPr>
              <a:xfrm>
                <a:off x="2671537" y="1310108"/>
                <a:ext cx="6927843" cy="4173155"/>
                <a:chOff x="3581729" y="1730706"/>
                <a:chExt cx="4882296" cy="2940970"/>
              </a:xfrm>
              <a:solidFill>
                <a:schemeClr val="bg1"/>
              </a:solidFill>
            </p:grpSpPr>
            <p:sp>
              <p:nvSpPr>
                <p:cNvPr id="10" name="cloud-alone_17471">
                  <a:extLst>
                    <a:ext uri="{FF2B5EF4-FFF2-40B4-BE49-F238E27FC236}">
                      <a16:creationId xmlns:a16="http://schemas.microsoft.com/office/drawing/2014/main" id="{6FA64801-B905-8A26-C1E8-E030E3AEC0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81729" y="1730706"/>
                  <a:ext cx="4882296" cy="2940970"/>
                </a:xfrm>
                <a:custGeom>
                  <a:avLst/>
                  <a:gdLst>
                    <a:gd name="T0" fmla="*/ 372171 w 604011"/>
                    <a:gd name="T1" fmla="*/ 372171 w 604011"/>
                    <a:gd name="T2" fmla="*/ 372171 w 604011"/>
                    <a:gd name="T3" fmla="*/ 372171 w 604011"/>
                    <a:gd name="T4" fmla="*/ 372171 w 604011"/>
                    <a:gd name="T5" fmla="*/ 372171 w 604011"/>
                    <a:gd name="T6" fmla="*/ 372171 w 604011"/>
                    <a:gd name="T7" fmla="*/ 372171 w 604011"/>
                    <a:gd name="T8" fmla="*/ 372171 w 604011"/>
                    <a:gd name="T9" fmla="*/ 372171 w 604011"/>
                    <a:gd name="T10" fmla="*/ 372171 w 604011"/>
                    <a:gd name="T11" fmla="*/ 372171 w 604011"/>
                    <a:gd name="T12" fmla="*/ 372171 w 604011"/>
                    <a:gd name="T13" fmla="*/ 372171 w 604011"/>
                    <a:gd name="T14" fmla="*/ 372171 w 604011"/>
                    <a:gd name="T15" fmla="*/ 372171 w 604011"/>
                    <a:gd name="T16" fmla="*/ 372171 w 604011"/>
                    <a:gd name="T17" fmla="*/ 372171 w 604011"/>
                    <a:gd name="T18" fmla="*/ 372171 w 604011"/>
                    <a:gd name="T19" fmla="*/ 372171 w 604011"/>
                    <a:gd name="T20" fmla="*/ 372171 w 604011"/>
                    <a:gd name="T21" fmla="*/ 372171 w 604011"/>
                    <a:gd name="T22" fmla="*/ 372171 w 604011"/>
                    <a:gd name="T23" fmla="*/ 372171 w 604011"/>
                    <a:gd name="T24" fmla="*/ 372171 w 604011"/>
                    <a:gd name="T25" fmla="*/ 372171 w 604011"/>
                    <a:gd name="T26" fmla="*/ 372171 w 604011"/>
                    <a:gd name="T27" fmla="*/ 372171 w 604011"/>
                    <a:gd name="T28" fmla="*/ 372171 w 604011"/>
                    <a:gd name="T29" fmla="*/ 372171 w 6040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46" h="4656">
                      <a:moveTo>
                        <a:pt x="3439" y="4656"/>
                      </a:moveTo>
                      <a:cubicBezTo>
                        <a:pt x="2908" y="4656"/>
                        <a:pt x="2402" y="4450"/>
                        <a:pt x="2023" y="4085"/>
                      </a:cubicBezTo>
                      <a:cubicBezTo>
                        <a:pt x="1840" y="4168"/>
                        <a:pt x="1640" y="4211"/>
                        <a:pt x="1436" y="4211"/>
                      </a:cubicBezTo>
                      <a:cubicBezTo>
                        <a:pt x="644" y="4211"/>
                        <a:pt x="0" y="3567"/>
                        <a:pt x="0" y="2775"/>
                      </a:cubicBezTo>
                      <a:cubicBezTo>
                        <a:pt x="0" y="2170"/>
                        <a:pt x="372" y="1643"/>
                        <a:pt x="925" y="1434"/>
                      </a:cubicBezTo>
                      <a:cubicBezTo>
                        <a:pt x="986" y="633"/>
                        <a:pt x="1658" y="0"/>
                        <a:pt x="2474" y="0"/>
                      </a:cubicBezTo>
                      <a:cubicBezTo>
                        <a:pt x="2949" y="0"/>
                        <a:pt x="3394" y="216"/>
                        <a:pt x="3688" y="584"/>
                      </a:cubicBezTo>
                      <a:lnTo>
                        <a:pt x="3928" y="629"/>
                      </a:lnTo>
                      <a:cubicBezTo>
                        <a:pt x="3933" y="630"/>
                        <a:pt x="3938" y="631"/>
                        <a:pt x="3943" y="632"/>
                      </a:cubicBezTo>
                      <a:cubicBezTo>
                        <a:pt x="4316" y="727"/>
                        <a:pt x="4648" y="920"/>
                        <a:pt x="4911" y="1196"/>
                      </a:cubicBezTo>
                      <a:cubicBezTo>
                        <a:pt x="4979" y="1186"/>
                        <a:pt x="5047" y="1181"/>
                        <a:pt x="5115" y="1181"/>
                      </a:cubicBezTo>
                      <a:cubicBezTo>
                        <a:pt x="5904" y="1181"/>
                        <a:pt x="6546" y="1823"/>
                        <a:pt x="6546" y="2612"/>
                      </a:cubicBezTo>
                      <a:cubicBezTo>
                        <a:pt x="6546" y="3401"/>
                        <a:pt x="5904" y="4043"/>
                        <a:pt x="5115" y="4043"/>
                      </a:cubicBezTo>
                      <a:cubicBezTo>
                        <a:pt x="5047" y="4043"/>
                        <a:pt x="4979" y="4038"/>
                        <a:pt x="4911" y="4028"/>
                      </a:cubicBezTo>
                      <a:cubicBezTo>
                        <a:pt x="4527" y="4429"/>
                        <a:pt x="3998" y="4656"/>
                        <a:pt x="3439" y="4656"/>
                      </a:cubicBezTo>
                      <a:close/>
                    </a:path>
                  </a:pathLst>
                </a:custGeom>
                <a:grpFill/>
                <a:ln w="57150">
                  <a:solidFill>
                    <a:srgbClr val="195B5A"/>
                  </a:solidFill>
                </a:ln>
                <a:effectLst>
                  <a:outerShdw blurRad="203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cloud-alone_17471">
                  <a:extLst>
                    <a:ext uri="{FF2B5EF4-FFF2-40B4-BE49-F238E27FC236}">
                      <a16:creationId xmlns:a16="http://schemas.microsoft.com/office/drawing/2014/main" id="{C082CE9B-4E5B-1CBA-4229-C50AFFBC48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92837" y="1867866"/>
                  <a:ext cx="4677577" cy="2721647"/>
                </a:xfrm>
                <a:custGeom>
                  <a:avLst/>
                  <a:gdLst>
                    <a:gd name="T0" fmla="*/ 372171 w 604011"/>
                    <a:gd name="T1" fmla="*/ 372171 w 604011"/>
                    <a:gd name="T2" fmla="*/ 372171 w 604011"/>
                    <a:gd name="T3" fmla="*/ 372171 w 604011"/>
                    <a:gd name="T4" fmla="*/ 372171 w 604011"/>
                    <a:gd name="T5" fmla="*/ 372171 w 604011"/>
                    <a:gd name="T6" fmla="*/ 372171 w 604011"/>
                    <a:gd name="T7" fmla="*/ 372171 w 604011"/>
                    <a:gd name="T8" fmla="*/ 372171 w 604011"/>
                    <a:gd name="T9" fmla="*/ 372171 w 604011"/>
                    <a:gd name="T10" fmla="*/ 372171 w 604011"/>
                    <a:gd name="T11" fmla="*/ 372171 w 604011"/>
                    <a:gd name="T12" fmla="*/ 372171 w 604011"/>
                    <a:gd name="T13" fmla="*/ 372171 w 604011"/>
                    <a:gd name="T14" fmla="*/ 372171 w 604011"/>
                    <a:gd name="T15" fmla="*/ 372171 w 604011"/>
                    <a:gd name="T16" fmla="*/ 372171 w 604011"/>
                    <a:gd name="T17" fmla="*/ 372171 w 604011"/>
                    <a:gd name="T18" fmla="*/ 372171 w 604011"/>
                    <a:gd name="T19" fmla="*/ 372171 w 604011"/>
                    <a:gd name="T20" fmla="*/ 372171 w 604011"/>
                    <a:gd name="T21" fmla="*/ 372171 w 604011"/>
                    <a:gd name="T22" fmla="*/ 372171 w 604011"/>
                    <a:gd name="T23" fmla="*/ 372171 w 604011"/>
                    <a:gd name="T24" fmla="*/ 372171 w 604011"/>
                    <a:gd name="T25" fmla="*/ 372171 w 604011"/>
                    <a:gd name="T26" fmla="*/ 372171 w 604011"/>
                    <a:gd name="T27" fmla="*/ 372171 w 604011"/>
                    <a:gd name="T28" fmla="*/ 372171 w 604011"/>
                    <a:gd name="T29" fmla="*/ 372171 w 6040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46" h="4656">
                      <a:moveTo>
                        <a:pt x="3439" y="4656"/>
                      </a:moveTo>
                      <a:cubicBezTo>
                        <a:pt x="2908" y="4656"/>
                        <a:pt x="2402" y="4450"/>
                        <a:pt x="2023" y="4085"/>
                      </a:cubicBezTo>
                      <a:cubicBezTo>
                        <a:pt x="1840" y="4168"/>
                        <a:pt x="1640" y="4211"/>
                        <a:pt x="1436" y="4211"/>
                      </a:cubicBezTo>
                      <a:cubicBezTo>
                        <a:pt x="644" y="4211"/>
                        <a:pt x="0" y="3567"/>
                        <a:pt x="0" y="2775"/>
                      </a:cubicBezTo>
                      <a:cubicBezTo>
                        <a:pt x="0" y="2170"/>
                        <a:pt x="372" y="1643"/>
                        <a:pt x="925" y="1434"/>
                      </a:cubicBezTo>
                      <a:cubicBezTo>
                        <a:pt x="986" y="633"/>
                        <a:pt x="1658" y="0"/>
                        <a:pt x="2474" y="0"/>
                      </a:cubicBezTo>
                      <a:cubicBezTo>
                        <a:pt x="2949" y="0"/>
                        <a:pt x="3394" y="216"/>
                        <a:pt x="3688" y="584"/>
                      </a:cubicBezTo>
                      <a:lnTo>
                        <a:pt x="3928" y="629"/>
                      </a:lnTo>
                      <a:cubicBezTo>
                        <a:pt x="3933" y="630"/>
                        <a:pt x="3938" y="631"/>
                        <a:pt x="3943" y="632"/>
                      </a:cubicBezTo>
                      <a:cubicBezTo>
                        <a:pt x="4316" y="727"/>
                        <a:pt x="4648" y="920"/>
                        <a:pt x="4911" y="1196"/>
                      </a:cubicBezTo>
                      <a:cubicBezTo>
                        <a:pt x="4979" y="1186"/>
                        <a:pt x="5047" y="1181"/>
                        <a:pt x="5115" y="1181"/>
                      </a:cubicBezTo>
                      <a:cubicBezTo>
                        <a:pt x="5904" y="1181"/>
                        <a:pt x="6546" y="1823"/>
                        <a:pt x="6546" y="2612"/>
                      </a:cubicBezTo>
                      <a:cubicBezTo>
                        <a:pt x="6546" y="3401"/>
                        <a:pt x="5904" y="4043"/>
                        <a:pt x="5115" y="4043"/>
                      </a:cubicBezTo>
                      <a:cubicBezTo>
                        <a:pt x="5047" y="4043"/>
                        <a:pt x="4979" y="4038"/>
                        <a:pt x="4911" y="4028"/>
                      </a:cubicBezTo>
                      <a:cubicBezTo>
                        <a:pt x="4527" y="4429"/>
                        <a:pt x="3998" y="4656"/>
                        <a:pt x="3439" y="4656"/>
                      </a:cubicBezTo>
                      <a:close/>
                    </a:path>
                  </a:pathLst>
                </a:custGeom>
                <a:grpFill/>
                <a:ln w="28575">
                  <a:solidFill>
                    <a:srgbClr val="195B5A"/>
                  </a:solidFill>
                  <a:prstDash val="sysDot"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9" name="图片 59">
                <a:extLst>
                  <a:ext uri="{FF2B5EF4-FFF2-40B4-BE49-F238E27FC236}">
                    <a16:creationId xmlns:a16="http://schemas.microsoft.com/office/drawing/2014/main" id="{DFE518C0-6ED8-E692-D8D8-5875C5197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29966" y="159883"/>
                <a:ext cx="1118618" cy="256946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2" name="prize-badge-with-star-and-ribbon_822">
              <a:extLst>
                <a:ext uri="{FF2B5EF4-FFF2-40B4-BE49-F238E27FC236}">
                  <a16:creationId xmlns:a16="http://schemas.microsoft.com/office/drawing/2014/main" id="{0256A54B-D8C1-A070-AE0B-F6401166F5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88956" y="766894"/>
              <a:ext cx="493001" cy="609685"/>
            </a:xfrm>
            <a:custGeom>
              <a:avLst/>
              <a:gdLst>
                <a:gd name="connsiteX0" fmla="*/ 376707 w 465255"/>
                <a:gd name="connsiteY0" fmla="*/ 359911 h 575372"/>
                <a:gd name="connsiteX1" fmla="*/ 465255 w 465255"/>
                <a:gd name="connsiteY1" fmla="*/ 521967 h 575372"/>
                <a:gd name="connsiteX2" fmla="*/ 396999 w 465255"/>
                <a:gd name="connsiteY2" fmla="*/ 512759 h 575372"/>
                <a:gd name="connsiteX3" fmla="*/ 373018 w 465255"/>
                <a:gd name="connsiteY3" fmla="*/ 575372 h 575372"/>
                <a:gd name="connsiteX4" fmla="*/ 275246 w 465255"/>
                <a:gd name="connsiteY4" fmla="*/ 407791 h 575372"/>
                <a:gd name="connsiteX5" fmla="*/ 312141 w 465255"/>
                <a:gd name="connsiteY5" fmla="*/ 393059 h 575372"/>
                <a:gd name="connsiteX6" fmla="*/ 376707 w 465255"/>
                <a:gd name="connsiteY6" fmla="*/ 359911 h 575372"/>
                <a:gd name="connsiteX7" fmla="*/ 86735 w 465255"/>
                <a:gd name="connsiteY7" fmla="*/ 352512 h 575372"/>
                <a:gd name="connsiteX8" fmla="*/ 112571 w 465255"/>
                <a:gd name="connsiteY8" fmla="*/ 363570 h 575372"/>
                <a:gd name="connsiteX9" fmla="*/ 188233 w 465255"/>
                <a:gd name="connsiteY9" fmla="*/ 405957 h 575372"/>
                <a:gd name="connsiteX10" fmla="*/ 107034 w 465255"/>
                <a:gd name="connsiteY10" fmla="*/ 571821 h 575372"/>
                <a:gd name="connsiteX11" fmla="*/ 70126 w 465255"/>
                <a:gd name="connsiteY11" fmla="*/ 514690 h 575372"/>
                <a:gd name="connsiteX12" fmla="*/ 0 w 465255"/>
                <a:gd name="connsiteY12" fmla="*/ 522062 h 575372"/>
                <a:gd name="connsiteX13" fmla="*/ 232628 w 465255"/>
                <a:gd name="connsiteY13" fmla="*/ 121956 h 575372"/>
                <a:gd name="connsiteX14" fmla="*/ 256629 w 465255"/>
                <a:gd name="connsiteY14" fmla="*/ 169858 h 575372"/>
                <a:gd name="connsiteX15" fmla="*/ 310170 w 465255"/>
                <a:gd name="connsiteY15" fmla="*/ 177227 h 575372"/>
                <a:gd name="connsiteX16" fmla="*/ 271399 w 465255"/>
                <a:gd name="connsiteY16" fmla="*/ 215917 h 575372"/>
                <a:gd name="connsiteX17" fmla="*/ 280630 w 465255"/>
                <a:gd name="connsiteY17" fmla="*/ 269346 h 575372"/>
                <a:gd name="connsiteX18" fmla="*/ 232628 w 465255"/>
                <a:gd name="connsiteY18" fmla="*/ 243553 h 575372"/>
                <a:gd name="connsiteX19" fmla="*/ 184625 w 465255"/>
                <a:gd name="connsiteY19" fmla="*/ 269346 h 575372"/>
                <a:gd name="connsiteX20" fmla="*/ 193856 w 465255"/>
                <a:gd name="connsiteY20" fmla="*/ 215917 h 575372"/>
                <a:gd name="connsiteX21" fmla="*/ 155085 w 465255"/>
                <a:gd name="connsiteY21" fmla="*/ 177227 h 575372"/>
                <a:gd name="connsiteX22" fmla="*/ 208626 w 465255"/>
                <a:gd name="connsiteY22" fmla="*/ 169858 h 575372"/>
                <a:gd name="connsiteX23" fmla="*/ 232663 w 465255"/>
                <a:gd name="connsiteY23" fmla="*/ 81359 h 575372"/>
                <a:gd name="connsiteX24" fmla="*/ 118167 w 465255"/>
                <a:gd name="connsiteY24" fmla="*/ 195685 h 575372"/>
                <a:gd name="connsiteX25" fmla="*/ 232663 w 465255"/>
                <a:gd name="connsiteY25" fmla="*/ 310011 h 575372"/>
                <a:gd name="connsiteX26" fmla="*/ 347159 w 465255"/>
                <a:gd name="connsiteY26" fmla="*/ 195685 h 575372"/>
                <a:gd name="connsiteX27" fmla="*/ 232663 w 465255"/>
                <a:gd name="connsiteY27" fmla="*/ 81359 h 575372"/>
                <a:gd name="connsiteX28" fmla="*/ 180032 w 465255"/>
                <a:gd name="connsiteY28" fmla="*/ 916 h 575372"/>
                <a:gd name="connsiteX29" fmla="*/ 204962 w 465255"/>
                <a:gd name="connsiteY29" fmla="*/ 5756 h 575372"/>
                <a:gd name="connsiteX30" fmla="*/ 260364 w 465255"/>
                <a:gd name="connsiteY30" fmla="*/ 5756 h 575372"/>
                <a:gd name="connsiteX31" fmla="*/ 302838 w 465255"/>
                <a:gd name="connsiteY31" fmla="*/ 16820 h 575372"/>
                <a:gd name="connsiteX32" fmla="*/ 350852 w 465255"/>
                <a:gd name="connsiteY32" fmla="*/ 44479 h 575372"/>
                <a:gd name="connsiteX33" fmla="*/ 384093 w 465255"/>
                <a:gd name="connsiteY33" fmla="*/ 77671 h 575372"/>
                <a:gd name="connsiteX34" fmla="*/ 409947 w 465255"/>
                <a:gd name="connsiteY34" fmla="*/ 123770 h 575372"/>
                <a:gd name="connsiteX35" fmla="*/ 422874 w 465255"/>
                <a:gd name="connsiteY35" fmla="*/ 168025 h 575372"/>
                <a:gd name="connsiteX36" fmla="*/ 422874 w 465255"/>
                <a:gd name="connsiteY36" fmla="*/ 223345 h 575372"/>
                <a:gd name="connsiteX37" fmla="*/ 409947 w 465255"/>
                <a:gd name="connsiteY37" fmla="*/ 265756 h 575372"/>
                <a:gd name="connsiteX38" fmla="*/ 384093 w 465255"/>
                <a:gd name="connsiteY38" fmla="*/ 313699 h 575372"/>
                <a:gd name="connsiteX39" fmla="*/ 350852 w 465255"/>
                <a:gd name="connsiteY39" fmla="*/ 346891 h 575372"/>
                <a:gd name="connsiteX40" fmla="*/ 302838 w 465255"/>
                <a:gd name="connsiteY40" fmla="*/ 372706 h 575372"/>
                <a:gd name="connsiteX41" fmla="*/ 260364 w 465255"/>
                <a:gd name="connsiteY41" fmla="*/ 385614 h 575372"/>
                <a:gd name="connsiteX42" fmla="*/ 204962 w 465255"/>
                <a:gd name="connsiteY42" fmla="*/ 385614 h 575372"/>
                <a:gd name="connsiteX43" fmla="*/ 160641 w 465255"/>
                <a:gd name="connsiteY43" fmla="*/ 372706 h 575372"/>
                <a:gd name="connsiteX44" fmla="*/ 114474 w 465255"/>
                <a:gd name="connsiteY44" fmla="*/ 346891 h 575372"/>
                <a:gd name="connsiteX45" fmla="*/ 81233 w 465255"/>
                <a:gd name="connsiteY45" fmla="*/ 313699 h 575372"/>
                <a:gd name="connsiteX46" fmla="*/ 53532 w 465255"/>
                <a:gd name="connsiteY46" fmla="*/ 265756 h 575372"/>
                <a:gd name="connsiteX47" fmla="*/ 42452 w 465255"/>
                <a:gd name="connsiteY47" fmla="*/ 223345 h 575372"/>
                <a:gd name="connsiteX48" fmla="*/ 42452 w 465255"/>
                <a:gd name="connsiteY48" fmla="*/ 168025 h 575372"/>
                <a:gd name="connsiteX49" fmla="*/ 53532 w 465255"/>
                <a:gd name="connsiteY49" fmla="*/ 123770 h 575372"/>
                <a:gd name="connsiteX50" fmla="*/ 81233 w 465255"/>
                <a:gd name="connsiteY50" fmla="*/ 77671 h 575372"/>
                <a:gd name="connsiteX51" fmla="*/ 114474 w 465255"/>
                <a:gd name="connsiteY51" fmla="*/ 44479 h 575372"/>
                <a:gd name="connsiteX52" fmla="*/ 160641 w 465255"/>
                <a:gd name="connsiteY52" fmla="*/ 16820 h 575372"/>
                <a:gd name="connsiteX53" fmla="*/ 180032 w 465255"/>
                <a:gd name="connsiteY53" fmla="*/ 916 h 5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65255" h="575372">
                  <a:moveTo>
                    <a:pt x="376707" y="359911"/>
                  </a:moveTo>
                  <a:lnTo>
                    <a:pt x="465255" y="521967"/>
                  </a:lnTo>
                  <a:lnTo>
                    <a:pt x="396999" y="512759"/>
                  </a:lnTo>
                  <a:lnTo>
                    <a:pt x="373018" y="575372"/>
                  </a:lnTo>
                  <a:lnTo>
                    <a:pt x="275246" y="407791"/>
                  </a:lnTo>
                  <a:cubicBezTo>
                    <a:pt x="275246" y="407791"/>
                    <a:pt x="295538" y="411474"/>
                    <a:pt x="312141" y="393059"/>
                  </a:cubicBezTo>
                  <a:cubicBezTo>
                    <a:pt x="326899" y="382010"/>
                    <a:pt x="313986" y="365436"/>
                    <a:pt x="376707" y="359911"/>
                  </a:cubicBezTo>
                  <a:close/>
                  <a:moveTo>
                    <a:pt x="86735" y="352512"/>
                  </a:moveTo>
                  <a:cubicBezTo>
                    <a:pt x="86735" y="352512"/>
                    <a:pt x="90426" y="363570"/>
                    <a:pt x="112571" y="363570"/>
                  </a:cubicBezTo>
                  <a:cubicBezTo>
                    <a:pt x="162397" y="363570"/>
                    <a:pt x="145788" y="405957"/>
                    <a:pt x="188233" y="405957"/>
                  </a:cubicBezTo>
                  <a:cubicBezTo>
                    <a:pt x="188233" y="405957"/>
                    <a:pt x="107034" y="571821"/>
                    <a:pt x="107034" y="571821"/>
                  </a:cubicBezTo>
                  <a:lnTo>
                    <a:pt x="70126" y="514690"/>
                  </a:lnTo>
                  <a:lnTo>
                    <a:pt x="0" y="522062"/>
                  </a:lnTo>
                  <a:close/>
                  <a:moveTo>
                    <a:pt x="232628" y="121956"/>
                  </a:moveTo>
                  <a:lnTo>
                    <a:pt x="256629" y="169858"/>
                  </a:lnTo>
                  <a:lnTo>
                    <a:pt x="310170" y="177227"/>
                  </a:lnTo>
                  <a:lnTo>
                    <a:pt x="271399" y="215917"/>
                  </a:lnTo>
                  <a:lnTo>
                    <a:pt x="280630" y="269346"/>
                  </a:lnTo>
                  <a:lnTo>
                    <a:pt x="232628" y="243553"/>
                  </a:lnTo>
                  <a:lnTo>
                    <a:pt x="184625" y="269346"/>
                  </a:lnTo>
                  <a:lnTo>
                    <a:pt x="193856" y="215917"/>
                  </a:lnTo>
                  <a:lnTo>
                    <a:pt x="155085" y="177227"/>
                  </a:lnTo>
                  <a:lnTo>
                    <a:pt x="208626" y="169858"/>
                  </a:lnTo>
                  <a:close/>
                  <a:moveTo>
                    <a:pt x="232663" y="81359"/>
                  </a:moveTo>
                  <a:cubicBezTo>
                    <a:pt x="168028" y="81359"/>
                    <a:pt x="118167" y="131146"/>
                    <a:pt x="118167" y="195685"/>
                  </a:cubicBezTo>
                  <a:cubicBezTo>
                    <a:pt x="118167" y="258380"/>
                    <a:pt x="168028" y="310011"/>
                    <a:pt x="232663" y="310011"/>
                  </a:cubicBezTo>
                  <a:cubicBezTo>
                    <a:pt x="295451" y="310011"/>
                    <a:pt x="347159" y="258380"/>
                    <a:pt x="347159" y="195685"/>
                  </a:cubicBezTo>
                  <a:cubicBezTo>
                    <a:pt x="347159" y="131146"/>
                    <a:pt x="295451" y="81359"/>
                    <a:pt x="232663" y="81359"/>
                  </a:cubicBezTo>
                  <a:close/>
                  <a:moveTo>
                    <a:pt x="180032" y="916"/>
                  </a:moveTo>
                  <a:cubicBezTo>
                    <a:pt x="187419" y="-1159"/>
                    <a:pt x="195729" y="224"/>
                    <a:pt x="204962" y="5756"/>
                  </a:cubicBezTo>
                  <a:cubicBezTo>
                    <a:pt x="223429" y="16820"/>
                    <a:pt x="241897" y="16820"/>
                    <a:pt x="260364" y="5756"/>
                  </a:cubicBezTo>
                  <a:cubicBezTo>
                    <a:pt x="278831" y="-5308"/>
                    <a:pt x="293604" y="224"/>
                    <a:pt x="302838" y="16820"/>
                  </a:cubicBezTo>
                  <a:cubicBezTo>
                    <a:pt x="313918" y="35259"/>
                    <a:pt x="330538" y="44479"/>
                    <a:pt x="350852" y="44479"/>
                  </a:cubicBezTo>
                  <a:cubicBezTo>
                    <a:pt x="373013" y="44479"/>
                    <a:pt x="382246" y="55543"/>
                    <a:pt x="384093" y="77671"/>
                  </a:cubicBezTo>
                  <a:cubicBezTo>
                    <a:pt x="384093" y="97954"/>
                    <a:pt x="393326" y="114550"/>
                    <a:pt x="409947" y="123770"/>
                  </a:cubicBezTo>
                  <a:cubicBezTo>
                    <a:pt x="428414" y="134834"/>
                    <a:pt x="432107" y="149586"/>
                    <a:pt x="422874" y="168025"/>
                  </a:cubicBezTo>
                  <a:cubicBezTo>
                    <a:pt x="411793" y="186465"/>
                    <a:pt x="411793" y="204905"/>
                    <a:pt x="422874" y="223345"/>
                  </a:cubicBezTo>
                  <a:cubicBezTo>
                    <a:pt x="432107" y="241784"/>
                    <a:pt x="428414" y="256536"/>
                    <a:pt x="409947" y="265756"/>
                  </a:cubicBezTo>
                  <a:cubicBezTo>
                    <a:pt x="393326" y="276820"/>
                    <a:pt x="384093" y="293416"/>
                    <a:pt x="384093" y="313699"/>
                  </a:cubicBezTo>
                  <a:cubicBezTo>
                    <a:pt x="382246" y="335827"/>
                    <a:pt x="373013" y="345047"/>
                    <a:pt x="350852" y="346891"/>
                  </a:cubicBezTo>
                  <a:cubicBezTo>
                    <a:pt x="330538" y="346891"/>
                    <a:pt x="313918" y="356111"/>
                    <a:pt x="302838" y="372706"/>
                  </a:cubicBezTo>
                  <a:cubicBezTo>
                    <a:pt x="293604" y="391146"/>
                    <a:pt x="278831" y="394834"/>
                    <a:pt x="260364" y="385614"/>
                  </a:cubicBezTo>
                  <a:cubicBezTo>
                    <a:pt x="241897" y="374550"/>
                    <a:pt x="223429" y="374550"/>
                    <a:pt x="204962" y="385614"/>
                  </a:cubicBezTo>
                  <a:cubicBezTo>
                    <a:pt x="186495" y="394834"/>
                    <a:pt x="171722" y="391146"/>
                    <a:pt x="160641" y="372706"/>
                  </a:cubicBezTo>
                  <a:cubicBezTo>
                    <a:pt x="151408" y="356111"/>
                    <a:pt x="134787" y="346891"/>
                    <a:pt x="114474" y="346891"/>
                  </a:cubicBezTo>
                  <a:cubicBezTo>
                    <a:pt x="92313" y="345047"/>
                    <a:pt x="81233" y="335827"/>
                    <a:pt x="81233" y="313699"/>
                  </a:cubicBezTo>
                  <a:cubicBezTo>
                    <a:pt x="81233" y="293416"/>
                    <a:pt x="71999" y="276820"/>
                    <a:pt x="53532" y="265756"/>
                  </a:cubicBezTo>
                  <a:cubicBezTo>
                    <a:pt x="36912" y="256536"/>
                    <a:pt x="31372" y="241784"/>
                    <a:pt x="42452" y="223345"/>
                  </a:cubicBezTo>
                  <a:cubicBezTo>
                    <a:pt x="53532" y="204905"/>
                    <a:pt x="53532" y="186465"/>
                    <a:pt x="42452" y="168025"/>
                  </a:cubicBezTo>
                  <a:cubicBezTo>
                    <a:pt x="31372" y="149586"/>
                    <a:pt x="36912" y="134834"/>
                    <a:pt x="53532" y="123770"/>
                  </a:cubicBezTo>
                  <a:cubicBezTo>
                    <a:pt x="71999" y="114550"/>
                    <a:pt x="81233" y="97954"/>
                    <a:pt x="81233" y="77671"/>
                  </a:cubicBezTo>
                  <a:cubicBezTo>
                    <a:pt x="81233" y="55543"/>
                    <a:pt x="92313" y="44479"/>
                    <a:pt x="114474" y="44479"/>
                  </a:cubicBezTo>
                  <a:cubicBezTo>
                    <a:pt x="134787" y="44479"/>
                    <a:pt x="151408" y="35259"/>
                    <a:pt x="160641" y="16820"/>
                  </a:cubicBezTo>
                  <a:cubicBezTo>
                    <a:pt x="166182" y="8522"/>
                    <a:pt x="172645" y="2990"/>
                    <a:pt x="180032" y="916"/>
                  </a:cubicBezTo>
                  <a:close/>
                </a:path>
              </a:pathLst>
            </a:custGeom>
            <a:solidFill>
              <a:srgbClr val="289DA0"/>
            </a:solidFill>
            <a:ln>
              <a:noFill/>
            </a:ln>
          </p:spPr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395A7A-C1F2-805A-CF89-ABEF21FB7C49}"/>
              </a:ext>
            </a:extLst>
          </p:cNvPr>
          <p:cNvSpPr txBox="1"/>
          <p:nvPr/>
        </p:nvSpPr>
        <p:spPr>
          <a:xfrm>
            <a:off x="884403" y="1185916"/>
            <a:ext cx="8361754" cy="1384995"/>
          </a:xfrm>
          <a:prstGeom prst="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170" marR="0">
              <a:spcBef>
                <a:spcPts val="0"/>
              </a:spcBef>
              <a:spcAft>
                <a:spcPts val="0"/>
              </a:spcAft>
            </a:pPr>
            <a:r>
              <a:rPr lang="vi-VN" sz="2800" b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số câu thơ, câu văn có sử dụng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1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60198" y="238836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286137" y="16298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C1F3E-E4F4-1E85-0BF1-DD51B9420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81828"/>
            <a:ext cx="4109060" cy="813887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6CD4C793-2FAE-CF4B-2DAB-6A7CDDD8B2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6" t="15559" r="27444" b="30019"/>
          <a:stretch/>
        </p:blipFill>
        <p:spPr>
          <a:xfrm>
            <a:off x="8499648" y="586258"/>
            <a:ext cx="2119689" cy="3713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688229-FC42-CE7E-3136-6FDD948CE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835" y="997378"/>
            <a:ext cx="6456224" cy="3078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C6CE-C61A-1DDF-5788-8F5D2FA5B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888" y="4145692"/>
            <a:ext cx="8651012" cy="2255108"/>
          </a:xfrm>
          <a:prstGeom prst="rect">
            <a:avLst/>
          </a:prstGeom>
        </p:spPr>
      </p:pic>
      <p:sp>
        <p:nvSpPr>
          <p:cNvPr id="4" name="Hộp Văn bản 15">
            <a:extLst>
              <a:ext uri="{FF2B5EF4-FFF2-40B4-BE49-F238E27FC236}">
                <a16:creationId xmlns:a16="http://schemas.microsoft.com/office/drawing/2014/main" id="{13EF932B-20F6-8713-4D0E-D6A8DA80DAE3}"/>
              </a:ext>
            </a:extLst>
          </p:cNvPr>
          <p:cNvSpPr txBox="1"/>
          <p:nvPr/>
        </p:nvSpPr>
        <p:spPr>
          <a:xfrm>
            <a:off x="1431504" y="1130300"/>
            <a:ext cx="622855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marL="1657350" marR="0" indent="-5715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7350" marR="0" indent="-5715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Hộp Văn bản 15">
            <a:extLst>
              <a:ext uri="{FF2B5EF4-FFF2-40B4-BE49-F238E27FC236}">
                <a16:creationId xmlns:a16="http://schemas.microsoft.com/office/drawing/2014/main" id="{61C7E2E6-2D43-0869-4119-CF3727E5D06A}"/>
              </a:ext>
            </a:extLst>
          </p:cNvPr>
          <p:cNvSpPr txBox="1"/>
          <p:nvPr/>
        </p:nvSpPr>
        <p:spPr>
          <a:xfrm>
            <a:off x="3239606" y="4318218"/>
            <a:ext cx="80581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</a:p>
          <a:p>
            <a:pPr marL="0" marR="0" indent="131445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bưởi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31445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31445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(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A650DC-D802-6D3B-B773-54BFFD0E3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958" y="4145692"/>
            <a:ext cx="1675071" cy="192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0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卡通儿童可爱家长会动态PPT模板01.pptx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dlyfnzj">
      <a:majorFont>
        <a:latin typeface="Arial" panose="020F0302020204030204"/>
        <a:ea typeface="Microsoft YaHei"/>
        <a:cs typeface=""/>
      </a:majorFont>
      <a:minorFont>
        <a:latin typeface="Arial" panose="020F0502020204030204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1076</Words>
  <Application>Microsoft Office PowerPoint</Application>
  <PresentationFormat>Widescreen</PresentationFormat>
  <Paragraphs>112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Microsoft YaHei</vt:lpstr>
      <vt:lpstr>Microsoft YaHei</vt:lpstr>
      <vt:lpstr>Arial</vt:lpstr>
      <vt:lpstr>Calibri</vt:lpstr>
      <vt:lpstr>等线</vt:lpstr>
      <vt:lpstr>Times New Roman</vt:lpstr>
      <vt:lpstr>Wingdings</vt:lpstr>
      <vt:lpstr>钻石甜心手机字体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http:/www.ypppt.com</cp:keywords>
  <cp:lastModifiedBy/>
  <cp:revision>1</cp:revision>
  <dcterms:created xsi:type="dcterms:W3CDTF">2018-12-05T05:12:31Z</dcterms:created>
  <dcterms:modified xsi:type="dcterms:W3CDTF">2023-09-29T15:36:34Z</dcterms:modified>
</cp:coreProperties>
</file>