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51" r:id="rId4"/>
    <p:sldId id="352" r:id="rId5"/>
    <p:sldId id="260" r:id="rId6"/>
    <p:sldId id="261" r:id="rId7"/>
    <p:sldId id="263" r:id="rId8"/>
    <p:sldId id="270" r:id="rId9"/>
    <p:sldId id="344" r:id="rId10"/>
    <p:sldId id="345" r:id="rId11"/>
    <p:sldId id="346" r:id="rId12"/>
    <p:sldId id="347" r:id="rId13"/>
    <p:sldId id="348" r:id="rId14"/>
    <p:sldId id="349" r:id="rId15"/>
    <p:sldId id="275" r:id="rId16"/>
    <p:sldId id="353" r:id="rId17"/>
    <p:sldId id="350" r:id="rId18"/>
    <p:sldId id="278" r:id="rId19"/>
    <p:sldId id="279" r:id="rId20"/>
  </p:sldIdLst>
  <p:sldSz cx="12192000" cy="6858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mbria Math" pitchFamily="18" charset="0"/>
      <p:regular r:id="rId26"/>
    </p:embeddedFont>
    <p:embeddedFont>
      <p:font typeface="Cambria" pitchFamily="18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7GhgE4N8+vjOCcHM/Tym7rAKT+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6823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954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5.wmf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56.png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9.jp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8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2413980" y="1878037"/>
            <a:ext cx="7530119" cy="178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4008705" y="3991771"/>
            <a:ext cx="623612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Giáo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Nguyễn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Đức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Thuận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THCS TTNT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Phong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Hải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5825" y="1749561"/>
            <a:ext cx="2185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1.45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45788" y="3388659"/>
            <a:ext cx="245289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59234" y="4346151"/>
            <a:ext cx="167163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059234" y="4491319"/>
            <a:ext cx="3402247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039484" y="4212086"/>
            <a:ext cx="306119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43396" y="2446269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27679" y="2374853"/>
                <a:ext cx="751617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79" y="2374853"/>
                <a:ext cx="7516176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108;p5"/>
          <p:cNvSpPr txBox="1"/>
          <p:nvPr/>
        </p:nvSpPr>
        <p:spPr>
          <a:xfrm>
            <a:off x="468044" y="58170"/>
            <a:ext cx="106190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33" y="753585"/>
            <a:ext cx="824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 2: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phép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, chia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thức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519347" y="1739685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150" y="668898"/>
            <a:ext cx="217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1.45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59234" y="4346151"/>
            <a:ext cx="167163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059234" y="4491319"/>
            <a:ext cx="3402247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08127" y="915337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4656" y="10347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27165"/>
              </p:ext>
            </p:extLst>
          </p:nvPr>
        </p:nvGraphicFramePr>
        <p:xfrm>
          <a:off x="1866900" y="1409700"/>
          <a:ext cx="55578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Equation" r:id="rId3" imgW="5511600" imgH="787320" progId="Equation.DSMT4">
                  <p:embed/>
                </p:oleObj>
              </mc:Choice>
              <mc:Fallback>
                <p:oleObj name="Equation" r:id="rId3" imgW="5511600" imgH="787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409700"/>
                        <a:ext cx="555783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325870"/>
              </p:ext>
            </p:extLst>
          </p:nvPr>
        </p:nvGraphicFramePr>
        <p:xfrm>
          <a:off x="1605543" y="2199263"/>
          <a:ext cx="6184901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Equation" r:id="rId5" imgW="6197400" imgH="876240" progId="Equation.DSMT4">
                  <p:embed/>
                </p:oleObj>
              </mc:Choice>
              <mc:Fallback>
                <p:oleObj name="Equation" r:id="rId5" imgW="6197400" imgH="876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543" y="2199263"/>
                        <a:ext cx="6184901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876491"/>
              </p:ext>
            </p:extLst>
          </p:nvPr>
        </p:nvGraphicFramePr>
        <p:xfrm>
          <a:off x="1608280" y="3113809"/>
          <a:ext cx="66548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Equation" r:id="rId7" imgW="6654600" imgH="787320" progId="Equation.DSMT4">
                  <p:embed/>
                </p:oleObj>
              </mc:Choice>
              <mc:Fallback>
                <p:oleObj name="Equation" r:id="rId7" imgW="6654600" imgH="787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280" y="3113809"/>
                        <a:ext cx="6654800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19074"/>
              </p:ext>
            </p:extLst>
          </p:nvPr>
        </p:nvGraphicFramePr>
        <p:xfrm>
          <a:off x="1559938" y="3875668"/>
          <a:ext cx="82819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5" name="Equation" r:id="rId9" imgW="8331120" imgH="876240" progId="Equation.DSMT4">
                  <p:embed/>
                </p:oleObj>
              </mc:Choice>
              <mc:Fallback>
                <p:oleObj name="Equation" r:id="rId9" imgW="8331120" imgH="876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938" y="3875668"/>
                        <a:ext cx="8281988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493335"/>
              </p:ext>
            </p:extLst>
          </p:nvPr>
        </p:nvGraphicFramePr>
        <p:xfrm>
          <a:off x="1556616" y="4808531"/>
          <a:ext cx="11096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Equation" r:id="rId11" imgW="1091880" imgH="380880" progId="Equation.DSMT4">
                  <p:embed/>
                </p:oleObj>
              </mc:Choice>
              <mc:Fallback>
                <p:oleObj name="Equation" r:id="rId11" imgW="1091880" imgH="380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616" y="4808531"/>
                        <a:ext cx="1109663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Google Shape;108;p5"/>
          <p:cNvSpPr txBox="1"/>
          <p:nvPr/>
        </p:nvSpPr>
        <p:spPr>
          <a:xfrm>
            <a:off x="468044" y="2756"/>
            <a:ext cx="106190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0449" y="1061648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1.47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5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08;p5"/>
          <p:cNvSpPr txBox="1"/>
          <p:nvPr/>
        </p:nvSpPr>
        <p:spPr>
          <a:xfrm>
            <a:off x="468044" y="16605"/>
            <a:ext cx="106190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9179" y="1841134"/>
                <a:ext cx="9833113" cy="1358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chia: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79" y="1841134"/>
                <a:ext cx="9833113" cy="1358385"/>
              </a:xfrm>
              <a:prstGeom prst="rect">
                <a:avLst/>
              </a:prstGeom>
              <a:blipFill>
                <a:blip r:embed="rId2"/>
                <a:stretch>
                  <a:fillRect l="-992" t="-3587" r="-930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4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0449" y="479738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1.47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978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9611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233686" y="765061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81064"/>
              </p:ext>
            </p:extLst>
          </p:nvPr>
        </p:nvGraphicFramePr>
        <p:xfrm>
          <a:off x="2853895" y="1442037"/>
          <a:ext cx="2076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" name="Equation" r:id="rId3" imgW="2070000" imgH="380880" progId="Equation.DSMT4">
                  <p:embed/>
                </p:oleObj>
              </mc:Choice>
              <mc:Fallback>
                <p:oleObj name="Equation" r:id="rId3" imgW="2070000" imgH="38088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895" y="1442037"/>
                        <a:ext cx="20764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816415" y="133873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95041"/>
              </p:ext>
            </p:extLst>
          </p:nvPr>
        </p:nvGraphicFramePr>
        <p:xfrm>
          <a:off x="2024785" y="1871803"/>
          <a:ext cx="24574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5" imgW="2450880" imgH="380880" progId="Equation.DSMT4">
                  <p:embed/>
                </p:oleObj>
              </mc:Choice>
              <mc:Fallback>
                <p:oleObj name="Equation" r:id="rId5" imgW="2450880" imgH="3808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785" y="1871803"/>
                        <a:ext cx="24574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644334"/>
              </p:ext>
            </p:extLst>
          </p:nvPr>
        </p:nvGraphicFramePr>
        <p:xfrm>
          <a:off x="2406652" y="2356277"/>
          <a:ext cx="14732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8" name="Equation" r:id="rId7" imgW="1473120" imgH="380880" progId="Equation.DSMT4">
                  <p:embed/>
                </p:oleObj>
              </mc:Choice>
              <mc:Fallback>
                <p:oleObj name="Equation" r:id="rId7" imgW="1473120" imgH="3808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2" y="2356277"/>
                        <a:ext cx="14732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98448"/>
              </p:ext>
            </p:extLst>
          </p:nvPr>
        </p:nvGraphicFramePr>
        <p:xfrm>
          <a:off x="1756645" y="2765138"/>
          <a:ext cx="35179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9" name="Equation" r:id="rId9" imgW="3517560" imgH="469800" progId="Equation.DSMT4">
                  <p:embed/>
                </p:oleObj>
              </mc:Choice>
              <mc:Fallback>
                <p:oleObj name="Equation" r:id="rId9" imgW="3517560" imgH="4698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645" y="2765138"/>
                        <a:ext cx="35179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015974"/>
              </p:ext>
            </p:extLst>
          </p:nvPr>
        </p:nvGraphicFramePr>
        <p:xfrm>
          <a:off x="1586925" y="3277755"/>
          <a:ext cx="46529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" name="Equation" r:id="rId11" imgW="4647960" imgH="469800" progId="Equation.DSMT4">
                  <p:embed/>
                </p:oleObj>
              </mc:Choice>
              <mc:Fallback>
                <p:oleObj name="Equation" r:id="rId11" imgW="4647960" imgH="4698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925" y="3277755"/>
                        <a:ext cx="46529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11629"/>
              </p:ext>
            </p:extLst>
          </p:nvPr>
        </p:nvGraphicFramePr>
        <p:xfrm>
          <a:off x="1609582" y="3742464"/>
          <a:ext cx="2482851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1" name="Equation" r:id="rId13" imgW="2476440" imgH="380880" progId="Equation.DSMT4">
                  <p:embed/>
                </p:oleObj>
              </mc:Choice>
              <mc:Fallback>
                <p:oleObj name="Equation" r:id="rId13" imgW="2476440" imgH="3808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582" y="3742464"/>
                        <a:ext cx="2482851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55870" y="4134094"/>
            <a:ext cx="7579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</a:t>
            </a:r>
            <a:r>
              <a:rPr lang="en-US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                                             </a:t>
            </a:r>
            <a:r>
              <a:rPr lang="en-US" sz="24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69519"/>
              </p:ext>
            </p:extLst>
          </p:nvPr>
        </p:nvGraphicFramePr>
        <p:xfrm>
          <a:off x="3696289" y="4164451"/>
          <a:ext cx="35179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2" name="Equation" r:id="rId15" imgW="3517560" imgH="469800" progId="Equation.DSMT4">
                  <p:embed/>
                </p:oleObj>
              </mc:Choice>
              <mc:Fallback>
                <p:oleObj name="Equation" r:id="rId15" imgW="3517560" imgH="469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289" y="4164451"/>
                        <a:ext cx="35179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44580"/>
              </p:ext>
            </p:extLst>
          </p:nvPr>
        </p:nvGraphicFramePr>
        <p:xfrm>
          <a:off x="7777163" y="4171950"/>
          <a:ext cx="22272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" name="Equation" r:id="rId16" imgW="2222280" imgH="380880" progId="Equation.DSMT4">
                  <p:embed/>
                </p:oleObj>
              </mc:Choice>
              <mc:Fallback>
                <p:oleObj name="Equation" r:id="rId16" imgW="222228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163" y="4171950"/>
                        <a:ext cx="2227262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Google Shape;108;p5"/>
          <p:cNvSpPr txBox="1"/>
          <p:nvPr/>
        </p:nvSpPr>
        <p:spPr>
          <a:xfrm>
            <a:off x="606594" y="-38812"/>
            <a:ext cx="106190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0449" y="479738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1.48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978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31903" y="2607725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19"/>
          <p:cNvSpPr>
            <a:spLocks noChangeArrowheads="1"/>
          </p:cNvSpPr>
          <p:nvPr/>
        </p:nvSpPr>
        <p:spPr bwMode="auto">
          <a:xfrm>
            <a:off x="891443" y="3849344"/>
            <a:ext cx="705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51117"/>
              </p:ext>
            </p:extLst>
          </p:nvPr>
        </p:nvGraphicFramePr>
        <p:xfrm>
          <a:off x="1437266" y="3926191"/>
          <a:ext cx="1339851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3" name="Equation" r:id="rId3" imgW="1346040" imgH="355320" progId="Equation.DSMT4">
                  <p:embed/>
                </p:oleObj>
              </mc:Choice>
              <mc:Fallback>
                <p:oleObj name="Equation" r:id="rId3" imgW="1346040" imgH="35532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266" y="3926191"/>
                        <a:ext cx="1339851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2646221" y="3816447"/>
            <a:ext cx="3175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62847"/>
              </p:ext>
            </p:extLst>
          </p:nvPr>
        </p:nvGraphicFramePr>
        <p:xfrm>
          <a:off x="3711275" y="4469256"/>
          <a:ext cx="36576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4" name="Equation" r:id="rId5" imgW="3657600" imgH="469800" progId="Equation.DSMT4">
                  <p:embed/>
                </p:oleObj>
              </mc:Choice>
              <mc:Fallback>
                <p:oleObj name="Equation" r:id="rId5" imgW="3657600" imgH="46980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275" y="4469256"/>
                        <a:ext cx="36576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046096"/>
              </p:ext>
            </p:extLst>
          </p:nvPr>
        </p:nvGraphicFramePr>
        <p:xfrm>
          <a:off x="3352789" y="4988651"/>
          <a:ext cx="19431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5" name="Equation" r:id="rId7" imgW="1942920" imgH="380880" progId="Equation.DSMT4">
                  <p:embed/>
                </p:oleObj>
              </mc:Choice>
              <mc:Fallback>
                <p:oleObj name="Equation" r:id="rId7" imgW="1942920" imgH="380880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789" y="4988651"/>
                        <a:ext cx="19431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295081"/>
              </p:ext>
            </p:extLst>
          </p:nvPr>
        </p:nvGraphicFramePr>
        <p:xfrm>
          <a:off x="3339521" y="5315547"/>
          <a:ext cx="287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6" name="Equation" r:id="rId9" imgW="2869920" imgH="469800" progId="Equation.DSMT4">
                  <p:embed/>
                </p:oleObj>
              </mc:Choice>
              <mc:Fallback>
                <p:oleObj name="Equation" r:id="rId9" imgW="2869920" imgH="46980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521" y="5315547"/>
                        <a:ext cx="2870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670233"/>
              </p:ext>
            </p:extLst>
          </p:nvPr>
        </p:nvGraphicFramePr>
        <p:xfrm>
          <a:off x="3366220" y="5795813"/>
          <a:ext cx="26495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7" name="Equation" r:id="rId11" imgW="2666880" imgH="317160" progId="Equation.DSMT4">
                  <p:embed/>
                </p:oleObj>
              </mc:Choice>
              <mc:Fallback>
                <p:oleObj name="Equation" r:id="rId11" imgW="2666880" imgH="31716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220" y="5795813"/>
                        <a:ext cx="264953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01563"/>
              </p:ext>
            </p:extLst>
          </p:nvPr>
        </p:nvGraphicFramePr>
        <p:xfrm>
          <a:off x="3374435" y="6211461"/>
          <a:ext cx="2133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8" name="Equation" r:id="rId13" imgW="2120760" imgH="317160" progId="Equation.DSMT4">
                  <p:embed/>
                </p:oleObj>
              </mc:Choice>
              <mc:Fallback>
                <p:oleObj name="Equation" r:id="rId13" imgW="2120760" imgH="31716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435" y="6211461"/>
                        <a:ext cx="21336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Google Shape;108;p5"/>
          <p:cNvSpPr txBox="1"/>
          <p:nvPr/>
        </p:nvSpPr>
        <p:spPr>
          <a:xfrm>
            <a:off x="468044" y="2753"/>
            <a:ext cx="106190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3983" y="1120690"/>
                <a:ext cx="9833113" cy="1431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Làm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3" y="1120690"/>
                <a:ext cx="9833113" cy="1431161"/>
              </a:xfrm>
              <a:prstGeom prst="rect">
                <a:avLst/>
              </a:prstGeom>
              <a:blipFill>
                <a:blip r:embed="rId15"/>
                <a:stretch>
                  <a:fillRect l="-992" t="-3404" b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0904" y="3219692"/>
                <a:ext cx="8164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+10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04" y="3219692"/>
                <a:ext cx="8164543" cy="461665"/>
              </a:xfrm>
              <a:prstGeom prst="rect">
                <a:avLst/>
              </a:prstGeom>
              <a:blipFill>
                <a:blip r:embed="rId1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1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5" grpId="0"/>
      <p:bldP spid="7" grpId="0"/>
      <p:bldP spid="2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8956" y="597533"/>
            <a:ext cx="4552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NHÓM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" y="1163781"/>
            <a:ext cx="11956473" cy="38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409" y="1027029"/>
            <a:ext cx="1749197" cy="260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1.46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" y="0"/>
            <a:ext cx="2228092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638475"/>
              </p:ext>
            </p:extLst>
          </p:nvPr>
        </p:nvGraphicFramePr>
        <p:xfrm>
          <a:off x="2000250" y="406400"/>
          <a:ext cx="195263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06400"/>
                        <a:ext cx="195263" cy="174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132457"/>
              </p:ext>
            </p:extLst>
          </p:nvPr>
        </p:nvGraphicFramePr>
        <p:xfrm>
          <a:off x="495300" y="1270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270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37309"/>
              </p:ext>
            </p:extLst>
          </p:nvPr>
        </p:nvGraphicFramePr>
        <p:xfrm>
          <a:off x="595313" y="1270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7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270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187117" y="3761383"/>
            <a:ext cx="1172116" cy="475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2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3559" y="5431"/>
            <a:ext cx="5424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ÔN TẬP CHƯƠNG I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40383"/>
              </p:ext>
            </p:extLst>
          </p:nvPr>
        </p:nvGraphicFramePr>
        <p:xfrm>
          <a:off x="7019777" y="4245271"/>
          <a:ext cx="2063751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7" imgW="2057400" imgH="355320" progId="Equation.DSMT4">
                  <p:embed/>
                </p:oleObj>
              </mc:Choice>
              <mc:Fallback>
                <p:oleObj name="Equation" r:id="rId7" imgW="2057400" imgH="35532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777" y="4245271"/>
                        <a:ext cx="2063751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263233" y="4195695"/>
            <a:ext cx="6914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1"/>
          <p:cNvSpPr>
            <a:spLocks noChangeArrowheads="1"/>
          </p:cNvSpPr>
          <p:nvPr/>
        </p:nvSpPr>
        <p:spPr bwMode="auto">
          <a:xfrm>
            <a:off x="377571" y="5863443"/>
            <a:ext cx="315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Đó là một đa thức bậc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007" y="4757550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: </a:t>
            </a:r>
            <a:endParaRPr lang="en-US" sz="2400" dirty="0"/>
          </a:p>
        </p:txBody>
      </p:sp>
      <p:sp>
        <p:nvSpPr>
          <p:cNvPr id="14" name="Rectangle 8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980467"/>
              </p:ext>
            </p:extLst>
          </p:nvPr>
        </p:nvGraphicFramePr>
        <p:xfrm>
          <a:off x="3498848" y="4824406"/>
          <a:ext cx="3213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9" name="Equation" r:id="rId9" imgW="3213000" imgH="952200" progId="Equation.DSMT4">
                  <p:embed/>
                </p:oleObj>
              </mc:Choice>
              <mc:Fallback>
                <p:oleObj name="Equation" r:id="rId9" imgW="3213000" imgH="9522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48" y="4824406"/>
                        <a:ext cx="3213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078956" y="597533"/>
            <a:ext cx="4413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NHÓM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40" y="1013174"/>
            <a:ext cx="4252910" cy="32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198" y="1366959"/>
            <a:ext cx="4706309" cy="459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407188" y="1842997"/>
            <a:ext cx="53894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995505" y="3257325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1" name="Google Shape;221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090" y="260977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720" y="4766497"/>
            <a:ext cx="152400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124691" y="304800"/>
            <a:ext cx="112914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vẽ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tóm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tắt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chương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I?</a:t>
            </a:r>
            <a:endParaRPr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4052887"/>
            <a:ext cx="1666875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5213"/>
            <a:ext cx="1754188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929063"/>
            <a:ext cx="2290762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9" y="3328987"/>
            <a:ext cx="1608137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881313"/>
            <a:ext cx="169545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322638"/>
            <a:ext cx="2336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146551"/>
            <a:ext cx="2090738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3846513"/>
            <a:ext cx="1389062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963862"/>
            <a:ext cx="3062288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894137"/>
            <a:ext cx="2903538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2220912"/>
            <a:ext cx="1489075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2381251"/>
            <a:ext cx="1819275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2262187"/>
            <a:ext cx="1425575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1673225"/>
            <a:ext cx="1343025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1531937"/>
            <a:ext cx="1023937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231901"/>
            <a:ext cx="895350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562101"/>
            <a:ext cx="1319212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451100"/>
            <a:ext cx="215423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3635376"/>
            <a:ext cx="1560512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11;p4"/>
          <p:cNvSpPr txBox="1"/>
          <p:nvPr/>
        </p:nvSpPr>
        <p:spPr>
          <a:xfrm>
            <a:off x="1842654" y="304800"/>
            <a:ext cx="95734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Sơ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đồ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tư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duy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tóm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tắt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kiến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thức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cơ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bản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của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chương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I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8638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/>
        </p:nvSpPr>
        <p:spPr>
          <a:xfrm>
            <a:off x="468044" y="238285"/>
            <a:ext cx="1061905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1274618" y="930043"/>
            <a:ext cx="9785925" cy="3974466"/>
            <a:chOff x="1" y="0"/>
            <a:chExt cx="9785925" cy="3675062"/>
          </a:xfrm>
        </p:grpSpPr>
        <p:sp>
          <p:nvSpPr>
            <p:cNvPr id="114" name="Google Shape;114;p6"/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40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 rot="5400000">
              <a:off x="4941249" y="-3589229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 txBox="1"/>
            <p:nvPr/>
          </p:nvSpPr>
          <p:spPr>
            <a:xfrm>
              <a:off x="1214725" y="337397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Thực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hiện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thu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gọn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đa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thức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tìm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bậc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và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giá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trị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đa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thức</a:t>
              </a:r>
              <a:r>
                <a:rPr lang="en-US" sz="3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 rot="5400000">
              <a:off x="-289718" y="2033323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endParaRPr sz="4000" b="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 rot="5400000">
              <a:off x="4941249" y="-1845624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 txBox="1"/>
            <p:nvPr/>
          </p:nvSpPr>
          <p:spPr>
            <a:xfrm>
              <a:off x="1352019" y="199886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Thực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hiện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được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phép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toán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cộng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trừ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,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nhân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chia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hai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đa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thức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endParaRPr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endParaRPr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6" name="Google Shape;126;p6"/>
          <p:cNvSpPr txBox="1"/>
          <p:nvPr/>
        </p:nvSpPr>
        <p:spPr>
          <a:xfrm>
            <a:off x="3089564" y="-12066"/>
            <a:ext cx="2265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/>
          </a:p>
        </p:txBody>
      </p:sp>
      <p:sp>
        <p:nvSpPr>
          <p:cNvPr id="12" name="Google Shape;118;p6"/>
          <p:cNvSpPr/>
          <p:nvPr/>
        </p:nvSpPr>
        <p:spPr>
          <a:xfrm rot="5400000">
            <a:off x="984899" y="5013852"/>
            <a:ext cx="1931458" cy="135202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0;p6"/>
          <p:cNvSpPr/>
          <p:nvPr/>
        </p:nvSpPr>
        <p:spPr>
          <a:xfrm rot="5400000">
            <a:off x="6215866" y="1134905"/>
            <a:ext cx="1255447" cy="843390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21;p6"/>
          <p:cNvSpPr txBox="1"/>
          <p:nvPr/>
        </p:nvSpPr>
        <p:spPr>
          <a:xfrm>
            <a:off x="2626636" y="4979390"/>
            <a:ext cx="8372620" cy="113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250" tIns="24125" rIns="24125" bIns="24125" anchor="ctr" anchorCtr="0">
            <a:noAutofit/>
          </a:bodyPr>
          <a:lstStyle/>
          <a:p>
            <a:pPr marL="285750" marR="0" lvl="1" indent="-44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1" indent="-44450" algn="l" rtl="0">
              <a:lnSpc>
                <a:spcPct val="9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761255" y="2646990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2075" y="1357670"/>
            <a:ext cx="268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1.44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179" y="1841134"/>
            <a:ext cx="98331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5825" y="2223576"/>
            <a:ext cx="263676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34473" y="3417682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28473" y="4063643"/>
            <a:ext cx="0" cy="2568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59234" y="4346151"/>
            <a:ext cx="167163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Google Shape;108;p5"/>
          <p:cNvSpPr txBox="1"/>
          <p:nvPr/>
        </p:nvSpPr>
        <p:spPr>
          <a:xfrm>
            <a:off x="468044" y="238285"/>
            <a:ext cx="106190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178262"/>
              </p:ext>
            </p:extLst>
          </p:nvPr>
        </p:nvGraphicFramePr>
        <p:xfrm>
          <a:off x="563563" y="3677507"/>
          <a:ext cx="45497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6" name="Equation" r:id="rId3" imgW="3911400" imgH="431640" progId="Equation.DSMT4">
                  <p:embed/>
                </p:oleObj>
              </mc:Choice>
              <mc:Fallback>
                <p:oleObj name="Equation" r:id="rId3" imgW="39114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3677507"/>
                        <a:ext cx="4549775" cy="442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159448"/>
              </p:ext>
            </p:extLst>
          </p:nvPr>
        </p:nvGraphicFramePr>
        <p:xfrm>
          <a:off x="814388" y="4044219"/>
          <a:ext cx="3435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7" name="Equation" r:id="rId5" imgW="3416040" imgH="431640" progId="Equation.DSMT4">
                  <p:embed/>
                </p:oleObj>
              </mc:Choice>
              <mc:Fallback>
                <p:oleObj name="Equation" r:id="rId5" imgW="34160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4044219"/>
                        <a:ext cx="34353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5825" y="4433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75835"/>
              </p:ext>
            </p:extLst>
          </p:nvPr>
        </p:nvGraphicFramePr>
        <p:xfrm>
          <a:off x="801688" y="4488719"/>
          <a:ext cx="38417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8" name="Equation" r:id="rId7" imgW="3835080" imgH="431640" progId="Equation.DSMT4">
                  <p:embed/>
                </p:oleObj>
              </mc:Choice>
              <mc:Fallback>
                <p:oleObj name="Equation" r:id="rId7" imgW="38350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488719"/>
                        <a:ext cx="38417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71987"/>
              </p:ext>
            </p:extLst>
          </p:nvPr>
        </p:nvGraphicFramePr>
        <p:xfrm>
          <a:off x="820738" y="4928457"/>
          <a:ext cx="13096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9" name="Equation" r:id="rId9" imgW="1320480" imgH="431640" progId="Equation.DSMT4">
                  <p:embed/>
                </p:oleObj>
              </mc:Choice>
              <mc:Fallback>
                <p:oleObj name="Equation" r:id="rId9" imgW="132048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4928457"/>
                        <a:ext cx="1309687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04004"/>
              </p:ext>
            </p:extLst>
          </p:nvPr>
        </p:nvGraphicFramePr>
        <p:xfrm>
          <a:off x="7039837" y="3765823"/>
          <a:ext cx="1066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" name="Equation" r:id="rId11" imgW="1066680" imgH="431640" progId="Equation.DSMT4">
                  <p:embed/>
                </p:oleObj>
              </mc:Choice>
              <mc:Fallback>
                <p:oleObj name="Equation" r:id="rId11" imgW="106668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9837" y="3765823"/>
                        <a:ext cx="10668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5784772" y="3761602"/>
            <a:ext cx="1439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6068432" y="40183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71285"/>
              </p:ext>
            </p:extLst>
          </p:nvPr>
        </p:nvGraphicFramePr>
        <p:xfrm>
          <a:off x="8101013" y="3698144"/>
          <a:ext cx="172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1" name="Equation" r:id="rId13" imgW="1726920" imgH="609480" progId="Equation.DSMT4">
                  <p:embed/>
                </p:oleObj>
              </mc:Choice>
              <mc:Fallback>
                <p:oleObj name="Equation" r:id="rId13" imgW="1726920" imgH="609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698144"/>
                        <a:ext cx="172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468332"/>
              </p:ext>
            </p:extLst>
          </p:nvPr>
        </p:nvGraphicFramePr>
        <p:xfrm>
          <a:off x="8115300" y="4256944"/>
          <a:ext cx="2108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2" name="Equation" r:id="rId15" imgW="2108160" imgH="672840" progId="Equation.DSMT4">
                  <p:embed/>
                </p:oleObj>
              </mc:Choice>
              <mc:Fallback>
                <p:oleObj name="Equation" r:id="rId15" imgW="2108160" imgH="6728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4256944"/>
                        <a:ext cx="21082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103116"/>
              </p:ext>
            </p:extLst>
          </p:nvPr>
        </p:nvGraphicFramePr>
        <p:xfrm>
          <a:off x="8189607" y="5057173"/>
          <a:ext cx="20081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3" name="Equation" r:id="rId17" imgW="1968480" imgH="368280" progId="Equation.DSMT4">
                  <p:embed/>
                </p:oleObj>
              </mc:Choice>
              <mc:Fallback>
                <p:oleObj name="Equation" r:id="rId17" imgW="1968480" imgH="3682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607" y="5057173"/>
                        <a:ext cx="200818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54796" y="860457"/>
            <a:ext cx="982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</a:rPr>
              <a:t>Rút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thức</a:t>
            </a:r>
            <a:endParaRPr lang="en-U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604524"/>
              </p:ext>
            </p:extLst>
          </p:nvPr>
        </p:nvGraphicFramePr>
        <p:xfrm>
          <a:off x="2412099" y="1846915"/>
          <a:ext cx="41957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4" name="Equation" r:id="rId19" imgW="3606480" imgH="431640" progId="Equation.DSMT4">
                  <p:embed/>
                </p:oleObj>
              </mc:Choice>
              <mc:Fallback>
                <p:oleObj name="Equation" r:id="rId19" imgW="360648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099" y="1846915"/>
                        <a:ext cx="4195763" cy="442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/>
      <p:bldP spid="3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615</Words>
  <Application>Microsoft Office PowerPoint</Application>
  <PresentationFormat>Custom</PresentationFormat>
  <Paragraphs>64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Cambria Math</vt:lpstr>
      <vt:lpstr>Cambria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46</cp:revision>
  <dcterms:created xsi:type="dcterms:W3CDTF">2021-06-21T15:30:30Z</dcterms:created>
  <dcterms:modified xsi:type="dcterms:W3CDTF">2023-10-12T02:10:31Z</dcterms:modified>
</cp:coreProperties>
</file>