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378" r:id="rId4"/>
    <p:sldId id="341" r:id="rId5"/>
    <p:sldId id="370" r:id="rId6"/>
    <p:sldId id="362" r:id="rId7"/>
    <p:sldId id="363" r:id="rId8"/>
    <p:sldId id="367" r:id="rId9"/>
    <p:sldId id="366" r:id="rId10"/>
    <p:sldId id="365" r:id="rId11"/>
    <p:sldId id="364" r:id="rId12"/>
    <p:sldId id="368" r:id="rId13"/>
    <p:sldId id="369" r:id="rId14"/>
    <p:sldId id="263" r:id="rId15"/>
    <p:sldId id="595" r:id="rId16"/>
    <p:sldId id="600" r:id="rId17"/>
    <p:sldId id="610" r:id="rId18"/>
    <p:sldId id="601" r:id="rId19"/>
    <p:sldId id="598" r:id="rId20"/>
    <p:sldId id="599" r:id="rId21"/>
    <p:sldId id="265" r:id="rId22"/>
    <p:sldId id="604" r:id="rId23"/>
    <p:sldId id="603" r:id="rId24"/>
    <p:sldId id="266" r:id="rId25"/>
    <p:sldId id="605" r:id="rId26"/>
    <p:sldId id="606" r:id="rId27"/>
    <p:sldId id="607" r:id="rId28"/>
    <p:sldId id="609" r:id="rId29"/>
    <p:sldId id="608" r:id="rId30"/>
    <p:sldId id="26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a:srgbClr val="4232D6"/>
    <a:srgbClr val="FF3399"/>
    <a:srgbClr val="64D2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8551E-113F-ED43-8CE6-FB84F58637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850FC-15F7-861F-801B-2990C11070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9D5985-C67C-5FBA-21B6-E6919F3C0D28}"/>
              </a:ext>
            </a:extLst>
          </p:cNvPr>
          <p:cNvSpPr>
            <a:spLocks noGrp="1"/>
          </p:cNvSpPr>
          <p:nvPr>
            <p:ph type="dt" sz="half" idx="10"/>
          </p:nvPr>
        </p:nvSpPr>
        <p:spPr/>
        <p:txBody>
          <a:bodyPr/>
          <a:lstStyle/>
          <a:p>
            <a:fld id="{1D6F146A-5107-48F0-A20D-5F25EC59AC53}" type="datetimeFigureOut">
              <a:rPr lang="en-US" smtClean="0"/>
              <a:t>5/15/2024</a:t>
            </a:fld>
            <a:endParaRPr lang="en-US"/>
          </a:p>
        </p:txBody>
      </p:sp>
      <p:sp>
        <p:nvSpPr>
          <p:cNvPr id="5" name="Footer Placeholder 4">
            <a:extLst>
              <a:ext uri="{FF2B5EF4-FFF2-40B4-BE49-F238E27FC236}">
                <a16:creationId xmlns:a16="http://schemas.microsoft.com/office/drawing/2014/main" id="{2D84FB87-F3A8-1846-20E9-F593C7863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641425-898F-378B-9961-B616CF1DD65A}"/>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55391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EAE2-6478-111E-9081-95577BCB42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68B42D-1725-FA46-4EDC-0928F639B6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E76D6-42CE-C0E1-DFB2-93D8704D38F7}"/>
              </a:ext>
            </a:extLst>
          </p:cNvPr>
          <p:cNvSpPr>
            <a:spLocks noGrp="1"/>
          </p:cNvSpPr>
          <p:nvPr>
            <p:ph type="dt" sz="half" idx="10"/>
          </p:nvPr>
        </p:nvSpPr>
        <p:spPr/>
        <p:txBody>
          <a:bodyPr/>
          <a:lstStyle/>
          <a:p>
            <a:fld id="{1D6F146A-5107-48F0-A20D-5F25EC59AC53}" type="datetimeFigureOut">
              <a:rPr lang="en-US" smtClean="0"/>
              <a:t>5/15/2024</a:t>
            </a:fld>
            <a:endParaRPr lang="en-US"/>
          </a:p>
        </p:txBody>
      </p:sp>
      <p:sp>
        <p:nvSpPr>
          <p:cNvPr id="5" name="Footer Placeholder 4">
            <a:extLst>
              <a:ext uri="{FF2B5EF4-FFF2-40B4-BE49-F238E27FC236}">
                <a16:creationId xmlns:a16="http://schemas.microsoft.com/office/drawing/2014/main" id="{163C97F8-2297-A859-BAB8-E8DA607F4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2CB62-05C2-3A91-2F29-B9966752E503}"/>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397368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A7B48E-75DC-8886-447E-96000BCBF5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306EAB-40CC-E4BF-FBEB-69829524F6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FD19C-AD6E-3AED-2EC7-5117BEBBEC10}"/>
              </a:ext>
            </a:extLst>
          </p:cNvPr>
          <p:cNvSpPr>
            <a:spLocks noGrp="1"/>
          </p:cNvSpPr>
          <p:nvPr>
            <p:ph type="dt" sz="half" idx="10"/>
          </p:nvPr>
        </p:nvSpPr>
        <p:spPr/>
        <p:txBody>
          <a:bodyPr/>
          <a:lstStyle/>
          <a:p>
            <a:fld id="{1D6F146A-5107-48F0-A20D-5F25EC59AC53}" type="datetimeFigureOut">
              <a:rPr lang="en-US" smtClean="0"/>
              <a:t>5/15/2024</a:t>
            </a:fld>
            <a:endParaRPr lang="en-US"/>
          </a:p>
        </p:txBody>
      </p:sp>
      <p:sp>
        <p:nvSpPr>
          <p:cNvPr id="5" name="Footer Placeholder 4">
            <a:extLst>
              <a:ext uri="{FF2B5EF4-FFF2-40B4-BE49-F238E27FC236}">
                <a16:creationId xmlns:a16="http://schemas.microsoft.com/office/drawing/2014/main" id="{CBB6A301-8F67-B5BC-2DDA-8D00862DC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7E354-704E-655A-EF13-8AAA1134133B}"/>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87660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BC127-438A-CCC8-5ADD-792FAB3FDA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13C284-675F-812B-F5EA-76D2B43025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8C230-136C-AB5C-C2C1-49B20F8E737D}"/>
              </a:ext>
            </a:extLst>
          </p:cNvPr>
          <p:cNvSpPr>
            <a:spLocks noGrp="1"/>
          </p:cNvSpPr>
          <p:nvPr>
            <p:ph type="dt" sz="half" idx="10"/>
          </p:nvPr>
        </p:nvSpPr>
        <p:spPr/>
        <p:txBody>
          <a:bodyPr/>
          <a:lstStyle/>
          <a:p>
            <a:fld id="{1D6F146A-5107-48F0-A20D-5F25EC59AC53}" type="datetimeFigureOut">
              <a:rPr lang="en-US" smtClean="0"/>
              <a:t>5/15/2024</a:t>
            </a:fld>
            <a:endParaRPr lang="en-US"/>
          </a:p>
        </p:txBody>
      </p:sp>
      <p:sp>
        <p:nvSpPr>
          <p:cNvPr id="5" name="Footer Placeholder 4">
            <a:extLst>
              <a:ext uri="{FF2B5EF4-FFF2-40B4-BE49-F238E27FC236}">
                <a16:creationId xmlns:a16="http://schemas.microsoft.com/office/drawing/2014/main" id="{BFF1B121-3E9C-CC46-969F-940A5C085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1C367-959F-722E-6946-3164BE4E8C75}"/>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56312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C66D2-49F8-5680-94E4-37C216ACE1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6E686-089F-5BAB-CDDA-C1181A7FF3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981305-46B5-38E7-5B8B-6F330AED4551}"/>
              </a:ext>
            </a:extLst>
          </p:cNvPr>
          <p:cNvSpPr>
            <a:spLocks noGrp="1"/>
          </p:cNvSpPr>
          <p:nvPr>
            <p:ph type="dt" sz="half" idx="10"/>
          </p:nvPr>
        </p:nvSpPr>
        <p:spPr/>
        <p:txBody>
          <a:bodyPr/>
          <a:lstStyle/>
          <a:p>
            <a:fld id="{1D6F146A-5107-48F0-A20D-5F25EC59AC53}" type="datetimeFigureOut">
              <a:rPr lang="en-US" smtClean="0"/>
              <a:t>5/15/2024</a:t>
            </a:fld>
            <a:endParaRPr lang="en-US"/>
          </a:p>
        </p:txBody>
      </p:sp>
      <p:sp>
        <p:nvSpPr>
          <p:cNvPr id="5" name="Footer Placeholder 4">
            <a:extLst>
              <a:ext uri="{FF2B5EF4-FFF2-40B4-BE49-F238E27FC236}">
                <a16:creationId xmlns:a16="http://schemas.microsoft.com/office/drawing/2014/main" id="{24358179-5D73-2660-4E9E-7A6DC5AFE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06416-3B80-E666-4BF1-37F2917A045D}"/>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69818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F2896-9BB5-5298-5BFA-08D1FB4E3D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E7E4B7-452C-F7CF-C533-83D493991F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BDE6D3-866E-6DD4-E84A-11D3F193BE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8083BA-1E26-03ED-6B5E-DCC26851CC28}"/>
              </a:ext>
            </a:extLst>
          </p:cNvPr>
          <p:cNvSpPr>
            <a:spLocks noGrp="1"/>
          </p:cNvSpPr>
          <p:nvPr>
            <p:ph type="dt" sz="half" idx="10"/>
          </p:nvPr>
        </p:nvSpPr>
        <p:spPr/>
        <p:txBody>
          <a:bodyPr/>
          <a:lstStyle/>
          <a:p>
            <a:fld id="{1D6F146A-5107-48F0-A20D-5F25EC59AC53}" type="datetimeFigureOut">
              <a:rPr lang="en-US" smtClean="0"/>
              <a:t>5/15/2024</a:t>
            </a:fld>
            <a:endParaRPr lang="en-US"/>
          </a:p>
        </p:txBody>
      </p:sp>
      <p:sp>
        <p:nvSpPr>
          <p:cNvPr id="6" name="Footer Placeholder 5">
            <a:extLst>
              <a:ext uri="{FF2B5EF4-FFF2-40B4-BE49-F238E27FC236}">
                <a16:creationId xmlns:a16="http://schemas.microsoft.com/office/drawing/2014/main" id="{B4EF494A-F3BB-83D1-1FB2-D63E60B086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295490-4072-6186-0E6C-AEBF31363536}"/>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00609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9AA8-6DF4-C3C3-B43A-BA7798F413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151DA3-4D76-7AF8-950F-3AF763E79C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28AA72-5028-6706-31F5-CDF268861A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379BD0-F8A6-CBD1-A5A8-06050A4808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3F83ED-AF04-5F17-4606-22E0B36ACD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0368B6-FAEF-F6C0-9738-073C04F91F0E}"/>
              </a:ext>
            </a:extLst>
          </p:cNvPr>
          <p:cNvSpPr>
            <a:spLocks noGrp="1"/>
          </p:cNvSpPr>
          <p:nvPr>
            <p:ph type="dt" sz="half" idx="10"/>
          </p:nvPr>
        </p:nvSpPr>
        <p:spPr/>
        <p:txBody>
          <a:bodyPr/>
          <a:lstStyle/>
          <a:p>
            <a:fld id="{1D6F146A-5107-48F0-A20D-5F25EC59AC53}" type="datetimeFigureOut">
              <a:rPr lang="en-US" smtClean="0"/>
              <a:t>5/15/2024</a:t>
            </a:fld>
            <a:endParaRPr lang="en-US"/>
          </a:p>
        </p:txBody>
      </p:sp>
      <p:sp>
        <p:nvSpPr>
          <p:cNvPr id="8" name="Footer Placeholder 7">
            <a:extLst>
              <a:ext uri="{FF2B5EF4-FFF2-40B4-BE49-F238E27FC236}">
                <a16:creationId xmlns:a16="http://schemas.microsoft.com/office/drawing/2014/main" id="{2ACC6919-9C9E-161C-7E6D-A168407682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C10677-24E7-C3BD-ADE9-068EED9BE3AB}"/>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5929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EAD7-FD41-A40E-9D99-C08A3555ED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DB3102-05E4-095A-2FAA-2FBA9C346555}"/>
              </a:ext>
            </a:extLst>
          </p:cNvPr>
          <p:cNvSpPr>
            <a:spLocks noGrp="1"/>
          </p:cNvSpPr>
          <p:nvPr>
            <p:ph type="dt" sz="half" idx="10"/>
          </p:nvPr>
        </p:nvSpPr>
        <p:spPr/>
        <p:txBody>
          <a:bodyPr/>
          <a:lstStyle/>
          <a:p>
            <a:fld id="{1D6F146A-5107-48F0-A20D-5F25EC59AC53}" type="datetimeFigureOut">
              <a:rPr lang="en-US" smtClean="0"/>
              <a:t>5/15/2024</a:t>
            </a:fld>
            <a:endParaRPr lang="en-US"/>
          </a:p>
        </p:txBody>
      </p:sp>
      <p:sp>
        <p:nvSpPr>
          <p:cNvPr id="4" name="Footer Placeholder 3">
            <a:extLst>
              <a:ext uri="{FF2B5EF4-FFF2-40B4-BE49-F238E27FC236}">
                <a16:creationId xmlns:a16="http://schemas.microsoft.com/office/drawing/2014/main" id="{49217974-0915-290D-74FD-61BB3F991C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3AC69A-A6FA-FE63-C6A3-639DB9D892F7}"/>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70243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4ED663-B5FF-3371-8B4B-8F56CEE68201}"/>
              </a:ext>
            </a:extLst>
          </p:cNvPr>
          <p:cNvSpPr>
            <a:spLocks noGrp="1"/>
          </p:cNvSpPr>
          <p:nvPr>
            <p:ph type="dt" sz="half" idx="10"/>
          </p:nvPr>
        </p:nvSpPr>
        <p:spPr/>
        <p:txBody>
          <a:bodyPr/>
          <a:lstStyle/>
          <a:p>
            <a:fld id="{1D6F146A-5107-48F0-A20D-5F25EC59AC53}" type="datetimeFigureOut">
              <a:rPr lang="en-US" smtClean="0"/>
              <a:t>5/15/2024</a:t>
            </a:fld>
            <a:endParaRPr lang="en-US"/>
          </a:p>
        </p:txBody>
      </p:sp>
      <p:sp>
        <p:nvSpPr>
          <p:cNvPr id="3" name="Footer Placeholder 2">
            <a:extLst>
              <a:ext uri="{FF2B5EF4-FFF2-40B4-BE49-F238E27FC236}">
                <a16:creationId xmlns:a16="http://schemas.microsoft.com/office/drawing/2014/main" id="{ECC9B31C-7D7A-1034-BAB3-601626DDBD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B73EFC-0A75-6D6C-355D-93DD4C64F7BD}"/>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3993769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7CF52-BEF3-2458-E685-F2D675A20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A2AA8C-5165-FE71-DDB0-B7A46E478C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36163E-AAB2-D807-B774-C5CCE7F5E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076C0E-1063-B5FC-D22B-66CAAD08501E}"/>
              </a:ext>
            </a:extLst>
          </p:cNvPr>
          <p:cNvSpPr>
            <a:spLocks noGrp="1"/>
          </p:cNvSpPr>
          <p:nvPr>
            <p:ph type="dt" sz="half" idx="10"/>
          </p:nvPr>
        </p:nvSpPr>
        <p:spPr/>
        <p:txBody>
          <a:bodyPr/>
          <a:lstStyle/>
          <a:p>
            <a:fld id="{1D6F146A-5107-48F0-A20D-5F25EC59AC53}" type="datetimeFigureOut">
              <a:rPr lang="en-US" smtClean="0"/>
              <a:t>5/15/2024</a:t>
            </a:fld>
            <a:endParaRPr lang="en-US"/>
          </a:p>
        </p:txBody>
      </p:sp>
      <p:sp>
        <p:nvSpPr>
          <p:cNvPr id="6" name="Footer Placeholder 5">
            <a:extLst>
              <a:ext uri="{FF2B5EF4-FFF2-40B4-BE49-F238E27FC236}">
                <a16:creationId xmlns:a16="http://schemas.microsoft.com/office/drawing/2014/main" id="{4FE36B90-8A8B-6299-B790-4E1FE2A9D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78FBA-AD1D-45DD-B3E1-11E536F043D7}"/>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123835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082A-93ED-C624-1330-5CC09B96E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7AF125-CC1A-63E9-C774-2D45FC276C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CA4D48-61E3-316F-9EFA-D4A2B8936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36FC6-2D5C-8914-21C1-C06BFFE9EF95}"/>
              </a:ext>
            </a:extLst>
          </p:cNvPr>
          <p:cNvSpPr>
            <a:spLocks noGrp="1"/>
          </p:cNvSpPr>
          <p:nvPr>
            <p:ph type="dt" sz="half" idx="10"/>
          </p:nvPr>
        </p:nvSpPr>
        <p:spPr/>
        <p:txBody>
          <a:bodyPr/>
          <a:lstStyle/>
          <a:p>
            <a:fld id="{1D6F146A-5107-48F0-A20D-5F25EC59AC53}" type="datetimeFigureOut">
              <a:rPr lang="en-US" smtClean="0"/>
              <a:t>5/15/2024</a:t>
            </a:fld>
            <a:endParaRPr lang="en-US"/>
          </a:p>
        </p:txBody>
      </p:sp>
      <p:sp>
        <p:nvSpPr>
          <p:cNvPr id="6" name="Footer Placeholder 5">
            <a:extLst>
              <a:ext uri="{FF2B5EF4-FFF2-40B4-BE49-F238E27FC236}">
                <a16:creationId xmlns:a16="http://schemas.microsoft.com/office/drawing/2014/main" id="{1885CEB2-4164-28BE-3127-2A5D653FC6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6B2D87-FDEA-0E49-93B3-7D8A073DC2A5}"/>
              </a:ext>
            </a:extLst>
          </p:cNvPr>
          <p:cNvSpPr>
            <a:spLocks noGrp="1"/>
          </p:cNvSpPr>
          <p:nvPr>
            <p:ph type="sldNum" sz="quarter" idx="12"/>
          </p:nvPr>
        </p:nvSpPr>
        <p:spPr/>
        <p:txBody>
          <a:bodyPr/>
          <a:lstStyle/>
          <a:p>
            <a:fld id="{F0F4760E-F00F-4D77-8156-1EC943B2E9F3}" type="slidenum">
              <a:rPr lang="en-US" smtClean="0"/>
              <a:t>‹#›</a:t>
            </a:fld>
            <a:endParaRPr lang="en-US"/>
          </a:p>
        </p:txBody>
      </p:sp>
    </p:spTree>
    <p:extLst>
      <p:ext uri="{BB962C8B-B14F-4D97-AF65-F5344CB8AC3E}">
        <p14:creationId xmlns:p14="http://schemas.microsoft.com/office/powerpoint/2010/main" val="260037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F26404-42D3-CD7D-6C1E-3FCEC50BB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6CDC00-960B-AB4D-63F8-56360FD51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FBDD4-0D43-498F-33B1-F0269F4C0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F146A-5107-48F0-A20D-5F25EC59AC53}" type="datetimeFigureOut">
              <a:rPr lang="en-US" smtClean="0"/>
              <a:t>5/15/2024</a:t>
            </a:fld>
            <a:endParaRPr lang="en-US"/>
          </a:p>
        </p:txBody>
      </p:sp>
      <p:sp>
        <p:nvSpPr>
          <p:cNvPr id="5" name="Footer Placeholder 4">
            <a:extLst>
              <a:ext uri="{FF2B5EF4-FFF2-40B4-BE49-F238E27FC236}">
                <a16:creationId xmlns:a16="http://schemas.microsoft.com/office/drawing/2014/main" id="{0F9FBB9B-7B98-3221-CD1D-1355074C36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AD822A-4862-DEC9-B20A-E78E68A226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4760E-F00F-4D77-8156-1EC943B2E9F3}" type="slidenum">
              <a:rPr lang="en-US" smtClean="0"/>
              <a:t>‹#›</a:t>
            </a:fld>
            <a:endParaRPr lang="en-US"/>
          </a:p>
        </p:txBody>
      </p:sp>
    </p:spTree>
    <p:extLst>
      <p:ext uri="{BB962C8B-B14F-4D97-AF65-F5344CB8AC3E}">
        <p14:creationId xmlns:p14="http://schemas.microsoft.com/office/powerpoint/2010/main" val="3085162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image" Target="../media/image25.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image" Target="../media/image26.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image" Target="../media/image27.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image" Target="../media/image26.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4.png"/><Relationship Id="rId18" Type="http://schemas.openxmlformats.org/officeDocument/2006/relationships/slide" Target="slide12.xml"/><Relationship Id="rId26" Type="http://schemas.openxmlformats.org/officeDocument/2006/relationships/image" Target="../media/image3.png"/><Relationship Id="rId3" Type="http://schemas.openxmlformats.org/officeDocument/2006/relationships/image" Target="../media/image7.png"/><Relationship Id="rId21" Type="http://schemas.openxmlformats.org/officeDocument/2006/relationships/slide" Target="slide15.xml"/><Relationship Id="rId7" Type="http://schemas.openxmlformats.org/officeDocument/2006/relationships/image" Target="../media/image11.png"/><Relationship Id="rId12" Type="http://schemas.openxmlformats.org/officeDocument/2006/relationships/slide" Target="slide8.xml"/><Relationship Id="rId17" Type="http://schemas.openxmlformats.org/officeDocument/2006/relationships/slide" Target="slide11.xml"/><Relationship Id="rId25" Type="http://schemas.openxmlformats.org/officeDocument/2006/relationships/image" Target="../media/image17.png"/><Relationship Id="rId2" Type="http://schemas.openxmlformats.org/officeDocument/2006/relationships/image" Target="../media/image6.gif"/><Relationship Id="rId16" Type="http://schemas.openxmlformats.org/officeDocument/2006/relationships/slide" Target="slide13.xml"/><Relationship Id="rId20" Type="http://schemas.openxmlformats.org/officeDocument/2006/relationships/slide" Target="slide10.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3.png"/><Relationship Id="rId24" Type="http://schemas.openxmlformats.org/officeDocument/2006/relationships/slide" Target="slide3.xml"/><Relationship Id="rId5" Type="http://schemas.openxmlformats.org/officeDocument/2006/relationships/image" Target="../media/image9.png"/><Relationship Id="rId15" Type="http://schemas.openxmlformats.org/officeDocument/2006/relationships/image" Target="../media/image15.png"/><Relationship Id="rId23" Type="http://schemas.openxmlformats.org/officeDocument/2006/relationships/slide" Target="slide21.xml"/><Relationship Id="rId10" Type="http://schemas.openxmlformats.org/officeDocument/2006/relationships/slide" Target="slide7.xml"/><Relationship Id="rId19"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slide" Target="slide9.xml"/><Relationship Id="rId22"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slide" Target="slide5.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image" Target="../media/image22.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image" Target="../media/image23.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image" Target="../media/image24.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Google Shape;364;p14"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B485A7B0-472D-FAD0-D67C-E479B41413D8}"/>
              </a:ext>
            </a:extLst>
          </p:cNvPr>
          <p:cNvSpPr/>
          <p:nvPr/>
        </p:nvSpPr>
        <p:spPr>
          <a:xfrm>
            <a:off x="25790" y="483086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组合 8"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D6193124-60E6-CD66-77F1-1AA6DB9495D8}"/>
              </a:ext>
            </a:extLst>
          </p:cNvPr>
          <p:cNvGrpSpPr/>
          <p:nvPr/>
        </p:nvGrpSpPr>
        <p:grpSpPr>
          <a:xfrm>
            <a:off x="2917812" y="4875291"/>
            <a:ext cx="9406814" cy="1460350"/>
            <a:chOff x="2457450" y="2397117"/>
            <a:chExt cx="5474774" cy="648613"/>
          </a:xfrm>
        </p:grpSpPr>
        <p:sp>
          <p:nvSpPr>
            <p:cNvPr id="40" name="对角圆角矩形 6">
              <a:extLst>
                <a:ext uri="{FF2B5EF4-FFF2-40B4-BE49-F238E27FC236}">
                  <a16:creationId xmlns:a16="http://schemas.microsoft.com/office/drawing/2014/main" id="{88033DCB-A8FF-775D-5420-3EE6D9D39E7E}"/>
                </a:ext>
              </a:extLst>
            </p:cNvPr>
            <p:cNvSpPr/>
            <p:nvPr/>
          </p:nvSpPr>
          <p:spPr>
            <a:xfrm>
              <a:off x="2457450" y="2397117"/>
              <a:ext cx="3949700" cy="648613"/>
            </a:xfrm>
            <a:prstGeom prst="round2DiagRect">
              <a:avLst>
                <a:gd name="adj1" fmla="val 33621"/>
                <a:gd name="adj2" fmla="val 0"/>
              </a:avLst>
            </a:prstGeom>
            <a:solidFill>
              <a:srgbClr val="81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字魂59号-创粗黑" panose="00000500000000000000" pitchFamily="2" charset="-122"/>
                <a:ea typeface="字魂59号-创粗黑" panose="00000500000000000000" pitchFamily="2" charset="-122"/>
              </a:endParaRPr>
            </a:p>
          </p:txBody>
        </p:sp>
        <p:sp>
          <p:nvSpPr>
            <p:cNvPr id="41" name="文本框 7">
              <a:extLst>
                <a:ext uri="{FF2B5EF4-FFF2-40B4-BE49-F238E27FC236}">
                  <a16:creationId xmlns:a16="http://schemas.microsoft.com/office/drawing/2014/main" id="{8B793790-8F01-C761-D00F-D7062C70F6C8}"/>
                </a:ext>
              </a:extLst>
            </p:cNvPr>
            <p:cNvSpPr txBox="1"/>
            <p:nvPr/>
          </p:nvSpPr>
          <p:spPr>
            <a:xfrm>
              <a:off x="2457450" y="2418406"/>
              <a:ext cx="5474774" cy="615144"/>
            </a:xfrm>
            <a:prstGeom prst="rect">
              <a:avLst/>
            </a:prstGeom>
            <a:noFill/>
          </p:spPr>
          <p:txBody>
            <a:bodyPr wrap="square" rtlCol="0">
              <a:spAutoFit/>
            </a:bodyPr>
            <a:lstStyle/>
            <a:p>
              <a:r>
                <a:rPr lang="en-US" altLang="zh-CN" sz="2800" dirty="0">
                  <a:solidFill>
                    <a:schemeClr val="bg1"/>
                  </a:solidFill>
                  <a:latin typeface="Arial" panose="020B0604020202020204" pitchFamily="34" charset="0"/>
                  <a:ea typeface="字魂59号-创粗黑" panose="00000500000000000000" pitchFamily="2" charset="-122"/>
                  <a:cs typeface="Arial" panose="020B0604020202020204" pitchFamily="34" charset="0"/>
                </a:rPr>
                <a:t>  </a:t>
              </a:r>
              <a:r>
                <a:rPr lang="en-US" altLang="zh-CN" sz="2800" dirty="0" err="1">
                  <a:solidFill>
                    <a:schemeClr val="bg1"/>
                  </a:solidFill>
                  <a:latin typeface="Arial" panose="020B0604020202020204" pitchFamily="34" charset="0"/>
                  <a:ea typeface="字魂59号-创粗黑" panose="00000500000000000000" pitchFamily="2" charset="-122"/>
                  <a:cs typeface="Arial" panose="020B0604020202020204" pitchFamily="34" charset="0"/>
                </a:rPr>
                <a:t>Trường</a:t>
              </a:r>
              <a:r>
                <a:rPr lang="en-US" altLang="zh-CN" sz="2800" dirty="0">
                  <a:solidFill>
                    <a:schemeClr val="bg1"/>
                  </a:solidFill>
                  <a:latin typeface="Arial" panose="020B0604020202020204" pitchFamily="34" charset="0"/>
                  <a:ea typeface="字魂59号-创粗黑" panose="00000500000000000000" pitchFamily="2" charset="-122"/>
                  <a:cs typeface="Arial" panose="020B0604020202020204" pitchFamily="34" charset="0"/>
                </a:rPr>
                <a:t>: ……………………</a:t>
              </a:r>
            </a:p>
            <a:p>
              <a:r>
                <a:rPr lang="en-US" altLang="zh-CN" sz="2800" dirty="0">
                  <a:solidFill>
                    <a:schemeClr val="bg1"/>
                  </a:solidFill>
                  <a:latin typeface="Arial" panose="020B0604020202020204" pitchFamily="34" charset="0"/>
                  <a:ea typeface="字魂59号-创粗黑" panose="00000500000000000000" pitchFamily="2" charset="-122"/>
                  <a:cs typeface="Arial" panose="020B0604020202020204" pitchFamily="34" charset="0"/>
                </a:rPr>
                <a:t>  GVSB: ……………………..</a:t>
              </a:r>
            </a:p>
            <a:p>
              <a:r>
                <a:rPr lang="en-US" altLang="zh-CN" sz="2800" dirty="0">
                  <a:solidFill>
                    <a:schemeClr val="bg1"/>
                  </a:solidFill>
                  <a:latin typeface="Arial" panose="020B0604020202020204" pitchFamily="34" charset="0"/>
                  <a:ea typeface="字魂59号-创粗黑" panose="00000500000000000000" pitchFamily="2" charset="-122"/>
                  <a:cs typeface="Arial" panose="020B0604020202020204" pitchFamily="34" charset="0"/>
                </a:rPr>
                <a:t>  Email: ………………………</a:t>
              </a:r>
              <a:endParaRPr lang="zh-CN" altLang="en-US" sz="2800" dirty="0">
                <a:solidFill>
                  <a:schemeClr val="bg1"/>
                </a:solidFill>
                <a:latin typeface="Arial" panose="020B0604020202020204" pitchFamily="34" charset="0"/>
                <a:ea typeface="字魂59号-创粗黑" panose="00000500000000000000" pitchFamily="2" charset="-122"/>
                <a:cs typeface="Arial" panose="020B0604020202020204" pitchFamily="34" charset="0"/>
              </a:endParaRPr>
            </a:p>
          </p:txBody>
        </p:sp>
      </p:grpSp>
      <p:sp>
        <p:nvSpPr>
          <p:cNvPr id="42" name="文本框 11"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D1CB3112-C67C-B85A-0C2A-5E90453789FB}"/>
              </a:ext>
            </a:extLst>
          </p:cNvPr>
          <p:cNvSpPr txBox="1"/>
          <p:nvPr/>
        </p:nvSpPr>
        <p:spPr>
          <a:xfrm>
            <a:off x="563622" y="1875270"/>
            <a:ext cx="10764644" cy="2585323"/>
          </a:xfrm>
          <a:prstGeom prst="rect">
            <a:avLst/>
          </a:prstGeom>
          <a:noFill/>
        </p:spPr>
        <p:txBody>
          <a:bodyPr wrap="square" rtlCol="0">
            <a:spAutoFit/>
          </a:bodyPr>
          <a:lstStyle/>
          <a:p>
            <a:pPr algn="ctr"/>
            <a:r>
              <a:rPr lang="en-US" altLang="zh-CN" sz="5400" b="1" u="sng">
                <a:gradFill>
                  <a:gsLst>
                    <a:gs pos="44000">
                      <a:schemeClr val="accent2">
                        <a:lumMod val="60000"/>
                        <a:lumOff val="40000"/>
                      </a:schemeClr>
                    </a:gs>
                    <a:gs pos="63000">
                      <a:schemeClr val="accent1">
                        <a:lumMod val="45000"/>
                        <a:lumOff val="55000"/>
                      </a:schemeClr>
                    </a:gs>
                    <a:gs pos="57000">
                      <a:srgbClr val="0000FF"/>
                    </a:gs>
                    <a:gs pos="71000">
                      <a:schemeClr val="accent6">
                        <a:lumMod val="75000"/>
                      </a:schemeClr>
                    </a:gs>
                  </a:gsLst>
                  <a:lin ang="5400000" scaled="1"/>
                </a:gradFill>
                <a:latin typeface="Times New Roman" panose="02020603050405020304" pitchFamily="18" charset="0"/>
                <a:cs typeface="Times New Roman" panose="02020603050405020304" pitchFamily="18" charset="0"/>
              </a:rPr>
              <a:t>Bài 4:MỘT SỐ VẤN ĐỀ PHÁP LÝ VỀ SỬ DỤNG DỊCH VỤ INTERNET (Tiết 2).</a:t>
            </a:r>
            <a:endParaRPr lang="zh-CN" altLang="en-US" sz="5400" b="1" dirty="0">
              <a:gradFill>
                <a:gsLst>
                  <a:gs pos="44000">
                    <a:schemeClr val="accent2">
                      <a:lumMod val="60000"/>
                      <a:lumOff val="40000"/>
                    </a:schemeClr>
                  </a:gs>
                  <a:gs pos="63000">
                    <a:schemeClr val="accent1">
                      <a:lumMod val="45000"/>
                      <a:lumOff val="55000"/>
                    </a:schemeClr>
                  </a:gs>
                  <a:gs pos="57000">
                    <a:srgbClr val="0000FF"/>
                  </a:gs>
                  <a:gs pos="71000">
                    <a:schemeClr val="accent6">
                      <a:lumMod val="75000"/>
                    </a:schemeClr>
                  </a:gs>
                </a:gsLst>
                <a:lin ang="5400000" scaled="1"/>
              </a:gradFill>
              <a:latin typeface="Times New Roman" panose="02020603050405020304" pitchFamily="18" charset="0"/>
              <a:cs typeface="Times New Roman" panose="02020603050405020304" pitchFamily="18" charset="0"/>
            </a:endParaRPr>
          </a:p>
        </p:txBody>
      </p:sp>
      <p:sp>
        <p:nvSpPr>
          <p:cNvPr id="47" name="Google Shape;247;p10"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C9A279AD-72D1-D534-90CA-EA51A6B2F926}"/>
              </a:ext>
            </a:extLst>
          </p:cNvPr>
          <p:cNvSpPr/>
          <p:nvPr/>
        </p:nvSpPr>
        <p:spPr>
          <a:xfrm>
            <a:off x="10338690" y="1125969"/>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8;p10"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EFB85B25-F9A0-1F48-2308-3CD32BBBC786}"/>
              </a:ext>
            </a:extLst>
          </p:cNvPr>
          <p:cNvSpPr/>
          <p:nvPr/>
        </p:nvSpPr>
        <p:spPr>
          <a:xfrm>
            <a:off x="10673815" y="449962"/>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9;p10"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3CE46721-3703-A318-7D3B-997ED0F52AE6}"/>
              </a:ext>
            </a:extLst>
          </p:cNvPr>
          <p:cNvSpPr/>
          <p:nvPr/>
        </p:nvSpPr>
        <p:spPr>
          <a:xfrm>
            <a:off x="11612941" y="141438"/>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0;p10"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69F92B84-AAB9-3057-1FA4-F38DA2867D41}"/>
              </a:ext>
            </a:extLst>
          </p:cNvPr>
          <p:cNvSpPr/>
          <p:nvPr/>
        </p:nvSpPr>
        <p:spPr>
          <a:xfrm>
            <a:off x="11853190" y="616226"/>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1;p10"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AF29E74D-1DB4-5073-7A91-BADB431353E9}"/>
              </a:ext>
            </a:extLst>
          </p:cNvPr>
          <p:cNvSpPr/>
          <p:nvPr/>
        </p:nvSpPr>
        <p:spPr>
          <a:xfrm>
            <a:off x="10944093" y="1613197"/>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8;p10"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61702035-413C-02ED-913E-C73C1A7A1B88}"/>
              </a:ext>
            </a:extLst>
          </p:cNvPr>
          <p:cNvSpPr/>
          <p:nvPr/>
        </p:nvSpPr>
        <p:spPr>
          <a:xfrm>
            <a:off x="10714254" y="1855812"/>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263;p10"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19D7E19D-90CE-BCEC-184D-F416BF489E0D}"/>
              </a:ext>
            </a:extLst>
          </p:cNvPr>
          <p:cNvGrpSpPr/>
          <p:nvPr/>
        </p:nvGrpSpPr>
        <p:grpSpPr>
          <a:xfrm>
            <a:off x="11001586" y="661102"/>
            <a:ext cx="398658" cy="631920"/>
            <a:chOff x="6718575" y="2318625"/>
            <a:chExt cx="256950" cy="407375"/>
          </a:xfrm>
        </p:grpSpPr>
        <p:sp>
          <p:nvSpPr>
            <p:cNvPr id="54" name="Google Shape;264;p10">
              <a:extLst>
                <a:ext uri="{FF2B5EF4-FFF2-40B4-BE49-F238E27FC236}">
                  <a16:creationId xmlns:a16="http://schemas.microsoft.com/office/drawing/2014/main" id="{06A7873C-715B-A926-2C74-B54B4E97B40D}"/>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5;p10">
              <a:extLst>
                <a:ext uri="{FF2B5EF4-FFF2-40B4-BE49-F238E27FC236}">
                  <a16:creationId xmlns:a16="http://schemas.microsoft.com/office/drawing/2014/main" id="{E5DE083B-AE1A-4FB8-F8DF-DD1649961180}"/>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6;p10">
              <a:extLst>
                <a:ext uri="{FF2B5EF4-FFF2-40B4-BE49-F238E27FC236}">
                  <a16:creationId xmlns:a16="http://schemas.microsoft.com/office/drawing/2014/main" id="{BB8A2C4C-DC9A-83B7-C65A-6A96815EB76C}"/>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7;p10">
              <a:extLst>
                <a:ext uri="{FF2B5EF4-FFF2-40B4-BE49-F238E27FC236}">
                  <a16:creationId xmlns:a16="http://schemas.microsoft.com/office/drawing/2014/main" id="{8F04AF59-EDD6-676E-1C5C-36C6F84AE0C5}"/>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8;p10">
              <a:extLst>
                <a:ext uri="{FF2B5EF4-FFF2-40B4-BE49-F238E27FC236}">
                  <a16:creationId xmlns:a16="http://schemas.microsoft.com/office/drawing/2014/main" id="{C4729603-9611-235D-D973-F579BC23828E}"/>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9;p10">
              <a:extLst>
                <a:ext uri="{FF2B5EF4-FFF2-40B4-BE49-F238E27FC236}">
                  <a16:creationId xmlns:a16="http://schemas.microsoft.com/office/drawing/2014/main" id="{D3F87790-FB48-B203-54E3-B3829F1CE3B4}"/>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0;p10">
              <a:extLst>
                <a:ext uri="{FF2B5EF4-FFF2-40B4-BE49-F238E27FC236}">
                  <a16:creationId xmlns:a16="http://schemas.microsoft.com/office/drawing/2014/main" id="{7D6828B0-87A3-2E31-4F0F-40A728FCE273}"/>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1;p10">
              <a:extLst>
                <a:ext uri="{FF2B5EF4-FFF2-40B4-BE49-F238E27FC236}">
                  <a16:creationId xmlns:a16="http://schemas.microsoft.com/office/drawing/2014/main" id="{54D6B32C-C823-EBAA-FECC-CCE29475B1E4}"/>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Rectangle 62">
            <a:extLst>
              <a:ext uri="{FF2B5EF4-FFF2-40B4-BE49-F238E27FC236}">
                <a16:creationId xmlns:a16="http://schemas.microsoft.com/office/drawing/2014/main" id="{CA4829C9-944A-8914-77E1-A8CCF7BD9121}"/>
              </a:ext>
            </a:extLst>
          </p:cNvPr>
          <p:cNvSpPr/>
          <p:nvPr/>
        </p:nvSpPr>
        <p:spPr>
          <a:xfrm>
            <a:off x="1627759" y="331348"/>
            <a:ext cx="8733673" cy="1323439"/>
          </a:xfrm>
          <a:prstGeom prst="rect">
            <a:avLst/>
          </a:prstGeom>
          <a:noFill/>
        </p:spPr>
        <p:txBody>
          <a:bodyPr wrap="none" lIns="91440" tIns="45720" rIns="91440" bIns="45720">
            <a:spAutoFit/>
          </a:bodyPr>
          <a:lstStyle/>
          <a:p>
            <a:pPr algn="ctr"/>
            <a:r>
              <a:rPr lang="en-US" sz="4000" b="1">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CHỦ ĐỀ 3: ĐẠO ĐỨC, PHÁP LUẬT </a:t>
            </a:r>
          </a:p>
          <a:p>
            <a:pPr algn="ctr"/>
            <a:r>
              <a:rPr lang="en-US" sz="4000" b="1">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rPr>
              <a:t>VÀ VĂN HÓA TRONG MÔI TRƯỜNG SỐ.  </a:t>
            </a:r>
            <a:endParaRPr lang="en-US" sz="4000" b="1" cap="none" spc="0" dirty="0">
              <a:ln w="22225">
                <a:solidFill>
                  <a:schemeClr val="accent2"/>
                </a:solidFill>
                <a:prstDash val="solid"/>
              </a:ln>
              <a:gradFill>
                <a:gsLst>
                  <a:gs pos="55000">
                    <a:srgbClr val="4232D6"/>
                  </a:gs>
                  <a:gs pos="37000">
                    <a:schemeClr val="accent4">
                      <a:lumMod val="60000"/>
                      <a:lumOff val="40000"/>
                    </a:schemeClr>
                  </a:gs>
                  <a:gs pos="46000">
                    <a:schemeClr val="accent1">
                      <a:lumMod val="45000"/>
                      <a:lumOff val="55000"/>
                    </a:schemeClr>
                  </a:gs>
                  <a:gs pos="65000">
                    <a:schemeClr val="accent5">
                      <a:lumMod val="75000"/>
                    </a:schemeClr>
                  </a:gs>
                  <a:gs pos="84000">
                    <a:srgbClr val="FFFF00"/>
                  </a:gs>
                </a:gsLst>
                <a:lin ang="5400000" scaled="1"/>
              </a:gradFill>
              <a:effectLst/>
            </a:endParaRPr>
          </a:p>
        </p:txBody>
      </p:sp>
      <p:sp>
        <p:nvSpPr>
          <p:cNvPr id="64" name="Google Shape;363;p14">
            <a:extLst>
              <a:ext uri="{FF2B5EF4-FFF2-40B4-BE49-F238E27FC236}">
                <a16:creationId xmlns:a16="http://schemas.microsoft.com/office/drawing/2014/main" id="{F15A180C-756A-04FC-C0FA-10C413642753}"/>
              </a:ext>
            </a:extLst>
          </p:cNvPr>
          <p:cNvSpPr/>
          <p:nvPr/>
        </p:nvSpPr>
        <p:spPr>
          <a:xfrm>
            <a:off x="501373" y="5497166"/>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65;p14">
            <a:extLst>
              <a:ext uri="{FF2B5EF4-FFF2-40B4-BE49-F238E27FC236}">
                <a16:creationId xmlns:a16="http://schemas.microsoft.com/office/drawing/2014/main" id="{334EEA5E-E53B-CF34-A3AF-E15694E5B031}"/>
              </a:ext>
            </a:extLst>
          </p:cNvPr>
          <p:cNvSpPr/>
          <p:nvPr/>
        </p:nvSpPr>
        <p:spPr>
          <a:xfrm>
            <a:off x="776102" y="5354514"/>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66;p14">
            <a:extLst>
              <a:ext uri="{FF2B5EF4-FFF2-40B4-BE49-F238E27FC236}">
                <a16:creationId xmlns:a16="http://schemas.microsoft.com/office/drawing/2014/main" id="{1CE57F5B-16C0-D535-E569-B148665F4621}"/>
              </a:ext>
            </a:extLst>
          </p:cNvPr>
          <p:cNvSpPr/>
          <p:nvPr/>
        </p:nvSpPr>
        <p:spPr>
          <a:xfrm>
            <a:off x="541435" y="6594866"/>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67;p14">
            <a:extLst>
              <a:ext uri="{FF2B5EF4-FFF2-40B4-BE49-F238E27FC236}">
                <a16:creationId xmlns:a16="http://schemas.microsoft.com/office/drawing/2014/main" id="{FBA3D56A-103A-07D3-D3AE-CAF5BCF45597}"/>
              </a:ext>
            </a:extLst>
          </p:cNvPr>
          <p:cNvSpPr/>
          <p:nvPr/>
        </p:nvSpPr>
        <p:spPr>
          <a:xfrm>
            <a:off x="1637386" y="6437102"/>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68;p14">
            <a:extLst>
              <a:ext uri="{FF2B5EF4-FFF2-40B4-BE49-F238E27FC236}">
                <a16:creationId xmlns:a16="http://schemas.microsoft.com/office/drawing/2014/main" id="{E66971F7-9090-5FFC-2EDC-46DAD8EC02E9}"/>
              </a:ext>
            </a:extLst>
          </p:cNvPr>
          <p:cNvSpPr/>
          <p:nvPr/>
        </p:nvSpPr>
        <p:spPr>
          <a:xfrm>
            <a:off x="1743886" y="6191471"/>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371;p14">
            <a:extLst>
              <a:ext uri="{FF2B5EF4-FFF2-40B4-BE49-F238E27FC236}">
                <a16:creationId xmlns:a16="http://schemas.microsoft.com/office/drawing/2014/main" id="{707BD077-36A4-50F2-C198-230AA96D5C3D}"/>
              </a:ext>
            </a:extLst>
          </p:cNvPr>
          <p:cNvGrpSpPr/>
          <p:nvPr/>
        </p:nvGrpSpPr>
        <p:grpSpPr>
          <a:xfrm>
            <a:off x="795798" y="5806660"/>
            <a:ext cx="508851" cy="478711"/>
            <a:chOff x="5972700" y="2330200"/>
            <a:chExt cx="411625" cy="387275"/>
          </a:xfrm>
        </p:grpSpPr>
        <p:sp>
          <p:nvSpPr>
            <p:cNvPr id="70" name="Google Shape;372;p14">
              <a:extLst>
                <a:ext uri="{FF2B5EF4-FFF2-40B4-BE49-F238E27FC236}">
                  <a16:creationId xmlns:a16="http://schemas.microsoft.com/office/drawing/2014/main" id="{24DAE30C-04DC-2EAE-47CA-5CC4900C215F}"/>
                </a:ext>
              </a:extLst>
            </p:cNvPr>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73;p14">
              <a:extLst>
                <a:ext uri="{FF2B5EF4-FFF2-40B4-BE49-F238E27FC236}">
                  <a16:creationId xmlns:a16="http://schemas.microsoft.com/office/drawing/2014/main" id="{8E25CB69-BDC7-2251-2CD3-D3E36E77A492}"/>
                </a:ext>
              </a:extLst>
            </p:cNvPr>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8327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1000" fill="hold"/>
                                        <p:tgtEl>
                                          <p:spTgt spid="42"/>
                                        </p:tgtEl>
                                        <p:attrNameLst>
                                          <p:attrName>ppt_w</p:attrName>
                                        </p:attrNameLst>
                                      </p:cBhvr>
                                      <p:tavLst>
                                        <p:tav tm="0">
                                          <p:val>
                                            <p:fltVal val="0"/>
                                          </p:val>
                                        </p:tav>
                                        <p:tav tm="100000">
                                          <p:val>
                                            <p:strVal val="#ppt_w"/>
                                          </p:val>
                                        </p:tav>
                                      </p:tavLst>
                                    </p:anim>
                                    <p:anim calcmode="lin" valueType="num">
                                      <p:cBhvr>
                                        <p:cTn id="13" dur="1000" fill="hold"/>
                                        <p:tgtEl>
                                          <p:spTgt spid="42"/>
                                        </p:tgtEl>
                                        <p:attrNameLst>
                                          <p:attrName>ppt_h</p:attrName>
                                        </p:attrNameLst>
                                      </p:cBhvr>
                                      <p:tavLst>
                                        <p:tav tm="0">
                                          <p:val>
                                            <p:fltVal val="0"/>
                                          </p:val>
                                        </p:tav>
                                        <p:tav tm="100000">
                                          <p:val>
                                            <p:strVal val="#ppt_h"/>
                                          </p:val>
                                        </p:tav>
                                      </p:tavLst>
                                    </p:anim>
                                    <p:anim calcmode="lin" valueType="num">
                                      <p:cBhvr>
                                        <p:cTn id="14" dur="1000" fill="hold"/>
                                        <p:tgtEl>
                                          <p:spTgt spid="42"/>
                                        </p:tgtEl>
                                        <p:attrNameLst>
                                          <p:attrName>style.rotation</p:attrName>
                                        </p:attrNameLst>
                                      </p:cBhvr>
                                      <p:tavLst>
                                        <p:tav tm="0">
                                          <p:val>
                                            <p:fltVal val="90"/>
                                          </p:val>
                                        </p:tav>
                                        <p:tav tm="100000">
                                          <p:val>
                                            <p:fltVal val="0"/>
                                          </p:val>
                                        </p:tav>
                                      </p:tavLst>
                                    </p:anim>
                                    <p:animEffect transition="in" filter="fade">
                                      <p:cBhvr>
                                        <p:cTn id="15" dur="10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500" fill="hold"/>
                                        <p:tgtEl>
                                          <p:spTgt spid="39"/>
                                        </p:tgtEl>
                                        <p:attrNameLst>
                                          <p:attrName>ppt_x</p:attrName>
                                        </p:attrNameLst>
                                      </p:cBhvr>
                                      <p:tavLst>
                                        <p:tav tm="0">
                                          <p:val>
                                            <p:strVal val="#ppt_x"/>
                                          </p:val>
                                        </p:tav>
                                        <p:tav tm="100000">
                                          <p:val>
                                            <p:strVal val="#ppt_x"/>
                                          </p:val>
                                        </p:tav>
                                      </p:tavLst>
                                    </p:anim>
                                    <p:anim calcmode="lin" valueType="num">
                                      <p:cBhvr additive="base">
                                        <p:cTn id="2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6" y="4951414"/>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5488" y="242596"/>
            <a:ext cx="7568948" cy="50707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1" y="5466705"/>
            <a:ext cx="4575695" cy="838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8678" name="Picture 2" descr="OPL20U25GSXzBJYl68kk8uQGfFKzs7yb1M4KJWUiLk6ZEvGF+qCIPSnY57AbBFCvTW2024,02.28+K4lPs7H94VUqPe2XwIsfPRnrXQE//QTEXxb8/8N4CNc6FpgZahzpTjFhMzSA7T/nHJa11DE8Ng2TP3iAmRczFlmslSuUNOgUeb6yRvs0=">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3126"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descr="OPL20U25GSXzBJYl68kk8uQGfFKzs7yb1M4KJWUiLk6ZEvGF+qCIPSnY57AbBFCvTW2024,02.28+K4lPs7H94VUqPe2XwIsfPRnrXQE//QTEXxb8/8N4CNc6FpgZahzpTjFhMzSA7T/nHJa11DE8Ng2TP3iAmRczFlmslSuUNOgUeb6yRvs0="/>
          <p:cNvSpPr txBox="1">
            <a:spLocks noChangeArrowheads="1"/>
          </p:cNvSpPr>
          <p:nvPr/>
        </p:nvSpPr>
        <p:spPr bwMode="auto">
          <a:xfrm>
            <a:off x="5002214" y="5621339"/>
            <a:ext cx="33480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800">
                <a:solidFill>
                  <a:srgbClr val="FF0000"/>
                </a:solidFill>
                <a:cs typeface="Times New Roman" pitchFamily="18" charset="0"/>
              </a:rPr>
              <a:t>Đáp án: D</a:t>
            </a:r>
            <a:endParaRPr lang="en-US" sz="2800"/>
          </a:p>
        </p:txBody>
      </p:sp>
      <p:sp>
        <p:nvSpPr>
          <p:cNvPr id="4" name="Rectangle 3"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B7FDAA59-1E87-458A-8225-51C69C616157}"/>
              </a:ext>
            </a:extLst>
          </p:cNvPr>
          <p:cNvSpPr/>
          <p:nvPr/>
        </p:nvSpPr>
        <p:spPr>
          <a:xfrm>
            <a:off x="3806890" y="1008265"/>
            <a:ext cx="6652726" cy="3539430"/>
          </a:xfrm>
          <a:prstGeom prst="rect">
            <a:avLst/>
          </a:prstGeom>
        </p:spPr>
        <p:txBody>
          <a:bodyPr wrap="square">
            <a:spAutoFit/>
          </a:bodyPr>
          <a:lstStyle/>
          <a:p>
            <a:pPr algn="just">
              <a:spcAft>
                <a:spcPts val="0"/>
              </a:spcAft>
              <a:tabLst>
                <a:tab pos="900430" algn="l"/>
              </a:tabLst>
            </a:pPr>
            <a:r>
              <a:rPr lang="en-US" sz="2800">
                <a:solidFill>
                  <a:srgbClr val="FF0000"/>
                </a:solidFill>
                <a:latin typeface="Times New Roman" panose="02020603050405020304" pitchFamily="18" charset="0"/>
                <a:ea typeface="Times New Roman" panose="02020603050405020304" pitchFamily="18" charset="0"/>
              </a:rPr>
              <a:t>Câu 5. Công nghệ kỹ thuật số có thể làm gì với khả năng tập trung của con người?</a:t>
            </a:r>
          </a:p>
          <a:p>
            <a:pPr algn="just">
              <a:spcAft>
                <a:spcPts val="0"/>
              </a:spcAft>
              <a:tabLst>
                <a:tab pos="900430" algn="l"/>
              </a:tabLst>
            </a:pPr>
            <a:r>
              <a:rPr lang="en-US" sz="2800">
                <a:latin typeface="Times New Roman" panose="02020603050405020304" pitchFamily="18" charset="0"/>
                <a:ea typeface="Times New Roman" panose="02020603050405020304" pitchFamily="18" charset="0"/>
              </a:rPr>
              <a:t>   </a:t>
            </a:r>
            <a:r>
              <a:rPr lang="en-US" sz="2800">
                <a:solidFill>
                  <a:srgbClr val="4232D6"/>
                </a:solidFill>
                <a:latin typeface="Times New Roman" panose="02020603050405020304" pitchFamily="18" charset="0"/>
                <a:ea typeface="Times New Roman" panose="02020603050405020304" pitchFamily="18" charset="0"/>
              </a:rPr>
              <a:t>A) Tăng cường khả năng tập trung và chú ý</a:t>
            </a:r>
          </a:p>
          <a:p>
            <a:pPr algn="just">
              <a:spcAft>
                <a:spcPts val="0"/>
              </a:spcAft>
              <a:tabLst>
                <a:tab pos="900430" algn="l"/>
              </a:tabLst>
            </a:pPr>
            <a:r>
              <a:rPr lang="en-US" sz="2800">
                <a:solidFill>
                  <a:srgbClr val="4232D6"/>
                </a:solidFill>
                <a:latin typeface="Times New Roman" panose="02020603050405020304" pitchFamily="18" charset="0"/>
                <a:ea typeface="Times New Roman" panose="02020603050405020304" pitchFamily="18" charset="0"/>
              </a:rPr>
              <a:t>   B) Khuyến khích sự sáng tạo và phát triển cá nhân</a:t>
            </a:r>
          </a:p>
          <a:p>
            <a:pPr algn="just">
              <a:spcAft>
                <a:spcPts val="0"/>
              </a:spcAft>
              <a:tabLst>
                <a:tab pos="900430" algn="l"/>
              </a:tabLst>
            </a:pPr>
            <a:r>
              <a:rPr lang="en-US" sz="2800">
                <a:solidFill>
                  <a:srgbClr val="4232D6"/>
                </a:solidFill>
                <a:latin typeface="Times New Roman" panose="02020603050405020304" pitchFamily="18" charset="0"/>
                <a:ea typeface="Times New Roman" panose="02020603050405020304" pitchFamily="18" charset="0"/>
              </a:rPr>
              <a:t>   C) Giúp tăng cường trí óc và sự tương tác xã hội</a:t>
            </a:r>
          </a:p>
          <a:p>
            <a:pPr algn="just">
              <a:spcAft>
                <a:spcPts val="0"/>
              </a:spcAft>
              <a:tabLst>
                <a:tab pos="900430" algn="l"/>
              </a:tabLst>
            </a:pPr>
            <a:r>
              <a:rPr lang="en-US" sz="2800">
                <a:solidFill>
                  <a:srgbClr val="FF0000"/>
                </a:solidFill>
                <a:latin typeface="Times New Roman" panose="02020603050405020304" pitchFamily="18" charset="0"/>
                <a:ea typeface="Times New Roman" panose="02020603050405020304" pitchFamily="18" charset="0"/>
              </a:rPr>
              <a:t>   </a:t>
            </a:r>
            <a:r>
              <a:rPr lang="en-US" sz="2800">
                <a:solidFill>
                  <a:srgbClr val="4232D6"/>
                </a:solidFill>
                <a:latin typeface="Times New Roman" panose="02020603050405020304" pitchFamily="18" charset="0"/>
                <a:ea typeface="Times New Roman" panose="02020603050405020304" pitchFamily="18" charset="0"/>
              </a:rPr>
              <a:t>D) Gây ra phân tâm và giảm hiệu suất</a:t>
            </a:r>
            <a:endParaRPr lang="en-US" sz="2800">
              <a:solidFill>
                <a:srgbClr val="4232D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729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9"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582" y="5141131"/>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237246"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1246" y="152400"/>
            <a:ext cx="7906754" cy="55625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3611" y="5910896"/>
            <a:ext cx="4651895" cy="7620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9702" name="Picture 2" descr="OPL20U25GSXzBJYl68kk8uQGfFKzs7yb1M4KJWUiLk6ZEvGF+qCIPSnY57AbBFCvTW2024,02.28+K4lPs7H94VUqPe2XwIsfPRnrXQE//QTEXxb8/8N4CNc6FpgZahzpTjFhMzSA7T/nHJa11DE8Ng2TP3iAmRczFlmslSuUNOgUeb6yRvs0=">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3126"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descr="OPL20U25GSXzBJYl68kk8uQGfFKzs7yb1M4KJWUiLk6ZEvGF+qCIPSnY57AbBFCvTW2024,02.28+K4lPs7H94VUqPe2XwIsfPRnrXQE//QTEXxb8/8N4CNc6FpgZahzpTjFhMzSA7T/nHJa11DE8Ng2TP3iAmRczFlmslSuUNOgUeb6yRvs0="/>
          <p:cNvSpPr txBox="1">
            <a:spLocks noChangeArrowheads="1"/>
          </p:cNvSpPr>
          <p:nvPr/>
        </p:nvSpPr>
        <p:spPr bwMode="auto">
          <a:xfrm>
            <a:off x="4858642" y="6026806"/>
            <a:ext cx="31956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800">
                <a:solidFill>
                  <a:srgbClr val="FF0000"/>
                </a:solidFill>
                <a:cs typeface="Times New Roman" pitchFamily="18" charset="0"/>
              </a:rPr>
              <a:t>Đáp án: A</a:t>
            </a:r>
            <a:endParaRPr lang="en-US" sz="2800"/>
          </a:p>
        </p:txBody>
      </p:sp>
      <p:sp>
        <p:nvSpPr>
          <p:cNvPr id="3" name="Rectangle 2"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DB0037BA-CA92-47D8-BDC4-D083C51BB493}"/>
              </a:ext>
            </a:extLst>
          </p:cNvPr>
          <p:cNvSpPr/>
          <p:nvPr/>
        </p:nvSpPr>
        <p:spPr>
          <a:xfrm>
            <a:off x="3489649" y="960478"/>
            <a:ext cx="6494106" cy="3539430"/>
          </a:xfrm>
          <a:prstGeom prst="rect">
            <a:avLst/>
          </a:prstGeom>
        </p:spPr>
        <p:txBody>
          <a:bodyPr wrap="square">
            <a:spAutoFit/>
          </a:bodyPr>
          <a:lstStyle/>
          <a:p>
            <a:pPr algn="just">
              <a:spcAft>
                <a:spcPts val="0"/>
              </a:spcAft>
              <a:tabLst>
                <a:tab pos="900430" algn="l"/>
              </a:tabLst>
            </a:pPr>
            <a:r>
              <a:rPr lang="en-US" sz="2800">
                <a:solidFill>
                  <a:srgbClr val="FF0000"/>
                </a:solidFill>
                <a:latin typeface="Times New Roman" panose="02020603050405020304" pitchFamily="18" charset="0"/>
                <a:ea typeface="Times New Roman" panose="02020603050405020304" pitchFamily="18" charset="0"/>
              </a:rPr>
              <a:t>Câu 6: Tác động của công nghệ kỹ thuật số lên quan hệ gia đình có thể là gì?</a:t>
            </a:r>
          </a:p>
          <a:p>
            <a:pPr algn="just">
              <a:spcAft>
                <a:spcPts val="0"/>
              </a:spcAft>
              <a:tabLst>
                <a:tab pos="900430" algn="l"/>
              </a:tabLst>
            </a:pPr>
            <a:r>
              <a:rPr lang="en-US" sz="2800">
                <a:latin typeface="Times New Roman" panose="02020603050405020304" pitchFamily="18" charset="0"/>
                <a:ea typeface="Times New Roman" panose="02020603050405020304" pitchFamily="18" charset="0"/>
              </a:rPr>
              <a:t> </a:t>
            </a:r>
            <a:r>
              <a:rPr lang="en-US" sz="2800">
                <a:solidFill>
                  <a:srgbClr val="FF0000"/>
                </a:solidFill>
                <a:latin typeface="Times New Roman" panose="02020603050405020304" pitchFamily="18" charset="0"/>
                <a:ea typeface="Times New Roman" panose="02020603050405020304" pitchFamily="18" charset="0"/>
              </a:rPr>
              <a:t>  </a:t>
            </a:r>
            <a:r>
              <a:rPr lang="en-US" sz="2800">
                <a:solidFill>
                  <a:srgbClr val="4232D6"/>
                </a:solidFill>
                <a:latin typeface="Times New Roman" panose="02020603050405020304" pitchFamily="18" charset="0"/>
                <a:ea typeface="Times New Roman" panose="02020603050405020304" pitchFamily="18" charset="0"/>
              </a:rPr>
              <a:t>A) Gây ra xung đột và xa cách</a:t>
            </a:r>
          </a:p>
          <a:p>
            <a:pPr algn="just">
              <a:spcAft>
                <a:spcPts val="0"/>
              </a:spcAft>
              <a:tabLst>
                <a:tab pos="900430" algn="l"/>
              </a:tabLst>
            </a:pPr>
            <a:r>
              <a:rPr lang="en-US" sz="2800">
                <a:solidFill>
                  <a:srgbClr val="4232D6"/>
                </a:solidFill>
                <a:latin typeface="Times New Roman" panose="02020603050405020304" pitchFamily="18" charset="0"/>
                <a:ea typeface="Times New Roman" panose="02020603050405020304" pitchFamily="18" charset="0"/>
              </a:rPr>
              <a:t>   B) Tăng cường giao tiếp và kết nối trong gia đình</a:t>
            </a:r>
          </a:p>
          <a:p>
            <a:pPr algn="just">
              <a:spcAft>
                <a:spcPts val="0"/>
              </a:spcAft>
              <a:tabLst>
                <a:tab pos="900430" algn="l"/>
              </a:tabLst>
            </a:pPr>
            <a:r>
              <a:rPr lang="en-US" sz="2800">
                <a:solidFill>
                  <a:srgbClr val="4232D6"/>
                </a:solidFill>
                <a:latin typeface="Times New Roman" panose="02020603050405020304" pitchFamily="18" charset="0"/>
                <a:ea typeface="Times New Roman" panose="02020603050405020304" pitchFamily="18" charset="0"/>
              </a:rPr>
              <a:t>   C) Tạo ra môi trường hòa hợp và yên bình</a:t>
            </a:r>
          </a:p>
          <a:p>
            <a:pPr algn="just">
              <a:spcAft>
                <a:spcPts val="0"/>
              </a:spcAft>
              <a:tabLst>
                <a:tab pos="900430" algn="l"/>
              </a:tabLst>
            </a:pPr>
            <a:r>
              <a:rPr lang="en-US" sz="2800">
                <a:solidFill>
                  <a:srgbClr val="4232D6"/>
                </a:solidFill>
                <a:latin typeface="Times New Roman" panose="02020603050405020304" pitchFamily="18" charset="0"/>
                <a:ea typeface="Times New Roman" panose="02020603050405020304" pitchFamily="18" charset="0"/>
              </a:rPr>
              <a:t>   D) Thúc đẩy sự hiểu biết và sự đồng thuận</a:t>
            </a:r>
            <a:endParaRPr lang="en-US" sz="2800">
              <a:solidFill>
                <a:srgbClr val="4232D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934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9"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95" y="5037138"/>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08"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2307" y="96837"/>
            <a:ext cx="9133757" cy="51607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4456" y="5449866"/>
            <a:ext cx="3714079" cy="7620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26" name="Picture 2" descr="OPL20U25GSXzBJYl68kk8uQGfFKzs7yb1M4KJWUiLk6ZEvGF+qCIPSnY57AbBFCvTW2024,02.28+K4lPs7H94VUqPe2XwIsfPRnrXQE//QTEXxb8/8N4CNc6FpgZahzpTjFhMzSA7T/nHJa11DE8Ng2TP3iAmRczFlmslSuUNOgUeb6yRvs0=">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3126"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descr="OPL20U25GSXzBJYl68kk8uQGfFKzs7yb1M4KJWUiLk6ZEvGF+qCIPSnY57AbBFCvTW2024,02.28+K4lPs7H94VUqPe2XwIsfPRnrXQE//QTEXxb8/8N4CNc6FpgZahzpTjFhMzSA7T/nHJa11DE8Ng2TP3iAmRczFlmslSuUNOgUeb6yRvs0="/>
          <p:cNvSpPr txBox="1">
            <a:spLocks noChangeArrowheads="1"/>
          </p:cNvSpPr>
          <p:nvPr/>
        </p:nvSpPr>
        <p:spPr bwMode="auto">
          <a:xfrm>
            <a:off x="5283200" y="5634039"/>
            <a:ext cx="27765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800">
                <a:solidFill>
                  <a:srgbClr val="FF0000"/>
                </a:solidFill>
                <a:cs typeface="Times New Roman" pitchFamily="18" charset="0"/>
              </a:rPr>
              <a:t>ĐÁP ÁN: C</a:t>
            </a:r>
            <a:endParaRPr lang="en-US" sz="2800">
              <a:solidFill>
                <a:srgbClr val="FF0000"/>
              </a:solidFill>
            </a:endParaRPr>
          </a:p>
        </p:txBody>
      </p:sp>
      <p:sp>
        <p:nvSpPr>
          <p:cNvPr id="3" name="Rectangle 2"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59D8BA29-E354-4545-A116-0D8F72B4999D}"/>
              </a:ext>
            </a:extLst>
          </p:cNvPr>
          <p:cNvSpPr/>
          <p:nvPr/>
        </p:nvSpPr>
        <p:spPr>
          <a:xfrm>
            <a:off x="2967216" y="1041504"/>
            <a:ext cx="7408506" cy="3108543"/>
          </a:xfrm>
          <a:prstGeom prst="rect">
            <a:avLst/>
          </a:prstGeom>
        </p:spPr>
        <p:txBody>
          <a:bodyPr wrap="square">
            <a:spAutoFit/>
          </a:bodyPr>
          <a:lstStyle/>
          <a:p>
            <a:pPr algn="just">
              <a:spcAft>
                <a:spcPts val="0"/>
              </a:spcAft>
              <a:tabLst>
                <a:tab pos="900430" algn="l"/>
              </a:tabLst>
            </a:pPr>
            <a:r>
              <a:rPr lang="en-US" sz="2800">
                <a:solidFill>
                  <a:srgbClr val="FF0000"/>
                </a:solidFill>
                <a:latin typeface="Times New Roman" panose="02020603050405020304" pitchFamily="18" charset="0"/>
                <a:ea typeface="Times New Roman" panose="02020603050405020304" pitchFamily="18" charset="0"/>
              </a:rPr>
              <a:t>Câu 7. Công nghệ kỹ thuật số có ảnh hưởng như thế nào đến việc xử lý thông tin của con người?</a:t>
            </a:r>
          </a:p>
          <a:p>
            <a:pPr algn="just">
              <a:spcAft>
                <a:spcPts val="0"/>
              </a:spcAft>
              <a:tabLst>
                <a:tab pos="900430" algn="l"/>
              </a:tabLst>
            </a:pPr>
            <a:r>
              <a:rPr lang="en-US" sz="2800">
                <a:latin typeface="Times New Roman" panose="02020603050405020304" pitchFamily="18" charset="0"/>
                <a:ea typeface="Times New Roman" panose="02020603050405020304" pitchFamily="18" charset="0"/>
              </a:rPr>
              <a:t>   </a:t>
            </a:r>
            <a:r>
              <a:rPr lang="en-US" sz="2800">
                <a:solidFill>
                  <a:srgbClr val="4232D6"/>
                </a:solidFill>
                <a:latin typeface="Times New Roman" panose="02020603050405020304" pitchFamily="18" charset="0"/>
                <a:ea typeface="Times New Roman" panose="02020603050405020304" pitchFamily="18" charset="0"/>
              </a:rPr>
              <a:t>A) Giúp cải thiện khả năng phân tích và suy luận</a:t>
            </a:r>
          </a:p>
          <a:p>
            <a:pPr algn="just">
              <a:spcAft>
                <a:spcPts val="0"/>
              </a:spcAft>
              <a:tabLst>
                <a:tab pos="900430" algn="l"/>
              </a:tabLst>
            </a:pPr>
            <a:r>
              <a:rPr lang="en-US" sz="2800">
                <a:solidFill>
                  <a:srgbClr val="4232D6"/>
                </a:solidFill>
                <a:latin typeface="Times New Roman" panose="02020603050405020304" pitchFamily="18" charset="0"/>
                <a:ea typeface="Times New Roman" panose="02020603050405020304" pitchFamily="18" charset="0"/>
              </a:rPr>
              <a:t>   B) Tăng cường khả năng nhớ và ghi nhớ</a:t>
            </a:r>
          </a:p>
          <a:p>
            <a:pPr algn="just">
              <a:spcAft>
                <a:spcPts val="0"/>
              </a:spcAft>
              <a:tabLst>
                <a:tab pos="900430" algn="l"/>
              </a:tabLst>
            </a:pPr>
            <a:r>
              <a:rPr lang="en-US" sz="2800">
                <a:solidFill>
                  <a:srgbClr val="4232D6"/>
                </a:solidFill>
                <a:latin typeface="Times New Roman" panose="02020603050405020304" pitchFamily="18" charset="0"/>
                <a:ea typeface="Times New Roman" panose="02020603050405020304" pitchFamily="18" charset="0"/>
              </a:rPr>
              <a:t>   C) Gây ra quá tải thông tin và khó khăn trong quản lý</a:t>
            </a:r>
          </a:p>
          <a:p>
            <a:pPr algn="just">
              <a:spcAft>
                <a:spcPts val="0"/>
              </a:spcAft>
              <a:tabLst>
                <a:tab pos="900430" algn="l"/>
              </a:tabLst>
            </a:pPr>
            <a:r>
              <a:rPr lang="en-US" sz="2800">
                <a:solidFill>
                  <a:srgbClr val="4232D6"/>
                </a:solidFill>
                <a:latin typeface="Times New Roman" panose="02020603050405020304" pitchFamily="18" charset="0"/>
                <a:ea typeface="Times New Roman" panose="02020603050405020304" pitchFamily="18" charset="0"/>
              </a:rPr>
              <a:t>   D) Giảm áp lực trong quá trình xử lý thông tin</a:t>
            </a:r>
            <a:endParaRPr lang="en-US" sz="2800">
              <a:solidFill>
                <a:srgbClr val="4232D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646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27"/>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nextCondLst>
                <p:cond evt="onClick" delay="0">
                  <p:tgtEl>
                    <p:spTgt spid="1027"/>
                  </p:tgtEl>
                </p:cond>
              </p:nextCondLst>
            </p:seq>
          </p:childTnLst>
        </p:cTn>
      </p:par>
    </p:tnLst>
    <p:bldLst>
      <p:bldP spid="9"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649" y="5287514"/>
            <a:ext cx="1315464" cy="13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83" y="83976"/>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6082" y="152400"/>
            <a:ext cx="9759820" cy="50447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806" y="5449865"/>
            <a:ext cx="4651895" cy="7620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1750" name="Picture 2" descr="OPL20U25GSXzBJYl68kk8uQGfFKzs7yb1M4KJWUiLk6ZEvGF+qCIPSnY57AbBFCvTW2024,02.28+K4lPs7H94VUqPe2XwIsfPRnrXQE//QTEXxb8/8N4CNc6FpgZahzpTjFhMzSA7T/nHJa11DE8Ng2TP3iAmRczFlmslSuUNOgUeb6yRvs0=">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3126"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descr="OPL20U25GSXzBJYl68kk8uQGfFKzs7yb1M4KJWUiLk6ZEvGF+qCIPSnY57AbBFCvTW2024,02.28+K4lPs7H94VUqPe2XwIsfPRnrXQE//QTEXxb8/8N4CNc6FpgZahzpTjFhMzSA7T/nHJa11DE8Ng2TP3iAmRczFlmslSuUNOgUeb6yRvs0="/>
          <p:cNvSpPr txBox="1">
            <a:spLocks noChangeArrowheads="1"/>
          </p:cNvSpPr>
          <p:nvPr/>
        </p:nvSpPr>
        <p:spPr bwMode="auto">
          <a:xfrm>
            <a:off x="4919664" y="5565776"/>
            <a:ext cx="31956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800">
                <a:solidFill>
                  <a:srgbClr val="FF0000"/>
                </a:solidFill>
                <a:cs typeface="Times New Roman" pitchFamily="18" charset="0"/>
              </a:rPr>
              <a:t>Đáp án: B</a:t>
            </a:r>
            <a:endParaRPr lang="en-US" sz="2800">
              <a:solidFill>
                <a:srgbClr val="FF0000"/>
              </a:solidFill>
            </a:endParaRPr>
          </a:p>
        </p:txBody>
      </p:sp>
      <p:sp>
        <p:nvSpPr>
          <p:cNvPr id="3" name="Rectangle 2"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8613835F-9FE0-455B-A2A5-7079633EBB4B}"/>
              </a:ext>
            </a:extLst>
          </p:cNvPr>
          <p:cNvSpPr/>
          <p:nvPr/>
        </p:nvSpPr>
        <p:spPr>
          <a:xfrm>
            <a:off x="3043481" y="942020"/>
            <a:ext cx="7685021" cy="3970318"/>
          </a:xfrm>
          <a:prstGeom prst="rect">
            <a:avLst/>
          </a:prstGeom>
        </p:spPr>
        <p:txBody>
          <a:bodyPr wrap="square">
            <a:spAutoFit/>
          </a:bodyPr>
          <a:lstStyle/>
          <a:p>
            <a:pPr algn="just">
              <a:spcAft>
                <a:spcPts val="0"/>
              </a:spcAft>
              <a:tabLst>
                <a:tab pos="900430" algn="l"/>
              </a:tabLst>
            </a:pPr>
            <a:r>
              <a:rPr lang="en-US" sz="2800">
                <a:solidFill>
                  <a:srgbClr val="FF0000"/>
                </a:solidFill>
                <a:latin typeface="Times New Roman" panose="02020603050405020304" pitchFamily="18" charset="0"/>
                <a:ea typeface="Times New Roman" panose="02020603050405020304" pitchFamily="18" charset="0"/>
              </a:rPr>
              <a:t>Câu 8. Tác động của công nghệ kỹ thuật số đối với việc tiếp cận kiến thức và giáo dục có thể là gì?</a:t>
            </a:r>
          </a:p>
          <a:p>
            <a:pPr algn="just">
              <a:spcAft>
                <a:spcPts val="0"/>
              </a:spcAft>
              <a:tabLst>
                <a:tab pos="900430" algn="l"/>
              </a:tabLst>
            </a:pPr>
            <a:r>
              <a:rPr lang="en-US" sz="2800">
                <a:latin typeface="Times New Roman" panose="02020603050405020304" pitchFamily="18" charset="0"/>
                <a:ea typeface="Times New Roman" panose="02020603050405020304" pitchFamily="18" charset="0"/>
              </a:rPr>
              <a:t>   </a:t>
            </a:r>
            <a:r>
              <a:rPr lang="en-US" sz="2800">
                <a:solidFill>
                  <a:srgbClr val="4232D6"/>
                </a:solidFill>
                <a:latin typeface="Times New Roman" panose="02020603050405020304" pitchFamily="18" charset="0"/>
                <a:ea typeface="Times New Roman" panose="02020603050405020304" pitchFamily="18" charset="0"/>
              </a:rPr>
              <a:t>A) Tăng cường sự tiện lợi và linh hoạt trong việc học</a:t>
            </a:r>
          </a:p>
          <a:p>
            <a:pPr algn="just">
              <a:spcAft>
                <a:spcPts val="0"/>
              </a:spcAft>
              <a:tabLst>
                <a:tab pos="900430" algn="l"/>
              </a:tabLst>
            </a:pPr>
            <a:r>
              <a:rPr lang="en-US" sz="2800">
                <a:solidFill>
                  <a:srgbClr val="4232D6"/>
                </a:solidFill>
                <a:latin typeface="Times New Roman" panose="02020603050405020304" pitchFamily="18" charset="0"/>
                <a:ea typeface="Times New Roman" panose="02020603050405020304" pitchFamily="18" charset="0"/>
              </a:rPr>
              <a:t>   B) Gây ra thiếu chính xác và đa dạng trong nguồn thông tin</a:t>
            </a:r>
          </a:p>
          <a:p>
            <a:pPr algn="just">
              <a:spcAft>
                <a:spcPts val="0"/>
              </a:spcAft>
              <a:tabLst>
                <a:tab pos="900430" algn="l"/>
              </a:tabLst>
            </a:pPr>
            <a:r>
              <a:rPr lang="en-US" sz="2800">
                <a:solidFill>
                  <a:srgbClr val="4232D6"/>
                </a:solidFill>
                <a:latin typeface="Times New Roman" panose="02020603050405020304" pitchFamily="18" charset="0"/>
                <a:ea typeface="Times New Roman" panose="02020603050405020304" pitchFamily="18" charset="0"/>
              </a:rPr>
              <a:t>   C) Nâng cao chất lượng giáo dục và kiến thức</a:t>
            </a:r>
          </a:p>
          <a:p>
            <a:pPr algn="just">
              <a:spcAft>
                <a:spcPts val="0"/>
              </a:spcAft>
              <a:tabLst>
                <a:tab pos="900430" algn="l"/>
              </a:tabLst>
            </a:pPr>
            <a:r>
              <a:rPr lang="en-US" sz="2800">
                <a:solidFill>
                  <a:srgbClr val="4232D6"/>
                </a:solidFill>
                <a:latin typeface="Times New Roman" panose="02020603050405020304" pitchFamily="18" charset="0"/>
                <a:ea typeface="Times New Roman" panose="02020603050405020304" pitchFamily="18" charset="0"/>
              </a:rPr>
              <a:t>   D) Tạo ra môi trường học tập tích cực và trải nghiệm thú vị</a:t>
            </a:r>
            <a:endParaRPr lang="en-US" sz="2800">
              <a:solidFill>
                <a:srgbClr val="4232D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817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9"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7D2A824F-0784-97B9-5182-61F6EA8A2ED4}"/>
              </a:ext>
            </a:extLst>
          </p:cNvPr>
          <p:cNvPicPr>
            <a:picLocks noChangeAspect="1"/>
          </p:cNvPicPr>
          <p:nvPr/>
        </p:nvPicPr>
        <p:blipFill>
          <a:blip r:embed="rId2"/>
          <a:stretch>
            <a:fillRect/>
          </a:stretch>
        </p:blipFill>
        <p:spPr>
          <a:xfrm>
            <a:off x="413544" y="161073"/>
            <a:ext cx="11364911" cy="6458851"/>
          </a:xfrm>
          <a:prstGeom prst="rect">
            <a:avLst/>
          </a:prstGeom>
        </p:spPr>
      </p:pic>
      <p:sp>
        <p:nvSpPr>
          <p:cNvPr id="3" name="Sun 2"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D5CED15B-5DB9-4DDA-03A1-8E5455837245}"/>
              </a:ext>
            </a:extLst>
          </p:cNvPr>
          <p:cNvSpPr/>
          <p:nvPr/>
        </p:nvSpPr>
        <p:spPr>
          <a:xfrm>
            <a:off x="1807028" y="1273629"/>
            <a:ext cx="4114800" cy="4114800"/>
          </a:xfrm>
          <a:prstGeom prst="sun">
            <a:avLst/>
          </a:prstGeom>
          <a:solidFill>
            <a:srgbClr val="FFC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A4ED5D93-6321-7569-9545-8E158DFA9491}"/>
              </a:ext>
            </a:extLst>
          </p:cNvPr>
          <p:cNvSpPr txBox="1"/>
          <p:nvPr/>
        </p:nvSpPr>
        <p:spPr>
          <a:xfrm>
            <a:off x="5921828" y="2204481"/>
            <a:ext cx="4658971" cy="1938992"/>
          </a:xfrm>
          <a:prstGeom prst="rect">
            <a:avLst/>
          </a:prstGeom>
          <a:noFill/>
        </p:spPr>
        <p:txBody>
          <a:bodyPr wrap="square">
            <a:spAutoFit/>
          </a:bodyPr>
          <a:lstStyle/>
          <a:p>
            <a:pPr algn="ct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Hình</a:t>
            </a:r>
            <a:r>
              <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thành</a:t>
            </a:r>
            <a:r>
              <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kiến</a:t>
            </a:r>
            <a:r>
              <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thức</a:t>
            </a:r>
            <a:endPar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07161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28CD5498-B28F-46B9-A771-CAB08959AD4F}"/>
              </a:ext>
            </a:extLst>
          </p:cNvPr>
          <p:cNvSpPr/>
          <p:nvPr/>
        </p:nvSpPr>
        <p:spPr>
          <a:xfrm>
            <a:off x="0" y="0"/>
            <a:ext cx="12192000" cy="1115690"/>
          </a:xfrm>
          <a:prstGeom prst="rect">
            <a:avLst/>
          </a:prstGeom>
          <a:solidFill>
            <a:srgbClr val="FFC000"/>
          </a:solidFill>
          <a:ln>
            <a:solidFill>
              <a:schemeClr val="tx1"/>
            </a:solidFill>
          </a:ln>
        </p:spPr>
        <p:txBody>
          <a:bodyPr wrap="square">
            <a:spAutoFit/>
          </a:bodyPr>
          <a:lstStyle/>
          <a:p>
            <a:pPr algn="ctr">
              <a:spcBef>
                <a:spcPts val="300"/>
              </a:spcBef>
              <a:spcAft>
                <a:spcPts val="300"/>
              </a:spcAft>
            </a:pPr>
            <a:r>
              <a:rPr lang="en-US" sz="3200" b="1">
                <a:latin typeface="Times New Roman" panose="02020603050405020304" pitchFamily="18" charset="0"/>
                <a:ea typeface="Times New Roman" panose="02020603050405020304" pitchFamily="18" charset="0"/>
              </a:rPr>
              <a:t>Bài 4</a:t>
            </a:r>
            <a:r>
              <a:rPr lang="en-US" sz="3200" b="1">
                <a:latin typeface="Times New Roman" panose="02020603050405020304" pitchFamily="18" charset="0"/>
                <a:ea typeface="Calibri" panose="020F0502020204030204" pitchFamily="34" charset="0"/>
              </a:rPr>
              <a:t>: MỘT SỐ VẤN ĐỀ PHÁP LÝ VỀ SỬ DỤNG </a:t>
            </a:r>
            <a:endParaRPr lang="en-US" sz="3200">
              <a:latin typeface="Times New Roman" panose="02020603050405020304" pitchFamily="18" charset="0"/>
              <a:ea typeface="Times New Roman" panose="02020603050405020304" pitchFamily="18" charset="0"/>
            </a:endParaRPr>
          </a:p>
          <a:p>
            <a:pPr algn="ctr"/>
            <a:r>
              <a:rPr lang="en-US" sz="3200" b="1">
                <a:latin typeface="Times New Roman" panose="02020603050405020304" pitchFamily="18" charset="0"/>
                <a:ea typeface="Calibri" panose="020F0502020204030204" pitchFamily="34" charset="0"/>
              </a:rPr>
              <a:t>DỊCH VỤ INTERNET</a:t>
            </a:r>
            <a:endParaRPr lang="en-US" sz="3200"/>
          </a:p>
        </p:txBody>
      </p:sp>
      <p:sp>
        <p:nvSpPr>
          <p:cNvPr id="8" name="Rectangle 7"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921CB83-E972-4959-9661-EF24DB438656}"/>
              </a:ext>
            </a:extLst>
          </p:cNvPr>
          <p:cNvSpPr/>
          <p:nvPr/>
        </p:nvSpPr>
        <p:spPr>
          <a:xfrm>
            <a:off x="517940" y="1353541"/>
            <a:ext cx="6970178" cy="584775"/>
          </a:xfrm>
          <a:prstGeom prst="rect">
            <a:avLst/>
          </a:prstGeom>
        </p:spPr>
        <p:txBody>
          <a:bodyPr wrap="none">
            <a:spAutoFit/>
          </a:bodyPr>
          <a:lstStyle/>
          <a:p>
            <a:pPr algn="just">
              <a:spcBef>
                <a:spcPts val="300"/>
              </a:spcBef>
              <a:spcAft>
                <a:spcPts val="300"/>
              </a:spcAft>
            </a:pPr>
            <a:r>
              <a:rPr lang="fr-FR" sz="3200" b="1">
                <a:latin typeface="Times New Roman" panose="02020603050405020304" pitchFamily="18" charset="0"/>
                <a:ea typeface="Times New Roman" panose="02020603050405020304" pitchFamily="18" charset="0"/>
              </a:rPr>
              <a:t>2. </a:t>
            </a:r>
            <a:r>
              <a:rPr lang="en-US" sz="3200" b="1">
                <a:latin typeface="Times New Roman" panose="02020603050405020304" pitchFamily="18" charset="0"/>
                <a:ea typeface="Times New Roman" panose="02020603050405020304" pitchFamily="18" charset="0"/>
              </a:rPr>
              <a:t>Sử dụng dịch vụ Internet đúng luật</a:t>
            </a:r>
            <a:r>
              <a:rPr lang="fr-FR" sz="3200" b="1">
                <a:latin typeface="Times New Roman" panose="02020603050405020304" pitchFamily="18" charset="0"/>
                <a:ea typeface="Times New Roman" panose="02020603050405020304" pitchFamily="18" charset="0"/>
              </a:rPr>
              <a:t>. </a:t>
            </a:r>
            <a:endParaRPr lang="en-US" sz="3200"/>
          </a:p>
        </p:txBody>
      </p:sp>
      <p:sp>
        <p:nvSpPr>
          <p:cNvPr id="5" name="Rectangle 4"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BA62F20B-BB82-40A9-B982-5DE3E00D3AE7}"/>
              </a:ext>
            </a:extLst>
          </p:cNvPr>
          <p:cNvSpPr/>
          <p:nvPr/>
        </p:nvSpPr>
        <p:spPr>
          <a:xfrm>
            <a:off x="517940" y="2856649"/>
            <a:ext cx="11076902" cy="2908489"/>
          </a:xfrm>
          <a:prstGeom prst="rect">
            <a:avLst/>
          </a:prstGeom>
        </p:spPr>
        <p:txBody>
          <a:bodyPr wrap="square">
            <a:spAutoFit/>
          </a:bodyPr>
          <a:lstStyle/>
          <a:p>
            <a:pPr algn="just">
              <a:spcBef>
                <a:spcPts val="300"/>
              </a:spcBef>
              <a:spcAft>
                <a:spcPts val="300"/>
              </a:spcAft>
            </a:pPr>
            <a:r>
              <a:rPr lang="en-US" sz="2800">
                <a:latin typeface="Times New Roman" panose="02020603050405020304" pitchFamily="18" charset="0"/>
                <a:ea typeface="Times New Roman" panose="02020603050405020304" pitchFamily="18" charset="0"/>
              </a:rPr>
              <a:t>- Nhóm 1+2: Tìm hiểu về những hành vi vi phạm pháp luật, trái đạo đức, thiếu văn hóa khi hoạt động trong môi trường số.</a:t>
            </a:r>
          </a:p>
          <a:p>
            <a:pPr algn="just">
              <a:spcBef>
                <a:spcPts val="300"/>
              </a:spcBef>
              <a:spcAft>
                <a:spcPts val="300"/>
              </a:spcAft>
            </a:pPr>
            <a:r>
              <a:rPr lang="en-US" sz="2800">
                <a:latin typeface="Times New Roman" panose="02020603050405020304" pitchFamily="18" charset="0"/>
                <a:ea typeface="Times New Roman" panose="02020603050405020304" pitchFamily="18" charset="0"/>
              </a:rPr>
              <a:t>- Nhóm 3 + 4: Tìm hiểu nhà nước Việt Nam đã ban hành những Luật nào không được vi phạm pháp luật trong môi trường số. </a:t>
            </a:r>
          </a:p>
          <a:p>
            <a:pPr algn="just">
              <a:spcBef>
                <a:spcPts val="300"/>
              </a:spcBef>
              <a:spcAft>
                <a:spcPts val="300"/>
              </a:spcAft>
            </a:pPr>
            <a:r>
              <a:rPr lang="en-US" sz="2800">
                <a:effectLst/>
                <a:latin typeface="Times New Roman" panose="02020603050405020304" pitchFamily="18" charset="0"/>
                <a:ea typeface="Times New Roman" panose="02020603050405020304" pitchFamily="18" charset="0"/>
              </a:rPr>
              <a:t>- Nhóm 5 + 6 :</a:t>
            </a:r>
            <a:r>
              <a:rPr lang="en-US" sz="2800">
                <a:latin typeface="Times New Roman" panose="02020603050405020304" pitchFamily="18" charset="0"/>
                <a:ea typeface="Times New Roman" panose="02020603050405020304" pitchFamily="18" charset="0"/>
              </a:rPr>
              <a:t>Các hành vi cần tránh để sử dụng dịch vụ Internet đúng luật.</a:t>
            </a:r>
          </a:p>
          <a:p>
            <a:pPr algn="just">
              <a:spcBef>
                <a:spcPts val="300"/>
              </a:spcBef>
              <a:spcAft>
                <a:spcPts val="300"/>
              </a:spcAft>
            </a:pPr>
            <a:endParaRPr lang="en-US" sz="2800">
              <a:effectLst/>
              <a:latin typeface="Times New Roman" panose="02020603050405020304" pitchFamily="18" charset="0"/>
              <a:ea typeface="Times New Roman" panose="02020603050405020304" pitchFamily="18" charset="0"/>
            </a:endParaRPr>
          </a:p>
        </p:txBody>
      </p:sp>
      <p:sp>
        <p:nvSpPr>
          <p:cNvPr id="7" name="Rectangle 6"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BA62F20B-BB82-40A9-B982-5DE3E00D3AE7}"/>
              </a:ext>
            </a:extLst>
          </p:cNvPr>
          <p:cNvSpPr/>
          <p:nvPr/>
        </p:nvSpPr>
        <p:spPr>
          <a:xfrm>
            <a:off x="321575" y="2149158"/>
            <a:ext cx="11076902" cy="523220"/>
          </a:xfrm>
          <a:prstGeom prst="rect">
            <a:avLst/>
          </a:prstGeom>
        </p:spPr>
        <p:txBody>
          <a:bodyPr wrap="square">
            <a:spAutoFit/>
          </a:bodyPr>
          <a:lstStyle/>
          <a:p>
            <a:pPr algn="ctr">
              <a:spcBef>
                <a:spcPts val="300"/>
              </a:spcBef>
              <a:spcAft>
                <a:spcPts val="300"/>
              </a:spcAft>
            </a:pPr>
            <a:r>
              <a:rPr lang="en-US" sz="2800" b="1">
                <a:solidFill>
                  <a:srgbClr val="FF0000"/>
                </a:solidFill>
                <a:latin typeface="Times New Roman" panose="02020603050405020304" pitchFamily="18" charset="0"/>
                <a:ea typeface="Times New Roman" panose="02020603050405020304" pitchFamily="18" charset="0"/>
              </a:rPr>
              <a:t>THẢO LUẬN NHÓM</a:t>
            </a:r>
            <a:endParaRPr lang="en-US" sz="2800" b="1">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889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28CD5498-B28F-46B9-A771-CAB08959AD4F}"/>
              </a:ext>
            </a:extLst>
          </p:cNvPr>
          <p:cNvSpPr/>
          <p:nvPr/>
        </p:nvSpPr>
        <p:spPr>
          <a:xfrm>
            <a:off x="0" y="0"/>
            <a:ext cx="12192000" cy="1115690"/>
          </a:xfrm>
          <a:prstGeom prst="rect">
            <a:avLst/>
          </a:prstGeom>
          <a:solidFill>
            <a:srgbClr val="FFC000"/>
          </a:solidFill>
          <a:ln>
            <a:solidFill>
              <a:schemeClr val="tx1"/>
            </a:solidFill>
          </a:ln>
        </p:spPr>
        <p:txBody>
          <a:bodyPr wrap="square">
            <a:spAutoFit/>
          </a:bodyPr>
          <a:lstStyle/>
          <a:p>
            <a:pPr algn="ctr">
              <a:spcBef>
                <a:spcPts val="300"/>
              </a:spcBef>
              <a:spcAft>
                <a:spcPts val="300"/>
              </a:spcAft>
            </a:pPr>
            <a:r>
              <a:rPr lang="en-US" sz="3200" b="1">
                <a:latin typeface="Times New Roman" panose="02020603050405020304" pitchFamily="18" charset="0"/>
                <a:ea typeface="Times New Roman" panose="02020603050405020304" pitchFamily="18" charset="0"/>
              </a:rPr>
              <a:t>Bài 4</a:t>
            </a:r>
            <a:r>
              <a:rPr lang="en-US" sz="3200" b="1">
                <a:latin typeface="Times New Roman" panose="02020603050405020304" pitchFamily="18" charset="0"/>
                <a:ea typeface="Calibri" panose="020F0502020204030204" pitchFamily="34" charset="0"/>
              </a:rPr>
              <a:t>: MỘT SỐ VẤN ĐỀ PHÁP LÝ VỀ SỬ DỤNG </a:t>
            </a:r>
            <a:endParaRPr lang="en-US" sz="3200">
              <a:latin typeface="Times New Roman" panose="02020603050405020304" pitchFamily="18" charset="0"/>
              <a:ea typeface="Times New Roman" panose="02020603050405020304" pitchFamily="18" charset="0"/>
            </a:endParaRPr>
          </a:p>
          <a:p>
            <a:pPr algn="ctr"/>
            <a:r>
              <a:rPr lang="en-US" sz="3200" b="1">
                <a:latin typeface="Times New Roman" panose="02020603050405020304" pitchFamily="18" charset="0"/>
                <a:ea typeface="Calibri" panose="020F0502020204030204" pitchFamily="34" charset="0"/>
              </a:rPr>
              <a:t>DỊCH VỤ INTERNET</a:t>
            </a:r>
            <a:endParaRPr lang="en-US" sz="3200"/>
          </a:p>
        </p:txBody>
      </p:sp>
      <p:sp>
        <p:nvSpPr>
          <p:cNvPr id="8" name="Rectangle 7"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921CB83-E972-4959-9661-EF24DB438656}"/>
              </a:ext>
            </a:extLst>
          </p:cNvPr>
          <p:cNvSpPr/>
          <p:nvPr/>
        </p:nvSpPr>
        <p:spPr>
          <a:xfrm>
            <a:off x="302144" y="1142211"/>
            <a:ext cx="6133410" cy="523220"/>
          </a:xfrm>
          <a:prstGeom prst="rect">
            <a:avLst/>
          </a:prstGeom>
        </p:spPr>
        <p:txBody>
          <a:bodyPr wrap="none">
            <a:spAutoFit/>
          </a:bodyPr>
          <a:lstStyle/>
          <a:p>
            <a:pPr algn="just">
              <a:spcBef>
                <a:spcPts val="300"/>
              </a:spcBef>
              <a:spcAft>
                <a:spcPts val="300"/>
              </a:spcAft>
            </a:pPr>
            <a:r>
              <a:rPr lang="fr-FR" sz="2800" b="1">
                <a:latin typeface="Times New Roman" panose="02020603050405020304" pitchFamily="18" charset="0"/>
                <a:ea typeface="Times New Roman" panose="02020603050405020304" pitchFamily="18" charset="0"/>
              </a:rPr>
              <a:t>2. </a:t>
            </a:r>
            <a:r>
              <a:rPr lang="en-US" sz="2800" b="1">
                <a:latin typeface="Times New Roman" panose="02020603050405020304" pitchFamily="18" charset="0"/>
                <a:ea typeface="Times New Roman" panose="02020603050405020304" pitchFamily="18" charset="0"/>
              </a:rPr>
              <a:t>Sử dụng dịch vụ Internet đúng luật</a:t>
            </a:r>
            <a:r>
              <a:rPr lang="fr-FR" sz="2800" b="1">
                <a:latin typeface="Times New Roman" panose="02020603050405020304" pitchFamily="18" charset="0"/>
                <a:ea typeface="Times New Roman" panose="02020603050405020304" pitchFamily="18" charset="0"/>
              </a:rPr>
              <a:t>. </a:t>
            </a:r>
            <a:endParaRPr lang="en-US" sz="2800"/>
          </a:p>
        </p:txBody>
      </p:sp>
      <p:sp>
        <p:nvSpPr>
          <p:cNvPr id="3" name="Rectangle 2"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D1072E0-F262-4760-9237-ECE5394A6714}"/>
              </a:ext>
            </a:extLst>
          </p:cNvPr>
          <p:cNvSpPr/>
          <p:nvPr/>
        </p:nvSpPr>
        <p:spPr>
          <a:xfrm>
            <a:off x="517940" y="1620090"/>
            <a:ext cx="11156120" cy="954107"/>
          </a:xfrm>
          <a:prstGeom prst="rect">
            <a:avLst/>
          </a:prstGeom>
        </p:spPr>
        <p:txBody>
          <a:bodyPr wrap="square">
            <a:spAutoFit/>
          </a:bodyPr>
          <a:lstStyle/>
          <a:p>
            <a:pPr algn="just">
              <a:spcBef>
                <a:spcPts val="300"/>
              </a:spcBef>
              <a:spcAft>
                <a:spcPts val="300"/>
              </a:spcAft>
            </a:pPr>
            <a:r>
              <a:rPr lang="en-US" sz="2800" b="1">
                <a:latin typeface="Times New Roman" panose="02020603050405020304" pitchFamily="18" charset="0"/>
                <a:ea typeface="Times New Roman" panose="02020603050405020304" pitchFamily="18" charset="0"/>
              </a:rPr>
              <a:t>a) Những hành vi vi phạm pháp luật, trái đạo đức, thiếu văn hóa khi hoạt động trong môi trường số.</a:t>
            </a:r>
            <a:endParaRPr lang="en-US" sz="2800">
              <a:effectLst/>
              <a:latin typeface="Times New Roman" panose="02020603050405020304" pitchFamily="18" charset="0"/>
              <a:ea typeface="Times New Roman" panose="02020603050405020304" pitchFamily="18" charset="0"/>
            </a:endParaRPr>
          </a:p>
        </p:txBody>
      </p:sp>
      <p:sp>
        <p:nvSpPr>
          <p:cNvPr id="7" name="Rectangle 6"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18E19BE0-943F-4564-A027-6C568EAD6EE1}"/>
              </a:ext>
            </a:extLst>
          </p:cNvPr>
          <p:cNvSpPr/>
          <p:nvPr/>
        </p:nvSpPr>
        <p:spPr>
          <a:xfrm>
            <a:off x="517940" y="2509760"/>
            <a:ext cx="11156120" cy="461665"/>
          </a:xfrm>
          <a:prstGeom prst="rect">
            <a:avLst/>
          </a:prstGeom>
        </p:spPr>
        <p:txBody>
          <a:bodyPr wrap="square">
            <a:spAutoFit/>
          </a:bodyPr>
          <a:lstStyle/>
          <a:p>
            <a:r>
              <a:rPr lang="en-US" sz="2400" b="1">
                <a:latin typeface="Times New Roman" panose="02020603050405020304" pitchFamily="18" charset="0"/>
                <a:ea typeface="Times New Roman" panose="02020603050405020304" pitchFamily="18" charset="0"/>
              </a:rPr>
              <a:t> </a:t>
            </a:r>
            <a:r>
              <a:rPr lang="en-US" sz="2400">
                <a:latin typeface="Times New Roman" panose="02020603050405020304" pitchFamily="18" charset="0"/>
                <a:ea typeface="Times New Roman" panose="02020603050405020304" pitchFamily="18" charset="0"/>
              </a:rPr>
              <a:t>- Viết, đăng, chia sẻ nội dung sai sự thật, không phù hợp trên mạng xã hội.</a:t>
            </a:r>
            <a:endParaRPr lang="en-US" sz="2400"/>
          </a:p>
        </p:txBody>
      </p:sp>
      <p:sp>
        <p:nvSpPr>
          <p:cNvPr id="10" name="Rectangle 9"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33130170-BD84-4E09-A08A-5204551B54DA}"/>
              </a:ext>
            </a:extLst>
          </p:cNvPr>
          <p:cNvSpPr/>
          <p:nvPr/>
        </p:nvSpPr>
        <p:spPr>
          <a:xfrm>
            <a:off x="601822" y="2884898"/>
            <a:ext cx="10167258" cy="830997"/>
          </a:xfrm>
          <a:prstGeom prst="rect">
            <a:avLst/>
          </a:prstGeom>
        </p:spPr>
        <p:txBody>
          <a:bodyPr wrap="square">
            <a:spAutoFit/>
          </a:bodyPr>
          <a:lstStyle/>
          <a:p>
            <a:pPr algn="just">
              <a:spcBef>
                <a:spcPts val="300"/>
              </a:spcBef>
              <a:spcAft>
                <a:spcPts val="300"/>
              </a:spcAft>
            </a:pPr>
            <a:r>
              <a:rPr lang="en-US" sz="2400">
                <a:latin typeface="Times New Roman" panose="02020603050405020304" pitchFamily="18" charset="0"/>
                <a:ea typeface="Times New Roman" panose="02020603050405020304" pitchFamily="18" charset="0"/>
              </a:rPr>
              <a:t>- Làm lộ thông tin cá nhân, tổ chức gây ảnh hưởng xấu đến danh dự và uy tín của cá nhân, tổ chức.</a:t>
            </a:r>
            <a:endParaRPr lang="en-US" sz="2400">
              <a:effectLst/>
              <a:latin typeface="Times New Roman" panose="02020603050405020304" pitchFamily="18" charset="0"/>
              <a:ea typeface="Times New Roman" panose="02020603050405020304" pitchFamily="18" charset="0"/>
            </a:endParaRPr>
          </a:p>
        </p:txBody>
      </p:sp>
      <p:sp>
        <p:nvSpPr>
          <p:cNvPr id="12" name="Rectangle 11"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CC4E106D-BC0B-4F57-90FE-AE86629A5FE1}"/>
              </a:ext>
            </a:extLst>
          </p:cNvPr>
          <p:cNvSpPr/>
          <p:nvPr/>
        </p:nvSpPr>
        <p:spPr>
          <a:xfrm>
            <a:off x="601822" y="3685631"/>
            <a:ext cx="3454792" cy="461665"/>
          </a:xfrm>
          <a:prstGeom prst="rect">
            <a:avLst/>
          </a:prstGeom>
        </p:spPr>
        <p:txBody>
          <a:bodyPr wrap="none">
            <a:spAutoFit/>
          </a:bodyPr>
          <a:lstStyle/>
          <a:p>
            <a:pPr algn="just">
              <a:spcBef>
                <a:spcPts val="300"/>
              </a:spcBef>
              <a:spcAft>
                <a:spcPts val="300"/>
              </a:spcAft>
            </a:pPr>
            <a:r>
              <a:rPr lang="en-US" sz="2400">
                <a:latin typeface="Times New Roman" panose="02020603050405020304" pitchFamily="18" charset="0"/>
                <a:ea typeface="Times New Roman" panose="02020603050405020304" pitchFamily="18" charset="0"/>
              </a:rPr>
              <a:t>- Gửi thư rác, tin nhắn rác.</a:t>
            </a:r>
            <a:endParaRPr lang="en-US" sz="2400">
              <a:effectLst/>
              <a:latin typeface="Times New Roman" panose="02020603050405020304" pitchFamily="18" charset="0"/>
              <a:ea typeface="Times New Roman" panose="02020603050405020304" pitchFamily="18" charset="0"/>
            </a:endParaRPr>
          </a:p>
        </p:txBody>
      </p:sp>
      <p:sp>
        <p:nvSpPr>
          <p:cNvPr id="14" name="Rectangle 13"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D232EDC8-1AF3-4F65-8D04-E7569C43EE53}"/>
              </a:ext>
            </a:extLst>
          </p:cNvPr>
          <p:cNvSpPr/>
          <p:nvPr/>
        </p:nvSpPr>
        <p:spPr>
          <a:xfrm>
            <a:off x="601822" y="4186156"/>
            <a:ext cx="6357831" cy="461665"/>
          </a:xfrm>
          <a:prstGeom prst="rect">
            <a:avLst/>
          </a:prstGeom>
        </p:spPr>
        <p:txBody>
          <a:bodyPr wrap="none">
            <a:spAutoFit/>
          </a:bodyPr>
          <a:lstStyle/>
          <a:p>
            <a:pPr algn="just">
              <a:spcBef>
                <a:spcPts val="300"/>
              </a:spcBef>
              <a:spcAft>
                <a:spcPts val="300"/>
              </a:spcAft>
            </a:pPr>
            <a:r>
              <a:rPr lang="en-US" sz="2400">
                <a:latin typeface="Times New Roman" panose="02020603050405020304" pitchFamily="18" charset="0"/>
                <a:ea typeface="Times New Roman" panose="02020603050405020304" pitchFamily="18" charset="0"/>
              </a:rPr>
              <a:t>- Sử dụng dữ liệu của người khác không xin phép.</a:t>
            </a:r>
            <a:endParaRPr lang="en-US" sz="2400">
              <a:effectLst/>
              <a:latin typeface="Times New Roman" panose="02020603050405020304" pitchFamily="18" charset="0"/>
              <a:ea typeface="Times New Roman" panose="02020603050405020304" pitchFamily="18" charset="0"/>
            </a:endParaRPr>
          </a:p>
        </p:txBody>
      </p:sp>
      <p:sp>
        <p:nvSpPr>
          <p:cNvPr id="18" name="Rectangle 17"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74E0BFBD-565B-48D0-8002-EEF7ACE01D4F}"/>
              </a:ext>
            </a:extLst>
          </p:cNvPr>
          <p:cNvSpPr/>
          <p:nvPr/>
        </p:nvSpPr>
        <p:spPr>
          <a:xfrm>
            <a:off x="601822" y="4659865"/>
            <a:ext cx="6096000" cy="1800493"/>
          </a:xfrm>
          <a:prstGeom prst="rect">
            <a:avLst/>
          </a:prstGeom>
        </p:spPr>
        <p:txBody>
          <a:bodyPr>
            <a:spAutoFit/>
          </a:bodyPr>
          <a:lstStyle/>
          <a:p>
            <a:pPr algn="just">
              <a:spcBef>
                <a:spcPts val="300"/>
              </a:spcBef>
              <a:spcAft>
                <a:spcPts val="300"/>
              </a:spcAft>
            </a:pPr>
            <a:r>
              <a:rPr lang="en-US" sz="2400">
                <a:latin typeface="Times New Roman" panose="02020603050405020304" pitchFamily="18" charset="0"/>
                <a:ea typeface="Times New Roman" panose="02020603050405020304" pitchFamily="18" charset="0"/>
              </a:rPr>
              <a:t>- Sử dụng phần mềm không có bản quyền.</a:t>
            </a:r>
          </a:p>
          <a:p>
            <a:pPr algn="just">
              <a:spcBef>
                <a:spcPts val="300"/>
              </a:spcBef>
              <a:spcAft>
                <a:spcPts val="300"/>
              </a:spcAft>
            </a:pPr>
            <a:r>
              <a:rPr lang="en-US" sz="2400">
                <a:latin typeface="Times New Roman" panose="02020603050405020304" pitchFamily="18" charset="0"/>
                <a:ea typeface="Times New Roman" panose="02020603050405020304" pitchFamily="18" charset="0"/>
              </a:rPr>
              <a:t>- Bắt nạt qua mạng.</a:t>
            </a:r>
          </a:p>
          <a:p>
            <a:pPr algn="just">
              <a:spcBef>
                <a:spcPts val="300"/>
              </a:spcBef>
              <a:spcAft>
                <a:spcPts val="300"/>
              </a:spcAft>
            </a:pPr>
            <a:r>
              <a:rPr lang="en-US" sz="2400">
                <a:latin typeface="Times New Roman" panose="02020603050405020304" pitchFamily="18" charset="0"/>
                <a:ea typeface="Times New Roman" panose="02020603050405020304" pitchFamily="18" charset="0"/>
              </a:rPr>
              <a:t>- Lừa đảo qua mạng.</a:t>
            </a:r>
          </a:p>
          <a:p>
            <a:pPr algn="just">
              <a:spcBef>
                <a:spcPts val="300"/>
              </a:spcBef>
              <a:spcAft>
                <a:spcPts val="300"/>
              </a:spcAft>
            </a:pPr>
            <a:r>
              <a:rPr lang="en-US" sz="2400">
                <a:latin typeface="Times New Roman" panose="02020603050405020304" pitchFamily="18" charset="0"/>
                <a:ea typeface="Times New Roman" panose="02020603050405020304" pitchFamily="18" charset="0"/>
              </a:rPr>
              <a:t>- Ứng xử thiếu văn hóa.</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349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wipe(down)">
                                      <p:cBhvr>
                                        <p:cTn id="37" dur="5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xEl>
                                              <p:pRg st="1" end="1"/>
                                            </p:txEl>
                                          </p:spTgt>
                                        </p:tgtEl>
                                        <p:attrNameLst>
                                          <p:attrName>style.visibility</p:attrName>
                                        </p:attrNameLst>
                                      </p:cBhvr>
                                      <p:to>
                                        <p:strVal val="visible"/>
                                      </p:to>
                                    </p:set>
                                    <p:animEffect transition="in" filter="barn(inVertical)">
                                      <p:cBhvr>
                                        <p:cTn id="42" dur="500"/>
                                        <p:tgtEl>
                                          <p:spTgt spid="1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8">
                                            <p:txEl>
                                              <p:pRg st="2" end="2"/>
                                            </p:txEl>
                                          </p:spTgt>
                                        </p:tgtEl>
                                        <p:attrNameLst>
                                          <p:attrName>style.visibility</p:attrName>
                                        </p:attrNameLst>
                                      </p:cBhvr>
                                      <p:to>
                                        <p:strVal val="visible"/>
                                      </p:to>
                                    </p:set>
                                    <p:animEffect transition="in" filter="barn(inVertical)">
                                      <p:cBhvr>
                                        <p:cTn id="47" dur="500"/>
                                        <p:tgtEl>
                                          <p:spTgt spid="1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8">
                                            <p:txEl>
                                              <p:pRg st="3" end="3"/>
                                            </p:txEl>
                                          </p:spTgt>
                                        </p:tgtEl>
                                        <p:attrNameLst>
                                          <p:attrName>style.visibility</p:attrName>
                                        </p:attrNameLst>
                                      </p:cBhvr>
                                      <p:to>
                                        <p:strVal val="visible"/>
                                      </p:to>
                                    </p:set>
                                    <p:animEffect transition="in" filter="barn(inVertical)">
                                      <p:cBhvr>
                                        <p:cTn id="5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7" grpId="0"/>
      <p:bldP spid="10"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921CB83-E972-4959-9661-EF24DB438656}"/>
              </a:ext>
            </a:extLst>
          </p:cNvPr>
          <p:cNvSpPr/>
          <p:nvPr/>
        </p:nvSpPr>
        <p:spPr>
          <a:xfrm>
            <a:off x="154660" y="618606"/>
            <a:ext cx="6133410" cy="523220"/>
          </a:xfrm>
          <a:prstGeom prst="rect">
            <a:avLst/>
          </a:prstGeom>
        </p:spPr>
        <p:txBody>
          <a:bodyPr wrap="none">
            <a:spAutoFit/>
          </a:bodyPr>
          <a:lstStyle/>
          <a:p>
            <a:pPr algn="just">
              <a:spcBef>
                <a:spcPts val="300"/>
              </a:spcBef>
              <a:spcAft>
                <a:spcPts val="300"/>
              </a:spcAft>
            </a:pPr>
            <a:r>
              <a:rPr lang="fr-FR" sz="2800" b="1">
                <a:latin typeface="Times New Roman" panose="02020603050405020304" pitchFamily="18" charset="0"/>
                <a:ea typeface="Times New Roman" panose="02020603050405020304" pitchFamily="18" charset="0"/>
              </a:rPr>
              <a:t>2. </a:t>
            </a:r>
            <a:r>
              <a:rPr lang="en-US" sz="2800" b="1">
                <a:latin typeface="Times New Roman" panose="02020603050405020304" pitchFamily="18" charset="0"/>
                <a:ea typeface="Times New Roman" panose="02020603050405020304" pitchFamily="18" charset="0"/>
              </a:rPr>
              <a:t>Sử dụng dịch vụ Internet đúng luật</a:t>
            </a:r>
            <a:r>
              <a:rPr lang="fr-FR" sz="2800" b="1">
                <a:latin typeface="Times New Roman" panose="02020603050405020304" pitchFamily="18" charset="0"/>
                <a:ea typeface="Times New Roman" panose="02020603050405020304" pitchFamily="18" charset="0"/>
              </a:rPr>
              <a:t>. </a:t>
            </a:r>
            <a:endParaRPr lang="en-US" sz="2800"/>
          </a:p>
        </p:txBody>
      </p:sp>
      <p:sp>
        <p:nvSpPr>
          <p:cNvPr id="3" name="Rectangle 2"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7B0AA793-31B5-4961-AB4F-0B9B4D31FE7E}"/>
              </a:ext>
            </a:extLst>
          </p:cNvPr>
          <p:cNvSpPr/>
          <p:nvPr/>
        </p:nvSpPr>
        <p:spPr>
          <a:xfrm>
            <a:off x="278635" y="1237212"/>
            <a:ext cx="11634730" cy="7032694"/>
          </a:xfrm>
          <a:prstGeom prst="rect">
            <a:avLst/>
          </a:prstGeom>
        </p:spPr>
        <p:txBody>
          <a:bodyPr wrap="square">
            <a:spAutoFit/>
          </a:bodyPr>
          <a:lstStyle/>
          <a:p>
            <a:pPr algn="just">
              <a:spcBef>
                <a:spcPts val="300"/>
              </a:spcBef>
              <a:spcAft>
                <a:spcPts val="300"/>
              </a:spcAft>
            </a:pPr>
            <a:r>
              <a:rPr lang="en-US" sz="2400" b="1">
                <a:latin typeface="Times New Roman" panose="02020603050405020304" pitchFamily="18" charset="0"/>
                <a:ea typeface="Times New Roman" panose="02020603050405020304" pitchFamily="18" charset="0"/>
              </a:rPr>
              <a:t>a) Những hành vi vi phạm pháp luật, trái đạo đức, thiếu văn hóa khi hoạt động trong môi trường số.</a:t>
            </a:r>
            <a:endParaRPr lang="en-US" sz="24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400">
                <a:solidFill>
                  <a:srgbClr val="0000CC"/>
                </a:solidFill>
                <a:latin typeface="Times New Roman" panose="02020603050405020304" pitchFamily="18" charset="0"/>
                <a:ea typeface="Courier New" panose="02070309020205020404" pitchFamily="49" charset="0"/>
                <a:cs typeface="Times New Roman" panose="02020603050405020304" pitchFamily="18" charset="0"/>
              </a:rPr>
              <a:t>- </a:t>
            </a:r>
            <a:r>
              <a:rPr lang="vi-VN" sz="2400">
                <a:solidFill>
                  <a:srgbClr val="0000CC"/>
                </a:solidFill>
                <a:latin typeface="Times New Roman" panose="02020603050405020304" pitchFamily="18" charset="0"/>
                <a:ea typeface="Courier New" panose="02070309020205020404" pitchFamily="49" charset="0"/>
                <a:cs typeface="Times New Roman" panose="02020603050405020304" pitchFamily="18" charset="0"/>
              </a:rPr>
              <a:t>Năm 2006, Quốc hội ban hành Luật Công nghệ thông tin</a:t>
            </a:r>
            <a:r>
              <a:rPr lang="en-US" sz="2400">
                <a:solidFill>
                  <a:srgbClr val="0000CC"/>
                </a:solidFill>
                <a:latin typeface="Times New Roman" panose="02020603050405020304" pitchFamily="18" charset="0"/>
                <a:ea typeface="Courier New" panose="02070309020205020404" pitchFamily="49" charset="0"/>
                <a:cs typeface="Times New Roman" panose="02020603050405020304" pitchFamily="18" charset="0"/>
              </a:rPr>
              <a:t>:</a:t>
            </a:r>
            <a:r>
              <a:rPr lang="vi-VN" sz="2400">
                <a:solidFill>
                  <a:srgbClr val="0000CC"/>
                </a:solidFill>
                <a:latin typeface="Times New Roman" panose="02020603050405020304" pitchFamily="18" charset="0"/>
                <a:ea typeface="Courier New" panose="02070309020205020404" pitchFamily="49" charset="0"/>
                <a:cs typeface="Times New Roman" panose="02020603050405020304" pitchFamily="18" charset="0"/>
              </a:rPr>
              <a:t> Đăng tải, chia sẻ, bình luận thông tin có nội dung xuyên tạc, vu kh</a:t>
            </a:r>
            <a:r>
              <a:rPr lang="en-US" sz="2400">
                <a:solidFill>
                  <a:srgbClr val="0000CC"/>
                </a:solidFill>
                <a:latin typeface="Times New Roman" panose="02020603050405020304" pitchFamily="18" charset="0"/>
                <a:ea typeface="Courier New" panose="02070309020205020404" pitchFamily="49" charset="0"/>
                <a:cs typeface="Times New Roman" panose="02020603050405020304" pitchFamily="18" charset="0"/>
              </a:rPr>
              <a:t>ố</a:t>
            </a:r>
            <a:r>
              <a:rPr lang="vi-VN" sz="2400">
                <a:solidFill>
                  <a:srgbClr val="0000CC"/>
                </a:solidFill>
                <a:latin typeface="Times New Roman" panose="02020603050405020304" pitchFamily="18" charset="0"/>
                <a:ea typeface="Courier New" panose="02070309020205020404" pitchFamily="49" charset="0"/>
                <a:cs typeface="Times New Roman" panose="02020603050405020304" pitchFamily="18" charset="0"/>
              </a:rPr>
              <a:t>ng, xúc phạm người khác là hành vi bị nghiêm c</a:t>
            </a:r>
            <a:r>
              <a:rPr lang="en-US" sz="2400">
                <a:solidFill>
                  <a:srgbClr val="0000CC"/>
                </a:solidFill>
                <a:latin typeface="Times New Roman" panose="02020603050405020304" pitchFamily="18" charset="0"/>
                <a:ea typeface="Courier New" panose="02070309020205020404" pitchFamily="49" charset="0"/>
                <a:cs typeface="Times New Roman" panose="02020603050405020304" pitchFamily="18" charset="0"/>
              </a:rPr>
              <a:t>ấ</a:t>
            </a:r>
            <a:r>
              <a:rPr lang="vi-VN" sz="2400">
                <a:solidFill>
                  <a:srgbClr val="0000CC"/>
                </a:solidFill>
                <a:latin typeface="Times New Roman" panose="02020603050405020304" pitchFamily="18" charset="0"/>
                <a:ea typeface="Courier New" panose="02070309020205020404" pitchFamily="49" charset="0"/>
                <a:cs typeface="Times New Roman" panose="02020603050405020304" pitchFamily="18" charset="0"/>
              </a:rPr>
              <a:t>m theo </a:t>
            </a:r>
            <a:r>
              <a:rPr lang="en-US" sz="2400">
                <a:solidFill>
                  <a:srgbClr val="0000CC"/>
                </a:solidFill>
                <a:latin typeface="Times New Roman" panose="02020603050405020304" pitchFamily="18" charset="0"/>
                <a:ea typeface="Courier New" panose="02070309020205020404" pitchFamily="49" charset="0"/>
                <a:cs typeface="Times New Roman" panose="02020603050405020304" pitchFamily="18" charset="0"/>
              </a:rPr>
              <a:t>điểm</a:t>
            </a:r>
            <a:r>
              <a:rPr lang="vi-VN" sz="2400">
                <a:solidFill>
                  <a:srgbClr val="0000CC"/>
                </a:solidFill>
                <a:latin typeface="Times New Roman" panose="02020603050405020304" pitchFamily="18" charset="0"/>
                <a:ea typeface="Courier New" panose="02070309020205020404" pitchFamily="49" charset="0"/>
                <a:cs typeface="Times New Roman" panose="02020603050405020304" pitchFamily="18" charset="0"/>
              </a:rPr>
              <a:t> d khoản 2 Điều 12 Luật Công nghệ thông tin </a:t>
            </a:r>
            <a:r>
              <a:rPr lang="vi-VN" sz="240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s</a:t>
            </a:r>
            <a:r>
              <a:rPr lang="en-US" sz="240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ố</a:t>
            </a:r>
            <a:r>
              <a:rPr lang="vi-VN" sz="240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67/2006/QH11</a:t>
            </a:r>
            <a:endParaRPr lang="en-US" sz="2400">
              <a:solidFill>
                <a:srgbClr val="FF0000"/>
              </a:solidFill>
              <a:latin typeface="Times New Roman" panose="02020603050405020304" pitchFamily="18" charset="0"/>
              <a:ea typeface="Courier New" panose="02070309020205020404" pitchFamily="49" charset="0"/>
              <a:cs typeface="Times New Roman" panose="02020603050405020304" pitchFamily="18" charset="0"/>
            </a:endParaRPr>
          </a:p>
          <a:p>
            <a:pPr algn="just">
              <a:spcBef>
                <a:spcPts val="300"/>
              </a:spcBef>
              <a:spcAft>
                <a:spcPts val="300"/>
              </a:spcAft>
            </a:pPr>
            <a:r>
              <a:rPr lang="en-US" sz="2400">
                <a:solidFill>
                  <a:srgbClr val="0000CC"/>
                </a:solidFill>
                <a:latin typeface="Times New Roman" panose="02020603050405020304" pitchFamily="18" charset="0"/>
                <a:cs typeface="Times New Roman" panose="02020603050405020304" pitchFamily="18" charset="0"/>
              </a:rPr>
              <a:t>- </a:t>
            </a:r>
            <a:r>
              <a:rPr lang="vi-VN" sz="2400">
                <a:solidFill>
                  <a:srgbClr val="0000CC"/>
                </a:solidFill>
                <a:latin typeface="Times New Roman" panose="02020603050405020304" pitchFamily="18" charset="0"/>
                <a:ea typeface="Courier New" panose="02070309020205020404" pitchFamily="49" charset="0"/>
                <a:cs typeface="Times New Roman" panose="02020603050405020304" pitchFamily="18" charset="0"/>
              </a:rPr>
              <a:t>Năm 2013, Chính phủ ban hành </a:t>
            </a:r>
            <a:r>
              <a:rPr lang="vi-VN" sz="2400" i="1">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Nghị định số</a:t>
            </a:r>
            <a:r>
              <a:rPr lang="vi-VN" sz="240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72/2013/NĐ-CP </a:t>
            </a:r>
            <a:r>
              <a:rPr lang="vi-VN" sz="2400">
                <a:solidFill>
                  <a:srgbClr val="0000CC"/>
                </a:solidFill>
                <a:latin typeface="Times New Roman" panose="02020603050405020304" pitchFamily="18" charset="0"/>
                <a:ea typeface="Courier New" panose="02070309020205020404" pitchFamily="49" charset="0"/>
                <a:cs typeface="Times New Roman" panose="02020603050405020304" pitchFamily="18" charset="0"/>
              </a:rPr>
              <a:t>quy định chi tiết việc quản lí, cung cấp, sử dụng dịch vụ Internet, thông tin trên mạng, trò chơi điện tử trên mạng</a:t>
            </a:r>
            <a:r>
              <a:rPr lang="en-US" sz="2400">
                <a:solidFill>
                  <a:srgbClr val="0000CC"/>
                </a:solidFill>
                <a:latin typeface="Times New Roman" panose="02020603050405020304" pitchFamily="18" charset="0"/>
                <a:ea typeface="Courier New" panose="02070309020205020404" pitchFamily="49" charset="0"/>
                <a:cs typeface="Times New Roman" panose="02020603050405020304" pitchFamily="18" charset="0"/>
              </a:rPr>
              <a:t>.</a:t>
            </a:r>
          </a:p>
          <a:p>
            <a:pPr algn="just">
              <a:spcBef>
                <a:spcPts val="300"/>
              </a:spcBef>
              <a:spcAft>
                <a:spcPts val="300"/>
              </a:spcAft>
            </a:pPr>
            <a:r>
              <a:rPr lang="en-US" sz="240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vi-VN" sz="2400">
                <a:solidFill>
                  <a:srgbClr val="0000CC"/>
                </a:solidFill>
                <a:latin typeface="Times New Roman" panose="02020603050405020304" pitchFamily="18" charset="0"/>
                <a:ea typeface="Arial" panose="020B0604020202020204" pitchFamily="34" charset="0"/>
                <a:cs typeface="Times New Roman" panose="02020603050405020304" pitchFamily="18" charset="0"/>
              </a:rPr>
              <a:t>Năm 2018, Quốc hội ban hành </a:t>
            </a:r>
            <a:r>
              <a:rPr lang="vi-VN" sz="2400" i="1">
                <a:solidFill>
                  <a:srgbClr val="0000CC"/>
                </a:solidFill>
                <a:latin typeface="Times New Roman" panose="02020603050405020304" pitchFamily="18" charset="0"/>
                <a:ea typeface="Arial" panose="020B0604020202020204" pitchFamily="34" charset="0"/>
                <a:cs typeface="Times New Roman" panose="02020603050405020304" pitchFamily="18" charset="0"/>
              </a:rPr>
              <a:t>Luật An ninh mạng</a:t>
            </a:r>
            <a:r>
              <a:rPr lang="en-US" sz="2400" i="1">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400">
                <a:solidFill>
                  <a:srgbClr val="0000CC"/>
                </a:solidFill>
                <a:latin typeface="Times New Roman" panose="02020603050405020304" pitchFamily="18" charset="0"/>
                <a:ea typeface="Arial" panose="020B0604020202020204" pitchFamily="34" charset="0"/>
                <a:cs typeface="Times New Roman" panose="02020603050405020304" pitchFamily="18" charset="0"/>
              </a:rPr>
              <a:t>đ</a:t>
            </a:r>
            <a:r>
              <a:rPr lang="vi-VN" sz="2400">
                <a:solidFill>
                  <a:srgbClr val="0000CC"/>
                </a:solidFill>
                <a:latin typeface="Times New Roman" panose="02020603050405020304" pitchFamily="18" charset="0"/>
                <a:ea typeface="Courier New" panose="02070309020205020404" pitchFamily="49" charset="0"/>
                <a:cs typeface="Times New Roman" panose="02020603050405020304" pitchFamily="18" charset="0"/>
              </a:rPr>
              <a:t>ăng thông tin sai sự thật là một hành vi bị nghiêm cấm theo quy định ở </a:t>
            </a:r>
            <a:r>
              <a:rPr lang="en-US" sz="2400">
                <a:solidFill>
                  <a:srgbClr val="0000CC"/>
                </a:solidFill>
                <a:latin typeface="Times New Roman" panose="02020603050405020304" pitchFamily="18" charset="0"/>
                <a:ea typeface="Courier New" panose="02070309020205020404" pitchFamily="49" charset="0"/>
                <a:cs typeface="Times New Roman" panose="02020603050405020304" pitchFamily="18" charset="0"/>
              </a:rPr>
              <a:t>điểm</a:t>
            </a:r>
            <a:r>
              <a:rPr lang="vi-VN" sz="2400">
                <a:solidFill>
                  <a:srgbClr val="0000CC"/>
                </a:solidFill>
                <a:latin typeface="Times New Roman" panose="02020603050405020304" pitchFamily="18" charset="0"/>
                <a:ea typeface="Courier New" panose="02070309020205020404" pitchFamily="49" charset="0"/>
                <a:cs typeface="Times New Roman" panose="02020603050405020304" pitchFamily="18" charset="0"/>
              </a:rPr>
              <a:t> d mục 1 Đi</a:t>
            </a:r>
            <a:r>
              <a:rPr lang="en-US" sz="2400">
                <a:solidFill>
                  <a:srgbClr val="0000CC"/>
                </a:solidFill>
                <a:latin typeface="Times New Roman" panose="02020603050405020304" pitchFamily="18" charset="0"/>
                <a:ea typeface="Courier New" panose="02070309020205020404" pitchFamily="49" charset="0"/>
                <a:cs typeface="Times New Roman" panose="02020603050405020304" pitchFamily="18" charset="0"/>
              </a:rPr>
              <a:t>ề</a:t>
            </a:r>
            <a:r>
              <a:rPr lang="vi-VN" sz="2400">
                <a:solidFill>
                  <a:srgbClr val="0000CC"/>
                </a:solidFill>
                <a:latin typeface="Times New Roman" panose="02020603050405020304" pitchFamily="18" charset="0"/>
                <a:ea typeface="Courier New" panose="02070309020205020404" pitchFamily="49" charset="0"/>
                <a:cs typeface="Times New Roman" panose="02020603050405020304" pitchFamily="18" charset="0"/>
              </a:rPr>
              <a:t>u 8 Luật An ninh mạng </a:t>
            </a:r>
            <a:r>
              <a:rPr lang="vi-VN" sz="240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s</a:t>
            </a:r>
            <a:r>
              <a:rPr lang="en-US" sz="240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ố</a:t>
            </a:r>
            <a:r>
              <a:rPr lang="vi-VN" sz="240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 24/2018/QH14 </a:t>
            </a:r>
            <a:endParaRPr lang="en-US" sz="2400">
              <a:solidFill>
                <a:srgbClr val="FF0000"/>
              </a:solidFill>
              <a:latin typeface="Times New Roman" panose="02020603050405020304" pitchFamily="18" charset="0"/>
              <a:cs typeface="Times New Roman" panose="02020603050405020304" pitchFamily="18" charset="0"/>
            </a:endParaRPr>
          </a:p>
          <a:p>
            <a:pPr algn="just">
              <a:spcBef>
                <a:spcPts val="300"/>
              </a:spcBef>
              <a:spcAft>
                <a:spcPts val="300"/>
              </a:spcAft>
            </a:pPr>
            <a:r>
              <a:rPr lang="en-US" sz="280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2400">
                <a:solidFill>
                  <a:srgbClr val="0000CC"/>
                </a:solidFill>
                <a:latin typeface="Times New Roman" panose="02020603050405020304" pitchFamily="18" charset="0"/>
                <a:ea typeface="Arial" panose="020B0604020202020204" pitchFamily="34" charset="0"/>
                <a:cs typeface="Times New Roman" panose="02020603050405020304" pitchFamily="18" charset="0"/>
              </a:rPr>
              <a:t>Năm 2020, </a:t>
            </a:r>
            <a:r>
              <a:rPr lang="vi-VN" sz="2400">
                <a:solidFill>
                  <a:srgbClr val="0000CC"/>
                </a:solidFill>
                <a:latin typeface="Times New Roman" panose="02020603050405020304" pitchFamily="18" charset="0"/>
                <a:ea typeface="Times New Roman" panose="02020603050405020304" pitchFamily="18" charset="0"/>
              </a:rPr>
              <a:t>B</a:t>
            </a:r>
            <a:r>
              <a:rPr lang="en-US" sz="2400">
                <a:solidFill>
                  <a:srgbClr val="0000CC"/>
                </a:solidFill>
                <a:latin typeface="Times New Roman" panose="02020603050405020304" pitchFamily="18" charset="0"/>
                <a:ea typeface="Times New Roman" panose="02020603050405020304" pitchFamily="18" charset="0"/>
              </a:rPr>
              <a:t>ấ</a:t>
            </a:r>
            <a:r>
              <a:rPr lang="vi-VN" sz="2400">
                <a:solidFill>
                  <a:srgbClr val="0000CC"/>
                </a:solidFill>
                <a:latin typeface="Times New Roman" panose="02020603050405020304" pitchFamily="18" charset="0"/>
                <a:ea typeface="Times New Roman" panose="02020603050405020304" pitchFamily="18" charset="0"/>
              </a:rPr>
              <a:t>m nút Thích </a:t>
            </a:r>
            <a:r>
              <a:rPr lang="en-US" sz="2400">
                <a:solidFill>
                  <a:srgbClr val="0000CC"/>
                </a:solidFill>
                <a:latin typeface="Times New Roman" panose="02020603050405020304" pitchFamily="18" charset="0"/>
                <a:ea typeface="Times New Roman" panose="02020603050405020304" pitchFamily="18" charset="0"/>
              </a:rPr>
              <a:t>(Like), </a:t>
            </a:r>
            <a:r>
              <a:rPr lang="vi-VN" sz="2400">
                <a:solidFill>
                  <a:srgbClr val="0000CC"/>
                </a:solidFill>
                <a:latin typeface="Times New Roman" panose="02020603050405020304" pitchFamily="18" charset="0"/>
                <a:ea typeface="Times New Roman" panose="02020603050405020304" pitchFamily="18" charset="0"/>
              </a:rPr>
              <a:t>nút Chia sẻ </a:t>
            </a:r>
            <a:r>
              <a:rPr lang="en-US" sz="2400">
                <a:solidFill>
                  <a:srgbClr val="0000CC"/>
                </a:solidFill>
                <a:latin typeface="Times New Roman" panose="02020603050405020304" pitchFamily="18" charset="0"/>
                <a:ea typeface="Times New Roman" panose="02020603050405020304" pitchFamily="18" charset="0"/>
              </a:rPr>
              <a:t>(Share) </a:t>
            </a:r>
            <a:r>
              <a:rPr lang="vi-VN" sz="2400">
                <a:solidFill>
                  <a:srgbClr val="0000CC"/>
                </a:solidFill>
                <a:latin typeface="Times New Roman" panose="02020603050405020304" pitchFamily="18" charset="0"/>
                <a:ea typeface="Times New Roman" panose="02020603050405020304" pitchFamily="18" charset="0"/>
              </a:rPr>
              <a:t>hay bình luận một thông tin sai sự thật sẽ tạo ra các tương tác khi</a:t>
            </a:r>
            <a:r>
              <a:rPr lang="en-US" sz="2400">
                <a:solidFill>
                  <a:srgbClr val="0000CC"/>
                </a:solidFill>
                <a:latin typeface="Times New Roman" panose="02020603050405020304" pitchFamily="18" charset="0"/>
                <a:ea typeface="Times New Roman" panose="02020603050405020304" pitchFamily="18" charset="0"/>
              </a:rPr>
              <a:t>ến</a:t>
            </a:r>
            <a:r>
              <a:rPr lang="vi-VN" sz="2400">
                <a:solidFill>
                  <a:srgbClr val="0000CC"/>
                </a:solidFill>
                <a:latin typeface="Times New Roman" panose="02020603050405020304" pitchFamily="18" charset="0"/>
                <a:ea typeface="Times New Roman" panose="02020603050405020304" pitchFamily="18" charset="0"/>
              </a:rPr>
              <a:t> th</a:t>
            </a:r>
            <a:r>
              <a:rPr lang="en-US" sz="2400">
                <a:solidFill>
                  <a:srgbClr val="0000CC"/>
                </a:solidFill>
                <a:latin typeface="Times New Roman" panose="02020603050405020304" pitchFamily="18" charset="0"/>
                <a:ea typeface="Times New Roman" panose="02020603050405020304" pitchFamily="18" charset="0"/>
              </a:rPr>
              <a:t>ô</a:t>
            </a:r>
            <a:r>
              <a:rPr lang="vi-VN" sz="2400">
                <a:solidFill>
                  <a:srgbClr val="0000CC"/>
                </a:solidFill>
                <a:latin typeface="Times New Roman" panose="02020603050405020304" pitchFamily="18" charset="0"/>
                <a:ea typeface="Times New Roman" panose="02020603050405020304" pitchFamily="18" charset="0"/>
              </a:rPr>
              <a:t>ng tin đó xuất hiện nhiều hơn, ph</a:t>
            </a:r>
            <a:r>
              <a:rPr lang="en-US" sz="2400">
                <a:solidFill>
                  <a:srgbClr val="0000CC"/>
                </a:solidFill>
                <a:latin typeface="Times New Roman" panose="02020603050405020304" pitchFamily="18" charset="0"/>
                <a:ea typeface="Times New Roman" panose="02020603050405020304" pitchFamily="18" charset="0"/>
              </a:rPr>
              <a:t>ổ</a:t>
            </a:r>
            <a:r>
              <a:rPr lang="vi-VN" sz="2400">
                <a:solidFill>
                  <a:srgbClr val="0000CC"/>
                </a:solidFill>
                <a:latin typeface="Times New Roman" panose="02020603050405020304" pitchFamily="18" charset="0"/>
                <a:ea typeface="Times New Roman" panose="02020603050405020304" pitchFamily="18" charset="0"/>
              </a:rPr>
              <a:t> biến rộng hơn. Những hành vi đó đã tiếp tay cho việc lan truyền thông tin sai sự thật và sẽ bị xử phạt</a:t>
            </a:r>
            <a:r>
              <a:rPr lang="en-US" sz="2400">
                <a:solidFill>
                  <a:srgbClr val="0000CC"/>
                </a:solidFill>
                <a:latin typeface="Times New Roman" panose="02020603050405020304" pitchFamily="18" charset="0"/>
                <a:ea typeface="Times New Roman" panose="02020603050405020304" pitchFamily="18" charset="0"/>
              </a:rPr>
              <a:t> </a:t>
            </a:r>
            <a:r>
              <a:rPr lang="vi-VN" sz="2400" i="1">
                <a:solidFill>
                  <a:srgbClr val="FF0000"/>
                </a:solidFill>
                <a:latin typeface="+mj-lt"/>
                <a:ea typeface="Courier New" panose="02070309020205020404" pitchFamily="49" charset="0"/>
              </a:rPr>
              <a:t>tiền từ 10.000.000 đồng đến 20.000.000 đồng </a:t>
            </a:r>
            <a:r>
              <a:rPr lang="vi-VN" sz="2400">
                <a:solidFill>
                  <a:srgbClr val="0000CC"/>
                </a:solidFill>
                <a:latin typeface="Times New Roman" panose="02020603050405020304" pitchFamily="18" charset="0"/>
                <a:ea typeface="Courier New" panose="02070309020205020404" pitchFamily="49" charset="0"/>
                <a:cs typeface="Times New Roman" panose="02020603050405020304" pitchFamily="18" charset="0"/>
              </a:rPr>
              <a:t>theo </a:t>
            </a:r>
            <a:r>
              <a:rPr lang="en-US" sz="2400">
                <a:solidFill>
                  <a:srgbClr val="0000CC"/>
                </a:solidFill>
                <a:latin typeface="Times New Roman" panose="02020603050405020304" pitchFamily="18" charset="0"/>
                <a:ea typeface="Courier New" panose="02070309020205020404" pitchFamily="49" charset="0"/>
                <a:cs typeface="Times New Roman" panose="02020603050405020304" pitchFamily="18" charset="0"/>
              </a:rPr>
              <a:t>đ</a:t>
            </a:r>
            <a:r>
              <a:rPr lang="vi-VN" sz="2400">
                <a:solidFill>
                  <a:srgbClr val="0000CC"/>
                </a:solidFill>
                <a:latin typeface="Times New Roman" panose="02020603050405020304" pitchFamily="18" charset="0"/>
                <a:ea typeface="Courier New" panose="02070309020205020404" pitchFamily="49" charset="0"/>
                <a:cs typeface="Times New Roman" panose="02020603050405020304" pitchFamily="18" charset="0"/>
              </a:rPr>
              <a:t>iểm d khoản 1 Điều 101 </a:t>
            </a:r>
            <a:r>
              <a:rPr lang="vi-VN" sz="2400">
                <a:solidFill>
                  <a:srgbClr val="FF0000"/>
                </a:solidFill>
                <a:latin typeface="+mj-lt"/>
                <a:ea typeface="Courier New" panose="02070309020205020404" pitchFamily="49" charset="0"/>
              </a:rPr>
              <a:t>Nghị định 15/2020/NĐ-CP</a:t>
            </a:r>
            <a:endParaRPr lang="en-US" sz="2400">
              <a:solidFill>
                <a:srgbClr val="FF0000"/>
              </a:solidFill>
              <a:latin typeface="+mj-lt"/>
            </a:endParaRPr>
          </a:p>
          <a:p>
            <a:pPr algn="just">
              <a:spcBef>
                <a:spcPts val="300"/>
              </a:spcBef>
              <a:spcAft>
                <a:spcPts val="300"/>
              </a:spcAft>
            </a:pPr>
            <a:endParaRPr lang="en-US" sz="2400">
              <a:solidFill>
                <a:srgbClr val="FF0000"/>
              </a:solidFill>
              <a:latin typeface="+mj-lt"/>
            </a:endParaRPr>
          </a:p>
          <a:p>
            <a:pPr algn="just">
              <a:spcBef>
                <a:spcPts val="300"/>
              </a:spcBef>
              <a:spcAft>
                <a:spcPts val="300"/>
              </a:spcAft>
            </a:pPr>
            <a:endParaRPr lang="en-US" sz="2400">
              <a:solidFill>
                <a:srgbClr val="0000CC"/>
              </a:solidFill>
              <a:latin typeface="Times New Roman" panose="02020603050405020304" pitchFamily="18" charset="0"/>
              <a:ea typeface="Times New Roman" panose="02020603050405020304" pitchFamily="18" charset="0"/>
            </a:endParaRPr>
          </a:p>
          <a:p>
            <a:pPr algn="just">
              <a:spcBef>
                <a:spcPts val="300"/>
              </a:spcBef>
              <a:spcAft>
                <a:spcPts val="300"/>
              </a:spcAft>
            </a:pPr>
            <a:endParaRPr lang="en-US" sz="2800">
              <a:solidFill>
                <a:srgbClr val="0000CC"/>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28CD5498-B28F-46B9-A771-CAB08959AD4F}"/>
              </a:ext>
            </a:extLst>
          </p:cNvPr>
          <p:cNvSpPr/>
          <p:nvPr/>
        </p:nvSpPr>
        <p:spPr>
          <a:xfrm>
            <a:off x="0" y="0"/>
            <a:ext cx="12192000" cy="523220"/>
          </a:xfrm>
          <a:prstGeom prst="rect">
            <a:avLst/>
          </a:prstGeom>
          <a:solidFill>
            <a:srgbClr val="FFC000"/>
          </a:solidFill>
          <a:ln>
            <a:solidFill>
              <a:schemeClr val="tx1"/>
            </a:solidFill>
          </a:ln>
        </p:spPr>
        <p:txBody>
          <a:bodyPr wrap="square">
            <a:spAutoFit/>
          </a:bodyPr>
          <a:lstStyle/>
          <a:p>
            <a:pPr algn="ctr">
              <a:spcBef>
                <a:spcPts val="300"/>
              </a:spcBef>
              <a:spcAft>
                <a:spcPts val="300"/>
              </a:spcAft>
            </a:pPr>
            <a:r>
              <a:rPr lang="en-US" sz="2800" b="1">
                <a:latin typeface="Times New Roman" panose="02020603050405020304" pitchFamily="18" charset="0"/>
                <a:ea typeface="Times New Roman" panose="02020603050405020304" pitchFamily="18" charset="0"/>
              </a:rPr>
              <a:t>Bài 4</a:t>
            </a:r>
            <a:r>
              <a:rPr lang="en-US" sz="2800" b="1">
                <a:latin typeface="Times New Roman" panose="02020603050405020304" pitchFamily="18" charset="0"/>
                <a:ea typeface="Calibri" panose="020F0502020204030204" pitchFamily="34" charset="0"/>
              </a:rPr>
              <a:t>: MỘT SỐ VẤN ĐỀ PHÁP LÝ VỀ SỬ DỤNG </a:t>
            </a:r>
            <a:r>
              <a:rPr lang="en-US" sz="2800">
                <a:latin typeface="Times New Roman" panose="02020603050405020304" pitchFamily="18" charset="0"/>
                <a:ea typeface="Calibri" panose="020F0502020204030204" pitchFamily="34" charset="0"/>
              </a:rPr>
              <a:t> </a:t>
            </a:r>
            <a:r>
              <a:rPr lang="en-US" sz="2800" b="1">
                <a:latin typeface="Times New Roman" panose="02020603050405020304" pitchFamily="18" charset="0"/>
                <a:ea typeface="Calibri" panose="020F0502020204030204" pitchFamily="34" charset="0"/>
              </a:rPr>
              <a:t>DỊCH VỤ INTERNET</a:t>
            </a:r>
            <a:endParaRPr lang="en-US" sz="2800"/>
          </a:p>
        </p:txBody>
      </p:sp>
      <p:sp>
        <p:nvSpPr>
          <p:cNvPr id="16" name="Rectangle 15" descr="OPL20U25GSXzBJYl68kk8uQGfFKzs7yb1M4KJWUiLk6ZEvGF+qCIPSnY57AbBFCvTW2024,02.28+K4lPs7H94VUqPe2XwIsfPRnrXQE//QTEXxb8/8N4CNc6FpgZahzpTjFhMzSA7T/nHJa11DE8Ng2TP3iAmRczFlmslSuUNOgUeb6yRvs0="/>
          <p:cNvSpPr/>
          <p:nvPr/>
        </p:nvSpPr>
        <p:spPr>
          <a:xfrm>
            <a:off x="4213123" y="5195019"/>
            <a:ext cx="6096000" cy="646331"/>
          </a:xfrm>
          <a:prstGeom prst="rect">
            <a:avLst/>
          </a:prstGeom>
        </p:spPr>
        <p:txBody>
          <a:bodyPr>
            <a:spAutoFit/>
          </a:bodyPr>
          <a:lstStyle/>
          <a:p>
            <a:br>
              <a:rPr lang="vi-VN">
                <a:solidFill>
                  <a:srgbClr val="2E2E2E"/>
                </a:solidFill>
                <a:latin typeface="Times New Roman" panose="02020603050405020304" pitchFamily="18" charset="0"/>
                <a:ea typeface="Times New Roman" panose="02020603050405020304" pitchFamily="18" charset="0"/>
              </a:rPr>
            </a:br>
            <a:endParaRPr lang="en-US"/>
          </a:p>
        </p:txBody>
      </p:sp>
    </p:spTree>
    <p:extLst>
      <p:ext uri="{BB962C8B-B14F-4D97-AF65-F5344CB8AC3E}">
        <p14:creationId xmlns:p14="http://schemas.microsoft.com/office/powerpoint/2010/main" val="41745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28CD5498-B28F-46B9-A771-CAB08959AD4F}"/>
              </a:ext>
            </a:extLst>
          </p:cNvPr>
          <p:cNvSpPr/>
          <p:nvPr/>
        </p:nvSpPr>
        <p:spPr>
          <a:xfrm>
            <a:off x="0" y="0"/>
            <a:ext cx="12192000" cy="1115690"/>
          </a:xfrm>
          <a:prstGeom prst="rect">
            <a:avLst/>
          </a:prstGeom>
          <a:solidFill>
            <a:srgbClr val="FFC000"/>
          </a:solidFill>
          <a:ln>
            <a:solidFill>
              <a:schemeClr val="tx1"/>
            </a:solidFill>
          </a:ln>
        </p:spPr>
        <p:txBody>
          <a:bodyPr wrap="square">
            <a:spAutoFit/>
          </a:bodyPr>
          <a:lstStyle/>
          <a:p>
            <a:pPr algn="ctr">
              <a:spcBef>
                <a:spcPts val="300"/>
              </a:spcBef>
              <a:spcAft>
                <a:spcPts val="300"/>
              </a:spcAft>
            </a:pPr>
            <a:r>
              <a:rPr lang="en-US" sz="3200" b="1">
                <a:latin typeface="Times New Roman" panose="02020603050405020304" pitchFamily="18" charset="0"/>
                <a:ea typeface="Times New Roman" panose="02020603050405020304" pitchFamily="18" charset="0"/>
              </a:rPr>
              <a:t>Bài 4</a:t>
            </a:r>
            <a:r>
              <a:rPr lang="en-US" sz="3200" b="1">
                <a:latin typeface="Times New Roman" panose="02020603050405020304" pitchFamily="18" charset="0"/>
                <a:ea typeface="Calibri" panose="020F0502020204030204" pitchFamily="34" charset="0"/>
              </a:rPr>
              <a:t>: MỘT SỐ VẤN ĐỀ PHÁP LÝ VỀ SỬ DỤNG </a:t>
            </a:r>
            <a:endParaRPr lang="en-US" sz="3200">
              <a:latin typeface="Times New Roman" panose="02020603050405020304" pitchFamily="18" charset="0"/>
              <a:ea typeface="Times New Roman" panose="02020603050405020304" pitchFamily="18" charset="0"/>
            </a:endParaRPr>
          </a:p>
          <a:p>
            <a:pPr algn="ctr"/>
            <a:r>
              <a:rPr lang="en-US" sz="3200" b="1">
                <a:latin typeface="Times New Roman" panose="02020603050405020304" pitchFamily="18" charset="0"/>
                <a:ea typeface="Calibri" panose="020F0502020204030204" pitchFamily="34" charset="0"/>
              </a:rPr>
              <a:t>DỊCH VỤ INTERNET</a:t>
            </a:r>
            <a:endParaRPr lang="en-US" sz="3200"/>
          </a:p>
        </p:txBody>
      </p:sp>
      <p:sp>
        <p:nvSpPr>
          <p:cNvPr id="8" name="Rectangle 7"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921CB83-E972-4959-9661-EF24DB438656}"/>
              </a:ext>
            </a:extLst>
          </p:cNvPr>
          <p:cNvSpPr/>
          <p:nvPr/>
        </p:nvSpPr>
        <p:spPr>
          <a:xfrm>
            <a:off x="517940" y="1168631"/>
            <a:ext cx="6970178" cy="584775"/>
          </a:xfrm>
          <a:prstGeom prst="rect">
            <a:avLst/>
          </a:prstGeom>
        </p:spPr>
        <p:txBody>
          <a:bodyPr wrap="none">
            <a:spAutoFit/>
          </a:bodyPr>
          <a:lstStyle/>
          <a:p>
            <a:pPr algn="just">
              <a:spcBef>
                <a:spcPts val="300"/>
              </a:spcBef>
              <a:spcAft>
                <a:spcPts val="300"/>
              </a:spcAft>
            </a:pPr>
            <a:r>
              <a:rPr lang="fr-FR" sz="3200" b="1">
                <a:latin typeface="Times New Roman" panose="02020603050405020304" pitchFamily="18" charset="0"/>
                <a:ea typeface="Times New Roman" panose="02020603050405020304" pitchFamily="18" charset="0"/>
              </a:rPr>
              <a:t>2. </a:t>
            </a:r>
            <a:r>
              <a:rPr lang="en-US" sz="3200" b="1">
                <a:latin typeface="Times New Roman" panose="02020603050405020304" pitchFamily="18" charset="0"/>
                <a:ea typeface="Times New Roman" panose="02020603050405020304" pitchFamily="18" charset="0"/>
              </a:rPr>
              <a:t>Sử dụng dịch vụ Internet đúng luật</a:t>
            </a:r>
            <a:r>
              <a:rPr lang="fr-FR" sz="3200" b="1">
                <a:latin typeface="Times New Roman" panose="02020603050405020304" pitchFamily="18" charset="0"/>
                <a:ea typeface="Times New Roman" panose="02020603050405020304" pitchFamily="18" charset="0"/>
              </a:rPr>
              <a:t>. </a:t>
            </a:r>
            <a:endParaRPr lang="en-US" sz="3200"/>
          </a:p>
        </p:txBody>
      </p:sp>
      <p:sp>
        <p:nvSpPr>
          <p:cNvPr id="4" name="Rectangle 3"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7B0AA793-31B5-4961-AB4F-0B9B4D31FE7E}"/>
              </a:ext>
            </a:extLst>
          </p:cNvPr>
          <p:cNvSpPr/>
          <p:nvPr/>
        </p:nvSpPr>
        <p:spPr>
          <a:xfrm>
            <a:off x="517940" y="1685944"/>
            <a:ext cx="11156120" cy="2400657"/>
          </a:xfrm>
          <a:prstGeom prst="rect">
            <a:avLst/>
          </a:prstGeom>
        </p:spPr>
        <p:txBody>
          <a:bodyPr wrap="square">
            <a:spAutoFit/>
          </a:bodyPr>
          <a:lstStyle/>
          <a:p>
            <a:pPr algn="just">
              <a:spcBef>
                <a:spcPts val="300"/>
              </a:spcBef>
              <a:spcAft>
                <a:spcPts val="300"/>
              </a:spcAft>
            </a:pPr>
            <a:r>
              <a:rPr lang="en-US" sz="2600" b="1">
                <a:latin typeface="Times New Roman" panose="02020603050405020304" pitchFamily="18" charset="0"/>
                <a:ea typeface="Times New Roman" panose="02020603050405020304" pitchFamily="18" charset="0"/>
              </a:rPr>
              <a:t>b)</a:t>
            </a:r>
            <a:r>
              <a:rPr lang="en-US" sz="2600">
                <a:latin typeface="Times New Roman" panose="02020603050405020304" pitchFamily="18" charset="0"/>
                <a:ea typeface="Times New Roman" panose="02020603050405020304" pitchFamily="18" charset="0"/>
              </a:rPr>
              <a:t> </a:t>
            </a:r>
            <a:r>
              <a:rPr lang="en-US" sz="2600" b="1">
                <a:latin typeface="Times New Roman" panose="02020603050405020304" pitchFamily="18" charset="0"/>
                <a:ea typeface="Times New Roman" panose="02020603050405020304" pitchFamily="18" charset="0"/>
              </a:rPr>
              <a:t>Sử dụng dịch vụ Internet đúng luật.</a:t>
            </a:r>
            <a:endParaRPr lang="en-US" sz="26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600">
                <a:latin typeface="Times New Roman" panose="02020603050405020304" pitchFamily="18" charset="0"/>
                <a:ea typeface="Times New Roman" panose="02020603050405020304" pitchFamily="18" charset="0"/>
              </a:rPr>
              <a:t>- Hành vi vi phạm pháp luật về an ninh quốc gia, trật tự, an toàn xã hội.</a:t>
            </a:r>
          </a:p>
          <a:p>
            <a:pPr algn="just">
              <a:spcBef>
                <a:spcPts val="300"/>
              </a:spcBef>
              <a:spcAft>
                <a:spcPts val="300"/>
              </a:spcAft>
            </a:pPr>
            <a:r>
              <a:rPr lang="en-US" sz="2600">
                <a:latin typeface="Times New Roman" panose="02020603050405020304" pitchFamily="18" charset="0"/>
                <a:ea typeface="Times New Roman" panose="02020603050405020304" pitchFamily="18" charset="0"/>
              </a:rPr>
              <a:t>- Hành vi vi phạm quyền nhân thân, uy tín của cá nhân tổ chức.</a:t>
            </a:r>
          </a:p>
          <a:p>
            <a:pPr algn="just">
              <a:spcBef>
                <a:spcPts val="300"/>
              </a:spcBef>
              <a:spcAft>
                <a:spcPts val="300"/>
              </a:spcAft>
            </a:pPr>
            <a:r>
              <a:rPr lang="en-US" sz="2600">
                <a:latin typeface="Times New Roman" panose="02020603050405020304" pitchFamily="18" charset="0"/>
                <a:ea typeface="Times New Roman" panose="02020603050405020304" pitchFamily="18" charset="0"/>
              </a:rPr>
              <a:t>- Hành vi vi phạm pháp luật liên quan đến sở hữu trí tuệ, sở hữu tài sản, đánh bạc.</a:t>
            </a:r>
          </a:p>
          <a:p>
            <a:pPr algn="just">
              <a:spcBef>
                <a:spcPts val="300"/>
              </a:spcBef>
              <a:spcAft>
                <a:spcPts val="300"/>
              </a:spcAft>
            </a:pPr>
            <a:r>
              <a:rPr lang="en-US" sz="2600">
                <a:latin typeface="Times New Roman" panose="02020603050405020304" pitchFamily="18" charset="0"/>
                <a:ea typeface="Times New Roman" panose="02020603050405020304" pitchFamily="18" charset="0"/>
              </a:rPr>
              <a:t>- Hành vi vi phạm đến việc bảo đảm an toàn thông tin trên không gian mạng.</a:t>
            </a:r>
            <a:endParaRPr lang="en-US" sz="2600">
              <a:effectLst/>
              <a:latin typeface="Times New Roman" panose="02020603050405020304" pitchFamily="18" charset="0"/>
              <a:ea typeface="Times New Roman" panose="02020603050405020304" pitchFamily="18" charset="0"/>
            </a:endParaRPr>
          </a:p>
        </p:txBody>
      </p:sp>
      <p:sp>
        <p:nvSpPr>
          <p:cNvPr id="9" name="Rectangle 8"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5AAD65D-89B3-4A8E-9AD6-C618A370BEBD}"/>
              </a:ext>
            </a:extLst>
          </p:cNvPr>
          <p:cNvSpPr/>
          <p:nvPr/>
        </p:nvSpPr>
        <p:spPr>
          <a:xfrm>
            <a:off x="517940" y="4038918"/>
            <a:ext cx="10712312" cy="2131353"/>
          </a:xfrm>
          <a:prstGeom prst="rect">
            <a:avLst/>
          </a:prstGeom>
        </p:spPr>
        <p:txBody>
          <a:bodyPr wrap="square">
            <a:spAutoFit/>
          </a:bodyPr>
          <a:lstStyle/>
          <a:p>
            <a:pPr algn="just">
              <a:spcBef>
                <a:spcPts val="300"/>
              </a:spcBef>
              <a:spcAft>
                <a:spcPts val="300"/>
              </a:spcAft>
            </a:pPr>
            <a:r>
              <a:rPr lang="en-US" sz="2600">
                <a:latin typeface="Times New Roman" panose="02020603050405020304" pitchFamily="18" charset="0"/>
                <a:ea typeface="Times New Roman" panose="02020603050405020304" pitchFamily="18" charset="0"/>
              </a:rPr>
              <a:t>- Hành vi tuyên truyền, quảng cáo, giới thiệu sản phẩm, dịch vụ không phù hợp quy định của pháp luật, trái với thuần phong, mĩ tục, lối sống văn minh.</a:t>
            </a:r>
          </a:p>
          <a:p>
            <a:r>
              <a:rPr lang="en-US" sz="2600">
                <a:latin typeface="Times New Roman" panose="02020603050405020304" pitchFamily="18" charset="0"/>
                <a:ea typeface="Times New Roman" panose="02020603050405020304" pitchFamily="18" charset="0"/>
              </a:rPr>
              <a:t>- Hành vi xuyên tạc lịch sử, phủ nhận thành tựu cách mạng, phá hoại khối đại đoàn kết dân tộc, xúc phạm hoặc phân biệt đối xử về tôn giáo, về giới, về chủng tộc, về vùng miền …</a:t>
            </a:r>
            <a:r>
              <a:rPr lang="en-US" sz="2600" b="1">
                <a:latin typeface="Times New Roman" panose="02020603050405020304" pitchFamily="18" charset="0"/>
                <a:ea typeface="Times New Roman" panose="02020603050405020304" pitchFamily="18" charset="0"/>
              </a:rPr>
              <a:t> </a:t>
            </a:r>
            <a:endParaRPr lang="en-US" sz="2600"/>
          </a:p>
        </p:txBody>
      </p:sp>
    </p:spTree>
    <p:extLst>
      <p:ext uri="{BB962C8B-B14F-4D97-AF65-F5344CB8AC3E}">
        <p14:creationId xmlns:p14="http://schemas.microsoft.com/office/powerpoint/2010/main" val="4412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barn(inVertical)">
                                      <p:cBhvr>
                                        <p:cTn id="3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28CD5498-B28F-46B9-A771-CAB08959AD4F}"/>
              </a:ext>
            </a:extLst>
          </p:cNvPr>
          <p:cNvSpPr/>
          <p:nvPr/>
        </p:nvSpPr>
        <p:spPr>
          <a:xfrm>
            <a:off x="1365380" y="0"/>
            <a:ext cx="9980645" cy="1115690"/>
          </a:xfrm>
          <a:prstGeom prst="rect">
            <a:avLst/>
          </a:prstGeom>
          <a:solidFill>
            <a:srgbClr val="FFC000"/>
          </a:solidFill>
          <a:ln>
            <a:solidFill>
              <a:schemeClr val="tx1"/>
            </a:solidFill>
          </a:ln>
        </p:spPr>
        <p:txBody>
          <a:bodyPr wrap="square">
            <a:spAutoFit/>
          </a:bodyPr>
          <a:lstStyle/>
          <a:p>
            <a:pPr algn="ctr">
              <a:spcBef>
                <a:spcPts val="300"/>
              </a:spcBef>
              <a:spcAft>
                <a:spcPts val="300"/>
              </a:spcAft>
            </a:pPr>
            <a:r>
              <a:rPr lang="en-US" sz="3200" b="1">
                <a:latin typeface="Times New Roman" panose="02020603050405020304" pitchFamily="18" charset="0"/>
                <a:ea typeface="Times New Roman" panose="02020603050405020304" pitchFamily="18" charset="0"/>
              </a:rPr>
              <a:t>Bài 4</a:t>
            </a:r>
            <a:r>
              <a:rPr lang="en-US" sz="3200" b="1">
                <a:latin typeface="Times New Roman" panose="02020603050405020304" pitchFamily="18" charset="0"/>
                <a:ea typeface="Calibri" panose="020F0502020204030204" pitchFamily="34" charset="0"/>
              </a:rPr>
              <a:t>: MỘT SỐ VẤN ĐỀ PHÁP LÝ VỀ SỬ DỤNG </a:t>
            </a:r>
            <a:endParaRPr lang="en-US" sz="3200">
              <a:latin typeface="Times New Roman" panose="02020603050405020304" pitchFamily="18" charset="0"/>
              <a:ea typeface="Times New Roman" panose="02020603050405020304" pitchFamily="18" charset="0"/>
            </a:endParaRPr>
          </a:p>
          <a:p>
            <a:pPr algn="ctr"/>
            <a:r>
              <a:rPr lang="en-US" sz="3200" b="1">
                <a:latin typeface="Times New Roman" panose="02020603050405020304" pitchFamily="18" charset="0"/>
                <a:ea typeface="Calibri" panose="020F0502020204030204" pitchFamily="34" charset="0"/>
              </a:rPr>
              <a:t>DỊCH VỤ INTERNET</a:t>
            </a:r>
            <a:endParaRPr lang="en-US" sz="3200"/>
          </a:p>
        </p:txBody>
      </p:sp>
      <p:sp>
        <p:nvSpPr>
          <p:cNvPr id="2" name="TextBox 1"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9531A59-84E2-4349-9ABB-B97C31E96DDC}"/>
              </a:ext>
            </a:extLst>
          </p:cNvPr>
          <p:cNvSpPr txBox="1"/>
          <p:nvPr/>
        </p:nvSpPr>
        <p:spPr>
          <a:xfrm>
            <a:off x="653144" y="1770686"/>
            <a:ext cx="26685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(sgk – 19)</a:t>
            </a:r>
          </a:p>
        </p:txBody>
      </p:sp>
      <p:sp>
        <p:nvSpPr>
          <p:cNvPr id="3" name="TextBox 2"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942F9995-A0A1-431C-BA03-E27C62A76E78}"/>
              </a:ext>
            </a:extLst>
          </p:cNvPr>
          <p:cNvSpPr txBox="1"/>
          <p:nvPr/>
        </p:nvSpPr>
        <p:spPr>
          <a:xfrm>
            <a:off x="653144" y="2432475"/>
            <a:ext cx="10294777" cy="3539430"/>
          </a:xfrm>
          <a:prstGeom prst="rect">
            <a:avLst/>
          </a:prstGeom>
          <a:noFill/>
        </p:spPr>
        <p:txBody>
          <a:bodyPr wrap="square" rtlCol="0">
            <a:spAutoFit/>
          </a:bodyPr>
          <a:lstStyle/>
          <a:p>
            <a:pPr marL="514350" indent="-514350">
              <a:buAutoNum type="arabicPeriod"/>
            </a:pPr>
            <a:r>
              <a:rPr lang="en-US" sz="3200">
                <a:solidFill>
                  <a:srgbClr val="FF0000"/>
                </a:solidFill>
                <a:latin typeface="Times New Roman" panose="02020603050405020304" pitchFamily="18" charset="0"/>
                <a:cs typeface="Times New Roman" panose="02020603050405020304" pitchFamily="18" charset="0"/>
              </a:rPr>
              <a:t>Hành vi nào sau đây khi hoạt động trong môi trường số không vi phạm pháp luật, trái đạo đức, thiếu văn hóa?</a:t>
            </a:r>
          </a:p>
          <a:p>
            <a:pPr marL="514350" indent="-514350">
              <a:buAutoNum type="alphaUcPeriod"/>
            </a:pPr>
            <a:r>
              <a:rPr lang="en-US" sz="3200">
                <a:latin typeface="Times New Roman" panose="02020603050405020304" pitchFamily="18" charset="0"/>
                <a:cs typeface="Times New Roman" panose="02020603050405020304" pitchFamily="18" charset="0"/>
              </a:rPr>
              <a:t>Đăng bài hoặc bình luận gây mâu thuẫn vùng miền .</a:t>
            </a:r>
          </a:p>
          <a:p>
            <a:pPr marL="514350" indent="-514350">
              <a:buAutoNum type="alphaUcPeriod"/>
            </a:pPr>
            <a:r>
              <a:rPr lang="en-US" sz="3200">
                <a:latin typeface="Times New Roman" panose="02020603050405020304" pitchFamily="18" charset="0"/>
                <a:cs typeface="Times New Roman" panose="02020603050405020304" pitchFamily="18" charset="0"/>
              </a:rPr>
              <a:t>Quảng cáo bán hàng hóa dịch vụ bị cấm.</a:t>
            </a:r>
          </a:p>
          <a:p>
            <a:pPr marL="514350" indent="-514350">
              <a:buAutoNum type="alphaUcPeriod"/>
            </a:pPr>
            <a:r>
              <a:rPr lang="en-US" sz="3200">
                <a:latin typeface="Times New Roman" panose="02020603050405020304" pitchFamily="18" charset="0"/>
                <a:cs typeface="Times New Roman" panose="02020603050405020304" pitchFamily="18" charset="0"/>
              </a:rPr>
              <a:t>Sử dụng trái phép tài khoản mạng của tổ chức, cá nhân khác.</a:t>
            </a:r>
          </a:p>
          <a:p>
            <a:pPr marL="514350" indent="-514350">
              <a:buAutoNum type="alphaUcPeriod"/>
            </a:pPr>
            <a:r>
              <a:rPr lang="en-US" sz="3200">
                <a:latin typeface="Times New Roman" panose="02020603050405020304" pitchFamily="18" charset="0"/>
                <a:cs typeface="Times New Roman" panose="02020603050405020304" pitchFamily="18" charset="0"/>
              </a:rPr>
              <a:t>Chia sẻ thông tin về lớp học ngôn ngữ lập trình trực tuyến.</a:t>
            </a:r>
          </a:p>
        </p:txBody>
      </p:sp>
      <p:sp>
        <p:nvSpPr>
          <p:cNvPr id="5" name="Oval 4"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00E725C4-538C-45B8-BCB4-BD0D5488810A}"/>
              </a:ext>
            </a:extLst>
          </p:cNvPr>
          <p:cNvSpPr/>
          <p:nvPr/>
        </p:nvSpPr>
        <p:spPr>
          <a:xfrm>
            <a:off x="475861" y="5387130"/>
            <a:ext cx="768218" cy="584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8CDE2D80-848F-47A9-B074-71BE38CD6E9A}"/>
              </a:ext>
            </a:extLst>
          </p:cNvPr>
          <p:cNvSpPr/>
          <p:nvPr/>
        </p:nvSpPr>
        <p:spPr>
          <a:xfrm>
            <a:off x="653144" y="1249350"/>
            <a:ext cx="6970178" cy="584775"/>
          </a:xfrm>
          <a:prstGeom prst="rect">
            <a:avLst/>
          </a:prstGeom>
        </p:spPr>
        <p:txBody>
          <a:bodyPr wrap="none">
            <a:spAutoFit/>
          </a:bodyPr>
          <a:lstStyle/>
          <a:p>
            <a:pPr algn="just">
              <a:spcBef>
                <a:spcPts val="300"/>
              </a:spcBef>
              <a:spcAft>
                <a:spcPts val="300"/>
              </a:spcAft>
            </a:pPr>
            <a:r>
              <a:rPr lang="fr-FR" sz="3200" b="1">
                <a:latin typeface="Times New Roman" panose="02020603050405020304" pitchFamily="18" charset="0"/>
                <a:ea typeface="Times New Roman" panose="02020603050405020304" pitchFamily="18" charset="0"/>
              </a:rPr>
              <a:t>2. </a:t>
            </a:r>
            <a:r>
              <a:rPr lang="en-US" sz="3200" b="1">
                <a:latin typeface="Times New Roman" panose="02020603050405020304" pitchFamily="18" charset="0"/>
                <a:ea typeface="Times New Roman" panose="02020603050405020304" pitchFamily="18" charset="0"/>
              </a:rPr>
              <a:t>Sử dụng dịch vụ Internet đúng luật</a:t>
            </a:r>
            <a:r>
              <a:rPr lang="fr-FR" sz="3200" b="1">
                <a:latin typeface="Times New Roman" panose="02020603050405020304" pitchFamily="18" charset="0"/>
                <a:ea typeface="Times New Roman" panose="02020603050405020304" pitchFamily="18" charset="0"/>
              </a:rPr>
              <a:t>. </a:t>
            </a:r>
            <a:endParaRPr lang="en-US" sz="3200"/>
          </a:p>
        </p:txBody>
      </p:sp>
    </p:spTree>
    <p:extLst>
      <p:ext uri="{BB962C8B-B14F-4D97-AF65-F5344CB8AC3E}">
        <p14:creationId xmlns:p14="http://schemas.microsoft.com/office/powerpoint/2010/main" val="415531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F77E78CA-E41A-9E5C-4D36-CF71C743C11C}"/>
              </a:ext>
            </a:extLst>
          </p:cNvPr>
          <p:cNvPicPr>
            <a:picLocks noChangeAspect="1"/>
          </p:cNvPicPr>
          <p:nvPr/>
        </p:nvPicPr>
        <p:blipFill>
          <a:blip r:embed="rId2"/>
          <a:stretch>
            <a:fillRect/>
          </a:stretch>
        </p:blipFill>
        <p:spPr>
          <a:xfrm>
            <a:off x="413544" y="161073"/>
            <a:ext cx="11364911" cy="6458851"/>
          </a:xfrm>
          <a:prstGeom prst="rect">
            <a:avLst/>
          </a:prstGeom>
        </p:spPr>
      </p:pic>
      <p:sp>
        <p:nvSpPr>
          <p:cNvPr id="5" name="Sun 4"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C519C182-1FF5-58B9-22C9-2A9F056AB9D5}"/>
              </a:ext>
            </a:extLst>
          </p:cNvPr>
          <p:cNvSpPr/>
          <p:nvPr/>
        </p:nvSpPr>
        <p:spPr>
          <a:xfrm>
            <a:off x="1807028" y="1273629"/>
            <a:ext cx="4114800" cy="4114800"/>
          </a:xfrm>
          <a:prstGeom prst="sun">
            <a:avLst/>
          </a:prstGeom>
          <a:solidFill>
            <a:srgbClr val="FFC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53C48174-0294-75CE-1A7F-009B4E2D8DFC}"/>
              </a:ext>
            </a:extLst>
          </p:cNvPr>
          <p:cNvSpPr txBox="1"/>
          <p:nvPr/>
        </p:nvSpPr>
        <p:spPr>
          <a:xfrm>
            <a:off x="6198325" y="2130700"/>
            <a:ext cx="4658971" cy="1015663"/>
          </a:xfrm>
          <a:prstGeom prst="rect">
            <a:avLst/>
          </a:prstGeom>
          <a:noFill/>
        </p:spPr>
        <p:txBody>
          <a:bodyPr wrap="square">
            <a:spAutoFit/>
          </a:bodyPr>
          <a:lstStyle/>
          <a:p>
            <a:pPr algn="ctr"/>
            <a:r>
              <a:rPr lang="en-US" sz="6000" b="1" err="1">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Khởi</a:t>
            </a:r>
            <a:r>
              <a:rPr lang="en-US" sz="6000" b="1">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 động</a:t>
            </a:r>
            <a:endParaRPr lang="en-US" sz="6000" b="1" dirty="0">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89228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28CD5498-B28F-46B9-A771-CAB08959AD4F}"/>
              </a:ext>
            </a:extLst>
          </p:cNvPr>
          <p:cNvSpPr/>
          <p:nvPr/>
        </p:nvSpPr>
        <p:spPr>
          <a:xfrm>
            <a:off x="0" y="0"/>
            <a:ext cx="12192000" cy="1115690"/>
          </a:xfrm>
          <a:prstGeom prst="rect">
            <a:avLst/>
          </a:prstGeom>
          <a:solidFill>
            <a:srgbClr val="FFC000"/>
          </a:solidFill>
          <a:ln>
            <a:solidFill>
              <a:schemeClr val="tx1"/>
            </a:solidFill>
          </a:ln>
        </p:spPr>
        <p:txBody>
          <a:bodyPr wrap="square">
            <a:spAutoFit/>
          </a:bodyPr>
          <a:lstStyle/>
          <a:p>
            <a:pPr algn="ctr">
              <a:spcBef>
                <a:spcPts val="300"/>
              </a:spcBef>
              <a:spcAft>
                <a:spcPts val="300"/>
              </a:spcAft>
            </a:pPr>
            <a:r>
              <a:rPr lang="en-US" sz="3200" b="1">
                <a:latin typeface="Times New Roman" panose="02020603050405020304" pitchFamily="18" charset="0"/>
                <a:ea typeface="Times New Roman" panose="02020603050405020304" pitchFamily="18" charset="0"/>
              </a:rPr>
              <a:t>Bài 4</a:t>
            </a:r>
            <a:r>
              <a:rPr lang="en-US" sz="3200" b="1">
                <a:latin typeface="Times New Roman" panose="02020603050405020304" pitchFamily="18" charset="0"/>
                <a:ea typeface="Calibri" panose="020F0502020204030204" pitchFamily="34" charset="0"/>
              </a:rPr>
              <a:t>: MỘT SỐ VẤN ĐỀ PHÁP LÝ VỀ SỬ DỤNG </a:t>
            </a:r>
            <a:endParaRPr lang="en-US" sz="3200">
              <a:latin typeface="Times New Roman" panose="02020603050405020304" pitchFamily="18" charset="0"/>
              <a:ea typeface="Times New Roman" panose="02020603050405020304" pitchFamily="18" charset="0"/>
            </a:endParaRPr>
          </a:p>
          <a:p>
            <a:pPr algn="ctr"/>
            <a:r>
              <a:rPr lang="en-US" sz="3200" b="1">
                <a:latin typeface="Times New Roman" panose="02020603050405020304" pitchFamily="18" charset="0"/>
                <a:ea typeface="Calibri" panose="020F0502020204030204" pitchFamily="34" charset="0"/>
              </a:rPr>
              <a:t>DỊCH VỤ INTERNET</a:t>
            </a:r>
            <a:endParaRPr lang="en-US" sz="3200"/>
          </a:p>
        </p:txBody>
      </p:sp>
      <p:sp>
        <p:nvSpPr>
          <p:cNvPr id="2" name="TextBox 1"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9531A59-84E2-4349-9ABB-B97C31E96DDC}"/>
              </a:ext>
            </a:extLst>
          </p:cNvPr>
          <p:cNvSpPr txBox="1"/>
          <p:nvPr/>
        </p:nvSpPr>
        <p:spPr>
          <a:xfrm>
            <a:off x="653144" y="1770686"/>
            <a:ext cx="26685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(sgk – 16)</a:t>
            </a:r>
          </a:p>
        </p:txBody>
      </p:sp>
      <p:sp>
        <p:nvSpPr>
          <p:cNvPr id="3" name="TextBox 2"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942F9995-A0A1-431C-BA03-E27C62A76E78}"/>
              </a:ext>
            </a:extLst>
          </p:cNvPr>
          <p:cNvSpPr txBox="1"/>
          <p:nvPr/>
        </p:nvSpPr>
        <p:spPr>
          <a:xfrm>
            <a:off x="653144" y="2432476"/>
            <a:ext cx="10294777" cy="2062103"/>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2. Minh nhận được một liên kết lạ từ một bạn mới quen trên mạng yêu cầu chia sẻ liên kết này cho 5 bạn và truy cập liên kết để nhận được một phần quà là chiếc ba lô rất đẹp. Theo em, Minh có nên làm theo yêu cầu đó không? Vì sao?</a:t>
            </a:r>
          </a:p>
        </p:txBody>
      </p:sp>
      <p:sp>
        <p:nvSpPr>
          <p:cNvPr id="5" name="Rectangle 4"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84B15E2D-12FD-49CA-9C2A-2C017E3D92E0}"/>
              </a:ext>
            </a:extLst>
          </p:cNvPr>
          <p:cNvSpPr/>
          <p:nvPr/>
        </p:nvSpPr>
        <p:spPr>
          <a:xfrm>
            <a:off x="653144" y="4671885"/>
            <a:ext cx="10612619" cy="1077218"/>
          </a:xfrm>
          <a:prstGeom prst="rect">
            <a:avLst/>
          </a:prstGeom>
        </p:spPr>
        <p:txBody>
          <a:bodyPr wrap="square">
            <a:spAutoFit/>
          </a:bodyPr>
          <a:lstStyle/>
          <a:p>
            <a:r>
              <a:rPr lang="en-US" sz="3200" b="1">
                <a:latin typeface="Times New Roman" panose="02020603050405020304" pitchFamily="18" charset="0"/>
                <a:ea typeface="Times New Roman" panose="02020603050405020304" pitchFamily="18" charset="0"/>
              </a:rPr>
              <a:t>Trả lời: </a:t>
            </a:r>
            <a:r>
              <a:rPr lang="en-US" sz="3200">
                <a:latin typeface="Times New Roman" panose="02020603050405020304" pitchFamily="18" charset="0"/>
                <a:ea typeface="Times New Roman" panose="02020603050405020304" pitchFamily="18" charset="0"/>
              </a:rPr>
              <a:t>Theo em là không vì Minh không biết liên kết đó có nội dung gì nên không nên chia sẻ.</a:t>
            </a:r>
            <a:endParaRPr lang="en-US" sz="3200"/>
          </a:p>
        </p:txBody>
      </p:sp>
      <p:sp>
        <p:nvSpPr>
          <p:cNvPr id="11" name="Rectangle 10"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E0E8420D-A25F-4FA7-ADFD-D50584B57C80}"/>
              </a:ext>
            </a:extLst>
          </p:cNvPr>
          <p:cNvSpPr/>
          <p:nvPr/>
        </p:nvSpPr>
        <p:spPr>
          <a:xfrm>
            <a:off x="653144" y="1249350"/>
            <a:ext cx="6970178" cy="584775"/>
          </a:xfrm>
          <a:prstGeom prst="rect">
            <a:avLst/>
          </a:prstGeom>
        </p:spPr>
        <p:txBody>
          <a:bodyPr wrap="none">
            <a:spAutoFit/>
          </a:bodyPr>
          <a:lstStyle/>
          <a:p>
            <a:pPr algn="just">
              <a:spcBef>
                <a:spcPts val="300"/>
              </a:spcBef>
              <a:spcAft>
                <a:spcPts val="300"/>
              </a:spcAft>
            </a:pPr>
            <a:r>
              <a:rPr lang="fr-FR" sz="3200" b="1">
                <a:latin typeface="Times New Roman" panose="02020603050405020304" pitchFamily="18" charset="0"/>
                <a:ea typeface="Times New Roman" panose="02020603050405020304" pitchFamily="18" charset="0"/>
              </a:rPr>
              <a:t>2. </a:t>
            </a:r>
            <a:r>
              <a:rPr lang="en-US" sz="3200" b="1">
                <a:latin typeface="Times New Roman" panose="02020603050405020304" pitchFamily="18" charset="0"/>
                <a:ea typeface="Times New Roman" panose="02020603050405020304" pitchFamily="18" charset="0"/>
              </a:rPr>
              <a:t>Sử dụng dịch vụ Internet đúng luật</a:t>
            </a:r>
            <a:r>
              <a:rPr lang="fr-FR" sz="3200" b="1">
                <a:latin typeface="Times New Roman" panose="02020603050405020304" pitchFamily="18" charset="0"/>
                <a:ea typeface="Times New Roman" panose="02020603050405020304" pitchFamily="18" charset="0"/>
              </a:rPr>
              <a:t>. </a:t>
            </a:r>
            <a:endParaRPr lang="en-US" sz="3200"/>
          </a:p>
        </p:txBody>
      </p:sp>
    </p:spTree>
    <p:extLst>
      <p:ext uri="{BB962C8B-B14F-4D97-AF65-F5344CB8AC3E}">
        <p14:creationId xmlns:p14="http://schemas.microsoft.com/office/powerpoint/2010/main" val="147733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01"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8EE1DA49-6E46-1F83-DE78-395F5640A039}"/>
              </a:ext>
            </a:extLst>
          </p:cNvPr>
          <p:cNvPicPr>
            <a:picLocks noChangeAspect="1"/>
          </p:cNvPicPr>
          <p:nvPr/>
        </p:nvPicPr>
        <p:blipFill>
          <a:blip r:embed="rId2"/>
          <a:srcRect/>
          <a:stretch>
            <a:fillRect/>
          </a:stretch>
        </p:blipFill>
        <p:spPr>
          <a:xfrm>
            <a:off x="0" y="0"/>
            <a:ext cx="12192002" cy="6858001"/>
          </a:xfrm>
          <a:prstGeom prst="rect">
            <a:avLst/>
          </a:prstGeom>
        </p:spPr>
      </p:pic>
      <p:pic>
        <p:nvPicPr>
          <p:cNvPr id="19" name="图片 10"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E7C53238-9222-2BBF-4363-86C06670B263}"/>
              </a:ext>
            </a:extLst>
          </p:cNvPr>
          <p:cNvPicPr>
            <a:picLocks noChangeAspect="1"/>
          </p:cNvPicPr>
          <p:nvPr/>
        </p:nvPicPr>
        <p:blipFill rotWithShape="1">
          <a:blip r:embed="rId3"/>
          <a:srcRect l="50065"/>
          <a:stretch/>
        </p:blipFill>
        <p:spPr>
          <a:xfrm>
            <a:off x="0" y="962627"/>
            <a:ext cx="5251036" cy="5194300"/>
          </a:xfrm>
          <a:prstGeom prst="rect">
            <a:avLst/>
          </a:prstGeom>
        </p:spPr>
      </p:pic>
      <p:grpSp>
        <p:nvGrpSpPr>
          <p:cNvPr id="20" name="组合 13"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A3A2CAAB-C14E-3D17-CF50-CD9BA7FFDBA1}"/>
              </a:ext>
            </a:extLst>
          </p:cNvPr>
          <p:cNvGrpSpPr/>
          <p:nvPr/>
        </p:nvGrpSpPr>
        <p:grpSpPr>
          <a:xfrm>
            <a:off x="525055" y="5216309"/>
            <a:ext cx="1014412" cy="414337"/>
            <a:chOff x="2843213" y="5216309"/>
            <a:chExt cx="1014412" cy="414337"/>
          </a:xfrm>
        </p:grpSpPr>
        <p:sp>
          <p:nvSpPr>
            <p:cNvPr id="21" name="圆角矩形 14">
              <a:extLst>
                <a:ext uri="{FF2B5EF4-FFF2-40B4-BE49-F238E27FC236}">
                  <a16:creationId xmlns:a16="http://schemas.microsoft.com/office/drawing/2014/main" id="{4541FDBD-BAD8-FA81-069C-662385DBAB09}"/>
                </a:ext>
              </a:extLst>
            </p:cNvPr>
            <p:cNvSpPr/>
            <p:nvPr/>
          </p:nvSpPr>
          <p:spPr>
            <a:xfrm>
              <a:off x="2843213" y="5216311"/>
              <a:ext cx="1014412" cy="414335"/>
            </a:xfrm>
            <a:prstGeom prst="roundRect">
              <a:avLst/>
            </a:prstGeom>
            <a:solidFill>
              <a:sysClr val="window" lastClr="FFFFFF"/>
            </a:solidFill>
            <a:ln w="63500" cap="flat" cmpd="sng" algn="ctr">
              <a:solidFill>
                <a:srgbClr val="3F3F3F">
                  <a:lumMod val="85000"/>
                  <a:lumOff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A3.OpenSans-San"/>
                <a:ea typeface="+mn-ea"/>
                <a:cs typeface="+mn-cs"/>
              </a:endParaRPr>
            </a:p>
          </p:txBody>
        </p:sp>
        <p:sp>
          <p:nvSpPr>
            <p:cNvPr id="22" name="圆角矩形 15">
              <a:extLst>
                <a:ext uri="{FF2B5EF4-FFF2-40B4-BE49-F238E27FC236}">
                  <a16:creationId xmlns:a16="http://schemas.microsoft.com/office/drawing/2014/main" id="{9ECD9336-D931-164B-0A87-6B26264D07A9}"/>
                </a:ext>
              </a:extLst>
            </p:cNvPr>
            <p:cNvSpPr/>
            <p:nvPr/>
          </p:nvSpPr>
          <p:spPr>
            <a:xfrm>
              <a:off x="2843213" y="5216309"/>
              <a:ext cx="1014412" cy="144000"/>
            </a:xfrm>
            <a:prstGeom prst="roundRect">
              <a:avLst/>
            </a:prstGeom>
            <a:solidFill>
              <a:sysClr val="window" lastClr="FFFFFF">
                <a:lumMod val="85000"/>
              </a:sysClr>
            </a:solidFill>
            <a:ln w="63500" cap="flat" cmpd="sng" algn="ctr">
              <a:solidFill>
                <a:srgbClr val="3F3F3F">
                  <a:lumMod val="85000"/>
                  <a:lumOff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A3.OpenSans-San"/>
                <a:ea typeface="+mn-ea"/>
                <a:cs typeface="+mn-cs"/>
              </a:endParaRPr>
            </a:p>
          </p:txBody>
        </p:sp>
      </p:grpSp>
      <p:sp>
        <p:nvSpPr>
          <p:cNvPr id="23" name="圆角矩形 16"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53F8BDFF-D231-3D64-880D-B00588405D27}"/>
              </a:ext>
            </a:extLst>
          </p:cNvPr>
          <p:cNvSpPr/>
          <p:nvPr/>
        </p:nvSpPr>
        <p:spPr>
          <a:xfrm>
            <a:off x="1746212" y="5437766"/>
            <a:ext cx="528638" cy="180000"/>
          </a:xfrm>
          <a:prstGeom prst="roundRect">
            <a:avLst/>
          </a:prstGeom>
          <a:solidFill>
            <a:srgbClr val="FFE799"/>
          </a:solidFill>
          <a:ln w="63500" cap="flat" cmpd="sng" algn="ctr">
            <a:solidFill>
              <a:srgbClr val="3F3F3F">
                <a:lumMod val="85000"/>
                <a:lumOff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A3.OpenSans-San"/>
              <a:ea typeface="+mn-ea"/>
              <a:cs typeface="+mn-cs"/>
            </a:endParaRPr>
          </a:p>
        </p:txBody>
      </p:sp>
      <p:sp>
        <p:nvSpPr>
          <p:cNvPr id="24" name="Text 18"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C46343D-0670-CCA7-8664-7ECD38C29B64}"/>
              </a:ext>
            </a:extLst>
          </p:cNvPr>
          <p:cNvSpPr txBox="1"/>
          <p:nvPr/>
        </p:nvSpPr>
        <p:spPr>
          <a:xfrm>
            <a:off x="1425656" y="3684238"/>
            <a:ext cx="2662908" cy="830997"/>
          </a:xfrm>
          <a:prstGeom prst="rect">
            <a:avLst/>
          </a:prstGeom>
          <a:noFill/>
        </p:spPr>
        <p:txBody>
          <a:bodyPr wrap="none" rtlCol="0">
            <a:spAutoFit/>
          </a:bodyPr>
          <a:lstStyle/>
          <a:p>
            <a:pPr algn="r"/>
            <a:r>
              <a:rPr kumimoji="1" lang="en-US" altLang="zh-CN" sz="4800" dirty="0" err="1">
                <a:ln w="19050" cap="sq">
                  <a:solidFill>
                    <a:srgbClr val="FC6E51"/>
                  </a:solidFill>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latin typeface="Times New Roman" panose="02020603050405020304" pitchFamily="18" charset="0"/>
                <a:ea typeface="zihun7hao-wennuantongzhiti" pitchFamily="2" charset="-122"/>
                <a:cs typeface="Times New Roman" panose="02020603050405020304" pitchFamily="18" charset="0"/>
              </a:rPr>
              <a:t>Luyện</a:t>
            </a:r>
            <a:r>
              <a:rPr kumimoji="1" lang="en-US" altLang="zh-CN" sz="4800" dirty="0">
                <a:ln w="19050" cap="sq">
                  <a:solidFill>
                    <a:srgbClr val="FC6E51"/>
                  </a:solidFill>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latin typeface="Times New Roman" panose="02020603050405020304" pitchFamily="18" charset="0"/>
                <a:ea typeface="zihun7hao-wennuantongzhiti" pitchFamily="2" charset="-122"/>
                <a:cs typeface="Times New Roman" panose="02020603050405020304" pitchFamily="18" charset="0"/>
              </a:rPr>
              <a:t> </a:t>
            </a:r>
            <a:r>
              <a:rPr kumimoji="1" lang="en-US" altLang="zh-CN" sz="4800" dirty="0" err="1">
                <a:ln w="19050" cap="sq">
                  <a:solidFill>
                    <a:srgbClr val="FC6E51"/>
                  </a:solidFill>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latin typeface="Times New Roman" panose="02020603050405020304" pitchFamily="18" charset="0"/>
                <a:ea typeface="zihun7hao-wennuantongzhiti" pitchFamily="2" charset="-122"/>
                <a:cs typeface="Times New Roman" panose="02020603050405020304" pitchFamily="18" charset="0"/>
              </a:rPr>
              <a:t>tập</a:t>
            </a:r>
            <a:endParaRPr kumimoji="1" lang="zh-CN" altLang="en-US" sz="4800" dirty="0">
              <a:ln w="19050" cap="sq">
                <a:solidFill>
                  <a:srgbClr val="FC6E51"/>
                </a:solidFill>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latin typeface="Times New Roman" panose="02020603050405020304" pitchFamily="18" charset="0"/>
              <a:ea typeface="zihun7hao-wennuantongzhiti" pitchFamily="2" charset="-122"/>
              <a:cs typeface="Times New Roman" panose="02020603050405020304" pitchFamily="18" charset="0"/>
            </a:endParaRPr>
          </a:p>
        </p:txBody>
      </p:sp>
      <p:sp>
        <p:nvSpPr>
          <p:cNvPr id="25" name="矩形 21"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C283C9E-C2BA-B0ED-54C8-9E16DF6765CE}"/>
              </a:ext>
            </a:extLst>
          </p:cNvPr>
          <p:cNvSpPr/>
          <p:nvPr/>
        </p:nvSpPr>
        <p:spPr>
          <a:xfrm>
            <a:off x="11856362" y="2316723"/>
            <a:ext cx="443433" cy="2486108"/>
          </a:xfrm>
          <a:prstGeom prst="rect">
            <a:avLst/>
          </a:prstGeom>
          <a:solidFill>
            <a:srgbClr val="FCA1B7"/>
          </a:solidFill>
          <a:ln w="63500" cap="flat" cmpd="sng" algn="ctr">
            <a:solidFill>
              <a:srgbClr val="3F3F3F">
                <a:lumMod val="85000"/>
                <a:lumOff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6" name="椭圆 24"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32F80571-7C41-5412-7157-95218D458189}"/>
              </a:ext>
            </a:extLst>
          </p:cNvPr>
          <p:cNvSpPr/>
          <p:nvPr/>
        </p:nvSpPr>
        <p:spPr>
          <a:xfrm>
            <a:off x="5289713" y="566769"/>
            <a:ext cx="417175" cy="417175"/>
          </a:xfrm>
          <a:prstGeom prst="ellipse">
            <a:avLst/>
          </a:prstGeom>
          <a:solidFill>
            <a:srgbClr val="FCA1B7"/>
          </a:solidFill>
          <a:ln w="63500" cap="flat" cmpd="sng" algn="ctr">
            <a:solidFill>
              <a:srgbClr val="3F3F3F">
                <a:lumMod val="85000"/>
                <a:lumOff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A3.OpenSans-San"/>
              <a:ea typeface="+mn-ea"/>
              <a:cs typeface="+mn-cs"/>
            </a:endParaRPr>
          </a:p>
        </p:txBody>
      </p:sp>
      <p:pic>
        <p:nvPicPr>
          <p:cNvPr id="28" name="Picture 27"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16F3E816-8553-14C0-3E2F-5D395CBD1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5777" y="1314458"/>
            <a:ext cx="2082307" cy="2082307"/>
          </a:xfrm>
          <a:prstGeom prst="rect">
            <a:avLst/>
          </a:prstGeom>
        </p:spPr>
      </p:pic>
      <p:pic>
        <p:nvPicPr>
          <p:cNvPr id="29" name="图片 22"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AC3C8687-7A71-50A0-AF34-9E69F1594D41}"/>
              </a:ext>
            </a:extLst>
          </p:cNvPr>
          <p:cNvPicPr>
            <a:picLocks noChangeAspect="1"/>
          </p:cNvPicPr>
          <p:nvPr/>
        </p:nvPicPr>
        <p:blipFill>
          <a:blip r:embed="rId5"/>
          <a:stretch>
            <a:fillRect/>
          </a:stretch>
        </p:blipFill>
        <p:spPr>
          <a:xfrm rot="2700000">
            <a:off x="4605993" y="4815074"/>
            <a:ext cx="602779" cy="1767959"/>
          </a:xfrm>
          <a:prstGeom prst="rect">
            <a:avLst/>
          </a:prstGeom>
        </p:spPr>
      </p:pic>
      <p:sp>
        <p:nvSpPr>
          <p:cNvPr id="30" name="椭圆 23"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EE9D551C-E513-F41F-B1FB-981579300FB2}"/>
              </a:ext>
            </a:extLst>
          </p:cNvPr>
          <p:cNvSpPr/>
          <p:nvPr/>
        </p:nvSpPr>
        <p:spPr>
          <a:xfrm>
            <a:off x="10848619" y="879352"/>
            <a:ext cx="572351" cy="572351"/>
          </a:xfrm>
          <a:prstGeom prst="ellipse">
            <a:avLst/>
          </a:prstGeom>
          <a:solidFill>
            <a:srgbClr val="FFE799"/>
          </a:solidFill>
          <a:ln w="63500" cap="flat" cmpd="sng" algn="ctr">
            <a:solidFill>
              <a:srgbClr val="3F3F3F">
                <a:lumMod val="85000"/>
                <a:lumOff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A3.OpenSans-San"/>
              <a:ea typeface="+mn-ea"/>
              <a:cs typeface="+mn-cs"/>
            </a:endParaRPr>
          </a:p>
        </p:txBody>
      </p:sp>
      <p:sp>
        <p:nvSpPr>
          <p:cNvPr id="31" name="椭圆 25">
            <a:extLst>
              <a:ext uri="{FF2B5EF4-FFF2-40B4-BE49-F238E27FC236}">
                <a16:creationId xmlns:a16="http://schemas.microsoft.com/office/drawing/2014/main" id="{907BD9F8-28F9-88DF-32B7-9DF61E636248}"/>
              </a:ext>
            </a:extLst>
          </p:cNvPr>
          <p:cNvSpPr/>
          <p:nvPr/>
        </p:nvSpPr>
        <p:spPr>
          <a:xfrm>
            <a:off x="10886565" y="5272389"/>
            <a:ext cx="302177" cy="302177"/>
          </a:xfrm>
          <a:prstGeom prst="ellipse">
            <a:avLst/>
          </a:prstGeom>
          <a:solidFill>
            <a:srgbClr val="ED5565">
              <a:lumMod val="60000"/>
              <a:lumOff val="40000"/>
            </a:srgbClr>
          </a:solidFill>
          <a:ln w="63500" cap="flat" cmpd="sng" algn="ctr">
            <a:solidFill>
              <a:srgbClr val="3F3F3F">
                <a:lumMod val="85000"/>
                <a:lumOff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A3.OpenSans-San"/>
              <a:ea typeface="+mn-ea"/>
              <a:cs typeface="+mn-cs"/>
            </a:endParaRPr>
          </a:p>
        </p:txBody>
      </p:sp>
      <p:pic>
        <p:nvPicPr>
          <p:cNvPr id="32" name="image 102">
            <a:extLst>
              <a:ext uri="{FF2B5EF4-FFF2-40B4-BE49-F238E27FC236}">
                <a16:creationId xmlns:a16="http://schemas.microsoft.com/office/drawing/2014/main" id="{9867F018-AF12-FF0E-B818-5D8A8193D8E2}"/>
              </a:ext>
            </a:extLst>
          </p:cNvPr>
          <p:cNvPicPr>
            <a:picLocks noChangeAspect="1"/>
          </p:cNvPicPr>
          <p:nvPr/>
        </p:nvPicPr>
        <p:blipFill>
          <a:blip r:embed="rId6"/>
          <a:srcRect/>
          <a:stretch>
            <a:fillRect/>
          </a:stretch>
        </p:blipFill>
        <p:spPr>
          <a:xfrm rot="5400000">
            <a:off x="4883786" y="2836362"/>
            <a:ext cx="933436" cy="698048"/>
          </a:xfrm>
          <a:prstGeom prst="rect">
            <a:avLst/>
          </a:prstGeom>
        </p:spPr>
      </p:pic>
    </p:spTree>
    <p:extLst>
      <p:ext uri="{BB962C8B-B14F-4D97-AF65-F5344CB8AC3E}">
        <p14:creationId xmlns:p14="http://schemas.microsoft.com/office/powerpoint/2010/main" val="1987252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28CD5498-B28F-46B9-A771-CAB08959AD4F}"/>
              </a:ext>
            </a:extLst>
          </p:cNvPr>
          <p:cNvSpPr/>
          <p:nvPr/>
        </p:nvSpPr>
        <p:spPr>
          <a:xfrm>
            <a:off x="1365380" y="0"/>
            <a:ext cx="9980645" cy="1115690"/>
          </a:xfrm>
          <a:prstGeom prst="rect">
            <a:avLst/>
          </a:prstGeom>
          <a:solidFill>
            <a:srgbClr val="FFC000"/>
          </a:solidFill>
          <a:ln>
            <a:solidFill>
              <a:schemeClr val="tx1"/>
            </a:solidFill>
          </a:ln>
        </p:spPr>
        <p:txBody>
          <a:bodyPr wrap="square">
            <a:spAutoFit/>
          </a:bodyPr>
          <a:lstStyle/>
          <a:p>
            <a:pPr algn="ctr">
              <a:spcBef>
                <a:spcPts val="300"/>
              </a:spcBef>
              <a:spcAft>
                <a:spcPts val="300"/>
              </a:spcAft>
            </a:pPr>
            <a:r>
              <a:rPr lang="en-US" sz="3200" b="1">
                <a:latin typeface="Times New Roman" panose="02020603050405020304" pitchFamily="18" charset="0"/>
                <a:ea typeface="Times New Roman" panose="02020603050405020304" pitchFamily="18" charset="0"/>
              </a:rPr>
              <a:t>Bài 4</a:t>
            </a:r>
            <a:r>
              <a:rPr lang="en-US" sz="3200" b="1">
                <a:latin typeface="Times New Roman" panose="02020603050405020304" pitchFamily="18" charset="0"/>
                <a:ea typeface="Calibri" panose="020F0502020204030204" pitchFamily="34" charset="0"/>
              </a:rPr>
              <a:t>: MỘT SỐ VẤN ĐỀ PHÁP LÝ VỀ SỬ DỤNG </a:t>
            </a:r>
            <a:endParaRPr lang="en-US" sz="3200">
              <a:latin typeface="Times New Roman" panose="02020603050405020304" pitchFamily="18" charset="0"/>
              <a:ea typeface="Times New Roman" panose="02020603050405020304" pitchFamily="18" charset="0"/>
            </a:endParaRPr>
          </a:p>
          <a:p>
            <a:pPr algn="ctr"/>
            <a:r>
              <a:rPr lang="en-US" sz="3200" b="1">
                <a:latin typeface="Times New Roman" panose="02020603050405020304" pitchFamily="18" charset="0"/>
                <a:ea typeface="Calibri" panose="020F0502020204030204" pitchFamily="34" charset="0"/>
              </a:rPr>
              <a:t>DỊCH VỤ INTERNET</a:t>
            </a:r>
            <a:endParaRPr lang="en-US" sz="3200"/>
          </a:p>
        </p:txBody>
      </p:sp>
      <p:sp>
        <p:nvSpPr>
          <p:cNvPr id="2" name="TextBox 1"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9531A59-84E2-4349-9ABB-B97C31E96DDC}"/>
              </a:ext>
            </a:extLst>
          </p:cNvPr>
          <p:cNvSpPr txBox="1"/>
          <p:nvPr/>
        </p:nvSpPr>
        <p:spPr>
          <a:xfrm>
            <a:off x="653144" y="1770686"/>
            <a:ext cx="4824378"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Luyện tập (sgk – 19)</a:t>
            </a:r>
          </a:p>
        </p:txBody>
      </p:sp>
      <p:sp>
        <p:nvSpPr>
          <p:cNvPr id="3" name="TextBox 2"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942F9995-A0A1-431C-BA03-E27C62A76E78}"/>
              </a:ext>
            </a:extLst>
          </p:cNvPr>
          <p:cNvSpPr txBox="1"/>
          <p:nvPr/>
        </p:nvSpPr>
        <p:spPr>
          <a:xfrm>
            <a:off x="653144" y="2432475"/>
            <a:ext cx="10905582" cy="3539430"/>
          </a:xfrm>
          <a:prstGeom prst="rect">
            <a:avLst/>
          </a:prstGeom>
          <a:noFill/>
        </p:spPr>
        <p:txBody>
          <a:bodyPr wrap="square" rtlCol="0">
            <a:spAutoFit/>
          </a:bodyPr>
          <a:lstStyle/>
          <a:p>
            <a:pPr marL="514350" indent="-514350">
              <a:buAutoNum type="arabicPeriod"/>
            </a:pPr>
            <a:r>
              <a:rPr lang="en-US" sz="3200">
                <a:solidFill>
                  <a:srgbClr val="FF0000"/>
                </a:solidFill>
                <a:latin typeface="Times New Roman" panose="02020603050405020304" pitchFamily="18" charset="0"/>
                <a:cs typeface="Times New Roman" panose="02020603050405020304" pitchFamily="18" charset="0"/>
              </a:rPr>
              <a:t>Em hãy cho biết những cách nào sau đây giúp em tránh được các tác động tiêu cực khi sử dụng công nghệ kĩ thuật số?</a:t>
            </a:r>
          </a:p>
          <a:p>
            <a:pPr marL="514350" indent="-514350">
              <a:buAutoNum type="alphaUcPeriod"/>
            </a:pPr>
            <a:r>
              <a:rPr lang="en-US" sz="3200">
                <a:latin typeface="Times New Roman" panose="02020603050405020304" pitchFamily="18" charset="0"/>
                <a:cs typeface="Times New Roman" panose="02020603050405020304" pitchFamily="18" charset="0"/>
              </a:rPr>
              <a:t>Không sử dụng các thiết bị số trong một thời gian dài và liên tục.</a:t>
            </a:r>
          </a:p>
          <a:p>
            <a:pPr marL="514350" indent="-514350">
              <a:buAutoNum type="alphaUcPeriod"/>
            </a:pPr>
            <a:r>
              <a:rPr lang="en-US" sz="3200">
                <a:latin typeface="Times New Roman" panose="02020603050405020304" pitchFamily="18" charset="0"/>
                <a:cs typeface="Times New Roman" panose="02020603050405020304" pitchFamily="18" charset="0"/>
              </a:rPr>
              <a:t>Không xem các video phản cảm.</a:t>
            </a:r>
          </a:p>
          <a:p>
            <a:pPr marL="514350" indent="-514350">
              <a:buAutoNum type="alphaUcPeriod"/>
            </a:pPr>
            <a:r>
              <a:rPr lang="en-US" sz="3200">
                <a:latin typeface="Times New Roman" panose="02020603050405020304" pitchFamily="18" charset="0"/>
                <a:cs typeface="Times New Roman" panose="02020603050405020304" pitchFamily="18" charset="0"/>
              </a:rPr>
              <a:t>Giảm thời gian dùng điện thoại để nói chuyện với gia đình.</a:t>
            </a:r>
          </a:p>
          <a:p>
            <a:pPr marL="514350" indent="-514350">
              <a:buAutoNum type="alphaUcPeriod"/>
            </a:pPr>
            <a:r>
              <a:rPr lang="en-US" sz="3200">
                <a:latin typeface="Times New Roman" panose="02020603050405020304" pitchFamily="18" charset="0"/>
                <a:cs typeface="Times New Roman" panose="02020603050405020304" pitchFamily="18" charset="0"/>
              </a:rPr>
              <a:t>Tham gia luyện tập thể dục thể thao.</a:t>
            </a:r>
          </a:p>
        </p:txBody>
      </p:sp>
      <p:sp>
        <p:nvSpPr>
          <p:cNvPr id="5" name="Oval 4"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00E725C4-538C-45B8-BCB4-BD0D5488810A}"/>
              </a:ext>
            </a:extLst>
          </p:cNvPr>
          <p:cNvSpPr/>
          <p:nvPr/>
        </p:nvSpPr>
        <p:spPr>
          <a:xfrm>
            <a:off x="493616" y="3429000"/>
            <a:ext cx="768218" cy="584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8CDE2D80-848F-47A9-B074-71BE38CD6E9A}"/>
              </a:ext>
            </a:extLst>
          </p:cNvPr>
          <p:cNvSpPr/>
          <p:nvPr/>
        </p:nvSpPr>
        <p:spPr>
          <a:xfrm>
            <a:off x="653144" y="1249350"/>
            <a:ext cx="6970178" cy="584775"/>
          </a:xfrm>
          <a:prstGeom prst="rect">
            <a:avLst/>
          </a:prstGeom>
        </p:spPr>
        <p:txBody>
          <a:bodyPr wrap="none">
            <a:spAutoFit/>
          </a:bodyPr>
          <a:lstStyle/>
          <a:p>
            <a:pPr algn="just">
              <a:spcBef>
                <a:spcPts val="300"/>
              </a:spcBef>
              <a:spcAft>
                <a:spcPts val="300"/>
              </a:spcAft>
            </a:pPr>
            <a:r>
              <a:rPr lang="fr-FR" sz="3200" b="1">
                <a:latin typeface="Times New Roman" panose="02020603050405020304" pitchFamily="18" charset="0"/>
                <a:ea typeface="Times New Roman" panose="02020603050405020304" pitchFamily="18" charset="0"/>
              </a:rPr>
              <a:t>2. </a:t>
            </a:r>
            <a:r>
              <a:rPr lang="en-US" sz="3200" b="1">
                <a:latin typeface="Times New Roman" panose="02020603050405020304" pitchFamily="18" charset="0"/>
                <a:ea typeface="Times New Roman" panose="02020603050405020304" pitchFamily="18" charset="0"/>
              </a:rPr>
              <a:t>Sử dụng dịch vụ Internet đúng luật</a:t>
            </a:r>
            <a:r>
              <a:rPr lang="fr-FR" sz="3200" b="1">
                <a:latin typeface="Times New Roman" panose="02020603050405020304" pitchFamily="18" charset="0"/>
                <a:ea typeface="Times New Roman" panose="02020603050405020304" pitchFamily="18" charset="0"/>
              </a:rPr>
              <a:t>. </a:t>
            </a:r>
            <a:endParaRPr lang="en-US" sz="3200"/>
          </a:p>
        </p:txBody>
      </p:sp>
      <p:sp>
        <p:nvSpPr>
          <p:cNvPr id="8" name="Oval 7"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A4E3B939-E715-4DF0-81A8-23ED9710226B}"/>
              </a:ext>
            </a:extLst>
          </p:cNvPr>
          <p:cNvSpPr/>
          <p:nvPr/>
        </p:nvSpPr>
        <p:spPr>
          <a:xfrm>
            <a:off x="468188" y="4425525"/>
            <a:ext cx="768218" cy="584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69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28CD5498-B28F-46B9-A771-CAB08959AD4F}"/>
              </a:ext>
            </a:extLst>
          </p:cNvPr>
          <p:cNvSpPr/>
          <p:nvPr/>
        </p:nvSpPr>
        <p:spPr>
          <a:xfrm>
            <a:off x="0" y="0"/>
            <a:ext cx="12192000" cy="1115690"/>
          </a:xfrm>
          <a:prstGeom prst="rect">
            <a:avLst/>
          </a:prstGeom>
          <a:solidFill>
            <a:srgbClr val="FFC000"/>
          </a:solidFill>
          <a:ln>
            <a:solidFill>
              <a:schemeClr val="tx1"/>
            </a:solidFill>
          </a:ln>
        </p:spPr>
        <p:txBody>
          <a:bodyPr wrap="square">
            <a:spAutoFit/>
          </a:bodyPr>
          <a:lstStyle/>
          <a:p>
            <a:pPr algn="ctr">
              <a:spcBef>
                <a:spcPts val="300"/>
              </a:spcBef>
              <a:spcAft>
                <a:spcPts val="300"/>
              </a:spcAft>
            </a:pPr>
            <a:r>
              <a:rPr lang="en-US" sz="3200" b="1">
                <a:latin typeface="Times New Roman" panose="02020603050405020304" pitchFamily="18" charset="0"/>
                <a:ea typeface="Times New Roman" panose="02020603050405020304" pitchFamily="18" charset="0"/>
              </a:rPr>
              <a:t>Bài 4</a:t>
            </a:r>
            <a:r>
              <a:rPr lang="en-US" sz="3200" b="1">
                <a:latin typeface="Times New Roman" panose="02020603050405020304" pitchFamily="18" charset="0"/>
                <a:ea typeface="Calibri" panose="020F0502020204030204" pitchFamily="34" charset="0"/>
              </a:rPr>
              <a:t>: MỘT SỐ VẤN ĐỀ PHÁP LÝ VỀ SỬ DỤNG </a:t>
            </a:r>
            <a:endParaRPr lang="en-US" sz="3200">
              <a:latin typeface="Times New Roman" panose="02020603050405020304" pitchFamily="18" charset="0"/>
              <a:ea typeface="Times New Roman" panose="02020603050405020304" pitchFamily="18" charset="0"/>
            </a:endParaRPr>
          </a:p>
          <a:p>
            <a:pPr algn="ctr"/>
            <a:r>
              <a:rPr lang="en-US" sz="3200" b="1">
                <a:latin typeface="Times New Roman" panose="02020603050405020304" pitchFamily="18" charset="0"/>
                <a:ea typeface="Calibri" panose="020F0502020204030204" pitchFamily="34" charset="0"/>
              </a:rPr>
              <a:t>DỊCH VỤ INTERNET</a:t>
            </a:r>
            <a:endParaRPr lang="en-US" sz="3200"/>
          </a:p>
        </p:txBody>
      </p:sp>
      <p:sp>
        <p:nvSpPr>
          <p:cNvPr id="2" name="TextBox 1"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9531A59-84E2-4349-9ABB-B97C31E96DDC}"/>
              </a:ext>
            </a:extLst>
          </p:cNvPr>
          <p:cNvSpPr txBox="1"/>
          <p:nvPr/>
        </p:nvSpPr>
        <p:spPr>
          <a:xfrm>
            <a:off x="653144" y="1770686"/>
            <a:ext cx="4478149"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*Luyện tập (sgk – 19)</a:t>
            </a:r>
          </a:p>
        </p:txBody>
      </p:sp>
      <p:sp>
        <p:nvSpPr>
          <p:cNvPr id="3" name="TextBox 2"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942F9995-A0A1-431C-BA03-E27C62A76E78}"/>
              </a:ext>
            </a:extLst>
          </p:cNvPr>
          <p:cNvSpPr txBox="1"/>
          <p:nvPr/>
        </p:nvSpPr>
        <p:spPr>
          <a:xfrm>
            <a:off x="653144" y="2432476"/>
            <a:ext cx="10294777" cy="1077218"/>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2. Em hãy lấy ví dụ về một hành vi vi phạm pháp luật, một hành vi trái đạo đức khi hoạt động trong môi trường số.</a:t>
            </a:r>
          </a:p>
        </p:txBody>
      </p:sp>
      <p:sp>
        <p:nvSpPr>
          <p:cNvPr id="5" name="Rectangle 4"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84B15E2D-12FD-49CA-9C2A-2C017E3D92E0}"/>
              </a:ext>
            </a:extLst>
          </p:cNvPr>
          <p:cNvSpPr/>
          <p:nvPr/>
        </p:nvSpPr>
        <p:spPr>
          <a:xfrm>
            <a:off x="653144" y="3749262"/>
            <a:ext cx="10612619" cy="1877437"/>
          </a:xfrm>
          <a:prstGeom prst="rect">
            <a:avLst/>
          </a:prstGeom>
        </p:spPr>
        <p:txBody>
          <a:bodyPr wrap="square">
            <a:spAutoFit/>
          </a:bodyPr>
          <a:lstStyle/>
          <a:p>
            <a:r>
              <a:rPr lang="en-US" sz="3200" b="1">
                <a:latin typeface="Times New Roman" panose="02020603050405020304" pitchFamily="18" charset="0"/>
                <a:ea typeface="Times New Roman" panose="02020603050405020304" pitchFamily="18" charset="0"/>
              </a:rPr>
              <a:t>Trả lời: </a:t>
            </a:r>
          </a:p>
          <a:p>
            <a:pPr marL="457200" indent="-457200">
              <a:buFontTx/>
              <a:buChar char="-"/>
            </a:pPr>
            <a:r>
              <a:rPr lang="en-US" sz="2800">
                <a:latin typeface="Times New Roman" panose="02020603050405020304" pitchFamily="18" charset="0"/>
              </a:rPr>
              <a:t>Hành vi vi phạm pháp luật: Đăng bài xuyên tạc lịch sử trên mạng xã hội.</a:t>
            </a:r>
          </a:p>
          <a:p>
            <a:pPr marL="457200" indent="-457200">
              <a:buFontTx/>
              <a:buChar char="-"/>
            </a:pPr>
            <a:r>
              <a:rPr lang="en-US" sz="2800">
                <a:latin typeface="Times New Roman" panose="02020603050405020304" pitchFamily="18" charset="0"/>
              </a:rPr>
              <a:t>Hành vi trái đạo đức: Đăng bài nói xấu bạn bè trên mạng xã hội.</a:t>
            </a:r>
            <a:endParaRPr lang="en-US" sz="2800"/>
          </a:p>
        </p:txBody>
      </p:sp>
      <p:sp>
        <p:nvSpPr>
          <p:cNvPr id="7" name="Rectangle 6"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A438133B-B501-4ECE-B752-B6D4370DE466}"/>
              </a:ext>
            </a:extLst>
          </p:cNvPr>
          <p:cNvSpPr/>
          <p:nvPr/>
        </p:nvSpPr>
        <p:spPr>
          <a:xfrm>
            <a:off x="653144" y="1249350"/>
            <a:ext cx="6970178" cy="584775"/>
          </a:xfrm>
          <a:prstGeom prst="rect">
            <a:avLst/>
          </a:prstGeom>
        </p:spPr>
        <p:txBody>
          <a:bodyPr wrap="none">
            <a:spAutoFit/>
          </a:bodyPr>
          <a:lstStyle/>
          <a:p>
            <a:pPr algn="just">
              <a:spcBef>
                <a:spcPts val="300"/>
              </a:spcBef>
              <a:spcAft>
                <a:spcPts val="300"/>
              </a:spcAft>
            </a:pPr>
            <a:r>
              <a:rPr lang="fr-FR" sz="3200" b="1">
                <a:latin typeface="Times New Roman" panose="02020603050405020304" pitchFamily="18" charset="0"/>
                <a:ea typeface="Times New Roman" panose="02020603050405020304" pitchFamily="18" charset="0"/>
              </a:rPr>
              <a:t>2. </a:t>
            </a:r>
            <a:r>
              <a:rPr lang="en-US" sz="3200" b="1">
                <a:latin typeface="Times New Roman" panose="02020603050405020304" pitchFamily="18" charset="0"/>
                <a:ea typeface="Times New Roman" panose="02020603050405020304" pitchFamily="18" charset="0"/>
              </a:rPr>
              <a:t>Sử dụng dịch vụ Internet đúng luật</a:t>
            </a:r>
            <a:r>
              <a:rPr lang="fr-FR" sz="3200" b="1">
                <a:latin typeface="Times New Roman" panose="02020603050405020304" pitchFamily="18" charset="0"/>
                <a:ea typeface="Times New Roman" panose="02020603050405020304" pitchFamily="18" charset="0"/>
              </a:rPr>
              <a:t>. </a:t>
            </a:r>
            <a:endParaRPr lang="en-US" sz="3200"/>
          </a:p>
        </p:txBody>
      </p:sp>
    </p:spTree>
    <p:extLst>
      <p:ext uri="{BB962C8B-B14F-4D97-AF65-F5344CB8AC3E}">
        <p14:creationId xmlns:p14="http://schemas.microsoft.com/office/powerpoint/2010/main" val="396479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meProcess_Back"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383AA195-45D2-352D-C423-3F85ACBBB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2403" y="683212"/>
            <a:ext cx="4395629" cy="215130"/>
          </a:xfrm>
          <a:prstGeom prst="rect">
            <a:avLst/>
          </a:prstGeom>
        </p:spPr>
      </p:pic>
      <p:sp>
        <p:nvSpPr>
          <p:cNvPr id="8" name="TimeProcess"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C269B53B-CCD4-4E3B-5AFE-F9DA1503F56F}"/>
              </a:ext>
            </a:extLst>
          </p:cNvPr>
          <p:cNvSpPr/>
          <p:nvPr/>
        </p:nvSpPr>
        <p:spPr>
          <a:xfrm>
            <a:off x="3722403" y="680118"/>
            <a:ext cx="4389120" cy="182880"/>
          </a:xfrm>
          <a:prstGeom prst="roundRect">
            <a:avLst>
              <a:gd name="adj" fmla="val 50000"/>
            </a:avLst>
          </a:prstGeom>
          <a:noFill/>
          <a:ln w="28575" cap="flat" cmpd="sng" algn="ctr">
            <a:solidFill>
              <a:srgbClr val="FFFF00"/>
            </a:solidFill>
            <a:prstDash val="solid"/>
            <a:miter lim="800000"/>
          </a:ln>
          <a:effectLst>
            <a:outerShdw blurRad="152400" sx="103000" sy="103000" algn="ctr" rotWithShape="0">
              <a:prstClr val="black">
                <a:alpha val="5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3.OpenSans-San"/>
              <a:ea typeface="+mn-ea"/>
              <a:cs typeface="+mn-cs"/>
            </a:endParaRPr>
          </a:p>
        </p:txBody>
      </p:sp>
      <p:grpSp>
        <p:nvGrpSpPr>
          <p:cNvPr id="9" name="Group 8"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FD65509-99AB-B428-43F1-3061DC2972FE}"/>
              </a:ext>
            </a:extLst>
          </p:cNvPr>
          <p:cNvGrpSpPr/>
          <p:nvPr/>
        </p:nvGrpSpPr>
        <p:grpSpPr>
          <a:xfrm>
            <a:off x="-10340664" y="-3153468"/>
            <a:ext cx="33566360" cy="33604998"/>
            <a:chOff x="-10340664" y="-3153468"/>
            <a:chExt cx="33566360" cy="33604998"/>
          </a:xfrm>
        </p:grpSpPr>
        <p:sp>
          <p:nvSpPr>
            <p:cNvPr id="10" name="1">
              <a:extLst>
                <a:ext uri="{FF2B5EF4-FFF2-40B4-BE49-F238E27FC236}">
                  <a16:creationId xmlns:a16="http://schemas.microsoft.com/office/drawing/2014/main" id="{89A23117-9645-B366-14F6-A501FB8A1F47}"/>
                </a:ext>
              </a:extLst>
            </p:cNvPr>
            <p:cNvSpPr/>
            <p:nvPr/>
          </p:nvSpPr>
          <p:spPr>
            <a:xfrm>
              <a:off x="-9991817" y="-3153468"/>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Grand Slam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tiên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năm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11" name="1A">
              <a:extLst>
                <a:ext uri="{FF2B5EF4-FFF2-40B4-BE49-F238E27FC236}">
                  <a16:creationId xmlns:a16="http://schemas.microsoft.com/office/drawing/2014/main" id="{F4648063-69EE-9C5B-2522-E374CA0B9734}"/>
                </a:ext>
              </a:extLst>
            </p:cNvPr>
            <p:cNvSpPr/>
            <p:nvPr/>
          </p:nvSpPr>
          <p:spPr>
            <a:xfrm>
              <a:off x="-9991817"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Austrlia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2" name="1B">
              <a:extLst>
                <a:ext uri="{FF2B5EF4-FFF2-40B4-BE49-F238E27FC236}">
                  <a16:creationId xmlns:a16="http://schemas.microsoft.com/office/drawing/2014/main" id="{27F23E3D-263B-1451-1995-D3D4A9273275}"/>
                </a:ext>
              </a:extLst>
            </p:cNvPr>
            <p:cNvSpPr/>
            <p:nvPr/>
          </p:nvSpPr>
          <p:spPr>
            <a:xfrm>
              <a:off x="-6922045"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Wimbledon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 name="1C">
              <a:extLst>
                <a:ext uri="{FF2B5EF4-FFF2-40B4-BE49-F238E27FC236}">
                  <a16:creationId xmlns:a16="http://schemas.microsoft.com/office/drawing/2014/main" id="{D73AF5B5-ADE9-58B7-F8E0-E95C41CB2050}"/>
                </a:ext>
              </a:extLst>
            </p:cNvPr>
            <p:cNvSpPr/>
            <p:nvPr/>
          </p:nvSpPr>
          <p:spPr>
            <a:xfrm>
              <a:off x="-9991817"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Roland Garos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4" name="1D">
              <a:extLst>
                <a:ext uri="{FF2B5EF4-FFF2-40B4-BE49-F238E27FC236}">
                  <a16:creationId xmlns:a16="http://schemas.microsoft.com/office/drawing/2014/main" id="{5B1B452C-C4C6-928F-3268-B4D21B548BF9}"/>
                </a:ext>
              </a:extLst>
            </p:cNvPr>
            <p:cNvSpPr/>
            <p:nvPr/>
          </p:nvSpPr>
          <p:spPr>
            <a:xfrm>
              <a:off x="-6922045"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Mỹ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5" name="2">
              <a:extLst>
                <a:ext uri="{FF2B5EF4-FFF2-40B4-BE49-F238E27FC236}">
                  <a16:creationId xmlns:a16="http://schemas.microsoft.com/office/drawing/2014/main" id="{933448F5-9615-1C68-082E-F3C7BD4853E6}"/>
                </a:ext>
              </a:extLst>
            </p:cNvPr>
            <p:cNvSpPr/>
            <p:nvPr/>
          </p:nvSpPr>
          <p:spPr>
            <a:xfrm>
              <a:off x="-9991817" y="-33225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Cùng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với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T&amp;T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V-League 2010), CLB u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Việt</a:t>
              </a:r>
              <a:r>
                <a:rPr kumimoji="0" lang="en-US" sz="1800" b="1" i="0" u="none" strike="noStrike" kern="0" cap="none" spc="0" normalizeH="0" baseline="0" noProof="0" dirty="0">
                  <a:ln>
                    <a:noFill/>
                  </a:ln>
                  <a:solidFill>
                    <a:prstClr val="white"/>
                  </a:solidFill>
                  <a:effectLst/>
                  <a:uLnTx/>
                  <a:uFillTx/>
                  <a:latin typeface="A3.OpenSans-San"/>
                  <a:ea typeface="+mn-ea"/>
                  <a:cs typeface="+mn-cs"/>
                </a:rPr>
                <a:t> Nam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tham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dự</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Cup 2011?</a:t>
              </a:r>
            </a:p>
          </p:txBody>
        </p:sp>
        <p:sp>
          <p:nvSpPr>
            <p:cNvPr id="16" name="2A">
              <a:extLst>
                <a:ext uri="{FF2B5EF4-FFF2-40B4-BE49-F238E27FC236}">
                  <a16:creationId xmlns:a16="http://schemas.microsoft.com/office/drawing/2014/main" id="{81230A88-0187-30EE-832B-8534410C9F45}"/>
                </a:ext>
              </a:extLst>
            </p:cNvPr>
            <p:cNvSpPr/>
            <p:nvPr/>
          </p:nvSpPr>
          <p:spPr>
            <a:xfrm>
              <a:off x="-9991817"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Hoàng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Anh</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Gia</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Lai</a:t>
              </a:r>
            </a:p>
          </p:txBody>
        </p:sp>
        <p:sp>
          <p:nvSpPr>
            <p:cNvPr id="17" name="2B">
              <a:extLst>
                <a:ext uri="{FF2B5EF4-FFF2-40B4-BE49-F238E27FC236}">
                  <a16:creationId xmlns:a16="http://schemas.microsoft.com/office/drawing/2014/main" id="{C8424980-62DB-B93B-7306-3BF4C2CE501C}"/>
                </a:ext>
              </a:extLst>
            </p:cNvPr>
            <p:cNvSpPr/>
            <p:nvPr/>
          </p:nvSpPr>
          <p:spPr>
            <a:xfrm>
              <a:off x="-6922045"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SHB Đà Nẵng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8" name="2C">
              <a:extLst>
                <a:ext uri="{FF2B5EF4-FFF2-40B4-BE49-F238E27FC236}">
                  <a16:creationId xmlns:a16="http://schemas.microsoft.com/office/drawing/2014/main" id="{D2881D80-8082-713D-214D-86DEF57167AB}"/>
                </a:ext>
              </a:extLst>
            </p:cNvPr>
            <p:cNvSpPr/>
            <p:nvPr/>
          </p:nvSpPr>
          <p:spPr>
            <a:xfrm>
              <a:off x="-9991817"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Lam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Nghệ</a:t>
              </a:r>
              <a:r>
                <a:rPr kumimoji="0" lang="en-US" sz="1800" b="0" i="0" u="none" strike="noStrike" kern="0" cap="none" spc="0" normalizeH="0" baseline="0" noProof="0" dirty="0">
                  <a:ln>
                    <a:noFill/>
                  </a:ln>
                  <a:solidFill>
                    <a:prstClr val="white"/>
                  </a:solidFill>
                  <a:effectLst/>
                  <a:uLnTx/>
                  <a:uFillTx/>
                  <a:latin typeface="A3.OpenSans-San"/>
                  <a:ea typeface="+mn-ea"/>
                  <a:cs typeface="+mn-cs"/>
                </a:rPr>
                <a:t> 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9" name="2D">
              <a:extLst>
                <a:ext uri="{FF2B5EF4-FFF2-40B4-BE49-F238E27FC236}">
                  <a16:creationId xmlns:a16="http://schemas.microsoft.com/office/drawing/2014/main" id="{3510739B-5127-25B9-8F9A-65F2D9B7B2B8}"/>
                </a:ext>
              </a:extLst>
            </p:cNvPr>
            <p:cNvSpPr/>
            <p:nvPr/>
          </p:nvSpPr>
          <p:spPr>
            <a:xfrm>
              <a:off x="-6922045"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Becamex Bình Dương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0" name="3">
              <a:extLst>
                <a:ext uri="{FF2B5EF4-FFF2-40B4-BE49-F238E27FC236}">
                  <a16:creationId xmlns:a16="http://schemas.microsoft.com/office/drawing/2014/main" id="{C0596998-F462-0A82-28F6-4D5B6D7BA4AB}"/>
                </a:ext>
              </a:extLst>
            </p:cNvPr>
            <p:cNvSpPr/>
            <p:nvPr/>
          </p:nvSpPr>
          <p:spPr>
            <a:xfrm>
              <a:off x="-9991817" y="232199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AFC Asian Cup 2011 được tổ chức tại quốc gia nào?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1" name="3A">
              <a:extLst>
                <a:ext uri="{FF2B5EF4-FFF2-40B4-BE49-F238E27FC236}">
                  <a16:creationId xmlns:a16="http://schemas.microsoft.com/office/drawing/2014/main" id="{84769532-E747-8B5B-D87E-EA6D994BBA77}"/>
                </a:ext>
              </a:extLst>
            </p:cNvPr>
            <p:cNvSpPr/>
            <p:nvPr/>
          </p:nvSpPr>
          <p:spPr>
            <a:xfrm>
              <a:off x="-9991817"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3.OpenSans-San"/>
                  <a:ea typeface="+mn-ea"/>
                  <a:cs typeface="+mn-cs"/>
                </a:rPr>
                <a:t>Iraq</a:t>
              </a:r>
            </a:p>
          </p:txBody>
        </p:sp>
        <p:sp>
          <p:nvSpPr>
            <p:cNvPr id="22" name="3B">
              <a:extLst>
                <a:ext uri="{FF2B5EF4-FFF2-40B4-BE49-F238E27FC236}">
                  <a16:creationId xmlns:a16="http://schemas.microsoft.com/office/drawing/2014/main" id="{D5E17F52-5427-CEBA-1717-836C4D6B3A84}"/>
                </a:ext>
              </a:extLst>
            </p:cNvPr>
            <p:cNvSpPr/>
            <p:nvPr/>
          </p:nvSpPr>
          <p:spPr>
            <a:xfrm>
              <a:off x="-6922045"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Hàn</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Quốc</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3" name="3C">
              <a:extLst>
                <a:ext uri="{FF2B5EF4-FFF2-40B4-BE49-F238E27FC236}">
                  <a16:creationId xmlns:a16="http://schemas.microsoft.com/office/drawing/2014/main" id="{77AF5915-111D-D61D-503F-1C8B9FDC08C7}"/>
                </a:ext>
              </a:extLst>
            </p:cNvPr>
            <p:cNvSpPr/>
            <p:nvPr/>
          </p:nvSpPr>
          <p:spPr>
            <a:xfrm>
              <a:off x="-9991817"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Nhật Bản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4" name="3D">
              <a:extLst>
                <a:ext uri="{FF2B5EF4-FFF2-40B4-BE49-F238E27FC236}">
                  <a16:creationId xmlns:a16="http://schemas.microsoft.com/office/drawing/2014/main" id="{5D312F45-87ED-58CE-0040-F486784624CF}"/>
                </a:ext>
              </a:extLst>
            </p:cNvPr>
            <p:cNvSpPr/>
            <p:nvPr/>
          </p:nvSpPr>
          <p:spPr>
            <a:xfrm>
              <a:off x="-6922045"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Qatar</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5" name="4">
              <a:extLst>
                <a:ext uri="{FF2B5EF4-FFF2-40B4-BE49-F238E27FC236}">
                  <a16:creationId xmlns:a16="http://schemas.microsoft.com/office/drawing/2014/main" id="{D136B24F-D73D-F265-0F22-01B340D7C6AE}"/>
                </a:ext>
              </a:extLst>
            </p:cNvPr>
            <p:cNvSpPr/>
            <p:nvPr/>
          </p:nvSpPr>
          <p:spPr>
            <a:xfrm>
              <a:off x="-9991817" y="505826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ngôi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Asian Cup 2011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tổ</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chức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Qatar?</a:t>
              </a:r>
            </a:p>
          </p:txBody>
        </p:sp>
        <p:sp>
          <p:nvSpPr>
            <p:cNvPr id="26" name="4A">
              <a:extLst>
                <a:ext uri="{FF2B5EF4-FFF2-40B4-BE49-F238E27FC236}">
                  <a16:creationId xmlns:a16="http://schemas.microsoft.com/office/drawing/2014/main" id="{C2CA035E-0A24-FE5B-A6E6-F121025B48DD}"/>
                </a:ext>
              </a:extLst>
            </p:cNvPr>
            <p:cNvSpPr/>
            <p:nvPr/>
          </p:nvSpPr>
          <p:spPr>
            <a:xfrm>
              <a:off x="-9991817"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Uzbekistan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7" name="4B">
              <a:extLst>
                <a:ext uri="{FF2B5EF4-FFF2-40B4-BE49-F238E27FC236}">
                  <a16:creationId xmlns:a16="http://schemas.microsoft.com/office/drawing/2014/main" id="{725AFB1F-2BDD-EF94-4B77-047F79403332}"/>
                </a:ext>
              </a:extLst>
            </p:cNvPr>
            <p:cNvSpPr/>
            <p:nvPr/>
          </p:nvSpPr>
          <p:spPr>
            <a:xfrm>
              <a:off x="-6922045"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Nhật</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Bản</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8" name="4C">
              <a:extLst>
                <a:ext uri="{FF2B5EF4-FFF2-40B4-BE49-F238E27FC236}">
                  <a16:creationId xmlns:a16="http://schemas.microsoft.com/office/drawing/2014/main" id="{9C584BEF-33FE-BEA6-CD91-B7DC21F5604C}"/>
                </a:ext>
              </a:extLst>
            </p:cNvPr>
            <p:cNvSpPr/>
            <p:nvPr/>
          </p:nvSpPr>
          <p:spPr>
            <a:xfrm>
              <a:off x="-9991817"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Hàn Quốc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9" name="4D">
              <a:extLst>
                <a:ext uri="{FF2B5EF4-FFF2-40B4-BE49-F238E27FC236}">
                  <a16:creationId xmlns:a16="http://schemas.microsoft.com/office/drawing/2014/main" id="{097C94F8-EF7A-5B9C-7B85-1D3C6C8A00F6}"/>
                </a:ext>
              </a:extLst>
            </p:cNvPr>
            <p:cNvSpPr/>
            <p:nvPr/>
          </p:nvSpPr>
          <p:spPr>
            <a:xfrm>
              <a:off x="-6922045"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Australia</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30" name="5">
              <a:extLst>
                <a:ext uri="{FF2B5EF4-FFF2-40B4-BE49-F238E27FC236}">
                  <a16:creationId xmlns:a16="http://schemas.microsoft.com/office/drawing/2014/main" id="{685DF5C8-255E-C540-CB74-956B55C87C41}"/>
                </a:ext>
              </a:extLst>
            </p:cNvPr>
            <p:cNvSpPr/>
            <p:nvPr/>
          </p:nvSpPr>
          <p:spPr>
            <a:xfrm>
              <a:off x="-9969543" y="7806697"/>
              <a:ext cx="5790697" cy="826217"/>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Ai là nhạc sĩ Việt Nam đầu tiên viết opera với tác phẩm “Cô sao” và sau đó là “Người tạc tượng”?</a:t>
              </a:r>
            </a:p>
          </p:txBody>
        </p:sp>
        <p:sp>
          <p:nvSpPr>
            <p:cNvPr id="31" name="5A">
              <a:extLst>
                <a:ext uri="{FF2B5EF4-FFF2-40B4-BE49-F238E27FC236}">
                  <a16:creationId xmlns:a16="http://schemas.microsoft.com/office/drawing/2014/main" id="{245291C5-8461-3D00-F12A-EDE8C4401C66}"/>
                </a:ext>
              </a:extLst>
            </p:cNvPr>
            <p:cNvSpPr/>
            <p:nvPr/>
          </p:nvSpPr>
          <p:spPr>
            <a:xfrm>
              <a:off x="-9991817"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Đỗ Nhuận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2" name="5B">
              <a:extLst>
                <a:ext uri="{FF2B5EF4-FFF2-40B4-BE49-F238E27FC236}">
                  <a16:creationId xmlns:a16="http://schemas.microsoft.com/office/drawing/2014/main" id="{32785B45-0654-436E-C44A-9D282D3ED0B3}"/>
                </a:ext>
              </a:extLst>
            </p:cNvPr>
            <p:cNvSpPr/>
            <p:nvPr/>
          </p:nvSpPr>
          <p:spPr>
            <a:xfrm>
              <a:off x="-6922045"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Hoàng Vân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3" name="5C">
              <a:extLst>
                <a:ext uri="{FF2B5EF4-FFF2-40B4-BE49-F238E27FC236}">
                  <a16:creationId xmlns:a16="http://schemas.microsoft.com/office/drawing/2014/main" id="{93AE1A5B-F367-BB1A-C774-52F31288693A}"/>
                </a:ext>
              </a:extLst>
            </p:cNvPr>
            <p:cNvSpPr/>
            <p:nvPr/>
          </p:nvSpPr>
          <p:spPr>
            <a:xfrm>
              <a:off x="-9991817"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Trần Hoàn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4" name="5D">
              <a:extLst>
                <a:ext uri="{FF2B5EF4-FFF2-40B4-BE49-F238E27FC236}">
                  <a16:creationId xmlns:a16="http://schemas.microsoft.com/office/drawing/2014/main" id="{38FB113A-728D-7E8F-0C3F-F2CAC0969107}"/>
                </a:ext>
              </a:extLst>
            </p:cNvPr>
            <p:cNvSpPr/>
            <p:nvPr/>
          </p:nvSpPr>
          <p:spPr>
            <a:xfrm>
              <a:off x="-6922045"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Trọng Đài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5" name="6">
              <a:extLst>
                <a:ext uri="{FF2B5EF4-FFF2-40B4-BE49-F238E27FC236}">
                  <a16:creationId xmlns:a16="http://schemas.microsoft.com/office/drawing/2014/main" id="{AC7D5DA0-EED1-B090-CD47-8773A0CC7DF2}"/>
                </a:ext>
              </a:extLst>
            </p:cNvPr>
            <p:cNvSpPr/>
            <p:nvPr/>
          </p:nvSpPr>
          <p:spPr>
            <a:xfrm>
              <a:off x="17412724" y="-2875883"/>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Bến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Thạch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Hãn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nằm</a:t>
              </a:r>
              <a:r>
                <a:rPr kumimoji="0" lang="en-US" sz="1800" b="1" i="0" u="none" strike="noStrike" kern="0" cap="none" spc="0" normalizeH="0" baseline="0" noProof="0" dirty="0">
                  <a:ln>
                    <a:noFill/>
                  </a:ln>
                  <a:solidFill>
                    <a:prstClr val="white"/>
                  </a:solidFill>
                  <a:effectLst/>
                  <a:uLnTx/>
                  <a:uFillTx/>
                  <a:latin typeface="A3.OpenSans-San"/>
                  <a:ea typeface="+mn-ea"/>
                  <a:cs typeface="+mn-cs"/>
                </a:rPr>
                <a:t> ở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tỉnh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36" name="6A">
              <a:extLst>
                <a:ext uri="{FF2B5EF4-FFF2-40B4-BE49-F238E27FC236}">
                  <a16:creationId xmlns:a16="http://schemas.microsoft.com/office/drawing/2014/main" id="{D4B4037D-589D-B191-DB21-9E7724168C9B}"/>
                </a:ext>
              </a:extLst>
            </p:cNvPr>
            <p:cNvSpPr/>
            <p:nvPr/>
          </p:nvSpPr>
          <p:spPr>
            <a:xfrm>
              <a:off x="17412724"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Bình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7" name="6B">
              <a:extLst>
                <a:ext uri="{FF2B5EF4-FFF2-40B4-BE49-F238E27FC236}">
                  <a16:creationId xmlns:a16="http://schemas.microsoft.com/office/drawing/2014/main" id="{8E7DD116-5BFF-7AB6-AAC0-6F97A3D3F7C5}"/>
                </a:ext>
              </a:extLst>
            </p:cNvPr>
            <p:cNvSpPr/>
            <p:nvPr/>
          </p:nvSpPr>
          <p:spPr>
            <a:xfrm>
              <a:off x="20482496"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Ninh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8" name="6C">
              <a:extLst>
                <a:ext uri="{FF2B5EF4-FFF2-40B4-BE49-F238E27FC236}">
                  <a16:creationId xmlns:a16="http://schemas.microsoft.com/office/drawing/2014/main" id="{B04ACE93-7DB6-616C-2189-C674F3310AE6}"/>
                </a:ext>
              </a:extLst>
            </p:cNvPr>
            <p:cNvSpPr/>
            <p:nvPr/>
          </p:nvSpPr>
          <p:spPr>
            <a:xfrm>
              <a:off x="17412724"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Trị</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9" name="6D">
              <a:extLst>
                <a:ext uri="{FF2B5EF4-FFF2-40B4-BE49-F238E27FC236}">
                  <a16:creationId xmlns:a16="http://schemas.microsoft.com/office/drawing/2014/main" id="{4F74E290-0228-9E54-5CE5-A4CF43A7BC05}"/>
                </a:ext>
              </a:extLst>
            </p:cNvPr>
            <p:cNvSpPr/>
            <p:nvPr/>
          </p:nvSpPr>
          <p:spPr>
            <a:xfrm>
              <a:off x="20482496"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Ngãi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0" name="7">
              <a:extLst>
                <a:ext uri="{FF2B5EF4-FFF2-40B4-BE49-F238E27FC236}">
                  <a16:creationId xmlns:a16="http://schemas.microsoft.com/office/drawing/2014/main" id="{B0F5D542-5AA5-FC9E-4D11-468A089AEE3D}"/>
                </a:ext>
              </a:extLst>
            </p:cNvPr>
            <p:cNvSpPr/>
            <p:nvPr/>
          </p:nvSpPr>
          <p:spPr>
            <a:xfrm>
              <a:off x="17412724" y="-5467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các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cây</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sau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xoay</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41" name="7A">
              <a:extLst>
                <a:ext uri="{FF2B5EF4-FFF2-40B4-BE49-F238E27FC236}">
                  <a16:creationId xmlns:a16="http://schemas.microsoft.com/office/drawing/2014/main" id="{97A10B82-F2B0-CF41-4AB3-0417E2FB57B9}"/>
                </a:ext>
              </a:extLst>
            </p:cNvPr>
            <p:cNvSpPr/>
            <p:nvPr/>
          </p:nvSpPr>
          <p:spPr>
            <a:xfrm>
              <a:off x="17412724"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Thanh Trì</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2" name="7B">
              <a:extLst>
                <a:ext uri="{FF2B5EF4-FFF2-40B4-BE49-F238E27FC236}">
                  <a16:creationId xmlns:a16="http://schemas.microsoft.com/office/drawing/2014/main" id="{FF4E118B-10B8-66F8-487B-DD45EB751450}"/>
                </a:ext>
              </a:extLst>
            </p:cNvPr>
            <p:cNvSpPr/>
            <p:nvPr/>
          </p:nvSpPr>
          <p:spPr>
            <a:xfrm>
              <a:off x="20482496"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Thị Nại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3" name="7C">
              <a:extLst>
                <a:ext uri="{FF2B5EF4-FFF2-40B4-BE49-F238E27FC236}">
                  <a16:creationId xmlns:a16="http://schemas.microsoft.com/office/drawing/2014/main" id="{E936BD32-9233-0B78-B9F7-23B8DFD3E29A}"/>
                </a:ext>
              </a:extLst>
            </p:cNvPr>
            <p:cNvSpPr/>
            <p:nvPr/>
          </p:nvSpPr>
          <p:spPr>
            <a:xfrm>
              <a:off x="17412724"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Sông Hàn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4" name="7D">
              <a:extLst>
                <a:ext uri="{FF2B5EF4-FFF2-40B4-BE49-F238E27FC236}">
                  <a16:creationId xmlns:a16="http://schemas.microsoft.com/office/drawing/2014/main" id="{E8FBCAA9-1E79-894D-3950-A4DA12C6E5C7}"/>
                </a:ext>
              </a:extLst>
            </p:cNvPr>
            <p:cNvSpPr/>
            <p:nvPr/>
          </p:nvSpPr>
          <p:spPr>
            <a:xfrm>
              <a:off x="20482496"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 Cầu Cần Thơ</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5" name="8">
              <a:extLst>
                <a:ext uri="{FF2B5EF4-FFF2-40B4-BE49-F238E27FC236}">
                  <a16:creationId xmlns:a16="http://schemas.microsoft.com/office/drawing/2014/main" id="{F522ACAA-DFBF-B3AE-9346-13D6617E2CEC}"/>
                </a:ext>
              </a:extLst>
            </p:cNvPr>
            <p:cNvSpPr/>
            <p:nvPr/>
          </p:nvSpPr>
          <p:spPr>
            <a:xfrm>
              <a:off x="17412724" y="259958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quốc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hiệu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triều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46" name="8A">
              <a:extLst>
                <a:ext uri="{FF2B5EF4-FFF2-40B4-BE49-F238E27FC236}">
                  <a16:creationId xmlns:a16="http://schemas.microsoft.com/office/drawing/2014/main" id="{E8C22E66-6A54-4F01-C22A-0896B8C996B5}"/>
                </a:ext>
              </a:extLst>
            </p:cNvPr>
            <p:cNvSpPr/>
            <p:nvPr/>
          </p:nvSpPr>
          <p:spPr>
            <a:xfrm>
              <a:off x="17412724"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Ngô</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7" name="8B">
              <a:extLst>
                <a:ext uri="{FF2B5EF4-FFF2-40B4-BE49-F238E27FC236}">
                  <a16:creationId xmlns:a16="http://schemas.microsoft.com/office/drawing/2014/main" id="{8FB02E4B-548B-3BF5-AE87-F308DB2E4DDE}"/>
                </a:ext>
              </a:extLst>
            </p:cNvPr>
            <p:cNvSpPr/>
            <p:nvPr/>
          </p:nvSpPr>
          <p:spPr>
            <a:xfrm>
              <a:off x="20482496"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Hồ</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8" name="8C">
              <a:extLst>
                <a:ext uri="{FF2B5EF4-FFF2-40B4-BE49-F238E27FC236}">
                  <a16:creationId xmlns:a16="http://schemas.microsoft.com/office/drawing/2014/main" id="{AD3D4FD4-A8AA-074A-EC12-6F7D154ED7EF}"/>
                </a:ext>
              </a:extLst>
            </p:cNvPr>
            <p:cNvSpPr/>
            <p:nvPr/>
          </p:nvSpPr>
          <p:spPr>
            <a:xfrm>
              <a:off x="17412724"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Các chúa Nguyễn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9" name="8D">
              <a:extLst>
                <a:ext uri="{FF2B5EF4-FFF2-40B4-BE49-F238E27FC236}">
                  <a16:creationId xmlns:a16="http://schemas.microsoft.com/office/drawing/2014/main" id="{51B0FE20-5331-A9B0-C3D4-C55EF2EFFB7B}"/>
                </a:ext>
              </a:extLst>
            </p:cNvPr>
            <p:cNvSpPr/>
            <p:nvPr/>
          </p:nvSpPr>
          <p:spPr>
            <a:xfrm>
              <a:off x="20482496"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Nhà Tây Sơn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0" name="9">
              <a:extLst>
                <a:ext uri="{FF2B5EF4-FFF2-40B4-BE49-F238E27FC236}">
                  <a16:creationId xmlns:a16="http://schemas.microsoft.com/office/drawing/2014/main" id="{8269C6E3-BF54-344C-0BF4-801D6F8E60AD}"/>
                </a:ext>
              </a:extLst>
            </p:cNvPr>
            <p:cNvSpPr/>
            <p:nvPr/>
          </p:nvSpPr>
          <p:spPr>
            <a:xfrm>
              <a:off x="17412724" y="533584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Các vua Hùng đặt quốc hiệu nước ta là gì?</a:t>
              </a:r>
            </a:p>
          </p:txBody>
        </p:sp>
        <p:sp>
          <p:nvSpPr>
            <p:cNvPr id="51" name="9A">
              <a:extLst>
                <a:ext uri="{FF2B5EF4-FFF2-40B4-BE49-F238E27FC236}">
                  <a16:creationId xmlns:a16="http://schemas.microsoft.com/office/drawing/2014/main" id="{E8B694BA-D59F-ABAD-73B5-E2848E2250A8}"/>
                </a:ext>
              </a:extLst>
            </p:cNvPr>
            <p:cNvSpPr/>
            <p:nvPr/>
          </p:nvSpPr>
          <p:spPr>
            <a:xfrm>
              <a:off x="17412724"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Văn Lang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2" name="9B">
              <a:extLst>
                <a:ext uri="{FF2B5EF4-FFF2-40B4-BE49-F238E27FC236}">
                  <a16:creationId xmlns:a16="http://schemas.microsoft.com/office/drawing/2014/main" id="{DB977231-ED18-2D94-F272-3E5560949345}"/>
                </a:ext>
              </a:extLst>
            </p:cNvPr>
            <p:cNvSpPr/>
            <p:nvPr/>
          </p:nvSpPr>
          <p:spPr>
            <a:xfrm>
              <a:off x="20482496"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Âu Lạc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3" name="9C">
              <a:extLst>
                <a:ext uri="{FF2B5EF4-FFF2-40B4-BE49-F238E27FC236}">
                  <a16:creationId xmlns:a16="http://schemas.microsoft.com/office/drawing/2014/main" id="{8800F141-3C41-0C23-9291-8808B53712AF}"/>
                </a:ext>
              </a:extLst>
            </p:cNvPr>
            <p:cNvSpPr/>
            <p:nvPr/>
          </p:nvSpPr>
          <p:spPr>
            <a:xfrm>
              <a:off x="17412724"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4" name="9D">
              <a:extLst>
                <a:ext uri="{FF2B5EF4-FFF2-40B4-BE49-F238E27FC236}">
                  <a16:creationId xmlns:a16="http://schemas.microsoft.com/office/drawing/2014/main" id="{FA24292C-6277-A4B6-8A4A-DE3DEA91A1C4}"/>
                </a:ext>
              </a:extLst>
            </p:cNvPr>
            <p:cNvSpPr/>
            <p:nvPr/>
          </p:nvSpPr>
          <p:spPr>
            <a:xfrm>
              <a:off x="20482496"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Đại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5" name="10">
              <a:extLst>
                <a:ext uri="{FF2B5EF4-FFF2-40B4-BE49-F238E27FC236}">
                  <a16:creationId xmlns:a16="http://schemas.microsoft.com/office/drawing/2014/main" id="{9AB3F07F-1D85-288B-DEDB-34647F16DE0D}"/>
                </a:ext>
              </a:extLst>
            </p:cNvPr>
            <p:cNvSpPr/>
            <p:nvPr/>
          </p:nvSpPr>
          <p:spPr>
            <a:xfrm>
              <a:off x="17412724" y="8084282"/>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An Dương Vương đặt quốc hiệu nước ta là gì?</a:t>
              </a:r>
            </a:p>
          </p:txBody>
        </p:sp>
        <p:sp>
          <p:nvSpPr>
            <p:cNvPr id="56" name="10A">
              <a:extLst>
                <a:ext uri="{FF2B5EF4-FFF2-40B4-BE49-F238E27FC236}">
                  <a16:creationId xmlns:a16="http://schemas.microsoft.com/office/drawing/2014/main" id="{A0A3F6D6-374D-75E5-0822-33F19D65A9E5}"/>
                </a:ext>
              </a:extLst>
            </p:cNvPr>
            <p:cNvSpPr/>
            <p:nvPr/>
          </p:nvSpPr>
          <p:spPr>
            <a:xfrm>
              <a:off x="17412724"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Việt</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57" name="10B">
              <a:extLst>
                <a:ext uri="{FF2B5EF4-FFF2-40B4-BE49-F238E27FC236}">
                  <a16:creationId xmlns:a16="http://schemas.microsoft.com/office/drawing/2014/main" id="{E42E0E0A-536B-D139-1355-5570F988C972}"/>
                </a:ext>
              </a:extLst>
            </p:cNvPr>
            <p:cNvSpPr/>
            <p:nvPr/>
          </p:nvSpPr>
          <p:spPr>
            <a:xfrm>
              <a:off x="20482496"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8" name="10C">
              <a:extLst>
                <a:ext uri="{FF2B5EF4-FFF2-40B4-BE49-F238E27FC236}">
                  <a16:creationId xmlns:a16="http://schemas.microsoft.com/office/drawing/2014/main" id="{97B0A2C1-A206-26FD-50A5-ECD4468094C8}"/>
                </a:ext>
              </a:extLst>
            </p:cNvPr>
            <p:cNvSpPr/>
            <p:nvPr/>
          </p:nvSpPr>
          <p:spPr>
            <a:xfrm>
              <a:off x="17412724"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Đại Cồ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9" name="10D">
              <a:extLst>
                <a:ext uri="{FF2B5EF4-FFF2-40B4-BE49-F238E27FC236}">
                  <a16:creationId xmlns:a16="http://schemas.microsoft.com/office/drawing/2014/main" id="{08DAA271-23E4-A08F-51CB-37E09DF40DDA}"/>
                </a:ext>
              </a:extLst>
            </p:cNvPr>
            <p:cNvSpPr/>
            <p:nvPr/>
          </p:nvSpPr>
          <p:spPr>
            <a:xfrm>
              <a:off x="20482496"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Âu</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Lạc</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60" name="18">
              <a:extLst>
                <a:ext uri="{FF2B5EF4-FFF2-40B4-BE49-F238E27FC236}">
                  <a16:creationId xmlns:a16="http://schemas.microsoft.com/office/drawing/2014/main" id="{8158B072-5339-B5B5-E017-462CC64C563F}"/>
                </a:ext>
              </a:extLst>
            </p:cNvPr>
            <p:cNvSpPr/>
            <p:nvPr/>
          </p:nvSpPr>
          <p:spPr>
            <a:xfrm>
              <a:off x="-9846853" y="2823977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18</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1" name="18A">
              <a:extLst>
                <a:ext uri="{FF2B5EF4-FFF2-40B4-BE49-F238E27FC236}">
                  <a16:creationId xmlns:a16="http://schemas.microsoft.com/office/drawing/2014/main" id="{6DFFFFAE-84E8-706A-7475-965A712C981C}"/>
                </a:ext>
              </a:extLst>
            </p:cNvPr>
            <p:cNvSpPr/>
            <p:nvPr/>
          </p:nvSpPr>
          <p:spPr>
            <a:xfrm>
              <a:off x="-9824578"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2" name="18B">
              <a:extLst>
                <a:ext uri="{FF2B5EF4-FFF2-40B4-BE49-F238E27FC236}">
                  <a16:creationId xmlns:a16="http://schemas.microsoft.com/office/drawing/2014/main" id="{AE1E6F3A-553B-206F-D856-A64247D4682D}"/>
                </a:ext>
              </a:extLst>
            </p:cNvPr>
            <p:cNvSpPr/>
            <p:nvPr/>
          </p:nvSpPr>
          <p:spPr>
            <a:xfrm>
              <a:off x="-6754806"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3" name="18C">
              <a:extLst>
                <a:ext uri="{FF2B5EF4-FFF2-40B4-BE49-F238E27FC236}">
                  <a16:creationId xmlns:a16="http://schemas.microsoft.com/office/drawing/2014/main" id="{F9B12DCF-7D03-7C9F-7493-BC4A4AA458EE}"/>
                </a:ext>
              </a:extLst>
            </p:cNvPr>
            <p:cNvSpPr/>
            <p:nvPr/>
          </p:nvSpPr>
          <p:spPr>
            <a:xfrm>
              <a:off x="-9802303"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4" name="18D">
              <a:extLst>
                <a:ext uri="{FF2B5EF4-FFF2-40B4-BE49-F238E27FC236}">
                  <a16:creationId xmlns:a16="http://schemas.microsoft.com/office/drawing/2014/main" id="{DF60764C-5C91-EEF6-42A4-E51AA51A9B84}"/>
                </a:ext>
              </a:extLst>
            </p:cNvPr>
            <p:cNvSpPr/>
            <p:nvPr/>
          </p:nvSpPr>
          <p:spPr>
            <a:xfrm>
              <a:off x="-6754806"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5" name="17">
              <a:extLst>
                <a:ext uri="{FF2B5EF4-FFF2-40B4-BE49-F238E27FC236}">
                  <a16:creationId xmlns:a16="http://schemas.microsoft.com/office/drawing/2014/main" id="{AEA4D087-B1BD-309B-1AFA-A117B12E974B}"/>
                </a:ext>
              </a:extLst>
            </p:cNvPr>
            <p:cNvSpPr/>
            <p:nvPr/>
          </p:nvSpPr>
          <p:spPr>
            <a:xfrm>
              <a:off x="-10014092" y="2564242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17</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6" name="17A">
              <a:extLst>
                <a:ext uri="{FF2B5EF4-FFF2-40B4-BE49-F238E27FC236}">
                  <a16:creationId xmlns:a16="http://schemas.microsoft.com/office/drawing/2014/main" id="{439210D9-840B-ADA5-9E4D-A362831F40A3}"/>
                </a:ext>
              </a:extLst>
            </p:cNvPr>
            <p:cNvSpPr/>
            <p:nvPr/>
          </p:nvSpPr>
          <p:spPr>
            <a:xfrm>
              <a:off x="-9991817"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7" name="17B">
              <a:extLst>
                <a:ext uri="{FF2B5EF4-FFF2-40B4-BE49-F238E27FC236}">
                  <a16:creationId xmlns:a16="http://schemas.microsoft.com/office/drawing/2014/main" id="{69811EB9-B7D1-6316-D0F0-05A046AB7191}"/>
                </a:ext>
              </a:extLst>
            </p:cNvPr>
            <p:cNvSpPr/>
            <p:nvPr/>
          </p:nvSpPr>
          <p:spPr>
            <a:xfrm>
              <a:off x="-6922045"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8" name="17C">
              <a:extLst>
                <a:ext uri="{FF2B5EF4-FFF2-40B4-BE49-F238E27FC236}">
                  <a16:creationId xmlns:a16="http://schemas.microsoft.com/office/drawing/2014/main" id="{7C9AEB19-7BCA-5043-3B34-6C21AFC261B2}"/>
                </a:ext>
              </a:extLst>
            </p:cNvPr>
            <p:cNvSpPr/>
            <p:nvPr/>
          </p:nvSpPr>
          <p:spPr>
            <a:xfrm>
              <a:off x="-9969542"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9" name="17D">
              <a:extLst>
                <a:ext uri="{FF2B5EF4-FFF2-40B4-BE49-F238E27FC236}">
                  <a16:creationId xmlns:a16="http://schemas.microsoft.com/office/drawing/2014/main" id="{FCDA2688-6043-D3DC-6EBA-5E996CBF9A5F}"/>
                </a:ext>
              </a:extLst>
            </p:cNvPr>
            <p:cNvSpPr/>
            <p:nvPr/>
          </p:nvSpPr>
          <p:spPr>
            <a:xfrm>
              <a:off x="-6922045"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0" name="16A">
              <a:extLst>
                <a:ext uri="{FF2B5EF4-FFF2-40B4-BE49-F238E27FC236}">
                  <a16:creationId xmlns:a16="http://schemas.microsoft.com/office/drawing/2014/main" id="{0C6374E1-4F08-1F88-4E13-C3BC327BB7B6}"/>
                </a:ext>
              </a:extLst>
            </p:cNvPr>
            <p:cNvSpPr/>
            <p:nvPr/>
          </p:nvSpPr>
          <p:spPr>
            <a:xfrm>
              <a:off x="-10132828" y="2404475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1" name="16B">
              <a:extLst>
                <a:ext uri="{FF2B5EF4-FFF2-40B4-BE49-F238E27FC236}">
                  <a16:creationId xmlns:a16="http://schemas.microsoft.com/office/drawing/2014/main" id="{9D3363F5-F5E7-42A8-9B39-85547F4352E8}"/>
                </a:ext>
              </a:extLst>
            </p:cNvPr>
            <p:cNvSpPr/>
            <p:nvPr/>
          </p:nvSpPr>
          <p:spPr>
            <a:xfrm>
              <a:off x="-7022522" y="2416368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2" name="16">
              <a:extLst>
                <a:ext uri="{FF2B5EF4-FFF2-40B4-BE49-F238E27FC236}">
                  <a16:creationId xmlns:a16="http://schemas.microsoft.com/office/drawing/2014/main" id="{C0FAB56E-62E6-152B-A257-86386088591A}"/>
                </a:ext>
              </a:extLst>
            </p:cNvPr>
            <p:cNvSpPr/>
            <p:nvPr/>
          </p:nvSpPr>
          <p:spPr>
            <a:xfrm>
              <a:off x="-10155103" y="23115809"/>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16</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3" name="16C">
              <a:extLst>
                <a:ext uri="{FF2B5EF4-FFF2-40B4-BE49-F238E27FC236}">
                  <a16:creationId xmlns:a16="http://schemas.microsoft.com/office/drawing/2014/main" id="{F518725F-B0CA-6B14-1BD7-0E5A0F77E201}"/>
                </a:ext>
              </a:extLst>
            </p:cNvPr>
            <p:cNvSpPr/>
            <p:nvPr/>
          </p:nvSpPr>
          <p:spPr>
            <a:xfrm>
              <a:off x="-10110553"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4" name="16D">
              <a:extLst>
                <a:ext uri="{FF2B5EF4-FFF2-40B4-BE49-F238E27FC236}">
                  <a16:creationId xmlns:a16="http://schemas.microsoft.com/office/drawing/2014/main" id="{EBCBBEE4-4EEC-A10F-9F62-103EC8059ABC}"/>
                </a:ext>
              </a:extLst>
            </p:cNvPr>
            <p:cNvSpPr/>
            <p:nvPr/>
          </p:nvSpPr>
          <p:spPr>
            <a:xfrm>
              <a:off x="-7063056"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5" name="15">
              <a:extLst>
                <a:ext uri="{FF2B5EF4-FFF2-40B4-BE49-F238E27FC236}">
                  <a16:creationId xmlns:a16="http://schemas.microsoft.com/office/drawing/2014/main" id="{379424FD-FAF4-E89D-921D-6FBA59D86BB1}"/>
                </a:ext>
              </a:extLst>
            </p:cNvPr>
            <p:cNvSpPr/>
            <p:nvPr/>
          </p:nvSpPr>
          <p:spPr>
            <a:xfrm>
              <a:off x="-10032414" y="2041462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15</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6" name="15A">
              <a:extLst>
                <a:ext uri="{FF2B5EF4-FFF2-40B4-BE49-F238E27FC236}">
                  <a16:creationId xmlns:a16="http://schemas.microsoft.com/office/drawing/2014/main" id="{36CDBD12-229E-AA96-F846-6FC781964E00}"/>
                </a:ext>
              </a:extLst>
            </p:cNvPr>
            <p:cNvSpPr/>
            <p:nvPr/>
          </p:nvSpPr>
          <p:spPr>
            <a:xfrm>
              <a:off x="-10010139"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7" name="15B">
              <a:extLst>
                <a:ext uri="{FF2B5EF4-FFF2-40B4-BE49-F238E27FC236}">
                  <a16:creationId xmlns:a16="http://schemas.microsoft.com/office/drawing/2014/main" id="{13F9057B-5DF7-21FA-0558-928CAB5878AA}"/>
                </a:ext>
              </a:extLst>
            </p:cNvPr>
            <p:cNvSpPr/>
            <p:nvPr/>
          </p:nvSpPr>
          <p:spPr>
            <a:xfrm>
              <a:off x="-6940367"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8" name="15C">
              <a:extLst>
                <a:ext uri="{FF2B5EF4-FFF2-40B4-BE49-F238E27FC236}">
                  <a16:creationId xmlns:a16="http://schemas.microsoft.com/office/drawing/2014/main" id="{C56DE45B-0756-7E95-F2BA-CDC39A5C31BF}"/>
                </a:ext>
              </a:extLst>
            </p:cNvPr>
            <p:cNvSpPr/>
            <p:nvPr/>
          </p:nvSpPr>
          <p:spPr>
            <a:xfrm>
              <a:off x="-9987864"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9" name="15D">
              <a:extLst>
                <a:ext uri="{FF2B5EF4-FFF2-40B4-BE49-F238E27FC236}">
                  <a16:creationId xmlns:a16="http://schemas.microsoft.com/office/drawing/2014/main" id="{22EE5CDC-8C61-31F7-20F7-5F510095BE48}"/>
                </a:ext>
              </a:extLst>
            </p:cNvPr>
            <p:cNvSpPr/>
            <p:nvPr/>
          </p:nvSpPr>
          <p:spPr>
            <a:xfrm>
              <a:off x="-6940367"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0" name="14">
              <a:extLst>
                <a:ext uri="{FF2B5EF4-FFF2-40B4-BE49-F238E27FC236}">
                  <a16:creationId xmlns:a16="http://schemas.microsoft.com/office/drawing/2014/main" id="{7B5EDA29-3885-54F4-2774-777C3FE7D31D}"/>
                </a:ext>
              </a:extLst>
            </p:cNvPr>
            <p:cNvSpPr/>
            <p:nvPr/>
          </p:nvSpPr>
          <p:spPr>
            <a:xfrm>
              <a:off x="-10199653" y="17817273"/>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14</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1" name="14A">
              <a:extLst>
                <a:ext uri="{FF2B5EF4-FFF2-40B4-BE49-F238E27FC236}">
                  <a16:creationId xmlns:a16="http://schemas.microsoft.com/office/drawing/2014/main" id="{331083E9-DA12-A1D3-69E8-789CF77810A5}"/>
                </a:ext>
              </a:extLst>
            </p:cNvPr>
            <p:cNvSpPr/>
            <p:nvPr/>
          </p:nvSpPr>
          <p:spPr>
            <a:xfrm>
              <a:off x="-10177378"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2" name="14B">
              <a:extLst>
                <a:ext uri="{FF2B5EF4-FFF2-40B4-BE49-F238E27FC236}">
                  <a16:creationId xmlns:a16="http://schemas.microsoft.com/office/drawing/2014/main" id="{E621532A-39C9-1A45-C63F-BAC7BF652281}"/>
                </a:ext>
              </a:extLst>
            </p:cNvPr>
            <p:cNvSpPr/>
            <p:nvPr/>
          </p:nvSpPr>
          <p:spPr>
            <a:xfrm>
              <a:off x="-7107606"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3" name="14C">
              <a:extLst>
                <a:ext uri="{FF2B5EF4-FFF2-40B4-BE49-F238E27FC236}">
                  <a16:creationId xmlns:a16="http://schemas.microsoft.com/office/drawing/2014/main" id="{3AE15369-8B42-EB42-551B-9228F373A44A}"/>
                </a:ext>
              </a:extLst>
            </p:cNvPr>
            <p:cNvSpPr/>
            <p:nvPr/>
          </p:nvSpPr>
          <p:spPr>
            <a:xfrm>
              <a:off x="-10155103"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4" name="14D">
              <a:extLst>
                <a:ext uri="{FF2B5EF4-FFF2-40B4-BE49-F238E27FC236}">
                  <a16:creationId xmlns:a16="http://schemas.microsoft.com/office/drawing/2014/main" id="{4C9AC884-4914-372B-037C-1986CD29F09C}"/>
                </a:ext>
              </a:extLst>
            </p:cNvPr>
            <p:cNvSpPr/>
            <p:nvPr/>
          </p:nvSpPr>
          <p:spPr>
            <a:xfrm>
              <a:off x="-7107606"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5" name="13">
              <a:extLst>
                <a:ext uri="{FF2B5EF4-FFF2-40B4-BE49-F238E27FC236}">
                  <a16:creationId xmlns:a16="http://schemas.microsoft.com/office/drawing/2014/main" id="{4B39D77D-9478-CF8D-E550-0F0B226CE679}"/>
                </a:ext>
              </a:extLst>
            </p:cNvPr>
            <p:cNvSpPr/>
            <p:nvPr/>
          </p:nvSpPr>
          <p:spPr>
            <a:xfrm>
              <a:off x="-10340664" y="1529065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13</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6" name="13A">
              <a:extLst>
                <a:ext uri="{FF2B5EF4-FFF2-40B4-BE49-F238E27FC236}">
                  <a16:creationId xmlns:a16="http://schemas.microsoft.com/office/drawing/2014/main" id="{34A5D03E-99EA-A82E-36EF-500B676728A9}"/>
                </a:ext>
              </a:extLst>
            </p:cNvPr>
            <p:cNvSpPr/>
            <p:nvPr/>
          </p:nvSpPr>
          <p:spPr>
            <a:xfrm>
              <a:off x="-10318389" y="16219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7" name="13B">
              <a:extLst>
                <a:ext uri="{FF2B5EF4-FFF2-40B4-BE49-F238E27FC236}">
                  <a16:creationId xmlns:a16="http://schemas.microsoft.com/office/drawing/2014/main" id="{D7AD0335-4CA8-4207-0874-322474A588BF}"/>
                </a:ext>
              </a:extLst>
            </p:cNvPr>
            <p:cNvSpPr/>
            <p:nvPr/>
          </p:nvSpPr>
          <p:spPr>
            <a:xfrm>
              <a:off x="-7208083" y="1633853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8" name="13C">
              <a:extLst>
                <a:ext uri="{FF2B5EF4-FFF2-40B4-BE49-F238E27FC236}">
                  <a16:creationId xmlns:a16="http://schemas.microsoft.com/office/drawing/2014/main" id="{33986F2E-E4FE-092B-8638-BAD069B6D8D2}"/>
                </a:ext>
              </a:extLst>
            </p:cNvPr>
            <p:cNvSpPr/>
            <p:nvPr/>
          </p:nvSpPr>
          <p:spPr>
            <a:xfrm>
              <a:off x="-10296114"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9" name="13D">
              <a:extLst>
                <a:ext uri="{FF2B5EF4-FFF2-40B4-BE49-F238E27FC236}">
                  <a16:creationId xmlns:a16="http://schemas.microsoft.com/office/drawing/2014/main" id="{BF992390-0EAA-1BC7-CE93-E4EB8D86D5CA}"/>
                </a:ext>
              </a:extLst>
            </p:cNvPr>
            <p:cNvSpPr/>
            <p:nvPr/>
          </p:nvSpPr>
          <p:spPr>
            <a:xfrm>
              <a:off x="-7248617"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0" name="11">
              <a:extLst>
                <a:ext uri="{FF2B5EF4-FFF2-40B4-BE49-F238E27FC236}">
                  <a16:creationId xmlns:a16="http://schemas.microsoft.com/office/drawing/2014/main" id="{F6015222-2E1C-671F-5EA5-6682C690A434}"/>
                </a:ext>
              </a:extLst>
            </p:cNvPr>
            <p:cNvSpPr/>
            <p:nvPr/>
          </p:nvSpPr>
          <p:spPr>
            <a:xfrm>
              <a:off x="-9991817" y="10388667"/>
              <a:ext cx="5772375"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NHÓM ỨNG DỤNG CÔNG NGHỆ THÔNG TIN  VÀO DẠY HỌC VÀ QUẢN LÝ CÓ MẤY ADMIN</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1" name="11A">
              <a:extLst>
                <a:ext uri="{FF2B5EF4-FFF2-40B4-BE49-F238E27FC236}">
                  <a16:creationId xmlns:a16="http://schemas.microsoft.com/office/drawing/2014/main" id="{809C5139-58F5-A2A3-182E-08ED81048690}"/>
                </a:ext>
              </a:extLst>
            </p:cNvPr>
            <p:cNvSpPr/>
            <p:nvPr/>
          </p:nvSpPr>
          <p:spPr>
            <a:xfrm>
              <a:off x="-9991817"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2</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2" name="11B">
              <a:extLst>
                <a:ext uri="{FF2B5EF4-FFF2-40B4-BE49-F238E27FC236}">
                  <a16:creationId xmlns:a16="http://schemas.microsoft.com/office/drawing/2014/main" id="{7D02159C-5333-B4E7-95D3-76AFD1946B40}"/>
                </a:ext>
              </a:extLst>
            </p:cNvPr>
            <p:cNvSpPr/>
            <p:nvPr/>
          </p:nvSpPr>
          <p:spPr>
            <a:xfrm>
              <a:off x="-6922045"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3</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3" name="11C">
              <a:extLst>
                <a:ext uri="{FF2B5EF4-FFF2-40B4-BE49-F238E27FC236}">
                  <a16:creationId xmlns:a16="http://schemas.microsoft.com/office/drawing/2014/main" id="{CD543103-3E76-F30B-BCB6-F68C683C1EA9}"/>
                </a:ext>
              </a:extLst>
            </p:cNvPr>
            <p:cNvSpPr/>
            <p:nvPr/>
          </p:nvSpPr>
          <p:spPr>
            <a:xfrm>
              <a:off x="-9991817"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4</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4" name="11D">
              <a:extLst>
                <a:ext uri="{FF2B5EF4-FFF2-40B4-BE49-F238E27FC236}">
                  <a16:creationId xmlns:a16="http://schemas.microsoft.com/office/drawing/2014/main" id="{A3E50EAE-990C-4562-93BB-0907344E4E0F}"/>
                </a:ext>
              </a:extLst>
            </p:cNvPr>
            <p:cNvSpPr/>
            <p:nvPr/>
          </p:nvSpPr>
          <p:spPr>
            <a:xfrm>
              <a:off x="-6922045"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1</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5" name="12">
              <a:extLst>
                <a:ext uri="{FF2B5EF4-FFF2-40B4-BE49-F238E27FC236}">
                  <a16:creationId xmlns:a16="http://schemas.microsoft.com/office/drawing/2014/main" id="{0CE36B9F-8D70-FDF9-610F-97C14E52D9AA}"/>
                </a:ext>
              </a:extLst>
            </p:cNvPr>
            <p:cNvSpPr/>
            <p:nvPr/>
          </p:nvSpPr>
          <p:spPr>
            <a:xfrm>
              <a:off x="-10155103" y="1286041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12</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6" name="12A">
              <a:extLst>
                <a:ext uri="{FF2B5EF4-FFF2-40B4-BE49-F238E27FC236}">
                  <a16:creationId xmlns:a16="http://schemas.microsoft.com/office/drawing/2014/main" id="{A49F5218-2A6D-F3D2-86BE-F8BBD13986BF}"/>
                </a:ext>
              </a:extLst>
            </p:cNvPr>
            <p:cNvSpPr/>
            <p:nvPr/>
          </p:nvSpPr>
          <p:spPr>
            <a:xfrm>
              <a:off x="-10155103"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7" name="12B">
              <a:extLst>
                <a:ext uri="{FF2B5EF4-FFF2-40B4-BE49-F238E27FC236}">
                  <a16:creationId xmlns:a16="http://schemas.microsoft.com/office/drawing/2014/main" id="{BD77E53A-9A94-875D-531F-B92917C3C3CB}"/>
                </a:ext>
              </a:extLst>
            </p:cNvPr>
            <p:cNvSpPr/>
            <p:nvPr/>
          </p:nvSpPr>
          <p:spPr>
            <a:xfrm>
              <a:off x="-7085331"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8" name="12C">
              <a:extLst>
                <a:ext uri="{FF2B5EF4-FFF2-40B4-BE49-F238E27FC236}">
                  <a16:creationId xmlns:a16="http://schemas.microsoft.com/office/drawing/2014/main" id="{3A0B6BAF-E7D1-E8F0-CE10-1E76F3991772}"/>
                </a:ext>
              </a:extLst>
            </p:cNvPr>
            <p:cNvSpPr/>
            <p:nvPr/>
          </p:nvSpPr>
          <p:spPr>
            <a:xfrm>
              <a:off x="-10155103"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9" name="12D">
              <a:extLst>
                <a:ext uri="{FF2B5EF4-FFF2-40B4-BE49-F238E27FC236}">
                  <a16:creationId xmlns:a16="http://schemas.microsoft.com/office/drawing/2014/main" id="{7A15529F-3157-A4FE-4461-328D87CA25B7}"/>
                </a:ext>
              </a:extLst>
            </p:cNvPr>
            <p:cNvSpPr/>
            <p:nvPr/>
          </p:nvSpPr>
          <p:spPr>
            <a:xfrm>
              <a:off x="-7085331"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0" name="20">
              <a:extLst>
                <a:ext uri="{FF2B5EF4-FFF2-40B4-BE49-F238E27FC236}">
                  <a16:creationId xmlns:a16="http://schemas.microsoft.com/office/drawing/2014/main" id="{607541B7-81F4-4330-E62B-C0386BBD1CCC}"/>
                </a:ext>
              </a:extLst>
            </p:cNvPr>
            <p:cNvSpPr/>
            <p:nvPr/>
          </p:nvSpPr>
          <p:spPr>
            <a:xfrm>
              <a:off x="-3599711" y="2814109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20</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1" name="20A">
              <a:extLst>
                <a:ext uri="{FF2B5EF4-FFF2-40B4-BE49-F238E27FC236}">
                  <a16:creationId xmlns:a16="http://schemas.microsoft.com/office/drawing/2014/main" id="{33FF78FD-AE5B-5B81-193C-079C9E55C951}"/>
                </a:ext>
              </a:extLst>
            </p:cNvPr>
            <p:cNvSpPr/>
            <p:nvPr/>
          </p:nvSpPr>
          <p:spPr>
            <a:xfrm>
              <a:off x="-3577436"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2" name="20B">
              <a:extLst>
                <a:ext uri="{FF2B5EF4-FFF2-40B4-BE49-F238E27FC236}">
                  <a16:creationId xmlns:a16="http://schemas.microsoft.com/office/drawing/2014/main" id="{AF9A4878-EA19-FD16-D995-FEE79F01945D}"/>
                </a:ext>
              </a:extLst>
            </p:cNvPr>
            <p:cNvSpPr/>
            <p:nvPr/>
          </p:nvSpPr>
          <p:spPr>
            <a:xfrm>
              <a:off x="-507664"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3" name="20C">
              <a:extLst>
                <a:ext uri="{FF2B5EF4-FFF2-40B4-BE49-F238E27FC236}">
                  <a16:creationId xmlns:a16="http://schemas.microsoft.com/office/drawing/2014/main" id="{A08EDB6E-1D53-091C-4344-216BE87BFAA6}"/>
                </a:ext>
              </a:extLst>
            </p:cNvPr>
            <p:cNvSpPr/>
            <p:nvPr/>
          </p:nvSpPr>
          <p:spPr>
            <a:xfrm>
              <a:off x="-3555161"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4" name="20D">
              <a:extLst>
                <a:ext uri="{FF2B5EF4-FFF2-40B4-BE49-F238E27FC236}">
                  <a16:creationId xmlns:a16="http://schemas.microsoft.com/office/drawing/2014/main" id="{E526F08F-1ED2-17C6-2FCF-C47889FDFC6F}"/>
                </a:ext>
              </a:extLst>
            </p:cNvPr>
            <p:cNvSpPr/>
            <p:nvPr/>
          </p:nvSpPr>
          <p:spPr>
            <a:xfrm>
              <a:off x="-507664"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5" name="19">
              <a:extLst>
                <a:ext uri="{FF2B5EF4-FFF2-40B4-BE49-F238E27FC236}">
                  <a16:creationId xmlns:a16="http://schemas.microsoft.com/office/drawing/2014/main" id="{569104DB-A421-4E0E-31D1-66A0F2A378C1}"/>
                </a:ext>
              </a:extLst>
            </p:cNvPr>
            <p:cNvSpPr/>
            <p:nvPr/>
          </p:nvSpPr>
          <p:spPr>
            <a:xfrm>
              <a:off x="-3766950" y="2554374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19</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6" name="19A">
              <a:extLst>
                <a:ext uri="{FF2B5EF4-FFF2-40B4-BE49-F238E27FC236}">
                  <a16:creationId xmlns:a16="http://schemas.microsoft.com/office/drawing/2014/main" id="{8509E760-735E-30F5-887D-58075A01C1DB}"/>
                </a:ext>
              </a:extLst>
            </p:cNvPr>
            <p:cNvSpPr/>
            <p:nvPr/>
          </p:nvSpPr>
          <p:spPr>
            <a:xfrm>
              <a:off x="-3744675"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7" name="19B">
              <a:extLst>
                <a:ext uri="{FF2B5EF4-FFF2-40B4-BE49-F238E27FC236}">
                  <a16:creationId xmlns:a16="http://schemas.microsoft.com/office/drawing/2014/main" id="{E21631FD-B8D5-FE16-6D25-91593E499862}"/>
                </a:ext>
              </a:extLst>
            </p:cNvPr>
            <p:cNvSpPr/>
            <p:nvPr/>
          </p:nvSpPr>
          <p:spPr>
            <a:xfrm>
              <a:off x="-674903"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8" name="19C">
              <a:extLst>
                <a:ext uri="{FF2B5EF4-FFF2-40B4-BE49-F238E27FC236}">
                  <a16:creationId xmlns:a16="http://schemas.microsoft.com/office/drawing/2014/main" id="{97041401-90FA-46AA-D1B8-045281B80BB4}"/>
                </a:ext>
              </a:extLst>
            </p:cNvPr>
            <p:cNvSpPr/>
            <p:nvPr/>
          </p:nvSpPr>
          <p:spPr>
            <a:xfrm>
              <a:off x="-3722400"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9" name="19D">
              <a:extLst>
                <a:ext uri="{FF2B5EF4-FFF2-40B4-BE49-F238E27FC236}">
                  <a16:creationId xmlns:a16="http://schemas.microsoft.com/office/drawing/2014/main" id="{D89CF8E0-CBE0-548B-614C-64BC298F33B7}"/>
                </a:ext>
              </a:extLst>
            </p:cNvPr>
            <p:cNvSpPr/>
            <p:nvPr/>
          </p:nvSpPr>
          <p:spPr>
            <a:xfrm>
              <a:off x="-674903"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10" name="Group 109"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811A3AE-DC93-2C29-D088-A302354CFA77}"/>
              </a:ext>
            </a:extLst>
          </p:cNvPr>
          <p:cNvGrpSpPr/>
          <p:nvPr/>
        </p:nvGrpSpPr>
        <p:grpSpPr>
          <a:xfrm>
            <a:off x="-11953483" y="-2928547"/>
            <a:ext cx="37075298" cy="32766863"/>
            <a:chOff x="-11938462" y="-2414013"/>
            <a:chExt cx="37075298" cy="32766863"/>
          </a:xfrm>
        </p:grpSpPr>
        <p:sp>
          <p:nvSpPr>
            <p:cNvPr id="111" name="X1">
              <a:extLst>
                <a:ext uri="{FF2B5EF4-FFF2-40B4-BE49-F238E27FC236}">
                  <a16:creationId xmlns:a16="http://schemas.microsoft.com/office/drawing/2014/main" id="{5E3E4ABA-8A9C-7E84-F70D-8F828997F09D}"/>
                </a:ext>
              </a:extLst>
            </p:cNvPr>
            <p:cNvSpPr/>
            <p:nvPr/>
          </p:nvSpPr>
          <p:spPr>
            <a:xfrm>
              <a:off x="-11795443" y="-241401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2" name="X2">
              <a:extLst>
                <a:ext uri="{FF2B5EF4-FFF2-40B4-BE49-F238E27FC236}">
                  <a16:creationId xmlns:a16="http://schemas.microsoft.com/office/drawing/2014/main" id="{F9E6FFC6-D67E-A2C5-7E00-9A9D6D4ABF44}"/>
                </a:ext>
              </a:extLst>
            </p:cNvPr>
            <p:cNvSpPr/>
            <p:nvPr/>
          </p:nvSpPr>
          <p:spPr>
            <a:xfrm>
              <a:off x="-11795443" y="27399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3" name="X3">
              <a:extLst>
                <a:ext uri="{FF2B5EF4-FFF2-40B4-BE49-F238E27FC236}">
                  <a16:creationId xmlns:a16="http://schemas.microsoft.com/office/drawing/2014/main" id="{55F416FE-3CE3-6DEB-1FB9-672FA92DCE1E}"/>
                </a:ext>
              </a:extLst>
            </p:cNvPr>
            <p:cNvSpPr/>
            <p:nvPr/>
          </p:nvSpPr>
          <p:spPr>
            <a:xfrm>
              <a:off x="-11795443" y="288114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14" name="X4">
              <a:extLst>
                <a:ext uri="{FF2B5EF4-FFF2-40B4-BE49-F238E27FC236}">
                  <a16:creationId xmlns:a16="http://schemas.microsoft.com/office/drawing/2014/main" id="{270588D5-9596-EEC8-ABC1-2086CD65DD91}"/>
                </a:ext>
              </a:extLst>
            </p:cNvPr>
            <p:cNvSpPr/>
            <p:nvPr/>
          </p:nvSpPr>
          <p:spPr>
            <a:xfrm>
              <a:off x="-11795443" y="543529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5" name="X5">
              <a:extLst>
                <a:ext uri="{FF2B5EF4-FFF2-40B4-BE49-F238E27FC236}">
                  <a16:creationId xmlns:a16="http://schemas.microsoft.com/office/drawing/2014/main" id="{ACBBC1BA-D420-8AFE-A464-AAA9ADF2FADB}"/>
                </a:ext>
              </a:extLst>
            </p:cNvPr>
            <p:cNvSpPr/>
            <p:nvPr/>
          </p:nvSpPr>
          <p:spPr>
            <a:xfrm>
              <a:off x="-11795443" y="840042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6" name="X6">
              <a:extLst>
                <a:ext uri="{FF2B5EF4-FFF2-40B4-BE49-F238E27FC236}">
                  <a16:creationId xmlns:a16="http://schemas.microsoft.com/office/drawing/2014/main" id="{DE6B3A9A-1A2F-BFB6-3966-B17D6A8E5153}"/>
                </a:ext>
              </a:extLst>
            </p:cNvPr>
            <p:cNvSpPr/>
            <p:nvPr/>
          </p:nvSpPr>
          <p:spPr>
            <a:xfrm>
              <a:off x="23722591" y="-21944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7" name="X7">
              <a:extLst>
                <a:ext uri="{FF2B5EF4-FFF2-40B4-BE49-F238E27FC236}">
                  <a16:creationId xmlns:a16="http://schemas.microsoft.com/office/drawing/2014/main" id="{B1DCFB05-1A52-1212-540F-D7AB50D8A703}"/>
                </a:ext>
              </a:extLst>
            </p:cNvPr>
            <p:cNvSpPr/>
            <p:nvPr/>
          </p:nvSpPr>
          <p:spPr>
            <a:xfrm>
              <a:off x="23722591" y="49353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8" name="X8">
              <a:extLst>
                <a:ext uri="{FF2B5EF4-FFF2-40B4-BE49-F238E27FC236}">
                  <a16:creationId xmlns:a16="http://schemas.microsoft.com/office/drawing/2014/main" id="{0689FA48-9171-8452-7084-3269103DAE74}"/>
                </a:ext>
              </a:extLst>
            </p:cNvPr>
            <p:cNvSpPr/>
            <p:nvPr/>
          </p:nvSpPr>
          <p:spPr>
            <a:xfrm>
              <a:off x="23722591" y="3100685"/>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9" name="X9">
              <a:extLst>
                <a:ext uri="{FF2B5EF4-FFF2-40B4-BE49-F238E27FC236}">
                  <a16:creationId xmlns:a16="http://schemas.microsoft.com/office/drawing/2014/main" id="{420D467D-0F53-E21D-2B6E-A4C7B253A808}"/>
                </a:ext>
              </a:extLst>
            </p:cNvPr>
            <p:cNvSpPr/>
            <p:nvPr/>
          </p:nvSpPr>
          <p:spPr>
            <a:xfrm>
              <a:off x="23722591" y="565483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0" name="X10">
              <a:extLst>
                <a:ext uri="{FF2B5EF4-FFF2-40B4-BE49-F238E27FC236}">
                  <a16:creationId xmlns:a16="http://schemas.microsoft.com/office/drawing/2014/main" id="{1006439F-A0B7-B013-E8B4-A15E87C7AE18}"/>
                </a:ext>
              </a:extLst>
            </p:cNvPr>
            <p:cNvSpPr/>
            <p:nvPr/>
          </p:nvSpPr>
          <p:spPr>
            <a:xfrm>
              <a:off x="23722591" y="861996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21" name="X11">
              <a:extLst>
                <a:ext uri="{FF2B5EF4-FFF2-40B4-BE49-F238E27FC236}">
                  <a16:creationId xmlns:a16="http://schemas.microsoft.com/office/drawing/2014/main" id="{2FB211C5-B51A-E288-129A-FEE5485C6A20}"/>
                </a:ext>
              </a:extLst>
            </p:cNvPr>
            <p:cNvSpPr/>
            <p:nvPr/>
          </p:nvSpPr>
          <p:spPr>
            <a:xfrm>
              <a:off x="-11795444" y="1061980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2" name="X12">
              <a:extLst>
                <a:ext uri="{FF2B5EF4-FFF2-40B4-BE49-F238E27FC236}">
                  <a16:creationId xmlns:a16="http://schemas.microsoft.com/office/drawing/2014/main" id="{25AF6E88-1DA3-7CEA-DEC9-0C74758096CE}"/>
                </a:ext>
              </a:extLst>
            </p:cNvPr>
            <p:cNvSpPr/>
            <p:nvPr/>
          </p:nvSpPr>
          <p:spPr>
            <a:xfrm>
              <a:off x="-11895920" y="13235868"/>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3" name="X13">
              <a:extLst>
                <a:ext uri="{FF2B5EF4-FFF2-40B4-BE49-F238E27FC236}">
                  <a16:creationId xmlns:a16="http://schemas.microsoft.com/office/drawing/2014/main" id="{A414AE57-D950-4509-CB85-65C3ACA41209}"/>
                </a:ext>
              </a:extLst>
            </p:cNvPr>
            <p:cNvSpPr/>
            <p:nvPr/>
          </p:nvSpPr>
          <p:spPr>
            <a:xfrm>
              <a:off x="-11938462" y="1550374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C</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4" name="X14">
              <a:extLst>
                <a:ext uri="{FF2B5EF4-FFF2-40B4-BE49-F238E27FC236}">
                  <a16:creationId xmlns:a16="http://schemas.microsoft.com/office/drawing/2014/main" id="{3E4E310E-4D67-DAF8-B0F3-C9253E811C25}"/>
                </a:ext>
              </a:extLst>
            </p:cNvPr>
            <p:cNvSpPr/>
            <p:nvPr/>
          </p:nvSpPr>
          <p:spPr>
            <a:xfrm>
              <a:off x="-11895920" y="1811088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5" name="X15">
              <a:extLst>
                <a:ext uri="{FF2B5EF4-FFF2-40B4-BE49-F238E27FC236}">
                  <a16:creationId xmlns:a16="http://schemas.microsoft.com/office/drawing/2014/main" id="{ED9E629C-A8F8-D34B-3709-8B4DE4041B17}"/>
                </a:ext>
              </a:extLst>
            </p:cNvPr>
            <p:cNvSpPr/>
            <p:nvPr/>
          </p:nvSpPr>
          <p:spPr>
            <a:xfrm>
              <a:off x="-11795445" y="2090421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6" name="X16">
              <a:extLst>
                <a:ext uri="{FF2B5EF4-FFF2-40B4-BE49-F238E27FC236}">
                  <a16:creationId xmlns:a16="http://schemas.microsoft.com/office/drawing/2014/main" id="{3A8435F2-2E1E-A601-BF40-B2AE93F0F115}"/>
                </a:ext>
              </a:extLst>
            </p:cNvPr>
            <p:cNvSpPr/>
            <p:nvPr/>
          </p:nvSpPr>
          <p:spPr>
            <a:xfrm>
              <a:off x="-11795446" y="233059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7" name="X17">
              <a:extLst>
                <a:ext uri="{FF2B5EF4-FFF2-40B4-BE49-F238E27FC236}">
                  <a16:creationId xmlns:a16="http://schemas.microsoft.com/office/drawing/2014/main" id="{DE3CD42C-DD46-7F39-3A53-FA805DE2014D}"/>
                </a:ext>
              </a:extLst>
            </p:cNvPr>
            <p:cNvSpPr/>
            <p:nvPr/>
          </p:nvSpPr>
          <p:spPr>
            <a:xfrm>
              <a:off x="-11862507" y="26017880"/>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8" name="X18">
              <a:extLst>
                <a:ext uri="{FF2B5EF4-FFF2-40B4-BE49-F238E27FC236}">
                  <a16:creationId xmlns:a16="http://schemas.microsoft.com/office/drawing/2014/main" id="{009DDB6C-8117-9A81-8D4E-B391B2A8A2B2}"/>
                </a:ext>
              </a:extLst>
            </p:cNvPr>
            <p:cNvSpPr/>
            <p:nvPr/>
          </p:nvSpPr>
          <p:spPr>
            <a:xfrm>
              <a:off x="-11895921" y="29082169"/>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9" name="X19">
              <a:extLst>
                <a:ext uri="{FF2B5EF4-FFF2-40B4-BE49-F238E27FC236}">
                  <a16:creationId xmlns:a16="http://schemas.microsoft.com/office/drawing/2014/main" id="{A05AC057-2CA5-6B30-93AF-69C0BEA1603D}"/>
                </a:ext>
              </a:extLst>
            </p:cNvPr>
            <p:cNvSpPr/>
            <p:nvPr/>
          </p:nvSpPr>
          <p:spPr>
            <a:xfrm>
              <a:off x="2498003" y="2610330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0" name="X20">
              <a:extLst>
                <a:ext uri="{FF2B5EF4-FFF2-40B4-BE49-F238E27FC236}">
                  <a16:creationId xmlns:a16="http://schemas.microsoft.com/office/drawing/2014/main" id="{D2987D17-B923-EC29-6E5D-8418673CEF65}"/>
                </a:ext>
              </a:extLst>
            </p:cNvPr>
            <p:cNvSpPr/>
            <p:nvPr/>
          </p:nvSpPr>
          <p:spPr>
            <a:xfrm>
              <a:off x="2759702" y="2894887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grpSp>
      <p:sp>
        <p:nvSpPr>
          <p:cNvPr id="134" name="Rectangle 133"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04AC608B-C974-95DB-25EE-52C6BCA682C1}"/>
              </a:ext>
            </a:extLst>
          </p:cNvPr>
          <p:cNvSpPr/>
          <p:nvPr/>
        </p:nvSpPr>
        <p:spPr>
          <a:xfrm>
            <a:off x="4389190" y="12415"/>
            <a:ext cx="3062057" cy="707886"/>
          </a:xfrm>
          <a:prstGeom prst="rect">
            <a:avLst/>
          </a:prstGeom>
          <a:noFill/>
        </p:spPr>
        <p:txBody>
          <a:bodyPr wrap="none" lIns="91440" tIns="45720" rIns="91440" bIns="45720">
            <a:spAutoFit/>
          </a:bodyPr>
          <a:lstStyle/>
          <a:p>
            <a:pPr algn="ctr"/>
            <a:r>
              <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VẬN </a:t>
            </a:r>
            <a:r>
              <a:rPr lang="en-US" sz="4000" b="1">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DỤNG </a:t>
            </a:r>
            <a:endPar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3" name="TextBox 2"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53D4A8E6-4AE5-47C0-BB28-B1DDE51BE28F}"/>
              </a:ext>
            </a:extLst>
          </p:cNvPr>
          <p:cNvSpPr txBox="1"/>
          <p:nvPr/>
        </p:nvSpPr>
        <p:spPr>
          <a:xfrm>
            <a:off x="549435" y="1041039"/>
            <a:ext cx="10735056" cy="1384995"/>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rPr>
              <a:t>* Vận dụng: (SGK – 19): </a:t>
            </a:r>
            <a:r>
              <a:rPr lang="en-US" sz="2800">
                <a:solidFill>
                  <a:srgbClr val="FF0000"/>
                </a:solidFill>
                <a:latin typeface="Times New Roman" panose="02020603050405020304" pitchFamily="18" charset="0"/>
                <a:cs typeface="Times New Roman" panose="02020603050405020304" pitchFamily="18" charset="0"/>
              </a:rPr>
              <a:t>Em hãy tìm hiểu các hành vi bị cấm trong Luật công nghệ thông tin số 27/2006/QH11 và Nghị định số 72/2013/NĐ-CP. Hai văn bản này giống và khác nhau nh</a:t>
            </a:r>
            <a:r>
              <a:rPr lang="vi-VN" sz="2800">
                <a:solidFill>
                  <a:srgbClr val="FF0000"/>
                </a:solidFill>
                <a:latin typeface="Times New Roman" panose="02020603050405020304" pitchFamily="18" charset="0"/>
                <a:cs typeface="Times New Roman" panose="02020603050405020304" pitchFamily="18" charset="0"/>
              </a:rPr>
              <a:t>ư</a:t>
            </a:r>
            <a:r>
              <a:rPr lang="en-US" sz="2800">
                <a:solidFill>
                  <a:srgbClr val="FF0000"/>
                </a:solidFill>
                <a:latin typeface="Times New Roman" panose="02020603050405020304" pitchFamily="18" charset="0"/>
                <a:cs typeface="Times New Roman" panose="02020603050405020304" pitchFamily="18" charset="0"/>
              </a:rPr>
              <a:t> thế nào?</a:t>
            </a:r>
          </a:p>
        </p:txBody>
      </p:sp>
      <p:sp>
        <p:nvSpPr>
          <p:cNvPr id="4" name="TextBox 3"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938D21C1-189E-4590-9731-DDD49FE2008A}"/>
              </a:ext>
            </a:extLst>
          </p:cNvPr>
          <p:cNvSpPr txBox="1"/>
          <p:nvPr/>
        </p:nvSpPr>
        <p:spPr>
          <a:xfrm>
            <a:off x="4882894" y="2296645"/>
            <a:ext cx="2068138"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Trả lời: </a:t>
            </a:r>
          </a:p>
        </p:txBody>
      </p:sp>
      <p:sp>
        <p:nvSpPr>
          <p:cNvPr id="7" name="Rectangle 6"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D91B7710-1F08-4326-A02E-E316F906AC95}"/>
              </a:ext>
            </a:extLst>
          </p:cNvPr>
          <p:cNvSpPr/>
          <p:nvPr/>
        </p:nvSpPr>
        <p:spPr>
          <a:xfrm>
            <a:off x="421736" y="2840780"/>
            <a:ext cx="11348528" cy="3262432"/>
          </a:xfrm>
          <a:prstGeom prst="rect">
            <a:avLst/>
          </a:prstGeom>
        </p:spPr>
        <p:txBody>
          <a:bodyPr wrap="square">
            <a:spAutoFit/>
          </a:bodyPr>
          <a:lstStyle/>
          <a:p>
            <a:pPr algn="just">
              <a:spcBef>
                <a:spcPts val="300"/>
              </a:spcBef>
              <a:spcAft>
                <a:spcPts val="300"/>
              </a:spcAft>
            </a:pPr>
            <a:r>
              <a:rPr lang="en-US" sz="2800" b="1" spc="15">
                <a:latin typeface="Times New Roman" panose="02020603050405020304" pitchFamily="18" charset="0"/>
                <a:ea typeface="Times New Roman" panose="02020603050405020304" pitchFamily="18" charset="0"/>
              </a:rPr>
              <a:t>Giống nhau: </a:t>
            </a:r>
            <a:endParaRPr lang="en-US" sz="28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spc="15">
                <a:latin typeface="Times New Roman" panose="02020603050405020304" pitchFamily="18" charset="0"/>
                <a:ea typeface="Times New Roman" panose="02020603050405020304" pitchFamily="18" charset="0"/>
              </a:rPr>
              <a:t>1. Mục đích chung: Cả hai văn bản đều nhằm mục đích quản lý và điều chỉnh việc sử dụng CNTT trong xã hội và kinh tế. </a:t>
            </a:r>
            <a:endParaRPr lang="en-US" sz="28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spc="15">
                <a:latin typeface="Times New Roman" panose="02020603050405020304" pitchFamily="18" charset="0"/>
                <a:ea typeface="Times New Roman" panose="02020603050405020304" pitchFamily="18" charset="0"/>
              </a:rPr>
              <a:t>2. Quy định về hành vi bị cấm: Cả hai văn bản đều chứa các quy định về những hành vi bị cấm trong lĩnh vực CNTT, như vi phạm bí mật thông tin, xâm phạm quyền riêng tư, tấn công vào hệ thống thông tin, phát tán thông tin không đúng sự thật, và vi phạm quy định về bản quyền phần mềm, v.v.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299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down)">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down)">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meProcess_Back"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383AA195-45D2-352D-C423-3F85ACBBB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2403" y="683212"/>
            <a:ext cx="4395629" cy="215130"/>
          </a:xfrm>
          <a:prstGeom prst="rect">
            <a:avLst/>
          </a:prstGeom>
        </p:spPr>
      </p:pic>
      <p:sp>
        <p:nvSpPr>
          <p:cNvPr id="8" name="TimeProcess"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C269B53B-CCD4-4E3B-5AFE-F9DA1503F56F}"/>
              </a:ext>
            </a:extLst>
          </p:cNvPr>
          <p:cNvSpPr/>
          <p:nvPr/>
        </p:nvSpPr>
        <p:spPr>
          <a:xfrm>
            <a:off x="3722403" y="680118"/>
            <a:ext cx="4389120" cy="182880"/>
          </a:xfrm>
          <a:prstGeom prst="roundRect">
            <a:avLst>
              <a:gd name="adj" fmla="val 50000"/>
            </a:avLst>
          </a:prstGeom>
          <a:noFill/>
          <a:ln w="28575" cap="flat" cmpd="sng" algn="ctr">
            <a:solidFill>
              <a:srgbClr val="FFFF00"/>
            </a:solidFill>
            <a:prstDash val="solid"/>
            <a:miter lim="800000"/>
          </a:ln>
          <a:effectLst>
            <a:outerShdw blurRad="152400" sx="103000" sy="103000" algn="ctr" rotWithShape="0">
              <a:prstClr val="black">
                <a:alpha val="5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3.OpenSans-San"/>
              <a:ea typeface="+mn-ea"/>
              <a:cs typeface="+mn-cs"/>
            </a:endParaRPr>
          </a:p>
        </p:txBody>
      </p:sp>
      <p:grpSp>
        <p:nvGrpSpPr>
          <p:cNvPr id="9" name="Group 8"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FD65509-99AB-B428-43F1-3061DC2972FE}"/>
              </a:ext>
            </a:extLst>
          </p:cNvPr>
          <p:cNvGrpSpPr/>
          <p:nvPr/>
        </p:nvGrpSpPr>
        <p:grpSpPr>
          <a:xfrm>
            <a:off x="-10340664" y="-3153468"/>
            <a:ext cx="33566360" cy="33604998"/>
            <a:chOff x="-10340664" y="-3153468"/>
            <a:chExt cx="33566360" cy="33604998"/>
          </a:xfrm>
        </p:grpSpPr>
        <p:sp>
          <p:nvSpPr>
            <p:cNvPr id="10" name="1">
              <a:extLst>
                <a:ext uri="{FF2B5EF4-FFF2-40B4-BE49-F238E27FC236}">
                  <a16:creationId xmlns:a16="http://schemas.microsoft.com/office/drawing/2014/main" id="{89A23117-9645-B366-14F6-A501FB8A1F47}"/>
                </a:ext>
              </a:extLst>
            </p:cNvPr>
            <p:cNvSpPr/>
            <p:nvPr/>
          </p:nvSpPr>
          <p:spPr>
            <a:xfrm>
              <a:off x="-9991817" y="-3153468"/>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Grand Slam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tiên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năm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11" name="1A">
              <a:extLst>
                <a:ext uri="{FF2B5EF4-FFF2-40B4-BE49-F238E27FC236}">
                  <a16:creationId xmlns:a16="http://schemas.microsoft.com/office/drawing/2014/main" id="{F4648063-69EE-9C5B-2522-E374CA0B9734}"/>
                </a:ext>
              </a:extLst>
            </p:cNvPr>
            <p:cNvSpPr/>
            <p:nvPr/>
          </p:nvSpPr>
          <p:spPr>
            <a:xfrm>
              <a:off x="-9991817"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Austrlia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2" name="1B">
              <a:extLst>
                <a:ext uri="{FF2B5EF4-FFF2-40B4-BE49-F238E27FC236}">
                  <a16:creationId xmlns:a16="http://schemas.microsoft.com/office/drawing/2014/main" id="{27F23E3D-263B-1451-1995-D3D4A9273275}"/>
                </a:ext>
              </a:extLst>
            </p:cNvPr>
            <p:cNvSpPr/>
            <p:nvPr/>
          </p:nvSpPr>
          <p:spPr>
            <a:xfrm>
              <a:off x="-6922045"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Wimbledon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 name="1C">
              <a:extLst>
                <a:ext uri="{FF2B5EF4-FFF2-40B4-BE49-F238E27FC236}">
                  <a16:creationId xmlns:a16="http://schemas.microsoft.com/office/drawing/2014/main" id="{D73AF5B5-ADE9-58B7-F8E0-E95C41CB2050}"/>
                </a:ext>
              </a:extLst>
            </p:cNvPr>
            <p:cNvSpPr/>
            <p:nvPr/>
          </p:nvSpPr>
          <p:spPr>
            <a:xfrm>
              <a:off x="-9991817"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Roland Garos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4" name="1D">
              <a:extLst>
                <a:ext uri="{FF2B5EF4-FFF2-40B4-BE49-F238E27FC236}">
                  <a16:creationId xmlns:a16="http://schemas.microsoft.com/office/drawing/2014/main" id="{5B1B452C-C4C6-928F-3268-B4D21B548BF9}"/>
                </a:ext>
              </a:extLst>
            </p:cNvPr>
            <p:cNvSpPr/>
            <p:nvPr/>
          </p:nvSpPr>
          <p:spPr>
            <a:xfrm>
              <a:off x="-6922045"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Mỹ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5" name="2">
              <a:extLst>
                <a:ext uri="{FF2B5EF4-FFF2-40B4-BE49-F238E27FC236}">
                  <a16:creationId xmlns:a16="http://schemas.microsoft.com/office/drawing/2014/main" id="{933448F5-9615-1C68-082E-F3C7BD4853E6}"/>
                </a:ext>
              </a:extLst>
            </p:cNvPr>
            <p:cNvSpPr/>
            <p:nvPr/>
          </p:nvSpPr>
          <p:spPr>
            <a:xfrm>
              <a:off x="-9991817" y="-33225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Cùng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với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T&amp;T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V-League 2010), CLB u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Việt</a:t>
              </a:r>
              <a:r>
                <a:rPr kumimoji="0" lang="en-US" sz="1800" b="1" i="0" u="none" strike="noStrike" kern="0" cap="none" spc="0" normalizeH="0" baseline="0" noProof="0" dirty="0">
                  <a:ln>
                    <a:noFill/>
                  </a:ln>
                  <a:solidFill>
                    <a:prstClr val="white"/>
                  </a:solidFill>
                  <a:effectLst/>
                  <a:uLnTx/>
                  <a:uFillTx/>
                  <a:latin typeface="A3.OpenSans-San"/>
                  <a:ea typeface="+mn-ea"/>
                  <a:cs typeface="+mn-cs"/>
                </a:rPr>
                <a:t> Nam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tham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dự</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Cup 2011?</a:t>
              </a:r>
            </a:p>
          </p:txBody>
        </p:sp>
        <p:sp>
          <p:nvSpPr>
            <p:cNvPr id="16" name="2A">
              <a:extLst>
                <a:ext uri="{FF2B5EF4-FFF2-40B4-BE49-F238E27FC236}">
                  <a16:creationId xmlns:a16="http://schemas.microsoft.com/office/drawing/2014/main" id="{81230A88-0187-30EE-832B-8534410C9F45}"/>
                </a:ext>
              </a:extLst>
            </p:cNvPr>
            <p:cNvSpPr/>
            <p:nvPr/>
          </p:nvSpPr>
          <p:spPr>
            <a:xfrm>
              <a:off x="-9991817"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Hoàng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Anh</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Gia</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Lai</a:t>
              </a:r>
            </a:p>
          </p:txBody>
        </p:sp>
        <p:sp>
          <p:nvSpPr>
            <p:cNvPr id="17" name="2B">
              <a:extLst>
                <a:ext uri="{FF2B5EF4-FFF2-40B4-BE49-F238E27FC236}">
                  <a16:creationId xmlns:a16="http://schemas.microsoft.com/office/drawing/2014/main" id="{C8424980-62DB-B93B-7306-3BF4C2CE501C}"/>
                </a:ext>
              </a:extLst>
            </p:cNvPr>
            <p:cNvSpPr/>
            <p:nvPr/>
          </p:nvSpPr>
          <p:spPr>
            <a:xfrm>
              <a:off x="-6922045"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SHB Đà Nẵng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8" name="2C">
              <a:extLst>
                <a:ext uri="{FF2B5EF4-FFF2-40B4-BE49-F238E27FC236}">
                  <a16:creationId xmlns:a16="http://schemas.microsoft.com/office/drawing/2014/main" id="{D2881D80-8082-713D-214D-86DEF57167AB}"/>
                </a:ext>
              </a:extLst>
            </p:cNvPr>
            <p:cNvSpPr/>
            <p:nvPr/>
          </p:nvSpPr>
          <p:spPr>
            <a:xfrm>
              <a:off x="-9991817"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Lam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Nghệ</a:t>
              </a:r>
              <a:r>
                <a:rPr kumimoji="0" lang="en-US" sz="1800" b="0" i="0" u="none" strike="noStrike" kern="0" cap="none" spc="0" normalizeH="0" baseline="0" noProof="0" dirty="0">
                  <a:ln>
                    <a:noFill/>
                  </a:ln>
                  <a:solidFill>
                    <a:prstClr val="white"/>
                  </a:solidFill>
                  <a:effectLst/>
                  <a:uLnTx/>
                  <a:uFillTx/>
                  <a:latin typeface="A3.OpenSans-San"/>
                  <a:ea typeface="+mn-ea"/>
                  <a:cs typeface="+mn-cs"/>
                </a:rPr>
                <a:t> 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9" name="2D">
              <a:extLst>
                <a:ext uri="{FF2B5EF4-FFF2-40B4-BE49-F238E27FC236}">
                  <a16:creationId xmlns:a16="http://schemas.microsoft.com/office/drawing/2014/main" id="{3510739B-5127-25B9-8F9A-65F2D9B7B2B8}"/>
                </a:ext>
              </a:extLst>
            </p:cNvPr>
            <p:cNvSpPr/>
            <p:nvPr/>
          </p:nvSpPr>
          <p:spPr>
            <a:xfrm>
              <a:off x="-6922045"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Becamex Bình Dương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0" name="3">
              <a:extLst>
                <a:ext uri="{FF2B5EF4-FFF2-40B4-BE49-F238E27FC236}">
                  <a16:creationId xmlns:a16="http://schemas.microsoft.com/office/drawing/2014/main" id="{C0596998-F462-0A82-28F6-4D5B6D7BA4AB}"/>
                </a:ext>
              </a:extLst>
            </p:cNvPr>
            <p:cNvSpPr/>
            <p:nvPr/>
          </p:nvSpPr>
          <p:spPr>
            <a:xfrm>
              <a:off x="-9991817" y="232199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AFC Asian Cup 2011 được tổ chức tại quốc gia nào?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1" name="3A">
              <a:extLst>
                <a:ext uri="{FF2B5EF4-FFF2-40B4-BE49-F238E27FC236}">
                  <a16:creationId xmlns:a16="http://schemas.microsoft.com/office/drawing/2014/main" id="{84769532-E747-8B5B-D87E-EA6D994BBA77}"/>
                </a:ext>
              </a:extLst>
            </p:cNvPr>
            <p:cNvSpPr/>
            <p:nvPr/>
          </p:nvSpPr>
          <p:spPr>
            <a:xfrm>
              <a:off x="-9991817"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3.OpenSans-San"/>
                  <a:ea typeface="+mn-ea"/>
                  <a:cs typeface="+mn-cs"/>
                </a:rPr>
                <a:t>Iraq</a:t>
              </a:r>
            </a:p>
          </p:txBody>
        </p:sp>
        <p:sp>
          <p:nvSpPr>
            <p:cNvPr id="22" name="3B">
              <a:extLst>
                <a:ext uri="{FF2B5EF4-FFF2-40B4-BE49-F238E27FC236}">
                  <a16:creationId xmlns:a16="http://schemas.microsoft.com/office/drawing/2014/main" id="{D5E17F52-5427-CEBA-1717-836C4D6B3A84}"/>
                </a:ext>
              </a:extLst>
            </p:cNvPr>
            <p:cNvSpPr/>
            <p:nvPr/>
          </p:nvSpPr>
          <p:spPr>
            <a:xfrm>
              <a:off x="-6922045"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Hàn</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Quốc</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3" name="3C">
              <a:extLst>
                <a:ext uri="{FF2B5EF4-FFF2-40B4-BE49-F238E27FC236}">
                  <a16:creationId xmlns:a16="http://schemas.microsoft.com/office/drawing/2014/main" id="{77AF5915-111D-D61D-503F-1C8B9FDC08C7}"/>
                </a:ext>
              </a:extLst>
            </p:cNvPr>
            <p:cNvSpPr/>
            <p:nvPr/>
          </p:nvSpPr>
          <p:spPr>
            <a:xfrm>
              <a:off x="-9991817"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Nhật Bản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4" name="3D">
              <a:extLst>
                <a:ext uri="{FF2B5EF4-FFF2-40B4-BE49-F238E27FC236}">
                  <a16:creationId xmlns:a16="http://schemas.microsoft.com/office/drawing/2014/main" id="{5D312F45-87ED-58CE-0040-F486784624CF}"/>
                </a:ext>
              </a:extLst>
            </p:cNvPr>
            <p:cNvSpPr/>
            <p:nvPr/>
          </p:nvSpPr>
          <p:spPr>
            <a:xfrm>
              <a:off x="-6922045"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Qatar</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5" name="4">
              <a:extLst>
                <a:ext uri="{FF2B5EF4-FFF2-40B4-BE49-F238E27FC236}">
                  <a16:creationId xmlns:a16="http://schemas.microsoft.com/office/drawing/2014/main" id="{D136B24F-D73D-F265-0F22-01B340D7C6AE}"/>
                </a:ext>
              </a:extLst>
            </p:cNvPr>
            <p:cNvSpPr/>
            <p:nvPr/>
          </p:nvSpPr>
          <p:spPr>
            <a:xfrm>
              <a:off x="-9991817" y="505826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ngôi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Asian Cup 2011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tổ</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chức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Qatar?</a:t>
              </a:r>
            </a:p>
          </p:txBody>
        </p:sp>
        <p:sp>
          <p:nvSpPr>
            <p:cNvPr id="26" name="4A">
              <a:extLst>
                <a:ext uri="{FF2B5EF4-FFF2-40B4-BE49-F238E27FC236}">
                  <a16:creationId xmlns:a16="http://schemas.microsoft.com/office/drawing/2014/main" id="{C2CA035E-0A24-FE5B-A6E6-F121025B48DD}"/>
                </a:ext>
              </a:extLst>
            </p:cNvPr>
            <p:cNvSpPr/>
            <p:nvPr/>
          </p:nvSpPr>
          <p:spPr>
            <a:xfrm>
              <a:off x="-9991817"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Uzbekistan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7" name="4B">
              <a:extLst>
                <a:ext uri="{FF2B5EF4-FFF2-40B4-BE49-F238E27FC236}">
                  <a16:creationId xmlns:a16="http://schemas.microsoft.com/office/drawing/2014/main" id="{725AFB1F-2BDD-EF94-4B77-047F79403332}"/>
                </a:ext>
              </a:extLst>
            </p:cNvPr>
            <p:cNvSpPr/>
            <p:nvPr/>
          </p:nvSpPr>
          <p:spPr>
            <a:xfrm>
              <a:off x="-6922045"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Nhật</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Bản</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8" name="4C">
              <a:extLst>
                <a:ext uri="{FF2B5EF4-FFF2-40B4-BE49-F238E27FC236}">
                  <a16:creationId xmlns:a16="http://schemas.microsoft.com/office/drawing/2014/main" id="{9C584BEF-33FE-BEA6-CD91-B7DC21F5604C}"/>
                </a:ext>
              </a:extLst>
            </p:cNvPr>
            <p:cNvSpPr/>
            <p:nvPr/>
          </p:nvSpPr>
          <p:spPr>
            <a:xfrm>
              <a:off x="-9991817"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Hàn Quốc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9" name="4D">
              <a:extLst>
                <a:ext uri="{FF2B5EF4-FFF2-40B4-BE49-F238E27FC236}">
                  <a16:creationId xmlns:a16="http://schemas.microsoft.com/office/drawing/2014/main" id="{097C94F8-EF7A-5B9C-7B85-1D3C6C8A00F6}"/>
                </a:ext>
              </a:extLst>
            </p:cNvPr>
            <p:cNvSpPr/>
            <p:nvPr/>
          </p:nvSpPr>
          <p:spPr>
            <a:xfrm>
              <a:off x="-6922045"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Australia</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30" name="5">
              <a:extLst>
                <a:ext uri="{FF2B5EF4-FFF2-40B4-BE49-F238E27FC236}">
                  <a16:creationId xmlns:a16="http://schemas.microsoft.com/office/drawing/2014/main" id="{685DF5C8-255E-C540-CB74-956B55C87C41}"/>
                </a:ext>
              </a:extLst>
            </p:cNvPr>
            <p:cNvSpPr/>
            <p:nvPr/>
          </p:nvSpPr>
          <p:spPr>
            <a:xfrm>
              <a:off x="-9969543" y="7806697"/>
              <a:ext cx="5790697" cy="826217"/>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Ai là nhạc sĩ Việt Nam đầu tiên viết opera với tác phẩm “Cô sao” và sau đó là “Người tạc tượng”?</a:t>
              </a:r>
            </a:p>
          </p:txBody>
        </p:sp>
        <p:sp>
          <p:nvSpPr>
            <p:cNvPr id="31" name="5A">
              <a:extLst>
                <a:ext uri="{FF2B5EF4-FFF2-40B4-BE49-F238E27FC236}">
                  <a16:creationId xmlns:a16="http://schemas.microsoft.com/office/drawing/2014/main" id="{245291C5-8461-3D00-F12A-EDE8C4401C66}"/>
                </a:ext>
              </a:extLst>
            </p:cNvPr>
            <p:cNvSpPr/>
            <p:nvPr/>
          </p:nvSpPr>
          <p:spPr>
            <a:xfrm>
              <a:off x="-9991817"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Đỗ Nhuận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2" name="5B">
              <a:extLst>
                <a:ext uri="{FF2B5EF4-FFF2-40B4-BE49-F238E27FC236}">
                  <a16:creationId xmlns:a16="http://schemas.microsoft.com/office/drawing/2014/main" id="{32785B45-0654-436E-C44A-9D282D3ED0B3}"/>
                </a:ext>
              </a:extLst>
            </p:cNvPr>
            <p:cNvSpPr/>
            <p:nvPr/>
          </p:nvSpPr>
          <p:spPr>
            <a:xfrm>
              <a:off x="-6922045"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Hoàng Vân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3" name="5C">
              <a:extLst>
                <a:ext uri="{FF2B5EF4-FFF2-40B4-BE49-F238E27FC236}">
                  <a16:creationId xmlns:a16="http://schemas.microsoft.com/office/drawing/2014/main" id="{93AE1A5B-F367-BB1A-C774-52F31288693A}"/>
                </a:ext>
              </a:extLst>
            </p:cNvPr>
            <p:cNvSpPr/>
            <p:nvPr/>
          </p:nvSpPr>
          <p:spPr>
            <a:xfrm>
              <a:off x="-9991817"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Trần Hoàn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4" name="5D">
              <a:extLst>
                <a:ext uri="{FF2B5EF4-FFF2-40B4-BE49-F238E27FC236}">
                  <a16:creationId xmlns:a16="http://schemas.microsoft.com/office/drawing/2014/main" id="{38FB113A-728D-7E8F-0C3F-F2CAC0969107}"/>
                </a:ext>
              </a:extLst>
            </p:cNvPr>
            <p:cNvSpPr/>
            <p:nvPr/>
          </p:nvSpPr>
          <p:spPr>
            <a:xfrm>
              <a:off x="-6922045"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Trọng Đài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5" name="6">
              <a:extLst>
                <a:ext uri="{FF2B5EF4-FFF2-40B4-BE49-F238E27FC236}">
                  <a16:creationId xmlns:a16="http://schemas.microsoft.com/office/drawing/2014/main" id="{AC7D5DA0-EED1-B090-CD47-8773A0CC7DF2}"/>
                </a:ext>
              </a:extLst>
            </p:cNvPr>
            <p:cNvSpPr/>
            <p:nvPr/>
          </p:nvSpPr>
          <p:spPr>
            <a:xfrm>
              <a:off x="17412724" y="-2875883"/>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Bến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Thạch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Hãn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nằm</a:t>
              </a:r>
              <a:r>
                <a:rPr kumimoji="0" lang="en-US" sz="1800" b="1" i="0" u="none" strike="noStrike" kern="0" cap="none" spc="0" normalizeH="0" baseline="0" noProof="0" dirty="0">
                  <a:ln>
                    <a:noFill/>
                  </a:ln>
                  <a:solidFill>
                    <a:prstClr val="white"/>
                  </a:solidFill>
                  <a:effectLst/>
                  <a:uLnTx/>
                  <a:uFillTx/>
                  <a:latin typeface="A3.OpenSans-San"/>
                  <a:ea typeface="+mn-ea"/>
                  <a:cs typeface="+mn-cs"/>
                </a:rPr>
                <a:t> ở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tỉnh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36" name="6A">
              <a:extLst>
                <a:ext uri="{FF2B5EF4-FFF2-40B4-BE49-F238E27FC236}">
                  <a16:creationId xmlns:a16="http://schemas.microsoft.com/office/drawing/2014/main" id="{D4B4037D-589D-B191-DB21-9E7724168C9B}"/>
                </a:ext>
              </a:extLst>
            </p:cNvPr>
            <p:cNvSpPr/>
            <p:nvPr/>
          </p:nvSpPr>
          <p:spPr>
            <a:xfrm>
              <a:off x="17412724"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Bình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7" name="6B">
              <a:extLst>
                <a:ext uri="{FF2B5EF4-FFF2-40B4-BE49-F238E27FC236}">
                  <a16:creationId xmlns:a16="http://schemas.microsoft.com/office/drawing/2014/main" id="{8E7DD116-5BFF-7AB6-AAC0-6F97A3D3F7C5}"/>
                </a:ext>
              </a:extLst>
            </p:cNvPr>
            <p:cNvSpPr/>
            <p:nvPr/>
          </p:nvSpPr>
          <p:spPr>
            <a:xfrm>
              <a:off x="20482496"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Ninh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8" name="6C">
              <a:extLst>
                <a:ext uri="{FF2B5EF4-FFF2-40B4-BE49-F238E27FC236}">
                  <a16:creationId xmlns:a16="http://schemas.microsoft.com/office/drawing/2014/main" id="{B04ACE93-7DB6-616C-2189-C674F3310AE6}"/>
                </a:ext>
              </a:extLst>
            </p:cNvPr>
            <p:cNvSpPr/>
            <p:nvPr/>
          </p:nvSpPr>
          <p:spPr>
            <a:xfrm>
              <a:off x="17412724"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Trị</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9" name="6D">
              <a:extLst>
                <a:ext uri="{FF2B5EF4-FFF2-40B4-BE49-F238E27FC236}">
                  <a16:creationId xmlns:a16="http://schemas.microsoft.com/office/drawing/2014/main" id="{4F74E290-0228-9E54-5CE5-A4CF43A7BC05}"/>
                </a:ext>
              </a:extLst>
            </p:cNvPr>
            <p:cNvSpPr/>
            <p:nvPr/>
          </p:nvSpPr>
          <p:spPr>
            <a:xfrm>
              <a:off x="20482496"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Ngãi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0" name="7">
              <a:extLst>
                <a:ext uri="{FF2B5EF4-FFF2-40B4-BE49-F238E27FC236}">
                  <a16:creationId xmlns:a16="http://schemas.microsoft.com/office/drawing/2014/main" id="{B0F5D542-5AA5-FC9E-4D11-468A089AEE3D}"/>
                </a:ext>
              </a:extLst>
            </p:cNvPr>
            <p:cNvSpPr/>
            <p:nvPr/>
          </p:nvSpPr>
          <p:spPr>
            <a:xfrm>
              <a:off x="17412724" y="-5467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các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cây</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sau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xoay</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41" name="7A">
              <a:extLst>
                <a:ext uri="{FF2B5EF4-FFF2-40B4-BE49-F238E27FC236}">
                  <a16:creationId xmlns:a16="http://schemas.microsoft.com/office/drawing/2014/main" id="{97A10B82-F2B0-CF41-4AB3-0417E2FB57B9}"/>
                </a:ext>
              </a:extLst>
            </p:cNvPr>
            <p:cNvSpPr/>
            <p:nvPr/>
          </p:nvSpPr>
          <p:spPr>
            <a:xfrm>
              <a:off x="17412724"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Thanh Trì</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2" name="7B">
              <a:extLst>
                <a:ext uri="{FF2B5EF4-FFF2-40B4-BE49-F238E27FC236}">
                  <a16:creationId xmlns:a16="http://schemas.microsoft.com/office/drawing/2014/main" id="{FF4E118B-10B8-66F8-487B-DD45EB751450}"/>
                </a:ext>
              </a:extLst>
            </p:cNvPr>
            <p:cNvSpPr/>
            <p:nvPr/>
          </p:nvSpPr>
          <p:spPr>
            <a:xfrm>
              <a:off x="20482496"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Thị Nại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3" name="7C">
              <a:extLst>
                <a:ext uri="{FF2B5EF4-FFF2-40B4-BE49-F238E27FC236}">
                  <a16:creationId xmlns:a16="http://schemas.microsoft.com/office/drawing/2014/main" id="{E936BD32-9233-0B78-B9F7-23B8DFD3E29A}"/>
                </a:ext>
              </a:extLst>
            </p:cNvPr>
            <p:cNvSpPr/>
            <p:nvPr/>
          </p:nvSpPr>
          <p:spPr>
            <a:xfrm>
              <a:off x="17412724"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Sông Hàn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4" name="7D">
              <a:extLst>
                <a:ext uri="{FF2B5EF4-FFF2-40B4-BE49-F238E27FC236}">
                  <a16:creationId xmlns:a16="http://schemas.microsoft.com/office/drawing/2014/main" id="{E8FBCAA9-1E79-894D-3950-A4DA12C6E5C7}"/>
                </a:ext>
              </a:extLst>
            </p:cNvPr>
            <p:cNvSpPr/>
            <p:nvPr/>
          </p:nvSpPr>
          <p:spPr>
            <a:xfrm>
              <a:off x="20482496"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 Cầu Cần Thơ</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5" name="8">
              <a:extLst>
                <a:ext uri="{FF2B5EF4-FFF2-40B4-BE49-F238E27FC236}">
                  <a16:creationId xmlns:a16="http://schemas.microsoft.com/office/drawing/2014/main" id="{F522ACAA-DFBF-B3AE-9346-13D6617E2CEC}"/>
                </a:ext>
              </a:extLst>
            </p:cNvPr>
            <p:cNvSpPr/>
            <p:nvPr/>
          </p:nvSpPr>
          <p:spPr>
            <a:xfrm>
              <a:off x="17412724" y="259958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quốc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hiệu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triều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46" name="8A">
              <a:extLst>
                <a:ext uri="{FF2B5EF4-FFF2-40B4-BE49-F238E27FC236}">
                  <a16:creationId xmlns:a16="http://schemas.microsoft.com/office/drawing/2014/main" id="{E8C22E66-6A54-4F01-C22A-0896B8C996B5}"/>
                </a:ext>
              </a:extLst>
            </p:cNvPr>
            <p:cNvSpPr/>
            <p:nvPr/>
          </p:nvSpPr>
          <p:spPr>
            <a:xfrm>
              <a:off x="17412724"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Ngô</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7" name="8B">
              <a:extLst>
                <a:ext uri="{FF2B5EF4-FFF2-40B4-BE49-F238E27FC236}">
                  <a16:creationId xmlns:a16="http://schemas.microsoft.com/office/drawing/2014/main" id="{8FB02E4B-548B-3BF5-AE87-F308DB2E4DDE}"/>
                </a:ext>
              </a:extLst>
            </p:cNvPr>
            <p:cNvSpPr/>
            <p:nvPr/>
          </p:nvSpPr>
          <p:spPr>
            <a:xfrm>
              <a:off x="20482496"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Hồ</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8" name="8C">
              <a:extLst>
                <a:ext uri="{FF2B5EF4-FFF2-40B4-BE49-F238E27FC236}">
                  <a16:creationId xmlns:a16="http://schemas.microsoft.com/office/drawing/2014/main" id="{AD3D4FD4-A8AA-074A-EC12-6F7D154ED7EF}"/>
                </a:ext>
              </a:extLst>
            </p:cNvPr>
            <p:cNvSpPr/>
            <p:nvPr/>
          </p:nvSpPr>
          <p:spPr>
            <a:xfrm>
              <a:off x="17412724"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Các chúa Nguyễn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9" name="8D">
              <a:extLst>
                <a:ext uri="{FF2B5EF4-FFF2-40B4-BE49-F238E27FC236}">
                  <a16:creationId xmlns:a16="http://schemas.microsoft.com/office/drawing/2014/main" id="{51B0FE20-5331-A9B0-C3D4-C55EF2EFFB7B}"/>
                </a:ext>
              </a:extLst>
            </p:cNvPr>
            <p:cNvSpPr/>
            <p:nvPr/>
          </p:nvSpPr>
          <p:spPr>
            <a:xfrm>
              <a:off x="20482496"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Nhà Tây Sơn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0" name="9">
              <a:extLst>
                <a:ext uri="{FF2B5EF4-FFF2-40B4-BE49-F238E27FC236}">
                  <a16:creationId xmlns:a16="http://schemas.microsoft.com/office/drawing/2014/main" id="{8269C6E3-BF54-344C-0BF4-801D6F8E60AD}"/>
                </a:ext>
              </a:extLst>
            </p:cNvPr>
            <p:cNvSpPr/>
            <p:nvPr/>
          </p:nvSpPr>
          <p:spPr>
            <a:xfrm>
              <a:off x="17412724" y="533584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Các vua Hùng đặt quốc hiệu nước ta là gì?</a:t>
              </a:r>
            </a:p>
          </p:txBody>
        </p:sp>
        <p:sp>
          <p:nvSpPr>
            <p:cNvPr id="51" name="9A">
              <a:extLst>
                <a:ext uri="{FF2B5EF4-FFF2-40B4-BE49-F238E27FC236}">
                  <a16:creationId xmlns:a16="http://schemas.microsoft.com/office/drawing/2014/main" id="{E8B694BA-D59F-ABAD-73B5-E2848E2250A8}"/>
                </a:ext>
              </a:extLst>
            </p:cNvPr>
            <p:cNvSpPr/>
            <p:nvPr/>
          </p:nvSpPr>
          <p:spPr>
            <a:xfrm>
              <a:off x="17412724"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Văn Lang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2" name="9B">
              <a:extLst>
                <a:ext uri="{FF2B5EF4-FFF2-40B4-BE49-F238E27FC236}">
                  <a16:creationId xmlns:a16="http://schemas.microsoft.com/office/drawing/2014/main" id="{DB977231-ED18-2D94-F272-3E5560949345}"/>
                </a:ext>
              </a:extLst>
            </p:cNvPr>
            <p:cNvSpPr/>
            <p:nvPr/>
          </p:nvSpPr>
          <p:spPr>
            <a:xfrm>
              <a:off x="20482496"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Âu Lạc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3" name="9C">
              <a:extLst>
                <a:ext uri="{FF2B5EF4-FFF2-40B4-BE49-F238E27FC236}">
                  <a16:creationId xmlns:a16="http://schemas.microsoft.com/office/drawing/2014/main" id="{8800F141-3C41-0C23-9291-8808B53712AF}"/>
                </a:ext>
              </a:extLst>
            </p:cNvPr>
            <p:cNvSpPr/>
            <p:nvPr/>
          </p:nvSpPr>
          <p:spPr>
            <a:xfrm>
              <a:off x="17412724"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4" name="9D">
              <a:extLst>
                <a:ext uri="{FF2B5EF4-FFF2-40B4-BE49-F238E27FC236}">
                  <a16:creationId xmlns:a16="http://schemas.microsoft.com/office/drawing/2014/main" id="{FA24292C-6277-A4B6-8A4A-DE3DEA91A1C4}"/>
                </a:ext>
              </a:extLst>
            </p:cNvPr>
            <p:cNvSpPr/>
            <p:nvPr/>
          </p:nvSpPr>
          <p:spPr>
            <a:xfrm>
              <a:off x="20482496"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Đại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5" name="10">
              <a:extLst>
                <a:ext uri="{FF2B5EF4-FFF2-40B4-BE49-F238E27FC236}">
                  <a16:creationId xmlns:a16="http://schemas.microsoft.com/office/drawing/2014/main" id="{9AB3F07F-1D85-288B-DEDB-34647F16DE0D}"/>
                </a:ext>
              </a:extLst>
            </p:cNvPr>
            <p:cNvSpPr/>
            <p:nvPr/>
          </p:nvSpPr>
          <p:spPr>
            <a:xfrm>
              <a:off x="17412724" y="8084282"/>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An Dương Vương đặt quốc hiệu nước ta là gì?</a:t>
              </a:r>
            </a:p>
          </p:txBody>
        </p:sp>
        <p:sp>
          <p:nvSpPr>
            <p:cNvPr id="56" name="10A">
              <a:extLst>
                <a:ext uri="{FF2B5EF4-FFF2-40B4-BE49-F238E27FC236}">
                  <a16:creationId xmlns:a16="http://schemas.microsoft.com/office/drawing/2014/main" id="{A0A3F6D6-374D-75E5-0822-33F19D65A9E5}"/>
                </a:ext>
              </a:extLst>
            </p:cNvPr>
            <p:cNvSpPr/>
            <p:nvPr/>
          </p:nvSpPr>
          <p:spPr>
            <a:xfrm>
              <a:off x="17412724"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Việt</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57" name="10B">
              <a:extLst>
                <a:ext uri="{FF2B5EF4-FFF2-40B4-BE49-F238E27FC236}">
                  <a16:creationId xmlns:a16="http://schemas.microsoft.com/office/drawing/2014/main" id="{E42E0E0A-536B-D139-1355-5570F988C972}"/>
                </a:ext>
              </a:extLst>
            </p:cNvPr>
            <p:cNvSpPr/>
            <p:nvPr/>
          </p:nvSpPr>
          <p:spPr>
            <a:xfrm>
              <a:off x="20482496"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8" name="10C">
              <a:extLst>
                <a:ext uri="{FF2B5EF4-FFF2-40B4-BE49-F238E27FC236}">
                  <a16:creationId xmlns:a16="http://schemas.microsoft.com/office/drawing/2014/main" id="{97B0A2C1-A206-26FD-50A5-ECD4468094C8}"/>
                </a:ext>
              </a:extLst>
            </p:cNvPr>
            <p:cNvSpPr/>
            <p:nvPr/>
          </p:nvSpPr>
          <p:spPr>
            <a:xfrm>
              <a:off x="17412724"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Đại Cồ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9" name="10D">
              <a:extLst>
                <a:ext uri="{FF2B5EF4-FFF2-40B4-BE49-F238E27FC236}">
                  <a16:creationId xmlns:a16="http://schemas.microsoft.com/office/drawing/2014/main" id="{08DAA271-23E4-A08F-51CB-37E09DF40DDA}"/>
                </a:ext>
              </a:extLst>
            </p:cNvPr>
            <p:cNvSpPr/>
            <p:nvPr/>
          </p:nvSpPr>
          <p:spPr>
            <a:xfrm>
              <a:off x="20482496"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Âu</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Lạc</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60" name="18">
              <a:extLst>
                <a:ext uri="{FF2B5EF4-FFF2-40B4-BE49-F238E27FC236}">
                  <a16:creationId xmlns:a16="http://schemas.microsoft.com/office/drawing/2014/main" id="{8158B072-5339-B5B5-E017-462CC64C563F}"/>
                </a:ext>
              </a:extLst>
            </p:cNvPr>
            <p:cNvSpPr/>
            <p:nvPr/>
          </p:nvSpPr>
          <p:spPr>
            <a:xfrm>
              <a:off x="-9846853" y="2823977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18</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1" name="18A">
              <a:extLst>
                <a:ext uri="{FF2B5EF4-FFF2-40B4-BE49-F238E27FC236}">
                  <a16:creationId xmlns:a16="http://schemas.microsoft.com/office/drawing/2014/main" id="{6DFFFFAE-84E8-706A-7475-965A712C981C}"/>
                </a:ext>
              </a:extLst>
            </p:cNvPr>
            <p:cNvSpPr/>
            <p:nvPr/>
          </p:nvSpPr>
          <p:spPr>
            <a:xfrm>
              <a:off x="-9824578"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2" name="18B">
              <a:extLst>
                <a:ext uri="{FF2B5EF4-FFF2-40B4-BE49-F238E27FC236}">
                  <a16:creationId xmlns:a16="http://schemas.microsoft.com/office/drawing/2014/main" id="{AE1E6F3A-553B-206F-D856-A64247D4682D}"/>
                </a:ext>
              </a:extLst>
            </p:cNvPr>
            <p:cNvSpPr/>
            <p:nvPr/>
          </p:nvSpPr>
          <p:spPr>
            <a:xfrm>
              <a:off x="-6754806"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3" name="18C">
              <a:extLst>
                <a:ext uri="{FF2B5EF4-FFF2-40B4-BE49-F238E27FC236}">
                  <a16:creationId xmlns:a16="http://schemas.microsoft.com/office/drawing/2014/main" id="{F9B12DCF-7D03-7C9F-7493-BC4A4AA458EE}"/>
                </a:ext>
              </a:extLst>
            </p:cNvPr>
            <p:cNvSpPr/>
            <p:nvPr/>
          </p:nvSpPr>
          <p:spPr>
            <a:xfrm>
              <a:off x="-9802303"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4" name="18D">
              <a:extLst>
                <a:ext uri="{FF2B5EF4-FFF2-40B4-BE49-F238E27FC236}">
                  <a16:creationId xmlns:a16="http://schemas.microsoft.com/office/drawing/2014/main" id="{DF60764C-5C91-EEF6-42A4-E51AA51A9B84}"/>
                </a:ext>
              </a:extLst>
            </p:cNvPr>
            <p:cNvSpPr/>
            <p:nvPr/>
          </p:nvSpPr>
          <p:spPr>
            <a:xfrm>
              <a:off x="-6754806"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5" name="17">
              <a:extLst>
                <a:ext uri="{FF2B5EF4-FFF2-40B4-BE49-F238E27FC236}">
                  <a16:creationId xmlns:a16="http://schemas.microsoft.com/office/drawing/2014/main" id="{AEA4D087-B1BD-309B-1AFA-A117B12E974B}"/>
                </a:ext>
              </a:extLst>
            </p:cNvPr>
            <p:cNvSpPr/>
            <p:nvPr/>
          </p:nvSpPr>
          <p:spPr>
            <a:xfrm>
              <a:off x="-10014092" y="2564242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17</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6" name="17A">
              <a:extLst>
                <a:ext uri="{FF2B5EF4-FFF2-40B4-BE49-F238E27FC236}">
                  <a16:creationId xmlns:a16="http://schemas.microsoft.com/office/drawing/2014/main" id="{439210D9-840B-ADA5-9E4D-A362831F40A3}"/>
                </a:ext>
              </a:extLst>
            </p:cNvPr>
            <p:cNvSpPr/>
            <p:nvPr/>
          </p:nvSpPr>
          <p:spPr>
            <a:xfrm>
              <a:off x="-9991817"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7" name="17B">
              <a:extLst>
                <a:ext uri="{FF2B5EF4-FFF2-40B4-BE49-F238E27FC236}">
                  <a16:creationId xmlns:a16="http://schemas.microsoft.com/office/drawing/2014/main" id="{69811EB9-B7D1-6316-D0F0-05A046AB7191}"/>
                </a:ext>
              </a:extLst>
            </p:cNvPr>
            <p:cNvSpPr/>
            <p:nvPr/>
          </p:nvSpPr>
          <p:spPr>
            <a:xfrm>
              <a:off x="-6922045"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8" name="17C">
              <a:extLst>
                <a:ext uri="{FF2B5EF4-FFF2-40B4-BE49-F238E27FC236}">
                  <a16:creationId xmlns:a16="http://schemas.microsoft.com/office/drawing/2014/main" id="{7C9AEB19-7BCA-5043-3B34-6C21AFC261B2}"/>
                </a:ext>
              </a:extLst>
            </p:cNvPr>
            <p:cNvSpPr/>
            <p:nvPr/>
          </p:nvSpPr>
          <p:spPr>
            <a:xfrm>
              <a:off x="-9969542"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9" name="17D">
              <a:extLst>
                <a:ext uri="{FF2B5EF4-FFF2-40B4-BE49-F238E27FC236}">
                  <a16:creationId xmlns:a16="http://schemas.microsoft.com/office/drawing/2014/main" id="{FCDA2688-6043-D3DC-6EBA-5E996CBF9A5F}"/>
                </a:ext>
              </a:extLst>
            </p:cNvPr>
            <p:cNvSpPr/>
            <p:nvPr/>
          </p:nvSpPr>
          <p:spPr>
            <a:xfrm>
              <a:off x="-6922045"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0" name="16A">
              <a:extLst>
                <a:ext uri="{FF2B5EF4-FFF2-40B4-BE49-F238E27FC236}">
                  <a16:creationId xmlns:a16="http://schemas.microsoft.com/office/drawing/2014/main" id="{0C6374E1-4F08-1F88-4E13-C3BC327BB7B6}"/>
                </a:ext>
              </a:extLst>
            </p:cNvPr>
            <p:cNvSpPr/>
            <p:nvPr/>
          </p:nvSpPr>
          <p:spPr>
            <a:xfrm>
              <a:off x="-10132828" y="2404475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1" name="16B">
              <a:extLst>
                <a:ext uri="{FF2B5EF4-FFF2-40B4-BE49-F238E27FC236}">
                  <a16:creationId xmlns:a16="http://schemas.microsoft.com/office/drawing/2014/main" id="{9D3363F5-F5E7-42A8-9B39-85547F4352E8}"/>
                </a:ext>
              </a:extLst>
            </p:cNvPr>
            <p:cNvSpPr/>
            <p:nvPr/>
          </p:nvSpPr>
          <p:spPr>
            <a:xfrm>
              <a:off x="-7022522" y="2416368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2" name="16">
              <a:extLst>
                <a:ext uri="{FF2B5EF4-FFF2-40B4-BE49-F238E27FC236}">
                  <a16:creationId xmlns:a16="http://schemas.microsoft.com/office/drawing/2014/main" id="{C0FAB56E-62E6-152B-A257-86386088591A}"/>
                </a:ext>
              </a:extLst>
            </p:cNvPr>
            <p:cNvSpPr/>
            <p:nvPr/>
          </p:nvSpPr>
          <p:spPr>
            <a:xfrm>
              <a:off x="-10155103" y="23115809"/>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16</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3" name="16C">
              <a:extLst>
                <a:ext uri="{FF2B5EF4-FFF2-40B4-BE49-F238E27FC236}">
                  <a16:creationId xmlns:a16="http://schemas.microsoft.com/office/drawing/2014/main" id="{F518725F-B0CA-6B14-1BD7-0E5A0F77E201}"/>
                </a:ext>
              </a:extLst>
            </p:cNvPr>
            <p:cNvSpPr/>
            <p:nvPr/>
          </p:nvSpPr>
          <p:spPr>
            <a:xfrm>
              <a:off x="-10110553"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4" name="16D">
              <a:extLst>
                <a:ext uri="{FF2B5EF4-FFF2-40B4-BE49-F238E27FC236}">
                  <a16:creationId xmlns:a16="http://schemas.microsoft.com/office/drawing/2014/main" id="{EBCBBEE4-4EEC-A10F-9F62-103EC8059ABC}"/>
                </a:ext>
              </a:extLst>
            </p:cNvPr>
            <p:cNvSpPr/>
            <p:nvPr/>
          </p:nvSpPr>
          <p:spPr>
            <a:xfrm>
              <a:off x="-7063056"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5" name="15">
              <a:extLst>
                <a:ext uri="{FF2B5EF4-FFF2-40B4-BE49-F238E27FC236}">
                  <a16:creationId xmlns:a16="http://schemas.microsoft.com/office/drawing/2014/main" id="{379424FD-FAF4-E89D-921D-6FBA59D86BB1}"/>
                </a:ext>
              </a:extLst>
            </p:cNvPr>
            <p:cNvSpPr/>
            <p:nvPr/>
          </p:nvSpPr>
          <p:spPr>
            <a:xfrm>
              <a:off x="-10032414" y="2041462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15</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6" name="15A">
              <a:extLst>
                <a:ext uri="{FF2B5EF4-FFF2-40B4-BE49-F238E27FC236}">
                  <a16:creationId xmlns:a16="http://schemas.microsoft.com/office/drawing/2014/main" id="{36CDBD12-229E-AA96-F846-6FC781964E00}"/>
                </a:ext>
              </a:extLst>
            </p:cNvPr>
            <p:cNvSpPr/>
            <p:nvPr/>
          </p:nvSpPr>
          <p:spPr>
            <a:xfrm>
              <a:off x="-10010139"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7" name="15B">
              <a:extLst>
                <a:ext uri="{FF2B5EF4-FFF2-40B4-BE49-F238E27FC236}">
                  <a16:creationId xmlns:a16="http://schemas.microsoft.com/office/drawing/2014/main" id="{13F9057B-5DF7-21FA-0558-928CAB5878AA}"/>
                </a:ext>
              </a:extLst>
            </p:cNvPr>
            <p:cNvSpPr/>
            <p:nvPr/>
          </p:nvSpPr>
          <p:spPr>
            <a:xfrm>
              <a:off x="-6940367"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8" name="15C">
              <a:extLst>
                <a:ext uri="{FF2B5EF4-FFF2-40B4-BE49-F238E27FC236}">
                  <a16:creationId xmlns:a16="http://schemas.microsoft.com/office/drawing/2014/main" id="{C56DE45B-0756-7E95-F2BA-CDC39A5C31BF}"/>
                </a:ext>
              </a:extLst>
            </p:cNvPr>
            <p:cNvSpPr/>
            <p:nvPr/>
          </p:nvSpPr>
          <p:spPr>
            <a:xfrm>
              <a:off x="-9987864"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9" name="15D">
              <a:extLst>
                <a:ext uri="{FF2B5EF4-FFF2-40B4-BE49-F238E27FC236}">
                  <a16:creationId xmlns:a16="http://schemas.microsoft.com/office/drawing/2014/main" id="{22EE5CDC-8C61-31F7-20F7-5F510095BE48}"/>
                </a:ext>
              </a:extLst>
            </p:cNvPr>
            <p:cNvSpPr/>
            <p:nvPr/>
          </p:nvSpPr>
          <p:spPr>
            <a:xfrm>
              <a:off x="-6940367"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0" name="14">
              <a:extLst>
                <a:ext uri="{FF2B5EF4-FFF2-40B4-BE49-F238E27FC236}">
                  <a16:creationId xmlns:a16="http://schemas.microsoft.com/office/drawing/2014/main" id="{7B5EDA29-3885-54F4-2774-777C3FE7D31D}"/>
                </a:ext>
              </a:extLst>
            </p:cNvPr>
            <p:cNvSpPr/>
            <p:nvPr/>
          </p:nvSpPr>
          <p:spPr>
            <a:xfrm>
              <a:off x="-10199653" y="17817273"/>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14</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1" name="14A">
              <a:extLst>
                <a:ext uri="{FF2B5EF4-FFF2-40B4-BE49-F238E27FC236}">
                  <a16:creationId xmlns:a16="http://schemas.microsoft.com/office/drawing/2014/main" id="{331083E9-DA12-A1D3-69E8-789CF77810A5}"/>
                </a:ext>
              </a:extLst>
            </p:cNvPr>
            <p:cNvSpPr/>
            <p:nvPr/>
          </p:nvSpPr>
          <p:spPr>
            <a:xfrm>
              <a:off x="-10177378"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2" name="14B">
              <a:extLst>
                <a:ext uri="{FF2B5EF4-FFF2-40B4-BE49-F238E27FC236}">
                  <a16:creationId xmlns:a16="http://schemas.microsoft.com/office/drawing/2014/main" id="{E621532A-39C9-1A45-C63F-BAC7BF652281}"/>
                </a:ext>
              </a:extLst>
            </p:cNvPr>
            <p:cNvSpPr/>
            <p:nvPr/>
          </p:nvSpPr>
          <p:spPr>
            <a:xfrm>
              <a:off x="-7107606"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3" name="14C">
              <a:extLst>
                <a:ext uri="{FF2B5EF4-FFF2-40B4-BE49-F238E27FC236}">
                  <a16:creationId xmlns:a16="http://schemas.microsoft.com/office/drawing/2014/main" id="{3AE15369-8B42-EB42-551B-9228F373A44A}"/>
                </a:ext>
              </a:extLst>
            </p:cNvPr>
            <p:cNvSpPr/>
            <p:nvPr/>
          </p:nvSpPr>
          <p:spPr>
            <a:xfrm>
              <a:off x="-10155103"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4" name="14D">
              <a:extLst>
                <a:ext uri="{FF2B5EF4-FFF2-40B4-BE49-F238E27FC236}">
                  <a16:creationId xmlns:a16="http://schemas.microsoft.com/office/drawing/2014/main" id="{4C9AC884-4914-372B-037C-1986CD29F09C}"/>
                </a:ext>
              </a:extLst>
            </p:cNvPr>
            <p:cNvSpPr/>
            <p:nvPr/>
          </p:nvSpPr>
          <p:spPr>
            <a:xfrm>
              <a:off x="-7107606"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5" name="13">
              <a:extLst>
                <a:ext uri="{FF2B5EF4-FFF2-40B4-BE49-F238E27FC236}">
                  <a16:creationId xmlns:a16="http://schemas.microsoft.com/office/drawing/2014/main" id="{4B39D77D-9478-CF8D-E550-0F0B226CE679}"/>
                </a:ext>
              </a:extLst>
            </p:cNvPr>
            <p:cNvSpPr/>
            <p:nvPr/>
          </p:nvSpPr>
          <p:spPr>
            <a:xfrm>
              <a:off x="-10340664" y="1529065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13</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6" name="13A">
              <a:extLst>
                <a:ext uri="{FF2B5EF4-FFF2-40B4-BE49-F238E27FC236}">
                  <a16:creationId xmlns:a16="http://schemas.microsoft.com/office/drawing/2014/main" id="{34A5D03E-99EA-A82E-36EF-500B676728A9}"/>
                </a:ext>
              </a:extLst>
            </p:cNvPr>
            <p:cNvSpPr/>
            <p:nvPr/>
          </p:nvSpPr>
          <p:spPr>
            <a:xfrm>
              <a:off x="-10318389" y="16219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7" name="13B">
              <a:extLst>
                <a:ext uri="{FF2B5EF4-FFF2-40B4-BE49-F238E27FC236}">
                  <a16:creationId xmlns:a16="http://schemas.microsoft.com/office/drawing/2014/main" id="{D7AD0335-4CA8-4207-0874-322474A588BF}"/>
                </a:ext>
              </a:extLst>
            </p:cNvPr>
            <p:cNvSpPr/>
            <p:nvPr/>
          </p:nvSpPr>
          <p:spPr>
            <a:xfrm>
              <a:off x="-7208083" y="1633853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8" name="13C">
              <a:extLst>
                <a:ext uri="{FF2B5EF4-FFF2-40B4-BE49-F238E27FC236}">
                  <a16:creationId xmlns:a16="http://schemas.microsoft.com/office/drawing/2014/main" id="{33986F2E-E4FE-092B-8638-BAD069B6D8D2}"/>
                </a:ext>
              </a:extLst>
            </p:cNvPr>
            <p:cNvSpPr/>
            <p:nvPr/>
          </p:nvSpPr>
          <p:spPr>
            <a:xfrm>
              <a:off x="-10296114"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9" name="13D">
              <a:extLst>
                <a:ext uri="{FF2B5EF4-FFF2-40B4-BE49-F238E27FC236}">
                  <a16:creationId xmlns:a16="http://schemas.microsoft.com/office/drawing/2014/main" id="{BF992390-0EAA-1BC7-CE93-E4EB8D86D5CA}"/>
                </a:ext>
              </a:extLst>
            </p:cNvPr>
            <p:cNvSpPr/>
            <p:nvPr/>
          </p:nvSpPr>
          <p:spPr>
            <a:xfrm>
              <a:off x="-7248617"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0" name="11">
              <a:extLst>
                <a:ext uri="{FF2B5EF4-FFF2-40B4-BE49-F238E27FC236}">
                  <a16:creationId xmlns:a16="http://schemas.microsoft.com/office/drawing/2014/main" id="{F6015222-2E1C-671F-5EA5-6682C690A434}"/>
                </a:ext>
              </a:extLst>
            </p:cNvPr>
            <p:cNvSpPr/>
            <p:nvPr/>
          </p:nvSpPr>
          <p:spPr>
            <a:xfrm>
              <a:off x="-9991817" y="10388667"/>
              <a:ext cx="5772375"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NHÓM ỨNG DỤNG CÔNG NGHỆ THÔNG TIN  VÀO DẠY HỌC VÀ QUẢN LÝ CÓ MẤY ADMIN</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1" name="11A">
              <a:extLst>
                <a:ext uri="{FF2B5EF4-FFF2-40B4-BE49-F238E27FC236}">
                  <a16:creationId xmlns:a16="http://schemas.microsoft.com/office/drawing/2014/main" id="{809C5139-58F5-A2A3-182E-08ED81048690}"/>
                </a:ext>
              </a:extLst>
            </p:cNvPr>
            <p:cNvSpPr/>
            <p:nvPr/>
          </p:nvSpPr>
          <p:spPr>
            <a:xfrm>
              <a:off x="-9991817"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2</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2" name="11B">
              <a:extLst>
                <a:ext uri="{FF2B5EF4-FFF2-40B4-BE49-F238E27FC236}">
                  <a16:creationId xmlns:a16="http://schemas.microsoft.com/office/drawing/2014/main" id="{7D02159C-5333-B4E7-95D3-76AFD1946B40}"/>
                </a:ext>
              </a:extLst>
            </p:cNvPr>
            <p:cNvSpPr/>
            <p:nvPr/>
          </p:nvSpPr>
          <p:spPr>
            <a:xfrm>
              <a:off x="-6922045"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3</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3" name="11C">
              <a:extLst>
                <a:ext uri="{FF2B5EF4-FFF2-40B4-BE49-F238E27FC236}">
                  <a16:creationId xmlns:a16="http://schemas.microsoft.com/office/drawing/2014/main" id="{CD543103-3E76-F30B-BCB6-F68C683C1EA9}"/>
                </a:ext>
              </a:extLst>
            </p:cNvPr>
            <p:cNvSpPr/>
            <p:nvPr/>
          </p:nvSpPr>
          <p:spPr>
            <a:xfrm>
              <a:off x="-9991817"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4</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4" name="11D">
              <a:extLst>
                <a:ext uri="{FF2B5EF4-FFF2-40B4-BE49-F238E27FC236}">
                  <a16:creationId xmlns:a16="http://schemas.microsoft.com/office/drawing/2014/main" id="{A3E50EAE-990C-4562-93BB-0907344E4E0F}"/>
                </a:ext>
              </a:extLst>
            </p:cNvPr>
            <p:cNvSpPr/>
            <p:nvPr/>
          </p:nvSpPr>
          <p:spPr>
            <a:xfrm>
              <a:off x="-6922045"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1</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5" name="12">
              <a:extLst>
                <a:ext uri="{FF2B5EF4-FFF2-40B4-BE49-F238E27FC236}">
                  <a16:creationId xmlns:a16="http://schemas.microsoft.com/office/drawing/2014/main" id="{0CE36B9F-8D70-FDF9-610F-97C14E52D9AA}"/>
                </a:ext>
              </a:extLst>
            </p:cNvPr>
            <p:cNvSpPr/>
            <p:nvPr/>
          </p:nvSpPr>
          <p:spPr>
            <a:xfrm>
              <a:off x="-10155103" y="1286041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12</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6" name="12A">
              <a:extLst>
                <a:ext uri="{FF2B5EF4-FFF2-40B4-BE49-F238E27FC236}">
                  <a16:creationId xmlns:a16="http://schemas.microsoft.com/office/drawing/2014/main" id="{A49F5218-2A6D-F3D2-86BE-F8BBD13986BF}"/>
                </a:ext>
              </a:extLst>
            </p:cNvPr>
            <p:cNvSpPr/>
            <p:nvPr/>
          </p:nvSpPr>
          <p:spPr>
            <a:xfrm>
              <a:off x="-10155103"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7" name="12B">
              <a:extLst>
                <a:ext uri="{FF2B5EF4-FFF2-40B4-BE49-F238E27FC236}">
                  <a16:creationId xmlns:a16="http://schemas.microsoft.com/office/drawing/2014/main" id="{BD77E53A-9A94-875D-531F-B92917C3C3CB}"/>
                </a:ext>
              </a:extLst>
            </p:cNvPr>
            <p:cNvSpPr/>
            <p:nvPr/>
          </p:nvSpPr>
          <p:spPr>
            <a:xfrm>
              <a:off x="-7085331"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8" name="12C">
              <a:extLst>
                <a:ext uri="{FF2B5EF4-FFF2-40B4-BE49-F238E27FC236}">
                  <a16:creationId xmlns:a16="http://schemas.microsoft.com/office/drawing/2014/main" id="{3A0B6BAF-E7D1-E8F0-CE10-1E76F3991772}"/>
                </a:ext>
              </a:extLst>
            </p:cNvPr>
            <p:cNvSpPr/>
            <p:nvPr/>
          </p:nvSpPr>
          <p:spPr>
            <a:xfrm>
              <a:off x="-10155103"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9" name="12D">
              <a:extLst>
                <a:ext uri="{FF2B5EF4-FFF2-40B4-BE49-F238E27FC236}">
                  <a16:creationId xmlns:a16="http://schemas.microsoft.com/office/drawing/2014/main" id="{7A15529F-3157-A4FE-4461-328D87CA25B7}"/>
                </a:ext>
              </a:extLst>
            </p:cNvPr>
            <p:cNvSpPr/>
            <p:nvPr/>
          </p:nvSpPr>
          <p:spPr>
            <a:xfrm>
              <a:off x="-7085331"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0" name="20">
              <a:extLst>
                <a:ext uri="{FF2B5EF4-FFF2-40B4-BE49-F238E27FC236}">
                  <a16:creationId xmlns:a16="http://schemas.microsoft.com/office/drawing/2014/main" id="{607541B7-81F4-4330-E62B-C0386BBD1CCC}"/>
                </a:ext>
              </a:extLst>
            </p:cNvPr>
            <p:cNvSpPr/>
            <p:nvPr/>
          </p:nvSpPr>
          <p:spPr>
            <a:xfrm>
              <a:off x="-3599711" y="2814109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20</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1" name="20A">
              <a:extLst>
                <a:ext uri="{FF2B5EF4-FFF2-40B4-BE49-F238E27FC236}">
                  <a16:creationId xmlns:a16="http://schemas.microsoft.com/office/drawing/2014/main" id="{33FF78FD-AE5B-5B81-193C-079C9E55C951}"/>
                </a:ext>
              </a:extLst>
            </p:cNvPr>
            <p:cNvSpPr/>
            <p:nvPr/>
          </p:nvSpPr>
          <p:spPr>
            <a:xfrm>
              <a:off x="-3577436"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2" name="20B">
              <a:extLst>
                <a:ext uri="{FF2B5EF4-FFF2-40B4-BE49-F238E27FC236}">
                  <a16:creationId xmlns:a16="http://schemas.microsoft.com/office/drawing/2014/main" id="{AF9A4878-EA19-FD16-D995-FEE79F01945D}"/>
                </a:ext>
              </a:extLst>
            </p:cNvPr>
            <p:cNvSpPr/>
            <p:nvPr/>
          </p:nvSpPr>
          <p:spPr>
            <a:xfrm>
              <a:off x="-507664"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3" name="20C">
              <a:extLst>
                <a:ext uri="{FF2B5EF4-FFF2-40B4-BE49-F238E27FC236}">
                  <a16:creationId xmlns:a16="http://schemas.microsoft.com/office/drawing/2014/main" id="{A08EDB6E-1D53-091C-4344-216BE87BFAA6}"/>
                </a:ext>
              </a:extLst>
            </p:cNvPr>
            <p:cNvSpPr/>
            <p:nvPr/>
          </p:nvSpPr>
          <p:spPr>
            <a:xfrm>
              <a:off x="-3555161"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4" name="20D">
              <a:extLst>
                <a:ext uri="{FF2B5EF4-FFF2-40B4-BE49-F238E27FC236}">
                  <a16:creationId xmlns:a16="http://schemas.microsoft.com/office/drawing/2014/main" id="{E526F08F-1ED2-17C6-2FCF-C47889FDFC6F}"/>
                </a:ext>
              </a:extLst>
            </p:cNvPr>
            <p:cNvSpPr/>
            <p:nvPr/>
          </p:nvSpPr>
          <p:spPr>
            <a:xfrm>
              <a:off x="-507664"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5" name="19">
              <a:extLst>
                <a:ext uri="{FF2B5EF4-FFF2-40B4-BE49-F238E27FC236}">
                  <a16:creationId xmlns:a16="http://schemas.microsoft.com/office/drawing/2014/main" id="{569104DB-A421-4E0E-31D1-66A0F2A378C1}"/>
                </a:ext>
              </a:extLst>
            </p:cNvPr>
            <p:cNvSpPr/>
            <p:nvPr/>
          </p:nvSpPr>
          <p:spPr>
            <a:xfrm>
              <a:off x="-3766950" y="2554374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19</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6" name="19A">
              <a:extLst>
                <a:ext uri="{FF2B5EF4-FFF2-40B4-BE49-F238E27FC236}">
                  <a16:creationId xmlns:a16="http://schemas.microsoft.com/office/drawing/2014/main" id="{8509E760-735E-30F5-887D-58075A01C1DB}"/>
                </a:ext>
              </a:extLst>
            </p:cNvPr>
            <p:cNvSpPr/>
            <p:nvPr/>
          </p:nvSpPr>
          <p:spPr>
            <a:xfrm>
              <a:off x="-3744675"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7" name="19B">
              <a:extLst>
                <a:ext uri="{FF2B5EF4-FFF2-40B4-BE49-F238E27FC236}">
                  <a16:creationId xmlns:a16="http://schemas.microsoft.com/office/drawing/2014/main" id="{E21631FD-B8D5-FE16-6D25-91593E499862}"/>
                </a:ext>
              </a:extLst>
            </p:cNvPr>
            <p:cNvSpPr/>
            <p:nvPr/>
          </p:nvSpPr>
          <p:spPr>
            <a:xfrm>
              <a:off x="-674903"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8" name="19C">
              <a:extLst>
                <a:ext uri="{FF2B5EF4-FFF2-40B4-BE49-F238E27FC236}">
                  <a16:creationId xmlns:a16="http://schemas.microsoft.com/office/drawing/2014/main" id="{97041401-90FA-46AA-D1B8-045281B80BB4}"/>
                </a:ext>
              </a:extLst>
            </p:cNvPr>
            <p:cNvSpPr/>
            <p:nvPr/>
          </p:nvSpPr>
          <p:spPr>
            <a:xfrm>
              <a:off x="-3722400"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9" name="19D">
              <a:extLst>
                <a:ext uri="{FF2B5EF4-FFF2-40B4-BE49-F238E27FC236}">
                  <a16:creationId xmlns:a16="http://schemas.microsoft.com/office/drawing/2014/main" id="{D89CF8E0-CBE0-548B-614C-64BC298F33B7}"/>
                </a:ext>
              </a:extLst>
            </p:cNvPr>
            <p:cNvSpPr/>
            <p:nvPr/>
          </p:nvSpPr>
          <p:spPr>
            <a:xfrm>
              <a:off x="-674903"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10" name="Group 109"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811A3AE-DC93-2C29-D088-A302354CFA77}"/>
              </a:ext>
            </a:extLst>
          </p:cNvPr>
          <p:cNvGrpSpPr/>
          <p:nvPr/>
        </p:nvGrpSpPr>
        <p:grpSpPr>
          <a:xfrm>
            <a:off x="-11953483" y="-2928547"/>
            <a:ext cx="37075298" cy="32766863"/>
            <a:chOff x="-11938462" y="-2414013"/>
            <a:chExt cx="37075298" cy="32766863"/>
          </a:xfrm>
        </p:grpSpPr>
        <p:sp>
          <p:nvSpPr>
            <p:cNvPr id="111" name="X1">
              <a:extLst>
                <a:ext uri="{FF2B5EF4-FFF2-40B4-BE49-F238E27FC236}">
                  <a16:creationId xmlns:a16="http://schemas.microsoft.com/office/drawing/2014/main" id="{5E3E4ABA-8A9C-7E84-F70D-8F828997F09D}"/>
                </a:ext>
              </a:extLst>
            </p:cNvPr>
            <p:cNvSpPr/>
            <p:nvPr/>
          </p:nvSpPr>
          <p:spPr>
            <a:xfrm>
              <a:off x="-11795443" y="-241401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2" name="X2">
              <a:extLst>
                <a:ext uri="{FF2B5EF4-FFF2-40B4-BE49-F238E27FC236}">
                  <a16:creationId xmlns:a16="http://schemas.microsoft.com/office/drawing/2014/main" id="{F9E6FFC6-D67E-A2C5-7E00-9A9D6D4ABF44}"/>
                </a:ext>
              </a:extLst>
            </p:cNvPr>
            <p:cNvSpPr/>
            <p:nvPr/>
          </p:nvSpPr>
          <p:spPr>
            <a:xfrm>
              <a:off x="-11795443" y="27399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3" name="X3">
              <a:extLst>
                <a:ext uri="{FF2B5EF4-FFF2-40B4-BE49-F238E27FC236}">
                  <a16:creationId xmlns:a16="http://schemas.microsoft.com/office/drawing/2014/main" id="{55F416FE-3CE3-6DEB-1FB9-672FA92DCE1E}"/>
                </a:ext>
              </a:extLst>
            </p:cNvPr>
            <p:cNvSpPr/>
            <p:nvPr/>
          </p:nvSpPr>
          <p:spPr>
            <a:xfrm>
              <a:off x="-11795443" y="288114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14" name="X4">
              <a:extLst>
                <a:ext uri="{FF2B5EF4-FFF2-40B4-BE49-F238E27FC236}">
                  <a16:creationId xmlns:a16="http://schemas.microsoft.com/office/drawing/2014/main" id="{270588D5-9596-EEC8-ABC1-2086CD65DD91}"/>
                </a:ext>
              </a:extLst>
            </p:cNvPr>
            <p:cNvSpPr/>
            <p:nvPr/>
          </p:nvSpPr>
          <p:spPr>
            <a:xfrm>
              <a:off x="-11795443" y="543529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5" name="X5">
              <a:extLst>
                <a:ext uri="{FF2B5EF4-FFF2-40B4-BE49-F238E27FC236}">
                  <a16:creationId xmlns:a16="http://schemas.microsoft.com/office/drawing/2014/main" id="{ACBBC1BA-D420-8AFE-A464-AAA9ADF2FADB}"/>
                </a:ext>
              </a:extLst>
            </p:cNvPr>
            <p:cNvSpPr/>
            <p:nvPr/>
          </p:nvSpPr>
          <p:spPr>
            <a:xfrm>
              <a:off x="-11795443" y="840042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6" name="X6">
              <a:extLst>
                <a:ext uri="{FF2B5EF4-FFF2-40B4-BE49-F238E27FC236}">
                  <a16:creationId xmlns:a16="http://schemas.microsoft.com/office/drawing/2014/main" id="{DE6B3A9A-1A2F-BFB6-3966-B17D6A8E5153}"/>
                </a:ext>
              </a:extLst>
            </p:cNvPr>
            <p:cNvSpPr/>
            <p:nvPr/>
          </p:nvSpPr>
          <p:spPr>
            <a:xfrm>
              <a:off x="23722591" y="-21944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7" name="X7">
              <a:extLst>
                <a:ext uri="{FF2B5EF4-FFF2-40B4-BE49-F238E27FC236}">
                  <a16:creationId xmlns:a16="http://schemas.microsoft.com/office/drawing/2014/main" id="{B1DCFB05-1A52-1212-540F-D7AB50D8A703}"/>
                </a:ext>
              </a:extLst>
            </p:cNvPr>
            <p:cNvSpPr/>
            <p:nvPr/>
          </p:nvSpPr>
          <p:spPr>
            <a:xfrm>
              <a:off x="23722591" y="49353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8" name="X8">
              <a:extLst>
                <a:ext uri="{FF2B5EF4-FFF2-40B4-BE49-F238E27FC236}">
                  <a16:creationId xmlns:a16="http://schemas.microsoft.com/office/drawing/2014/main" id="{0689FA48-9171-8452-7084-3269103DAE74}"/>
                </a:ext>
              </a:extLst>
            </p:cNvPr>
            <p:cNvSpPr/>
            <p:nvPr/>
          </p:nvSpPr>
          <p:spPr>
            <a:xfrm>
              <a:off x="23722591" y="3100685"/>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9" name="X9">
              <a:extLst>
                <a:ext uri="{FF2B5EF4-FFF2-40B4-BE49-F238E27FC236}">
                  <a16:creationId xmlns:a16="http://schemas.microsoft.com/office/drawing/2014/main" id="{420D467D-0F53-E21D-2B6E-A4C7B253A808}"/>
                </a:ext>
              </a:extLst>
            </p:cNvPr>
            <p:cNvSpPr/>
            <p:nvPr/>
          </p:nvSpPr>
          <p:spPr>
            <a:xfrm>
              <a:off x="23722591" y="565483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0" name="X10">
              <a:extLst>
                <a:ext uri="{FF2B5EF4-FFF2-40B4-BE49-F238E27FC236}">
                  <a16:creationId xmlns:a16="http://schemas.microsoft.com/office/drawing/2014/main" id="{1006439F-A0B7-B013-E8B4-A15E87C7AE18}"/>
                </a:ext>
              </a:extLst>
            </p:cNvPr>
            <p:cNvSpPr/>
            <p:nvPr/>
          </p:nvSpPr>
          <p:spPr>
            <a:xfrm>
              <a:off x="23722591" y="861996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21" name="X11">
              <a:extLst>
                <a:ext uri="{FF2B5EF4-FFF2-40B4-BE49-F238E27FC236}">
                  <a16:creationId xmlns:a16="http://schemas.microsoft.com/office/drawing/2014/main" id="{2FB211C5-B51A-E288-129A-FEE5485C6A20}"/>
                </a:ext>
              </a:extLst>
            </p:cNvPr>
            <p:cNvSpPr/>
            <p:nvPr/>
          </p:nvSpPr>
          <p:spPr>
            <a:xfrm>
              <a:off x="-11795444" y="1061980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2" name="X12">
              <a:extLst>
                <a:ext uri="{FF2B5EF4-FFF2-40B4-BE49-F238E27FC236}">
                  <a16:creationId xmlns:a16="http://schemas.microsoft.com/office/drawing/2014/main" id="{25AF6E88-1DA3-7CEA-DEC9-0C74758096CE}"/>
                </a:ext>
              </a:extLst>
            </p:cNvPr>
            <p:cNvSpPr/>
            <p:nvPr/>
          </p:nvSpPr>
          <p:spPr>
            <a:xfrm>
              <a:off x="-11895920" y="13235868"/>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3" name="X13">
              <a:extLst>
                <a:ext uri="{FF2B5EF4-FFF2-40B4-BE49-F238E27FC236}">
                  <a16:creationId xmlns:a16="http://schemas.microsoft.com/office/drawing/2014/main" id="{A414AE57-D950-4509-CB85-65C3ACA41209}"/>
                </a:ext>
              </a:extLst>
            </p:cNvPr>
            <p:cNvSpPr/>
            <p:nvPr/>
          </p:nvSpPr>
          <p:spPr>
            <a:xfrm>
              <a:off x="-11938462" y="1550374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C</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4" name="X14">
              <a:extLst>
                <a:ext uri="{FF2B5EF4-FFF2-40B4-BE49-F238E27FC236}">
                  <a16:creationId xmlns:a16="http://schemas.microsoft.com/office/drawing/2014/main" id="{3E4E310E-4D67-DAF8-B0F3-C9253E811C25}"/>
                </a:ext>
              </a:extLst>
            </p:cNvPr>
            <p:cNvSpPr/>
            <p:nvPr/>
          </p:nvSpPr>
          <p:spPr>
            <a:xfrm>
              <a:off x="-11895920" y="1811088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5" name="X15">
              <a:extLst>
                <a:ext uri="{FF2B5EF4-FFF2-40B4-BE49-F238E27FC236}">
                  <a16:creationId xmlns:a16="http://schemas.microsoft.com/office/drawing/2014/main" id="{ED9E629C-A8F8-D34B-3709-8B4DE4041B17}"/>
                </a:ext>
              </a:extLst>
            </p:cNvPr>
            <p:cNvSpPr/>
            <p:nvPr/>
          </p:nvSpPr>
          <p:spPr>
            <a:xfrm>
              <a:off x="-11795445" y="2090421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6" name="X16">
              <a:extLst>
                <a:ext uri="{FF2B5EF4-FFF2-40B4-BE49-F238E27FC236}">
                  <a16:creationId xmlns:a16="http://schemas.microsoft.com/office/drawing/2014/main" id="{3A8435F2-2E1E-A601-BF40-B2AE93F0F115}"/>
                </a:ext>
              </a:extLst>
            </p:cNvPr>
            <p:cNvSpPr/>
            <p:nvPr/>
          </p:nvSpPr>
          <p:spPr>
            <a:xfrm>
              <a:off x="-11795446" y="233059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7" name="X17">
              <a:extLst>
                <a:ext uri="{FF2B5EF4-FFF2-40B4-BE49-F238E27FC236}">
                  <a16:creationId xmlns:a16="http://schemas.microsoft.com/office/drawing/2014/main" id="{DE3CD42C-DD46-7F39-3A53-FA805DE2014D}"/>
                </a:ext>
              </a:extLst>
            </p:cNvPr>
            <p:cNvSpPr/>
            <p:nvPr/>
          </p:nvSpPr>
          <p:spPr>
            <a:xfrm>
              <a:off x="-11862507" y="26017880"/>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8" name="X18">
              <a:extLst>
                <a:ext uri="{FF2B5EF4-FFF2-40B4-BE49-F238E27FC236}">
                  <a16:creationId xmlns:a16="http://schemas.microsoft.com/office/drawing/2014/main" id="{009DDB6C-8117-9A81-8D4E-B391B2A8A2B2}"/>
                </a:ext>
              </a:extLst>
            </p:cNvPr>
            <p:cNvSpPr/>
            <p:nvPr/>
          </p:nvSpPr>
          <p:spPr>
            <a:xfrm>
              <a:off x="-11895921" y="29082169"/>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9" name="X19">
              <a:extLst>
                <a:ext uri="{FF2B5EF4-FFF2-40B4-BE49-F238E27FC236}">
                  <a16:creationId xmlns:a16="http://schemas.microsoft.com/office/drawing/2014/main" id="{A05AC057-2CA5-6B30-93AF-69C0BEA1603D}"/>
                </a:ext>
              </a:extLst>
            </p:cNvPr>
            <p:cNvSpPr/>
            <p:nvPr/>
          </p:nvSpPr>
          <p:spPr>
            <a:xfrm>
              <a:off x="2498003" y="2610330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0" name="X20">
              <a:extLst>
                <a:ext uri="{FF2B5EF4-FFF2-40B4-BE49-F238E27FC236}">
                  <a16:creationId xmlns:a16="http://schemas.microsoft.com/office/drawing/2014/main" id="{D2987D17-B923-EC29-6E5D-8418673CEF65}"/>
                </a:ext>
              </a:extLst>
            </p:cNvPr>
            <p:cNvSpPr/>
            <p:nvPr/>
          </p:nvSpPr>
          <p:spPr>
            <a:xfrm>
              <a:off x="2759702" y="2894887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grpSp>
      <p:sp>
        <p:nvSpPr>
          <p:cNvPr id="134" name="Rectangle 133"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04AC608B-C974-95DB-25EE-52C6BCA682C1}"/>
              </a:ext>
            </a:extLst>
          </p:cNvPr>
          <p:cNvSpPr/>
          <p:nvPr/>
        </p:nvSpPr>
        <p:spPr>
          <a:xfrm>
            <a:off x="4389190" y="12415"/>
            <a:ext cx="3062057" cy="707886"/>
          </a:xfrm>
          <a:prstGeom prst="rect">
            <a:avLst/>
          </a:prstGeom>
          <a:noFill/>
        </p:spPr>
        <p:txBody>
          <a:bodyPr wrap="none" lIns="91440" tIns="45720" rIns="91440" bIns="45720">
            <a:spAutoFit/>
          </a:bodyPr>
          <a:lstStyle/>
          <a:p>
            <a:pPr algn="ctr"/>
            <a:r>
              <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VẬN </a:t>
            </a:r>
            <a:r>
              <a:rPr lang="en-US" sz="4000" b="1">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DỤNG </a:t>
            </a:r>
            <a:endPar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3" name="TextBox 2"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53D4A8E6-4AE5-47C0-BB28-B1DDE51BE28F}"/>
              </a:ext>
            </a:extLst>
          </p:cNvPr>
          <p:cNvSpPr txBox="1"/>
          <p:nvPr/>
        </p:nvSpPr>
        <p:spPr>
          <a:xfrm>
            <a:off x="549435" y="1041039"/>
            <a:ext cx="10735056"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Vận dụng: (SGK – 19): </a:t>
            </a:r>
            <a:r>
              <a:rPr lang="en-US" sz="2800">
                <a:solidFill>
                  <a:srgbClr val="FF0000"/>
                </a:solidFill>
                <a:latin typeface="Times New Roman" panose="02020603050405020304" pitchFamily="18" charset="0"/>
                <a:cs typeface="Times New Roman" panose="02020603050405020304" pitchFamily="18" charset="0"/>
              </a:rPr>
              <a:t>Em hãy tìm hiểu các hành vi bị cấm trong Luật công nghệ thông tin số 27/2006/QH11 và Nghị định số 72/2013/NĐ-CP. Hai văn bản này giống và khác nhau nh</a:t>
            </a:r>
            <a:r>
              <a:rPr lang="vi-VN" sz="2800">
                <a:solidFill>
                  <a:srgbClr val="FF0000"/>
                </a:solidFill>
                <a:latin typeface="Times New Roman" panose="02020603050405020304" pitchFamily="18" charset="0"/>
                <a:cs typeface="Times New Roman" panose="02020603050405020304" pitchFamily="18" charset="0"/>
              </a:rPr>
              <a:t>ư</a:t>
            </a:r>
            <a:r>
              <a:rPr lang="en-US" sz="2800">
                <a:solidFill>
                  <a:srgbClr val="FF0000"/>
                </a:solidFill>
                <a:latin typeface="Times New Roman" panose="02020603050405020304" pitchFamily="18" charset="0"/>
                <a:cs typeface="Times New Roman" panose="02020603050405020304" pitchFamily="18" charset="0"/>
              </a:rPr>
              <a:t> thế nào?</a:t>
            </a:r>
          </a:p>
        </p:txBody>
      </p:sp>
      <p:sp>
        <p:nvSpPr>
          <p:cNvPr id="4" name="TextBox 3"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938D21C1-189E-4590-9731-DDD49FE2008A}"/>
              </a:ext>
            </a:extLst>
          </p:cNvPr>
          <p:cNvSpPr txBox="1"/>
          <p:nvPr/>
        </p:nvSpPr>
        <p:spPr>
          <a:xfrm>
            <a:off x="4882894" y="2296645"/>
            <a:ext cx="2068138"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Trả lời: </a:t>
            </a:r>
          </a:p>
        </p:txBody>
      </p:sp>
      <p:sp>
        <p:nvSpPr>
          <p:cNvPr id="6" name="Rectangle 5"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8A83BC96-435E-4346-915F-85D5D654C875}"/>
              </a:ext>
            </a:extLst>
          </p:cNvPr>
          <p:cNvSpPr/>
          <p:nvPr/>
        </p:nvSpPr>
        <p:spPr>
          <a:xfrm>
            <a:off x="608583" y="2811632"/>
            <a:ext cx="11348527" cy="3185487"/>
          </a:xfrm>
          <a:prstGeom prst="rect">
            <a:avLst/>
          </a:prstGeom>
        </p:spPr>
        <p:txBody>
          <a:bodyPr wrap="square">
            <a:spAutoFit/>
          </a:bodyPr>
          <a:lstStyle/>
          <a:p>
            <a:pPr algn="just">
              <a:spcBef>
                <a:spcPts val="300"/>
              </a:spcBef>
              <a:spcAft>
                <a:spcPts val="300"/>
              </a:spcAft>
            </a:pPr>
            <a:r>
              <a:rPr lang="en-US" sz="2800" b="1" spc="15">
                <a:latin typeface="Times New Roman" panose="02020603050405020304" pitchFamily="18" charset="0"/>
                <a:ea typeface="Times New Roman" panose="02020603050405020304" pitchFamily="18" charset="0"/>
              </a:rPr>
              <a:t>Khác nhau: </a:t>
            </a:r>
            <a:endParaRPr lang="en-US" sz="28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spc="15">
                <a:latin typeface="Times New Roman" panose="02020603050405020304" pitchFamily="18" charset="0"/>
                <a:ea typeface="Times New Roman" panose="02020603050405020304" pitchFamily="18" charset="0"/>
              </a:rPr>
              <a:t>1. Phạm vi ứng dụng: Luật Công nghệ thông tin (CNTT) số 67/2006/QH11 được ban hành trước Nghị định số 72/2013/NĐ-CP và có phạm vi ứng dụng rộng hơn, áp dụng cho tất cả các tổ chức, cá nhân có liên quan đến việc sử dụng CNTT. Trong khi đó, Nghị định số 72/2013/NĐ-CP hướng đến việc điều chỉnh cụ thể hơn một số vấn đề liên quan đến internet và dịch vụ trực tuyến.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416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meProcess_Back"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383AA195-45D2-352D-C423-3F85ACBBB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2403" y="683212"/>
            <a:ext cx="4395629" cy="215130"/>
          </a:xfrm>
          <a:prstGeom prst="rect">
            <a:avLst/>
          </a:prstGeom>
        </p:spPr>
      </p:pic>
      <p:sp>
        <p:nvSpPr>
          <p:cNvPr id="8" name="TimeProcess"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C269B53B-CCD4-4E3B-5AFE-F9DA1503F56F}"/>
              </a:ext>
            </a:extLst>
          </p:cNvPr>
          <p:cNvSpPr/>
          <p:nvPr/>
        </p:nvSpPr>
        <p:spPr>
          <a:xfrm>
            <a:off x="3722403" y="680118"/>
            <a:ext cx="4389120" cy="182880"/>
          </a:xfrm>
          <a:prstGeom prst="roundRect">
            <a:avLst>
              <a:gd name="adj" fmla="val 50000"/>
            </a:avLst>
          </a:prstGeom>
          <a:noFill/>
          <a:ln w="28575" cap="flat" cmpd="sng" algn="ctr">
            <a:solidFill>
              <a:srgbClr val="FFFF00"/>
            </a:solidFill>
            <a:prstDash val="solid"/>
            <a:miter lim="800000"/>
          </a:ln>
          <a:effectLst>
            <a:outerShdw blurRad="152400" sx="103000" sy="103000" algn="ctr" rotWithShape="0">
              <a:prstClr val="black">
                <a:alpha val="5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3.OpenSans-San"/>
              <a:ea typeface="+mn-ea"/>
              <a:cs typeface="+mn-cs"/>
            </a:endParaRPr>
          </a:p>
        </p:txBody>
      </p:sp>
      <p:grpSp>
        <p:nvGrpSpPr>
          <p:cNvPr id="9" name="Group 8"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FD65509-99AB-B428-43F1-3061DC2972FE}"/>
              </a:ext>
            </a:extLst>
          </p:cNvPr>
          <p:cNvGrpSpPr/>
          <p:nvPr/>
        </p:nvGrpSpPr>
        <p:grpSpPr>
          <a:xfrm>
            <a:off x="-10340664" y="-3153468"/>
            <a:ext cx="33566360" cy="33604998"/>
            <a:chOff x="-10340664" y="-3153468"/>
            <a:chExt cx="33566360" cy="33604998"/>
          </a:xfrm>
        </p:grpSpPr>
        <p:sp>
          <p:nvSpPr>
            <p:cNvPr id="10" name="1">
              <a:extLst>
                <a:ext uri="{FF2B5EF4-FFF2-40B4-BE49-F238E27FC236}">
                  <a16:creationId xmlns:a16="http://schemas.microsoft.com/office/drawing/2014/main" id="{89A23117-9645-B366-14F6-A501FB8A1F47}"/>
                </a:ext>
              </a:extLst>
            </p:cNvPr>
            <p:cNvSpPr/>
            <p:nvPr/>
          </p:nvSpPr>
          <p:spPr>
            <a:xfrm>
              <a:off x="-9991817" y="-3153468"/>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Grand Slam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tiên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năm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11" name="1A">
              <a:extLst>
                <a:ext uri="{FF2B5EF4-FFF2-40B4-BE49-F238E27FC236}">
                  <a16:creationId xmlns:a16="http://schemas.microsoft.com/office/drawing/2014/main" id="{F4648063-69EE-9C5B-2522-E374CA0B9734}"/>
                </a:ext>
              </a:extLst>
            </p:cNvPr>
            <p:cNvSpPr/>
            <p:nvPr/>
          </p:nvSpPr>
          <p:spPr>
            <a:xfrm>
              <a:off x="-9991817"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Austrlia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2" name="1B">
              <a:extLst>
                <a:ext uri="{FF2B5EF4-FFF2-40B4-BE49-F238E27FC236}">
                  <a16:creationId xmlns:a16="http://schemas.microsoft.com/office/drawing/2014/main" id="{27F23E3D-263B-1451-1995-D3D4A9273275}"/>
                </a:ext>
              </a:extLst>
            </p:cNvPr>
            <p:cNvSpPr/>
            <p:nvPr/>
          </p:nvSpPr>
          <p:spPr>
            <a:xfrm>
              <a:off x="-6922045"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Wimbledon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 name="1C">
              <a:extLst>
                <a:ext uri="{FF2B5EF4-FFF2-40B4-BE49-F238E27FC236}">
                  <a16:creationId xmlns:a16="http://schemas.microsoft.com/office/drawing/2014/main" id="{D73AF5B5-ADE9-58B7-F8E0-E95C41CB2050}"/>
                </a:ext>
              </a:extLst>
            </p:cNvPr>
            <p:cNvSpPr/>
            <p:nvPr/>
          </p:nvSpPr>
          <p:spPr>
            <a:xfrm>
              <a:off x="-9991817"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Roland Garos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4" name="1D">
              <a:extLst>
                <a:ext uri="{FF2B5EF4-FFF2-40B4-BE49-F238E27FC236}">
                  <a16:creationId xmlns:a16="http://schemas.microsoft.com/office/drawing/2014/main" id="{5B1B452C-C4C6-928F-3268-B4D21B548BF9}"/>
                </a:ext>
              </a:extLst>
            </p:cNvPr>
            <p:cNvSpPr/>
            <p:nvPr/>
          </p:nvSpPr>
          <p:spPr>
            <a:xfrm>
              <a:off x="-6922045"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Mỹ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5" name="2">
              <a:extLst>
                <a:ext uri="{FF2B5EF4-FFF2-40B4-BE49-F238E27FC236}">
                  <a16:creationId xmlns:a16="http://schemas.microsoft.com/office/drawing/2014/main" id="{933448F5-9615-1C68-082E-F3C7BD4853E6}"/>
                </a:ext>
              </a:extLst>
            </p:cNvPr>
            <p:cNvSpPr/>
            <p:nvPr/>
          </p:nvSpPr>
          <p:spPr>
            <a:xfrm>
              <a:off x="-9991817" y="-33225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Cùng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với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T&amp;T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V-League 2010), CLB u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Việt</a:t>
              </a:r>
              <a:r>
                <a:rPr kumimoji="0" lang="en-US" sz="1800" b="1" i="0" u="none" strike="noStrike" kern="0" cap="none" spc="0" normalizeH="0" baseline="0" noProof="0" dirty="0">
                  <a:ln>
                    <a:noFill/>
                  </a:ln>
                  <a:solidFill>
                    <a:prstClr val="white"/>
                  </a:solidFill>
                  <a:effectLst/>
                  <a:uLnTx/>
                  <a:uFillTx/>
                  <a:latin typeface="A3.OpenSans-San"/>
                  <a:ea typeface="+mn-ea"/>
                  <a:cs typeface="+mn-cs"/>
                </a:rPr>
                <a:t> Nam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tham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dự</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Cup 2011?</a:t>
              </a:r>
            </a:p>
          </p:txBody>
        </p:sp>
        <p:sp>
          <p:nvSpPr>
            <p:cNvPr id="16" name="2A">
              <a:extLst>
                <a:ext uri="{FF2B5EF4-FFF2-40B4-BE49-F238E27FC236}">
                  <a16:creationId xmlns:a16="http://schemas.microsoft.com/office/drawing/2014/main" id="{81230A88-0187-30EE-832B-8534410C9F45}"/>
                </a:ext>
              </a:extLst>
            </p:cNvPr>
            <p:cNvSpPr/>
            <p:nvPr/>
          </p:nvSpPr>
          <p:spPr>
            <a:xfrm>
              <a:off x="-9991817"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Hoàng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Anh</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Gia</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Lai</a:t>
              </a:r>
            </a:p>
          </p:txBody>
        </p:sp>
        <p:sp>
          <p:nvSpPr>
            <p:cNvPr id="17" name="2B">
              <a:extLst>
                <a:ext uri="{FF2B5EF4-FFF2-40B4-BE49-F238E27FC236}">
                  <a16:creationId xmlns:a16="http://schemas.microsoft.com/office/drawing/2014/main" id="{C8424980-62DB-B93B-7306-3BF4C2CE501C}"/>
                </a:ext>
              </a:extLst>
            </p:cNvPr>
            <p:cNvSpPr/>
            <p:nvPr/>
          </p:nvSpPr>
          <p:spPr>
            <a:xfrm>
              <a:off x="-6922045"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SHB Đà Nẵng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8" name="2C">
              <a:extLst>
                <a:ext uri="{FF2B5EF4-FFF2-40B4-BE49-F238E27FC236}">
                  <a16:creationId xmlns:a16="http://schemas.microsoft.com/office/drawing/2014/main" id="{D2881D80-8082-713D-214D-86DEF57167AB}"/>
                </a:ext>
              </a:extLst>
            </p:cNvPr>
            <p:cNvSpPr/>
            <p:nvPr/>
          </p:nvSpPr>
          <p:spPr>
            <a:xfrm>
              <a:off x="-9991817"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Lam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Nghệ</a:t>
              </a:r>
              <a:r>
                <a:rPr kumimoji="0" lang="en-US" sz="1800" b="0" i="0" u="none" strike="noStrike" kern="0" cap="none" spc="0" normalizeH="0" baseline="0" noProof="0" dirty="0">
                  <a:ln>
                    <a:noFill/>
                  </a:ln>
                  <a:solidFill>
                    <a:prstClr val="white"/>
                  </a:solidFill>
                  <a:effectLst/>
                  <a:uLnTx/>
                  <a:uFillTx/>
                  <a:latin typeface="A3.OpenSans-San"/>
                  <a:ea typeface="+mn-ea"/>
                  <a:cs typeface="+mn-cs"/>
                </a:rPr>
                <a:t> 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9" name="2D">
              <a:extLst>
                <a:ext uri="{FF2B5EF4-FFF2-40B4-BE49-F238E27FC236}">
                  <a16:creationId xmlns:a16="http://schemas.microsoft.com/office/drawing/2014/main" id="{3510739B-5127-25B9-8F9A-65F2D9B7B2B8}"/>
                </a:ext>
              </a:extLst>
            </p:cNvPr>
            <p:cNvSpPr/>
            <p:nvPr/>
          </p:nvSpPr>
          <p:spPr>
            <a:xfrm>
              <a:off x="-6922045"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Becamex Bình Dương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0" name="3">
              <a:extLst>
                <a:ext uri="{FF2B5EF4-FFF2-40B4-BE49-F238E27FC236}">
                  <a16:creationId xmlns:a16="http://schemas.microsoft.com/office/drawing/2014/main" id="{C0596998-F462-0A82-28F6-4D5B6D7BA4AB}"/>
                </a:ext>
              </a:extLst>
            </p:cNvPr>
            <p:cNvSpPr/>
            <p:nvPr/>
          </p:nvSpPr>
          <p:spPr>
            <a:xfrm>
              <a:off x="-9991817" y="232199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AFC Asian Cup 2011 được tổ chức tại quốc gia nào?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1" name="3A">
              <a:extLst>
                <a:ext uri="{FF2B5EF4-FFF2-40B4-BE49-F238E27FC236}">
                  <a16:creationId xmlns:a16="http://schemas.microsoft.com/office/drawing/2014/main" id="{84769532-E747-8B5B-D87E-EA6D994BBA77}"/>
                </a:ext>
              </a:extLst>
            </p:cNvPr>
            <p:cNvSpPr/>
            <p:nvPr/>
          </p:nvSpPr>
          <p:spPr>
            <a:xfrm>
              <a:off x="-9991817"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3.OpenSans-San"/>
                  <a:ea typeface="+mn-ea"/>
                  <a:cs typeface="+mn-cs"/>
                </a:rPr>
                <a:t>Iraq</a:t>
              </a:r>
            </a:p>
          </p:txBody>
        </p:sp>
        <p:sp>
          <p:nvSpPr>
            <p:cNvPr id="22" name="3B">
              <a:extLst>
                <a:ext uri="{FF2B5EF4-FFF2-40B4-BE49-F238E27FC236}">
                  <a16:creationId xmlns:a16="http://schemas.microsoft.com/office/drawing/2014/main" id="{D5E17F52-5427-CEBA-1717-836C4D6B3A84}"/>
                </a:ext>
              </a:extLst>
            </p:cNvPr>
            <p:cNvSpPr/>
            <p:nvPr/>
          </p:nvSpPr>
          <p:spPr>
            <a:xfrm>
              <a:off x="-6922045"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Hàn</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Quốc</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3" name="3C">
              <a:extLst>
                <a:ext uri="{FF2B5EF4-FFF2-40B4-BE49-F238E27FC236}">
                  <a16:creationId xmlns:a16="http://schemas.microsoft.com/office/drawing/2014/main" id="{77AF5915-111D-D61D-503F-1C8B9FDC08C7}"/>
                </a:ext>
              </a:extLst>
            </p:cNvPr>
            <p:cNvSpPr/>
            <p:nvPr/>
          </p:nvSpPr>
          <p:spPr>
            <a:xfrm>
              <a:off x="-9991817"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Nhật Bản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4" name="3D">
              <a:extLst>
                <a:ext uri="{FF2B5EF4-FFF2-40B4-BE49-F238E27FC236}">
                  <a16:creationId xmlns:a16="http://schemas.microsoft.com/office/drawing/2014/main" id="{5D312F45-87ED-58CE-0040-F486784624CF}"/>
                </a:ext>
              </a:extLst>
            </p:cNvPr>
            <p:cNvSpPr/>
            <p:nvPr/>
          </p:nvSpPr>
          <p:spPr>
            <a:xfrm>
              <a:off x="-6922045"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Qatar</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5" name="4">
              <a:extLst>
                <a:ext uri="{FF2B5EF4-FFF2-40B4-BE49-F238E27FC236}">
                  <a16:creationId xmlns:a16="http://schemas.microsoft.com/office/drawing/2014/main" id="{D136B24F-D73D-F265-0F22-01B340D7C6AE}"/>
                </a:ext>
              </a:extLst>
            </p:cNvPr>
            <p:cNvSpPr/>
            <p:nvPr/>
          </p:nvSpPr>
          <p:spPr>
            <a:xfrm>
              <a:off x="-9991817" y="505826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ngôi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Asian Cup 2011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tổ</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chức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Qatar?</a:t>
              </a:r>
            </a:p>
          </p:txBody>
        </p:sp>
        <p:sp>
          <p:nvSpPr>
            <p:cNvPr id="26" name="4A">
              <a:extLst>
                <a:ext uri="{FF2B5EF4-FFF2-40B4-BE49-F238E27FC236}">
                  <a16:creationId xmlns:a16="http://schemas.microsoft.com/office/drawing/2014/main" id="{C2CA035E-0A24-FE5B-A6E6-F121025B48DD}"/>
                </a:ext>
              </a:extLst>
            </p:cNvPr>
            <p:cNvSpPr/>
            <p:nvPr/>
          </p:nvSpPr>
          <p:spPr>
            <a:xfrm>
              <a:off x="-9991817"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Uzbekistan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7" name="4B">
              <a:extLst>
                <a:ext uri="{FF2B5EF4-FFF2-40B4-BE49-F238E27FC236}">
                  <a16:creationId xmlns:a16="http://schemas.microsoft.com/office/drawing/2014/main" id="{725AFB1F-2BDD-EF94-4B77-047F79403332}"/>
                </a:ext>
              </a:extLst>
            </p:cNvPr>
            <p:cNvSpPr/>
            <p:nvPr/>
          </p:nvSpPr>
          <p:spPr>
            <a:xfrm>
              <a:off x="-6922045"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Nhật</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Bản</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8" name="4C">
              <a:extLst>
                <a:ext uri="{FF2B5EF4-FFF2-40B4-BE49-F238E27FC236}">
                  <a16:creationId xmlns:a16="http://schemas.microsoft.com/office/drawing/2014/main" id="{9C584BEF-33FE-BEA6-CD91-B7DC21F5604C}"/>
                </a:ext>
              </a:extLst>
            </p:cNvPr>
            <p:cNvSpPr/>
            <p:nvPr/>
          </p:nvSpPr>
          <p:spPr>
            <a:xfrm>
              <a:off x="-9991817"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Hàn Quốc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9" name="4D">
              <a:extLst>
                <a:ext uri="{FF2B5EF4-FFF2-40B4-BE49-F238E27FC236}">
                  <a16:creationId xmlns:a16="http://schemas.microsoft.com/office/drawing/2014/main" id="{097C94F8-EF7A-5B9C-7B85-1D3C6C8A00F6}"/>
                </a:ext>
              </a:extLst>
            </p:cNvPr>
            <p:cNvSpPr/>
            <p:nvPr/>
          </p:nvSpPr>
          <p:spPr>
            <a:xfrm>
              <a:off x="-6922045"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Australia</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30" name="5">
              <a:extLst>
                <a:ext uri="{FF2B5EF4-FFF2-40B4-BE49-F238E27FC236}">
                  <a16:creationId xmlns:a16="http://schemas.microsoft.com/office/drawing/2014/main" id="{685DF5C8-255E-C540-CB74-956B55C87C41}"/>
                </a:ext>
              </a:extLst>
            </p:cNvPr>
            <p:cNvSpPr/>
            <p:nvPr/>
          </p:nvSpPr>
          <p:spPr>
            <a:xfrm>
              <a:off x="-9969543" y="7806697"/>
              <a:ext cx="5790697" cy="826217"/>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Ai là nhạc sĩ Việt Nam đầu tiên viết opera với tác phẩm “Cô sao” và sau đó là “Người tạc tượng”?</a:t>
              </a:r>
            </a:p>
          </p:txBody>
        </p:sp>
        <p:sp>
          <p:nvSpPr>
            <p:cNvPr id="31" name="5A">
              <a:extLst>
                <a:ext uri="{FF2B5EF4-FFF2-40B4-BE49-F238E27FC236}">
                  <a16:creationId xmlns:a16="http://schemas.microsoft.com/office/drawing/2014/main" id="{245291C5-8461-3D00-F12A-EDE8C4401C66}"/>
                </a:ext>
              </a:extLst>
            </p:cNvPr>
            <p:cNvSpPr/>
            <p:nvPr/>
          </p:nvSpPr>
          <p:spPr>
            <a:xfrm>
              <a:off x="-9991817"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Đỗ Nhuận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2" name="5B">
              <a:extLst>
                <a:ext uri="{FF2B5EF4-FFF2-40B4-BE49-F238E27FC236}">
                  <a16:creationId xmlns:a16="http://schemas.microsoft.com/office/drawing/2014/main" id="{32785B45-0654-436E-C44A-9D282D3ED0B3}"/>
                </a:ext>
              </a:extLst>
            </p:cNvPr>
            <p:cNvSpPr/>
            <p:nvPr/>
          </p:nvSpPr>
          <p:spPr>
            <a:xfrm>
              <a:off x="-6922045"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Hoàng Vân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3" name="5C">
              <a:extLst>
                <a:ext uri="{FF2B5EF4-FFF2-40B4-BE49-F238E27FC236}">
                  <a16:creationId xmlns:a16="http://schemas.microsoft.com/office/drawing/2014/main" id="{93AE1A5B-F367-BB1A-C774-52F31288693A}"/>
                </a:ext>
              </a:extLst>
            </p:cNvPr>
            <p:cNvSpPr/>
            <p:nvPr/>
          </p:nvSpPr>
          <p:spPr>
            <a:xfrm>
              <a:off x="-9991817"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Trần Hoàn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4" name="5D">
              <a:extLst>
                <a:ext uri="{FF2B5EF4-FFF2-40B4-BE49-F238E27FC236}">
                  <a16:creationId xmlns:a16="http://schemas.microsoft.com/office/drawing/2014/main" id="{38FB113A-728D-7E8F-0C3F-F2CAC0969107}"/>
                </a:ext>
              </a:extLst>
            </p:cNvPr>
            <p:cNvSpPr/>
            <p:nvPr/>
          </p:nvSpPr>
          <p:spPr>
            <a:xfrm>
              <a:off x="-6922045"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Trọng Đài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5" name="6">
              <a:extLst>
                <a:ext uri="{FF2B5EF4-FFF2-40B4-BE49-F238E27FC236}">
                  <a16:creationId xmlns:a16="http://schemas.microsoft.com/office/drawing/2014/main" id="{AC7D5DA0-EED1-B090-CD47-8773A0CC7DF2}"/>
                </a:ext>
              </a:extLst>
            </p:cNvPr>
            <p:cNvSpPr/>
            <p:nvPr/>
          </p:nvSpPr>
          <p:spPr>
            <a:xfrm>
              <a:off x="17412724" y="-2875883"/>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Bến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Thạch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Hãn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nằm</a:t>
              </a:r>
              <a:r>
                <a:rPr kumimoji="0" lang="en-US" sz="1800" b="1" i="0" u="none" strike="noStrike" kern="0" cap="none" spc="0" normalizeH="0" baseline="0" noProof="0" dirty="0">
                  <a:ln>
                    <a:noFill/>
                  </a:ln>
                  <a:solidFill>
                    <a:prstClr val="white"/>
                  </a:solidFill>
                  <a:effectLst/>
                  <a:uLnTx/>
                  <a:uFillTx/>
                  <a:latin typeface="A3.OpenSans-San"/>
                  <a:ea typeface="+mn-ea"/>
                  <a:cs typeface="+mn-cs"/>
                </a:rPr>
                <a:t> ở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tỉnh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36" name="6A">
              <a:extLst>
                <a:ext uri="{FF2B5EF4-FFF2-40B4-BE49-F238E27FC236}">
                  <a16:creationId xmlns:a16="http://schemas.microsoft.com/office/drawing/2014/main" id="{D4B4037D-589D-B191-DB21-9E7724168C9B}"/>
                </a:ext>
              </a:extLst>
            </p:cNvPr>
            <p:cNvSpPr/>
            <p:nvPr/>
          </p:nvSpPr>
          <p:spPr>
            <a:xfrm>
              <a:off x="17412724"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Bình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7" name="6B">
              <a:extLst>
                <a:ext uri="{FF2B5EF4-FFF2-40B4-BE49-F238E27FC236}">
                  <a16:creationId xmlns:a16="http://schemas.microsoft.com/office/drawing/2014/main" id="{8E7DD116-5BFF-7AB6-AAC0-6F97A3D3F7C5}"/>
                </a:ext>
              </a:extLst>
            </p:cNvPr>
            <p:cNvSpPr/>
            <p:nvPr/>
          </p:nvSpPr>
          <p:spPr>
            <a:xfrm>
              <a:off x="20482496"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Ninh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8" name="6C">
              <a:extLst>
                <a:ext uri="{FF2B5EF4-FFF2-40B4-BE49-F238E27FC236}">
                  <a16:creationId xmlns:a16="http://schemas.microsoft.com/office/drawing/2014/main" id="{B04ACE93-7DB6-616C-2189-C674F3310AE6}"/>
                </a:ext>
              </a:extLst>
            </p:cNvPr>
            <p:cNvSpPr/>
            <p:nvPr/>
          </p:nvSpPr>
          <p:spPr>
            <a:xfrm>
              <a:off x="17412724"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Trị</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9" name="6D">
              <a:extLst>
                <a:ext uri="{FF2B5EF4-FFF2-40B4-BE49-F238E27FC236}">
                  <a16:creationId xmlns:a16="http://schemas.microsoft.com/office/drawing/2014/main" id="{4F74E290-0228-9E54-5CE5-A4CF43A7BC05}"/>
                </a:ext>
              </a:extLst>
            </p:cNvPr>
            <p:cNvSpPr/>
            <p:nvPr/>
          </p:nvSpPr>
          <p:spPr>
            <a:xfrm>
              <a:off x="20482496"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Ngãi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0" name="7">
              <a:extLst>
                <a:ext uri="{FF2B5EF4-FFF2-40B4-BE49-F238E27FC236}">
                  <a16:creationId xmlns:a16="http://schemas.microsoft.com/office/drawing/2014/main" id="{B0F5D542-5AA5-FC9E-4D11-468A089AEE3D}"/>
                </a:ext>
              </a:extLst>
            </p:cNvPr>
            <p:cNvSpPr/>
            <p:nvPr/>
          </p:nvSpPr>
          <p:spPr>
            <a:xfrm>
              <a:off x="17412724" y="-5467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các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cây</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sau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xoay</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41" name="7A">
              <a:extLst>
                <a:ext uri="{FF2B5EF4-FFF2-40B4-BE49-F238E27FC236}">
                  <a16:creationId xmlns:a16="http://schemas.microsoft.com/office/drawing/2014/main" id="{97A10B82-F2B0-CF41-4AB3-0417E2FB57B9}"/>
                </a:ext>
              </a:extLst>
            </p:cNvPr>
            <p:cNvSpPr/>
            <p:nvPr/>
          </p:nvSpPr>
          <p:spPr>
            <a:xfrm>
              <a:off x="17412724"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Thanh Trì</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2" name="7B">
              <a:extLst>
                <a:ext uri="{FF2B5EF4-FFF2-40B4-BE49-F238E27FC236}">
                  <a16:creationId xmlns:a16="http://schemas.microsoft.com/office/drawing/2014/main" id="{FF4E118B-10B8-66F8-487B-DD45EB751450}"/>
                </a:ext>
              </a:extLst>
            </p:cNvPr>
            <p:cNvSpPr/>
            <p:nvPr/>
          </p:nvSpPr>
          <p:spPr>
            <a:xfrm>
              <a:off x="20482496"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Thị Nại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3" name="7C">
              <a:extLst>
                <a:ext uri="{FF2B5EF4-FFF2-40B4-BE49-F238E27FC236}">
                  <a16:creationId xmlns:a16="http://schemas.microsoft.com/office/drawing/2014/main" id="{E936BD32-9233-0B78-B9F7-23B8DFD3E29A}"/>
                </a:ext>
              </a:extLst>
            </p:cNvPr>
            <p:cNvSpPr/>
            <p:nvPr/>
          </p:nvSpPr>
          <p:spPr>
            <a:xfrm>
              <a:off x="17412724"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Sông Hàn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4" name="7D">
              <a:extLst>
                <a:ext uri="{FF2B5EF4-FFF2-40B4-BE49-F238E27FC236}">
                  <a16:creationId xmlns:a16="http://schemas.microsoft.com/office/drawing/2014/main" id="{E8FBCAA9-1E79-894D-3950-A4DA12C6E5C7}"/>
                </a:ext>
              </a:extLst>
            </p:cNvPr>
            <p:cNvSpPr/>
            <p:nvPr/>
          </p:nvSpPr>
          <p:spPr>
            <a:xfrm>
              <a:off x="20482496"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 Cầu Cần Thơ</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5" name="8">
              <a:extLst>
                <a:ext uri="{FF2B5EF4-FFF2-40B4-BE49-F238E27FC236}">
                  <a16:creationId xmlns:a16="http://schemas.microsoft.com/office/drawing/2014/main" id="{F522ACAA-DFBF-B3AE-9346-13D6617E2CEC}"/>
                </a:ext>
              </a:extLst>
            </p:cNvPr>
            <p:cNvSpPr/>
            <p:nvPr/>
          </p:nvSpPr>
          <p:spPr>
            <a:xfrm>
              <a:off x="17412724" y="259958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quốc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hiệu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triều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46" name="8A">
              <a:extLst>
                <a:ext uri="{FF2B5EF4-FFF2-40B4-BE49-F238E27FC236}">
                  <a16:creationId xmlns:a16="http://schemas.microsoft.com/office/drawing/2014/main" id="{E8C22E66-6A54-4F01-C22A-0896B8C996B5}"/>
                </a:ext>
              </a:extLst>
            </p:cNvPr>
            <p:cNvSpPr/>
            <p:nvPr/>
          </p:nvSpPr>
          <p:spPr>
            <a:xfrm>
              <a:off x="17412724"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Ngô</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7" name="8B">
              <a:extLst>
                <a:ext uri="{FF2B5EF4-FFF2-40B4-BE49-F238E27FC236}">
                  <a16:creationId xmlns:a16="http://schemas.microsoft.com/office/drawing/2014/main" id="{8FB02E4B-548B-3BF5-AE87-F308DB2E4DDE}"/>
                </a:ext>
              </a:extLst>
            </p:cNvPr>
            <p:cNvSpPr/>
            <p:nvPr/>
          </p:nvSpPr>
          <p:spPr>
            <a:xfrm>
              <a:off x="20482496"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Hồ</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8" name="8C">
              <a:extLst>
                <a:ext uri="{FF2B5EF4-FFF2-40B4-BE49-F238E27FC236}">
                  <a16:creationId xmlns:a16="http://schemas.microsoft.com/office/drawing/2014/main" id="{AD3D4FD4-A8AA-074A-EC12-6F7D154ED7EF}"/>
                </a:ext>
              </a:extLst>
            </p:cNvPr>
            <p:cNvSpPr/>
            <p:nvPr/>
          </p:nvSpPr>
          <p:spPr>
            <a:xfrm>
              <a:off x="17412724"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Các chúa Nguyễn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9" name="8D">
              <a:extLst>
                <a:ext uri="{FF2B5EF4-FFF2-40B4-BE49-F238E27FC236}">
                  <a16:creationId xmlns:a16="http://schemas.microsoft.com/office/drawing/2014/main" id="{51B0FE20-5331-A9B0-C3D4-C55EF2EFFB7B}"/>
                </a:ext>
              </a:extLst>
            </p:cNvPr>
            <p:cNvSpPr/>
            <p:nvPr/>
          </p:nvSpPr>
          <p:spPr>
            <a:xfrm>
              <a:off x="20482496"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Nhà Tây Sơn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0" name="9">
              <a:extLst>
                <a:ext uri="{FF2B5EF4-FFF2-40B4-BE49-F238E27FC236}">
                  <a16:creationId xmlns:a16="http://schemas.microsoft.com/office/drawing/2014/main" id="{8269C6E3-BF54-344C-0BF4-801D6F8E60AD}"/>
                </a:ext>
              </a:extLst>
            </p:cNvPr>
            <p:cNvSpPr/>
            <p:nvPr/>
          </p:nvSpPr>
          <p:spPr>
            <a:xfrm>
              <a:off x="17412724" y="533584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Các vua Hùng đặt quốc hiệu nước ta là gì?</a:t>
              </a:r>
            </a:p>
          </p:txBody>
        </p:sp>
        <p:sp>
          <p:nvSpPr>
            <p:cNvPr id="51" name="9A">
              <a:extLst>
                <a:ext uri="{FF2B5EF4-FFF2-40B4-BE49-F238E27FC236}">
                  <a16:creationId xmlns:a16="http://schemas.microsoft.com/office/drawing/2014/main" id="{E8B694BA-D59F-ABAD-73B5-E2848E2250A8}"/>
                </a:ext>
              </a:extLst>
            </p:cNvPr>
            <p:cNvSpPr/>
            <p:nvPr/>
          </p:nvSpPr>
          <p:spPr>
            <a:xfrm>
              <a:off x="17412724"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Văn Lang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2" name="9B">
              <a:extLst>
                <a:ext uri="{FF2B5EF4-FFF2-40B4-BE49-F238E27FC236}">
                  <a16:creationId xmlns:a16="http://schemas.microsoft.com/office/drawing/2014/main" id="{DB977231-ED18-2D94-F272-3E5560949345}"/>
                </a:ext>
              </a:extLst>
            </p:cNvPr>
            <p:cNvSpPr/>
            <p:nvPr/>
          </p:nvSpPr>
          <p:spPr>
            <a:xfrm>
              <a:off x="20482496"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Âu Lạc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3" name="9C">
              <a:extLst>
                <a:ext uri="{FF2B5EF4-FFF2-40B4-BE49-F238E27FC236}">
                  <a16:creationId xmlns:a16="http://schemas.microsoft.com/office/drawing/2014/main" id="{8800F141-3C41-0C23-9291-8808B53712AF}"/>
                </a:ext>
              </a:extLst>
            </p:cNvPr>
            <p:cNvSpPr/>
            <p:nvPr/>
          </p:nvSpPr>
          <p:spPr>
            <a:xfrm>
              <a:off x="17412724"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4" name="9D">
              <a:extLst>
                <a:ext uri="{FF2B5EF4-FFF2-40B4-BE49-F238E27FC236}">
                  <a16:creationId xmlns:a16="http://schemas.microsoft.com/office/drawing/2014/main" id="{FA24292C-6277-A4B6-8A4A-DE3DEA91A1C4}"/>
                </a:ext>
              </a:extLst>
            </p:cNvPr>
            <p:cNvSpPr/>
            <p:nvPr/>
          </p:nvSpPr>
          <p:spPr>
            <a:xfrm>
              <a:off x="20482496"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Đại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5" name="10">
              <a:extLst>
                <a:ext uri="{FF2B5EF4-FFF2-40B4-BE49-F238E27FC236}">
                  <a16:creationId xmlns:a16="http://schemas.microsoft.com/office/drawing/2014/main" id="{9AB3F07F-1D85-288B-DEDB-34647F16DE0D}"/>
                </a:ext>
              </a:extLst>
            </p:cNvPr>
            <p:cNvSpPr/>
            <p:nvPr/>
          </p:nvSpPr>
          <p:spPr>
            <a:xfrm>
              <a:off x="17412724" y="8084282"/>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An Dương Vương đặt quốc hiệu nước ta là gì?</a:t>
              </a:r>
            </a:p>
          </p:txBody>
        </p:sp>
        <p:sp>
          <p:nvSpPr>
            <p:cNvPr id="56" name="10A">
              <a:extLst>
                <a:ext uri="{FF2B5EF4-FFF2-40B4-BE49-F238E27FC236}">
                  <a16:creationId xmlns:a16="http://schemas.microsoft.com/office/drawing/2014/main" id="{A0A3F6D6-374D-75E5-0822-33F19D65A9E5}"/>
                </a:ext>
              </a:extLst>
            </p:cNvPr>
            <p:cNvSpPr/>
            <p:nvPr/>
          </p:nvSpPr>
          <p:spPr>
            <a:xfrm>
              <a:off x="17412724"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Việt</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57" name="10B">
              <a:extLst>
                <a:ext uri="{FF2B5EF4-FFF2-40B4-BE49-F238E27FC236}">
                  <a16:creationId xmlns:a16="http://schemas.microsoft.com/office/drawing/2014/main" id="{E42E0E0A-536B-D139-1355-5570F988C972}"/>
                </a:ext>
              </a:extLst>
            </p:cNvPr>
            <p:cNvSpPr/>
            <p:nvPr/>
          </p:nvSpPr>
          <p:spPr>
            <a:xfrm>
              <a:off x="20482496"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8" name="10C">
              <a:extLst>
                <a:ext uri="{FF2B5EF4-FFF2-40B4-BE49-F238E27FC236}">
                  <a16:creationId xmlns:a16="http://schemas.microsoft.com/office/drawing/2014/main" id="{97B0A2C1-A206-26FD-50A5-ECD4468094C8}"/>
                </a:ext>
              </a:extLst>
            </p:cNvPr>
            <p:cNvSpPr/>
            <p:nvPr/>
          </p:nvSpPr>
          <p:spPr>
            <a:xfrm>
              <a:off x="17412724"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Đại Cồ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9" name="10D">
              <a:extLst>
                <a:ext uri="{FF2B5EF4-FFF2-40B4-BE49-F238E27FC236}">
                  <a16:creationId xmlns:a16="http://schemas.microsoft.com/office/drawing/2014/main" id="{08DAA271-23E4-A08F-51CB-37E09DF40DDA}"/>
                </a:ext>
              </a:extLst>
            </p:cNvPr>
            <p:cNvSpPr/>
            <p:nvPr/>
          </p:nvSpPr>
          <p:spPr>
            <a:xfrm>
              <a:off x="20482496"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Âu</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Lạc</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60" name="18">
              <a:extLst>
                <a:ext uri="{FF2B5EF4-FFF2-40B4-BE49-F238E27FC236}">
                  <a16:creationId xmlns:a16="http://schemas.microsoft.com/office/drawing/2014/main" id="{8158B072-5339-B5B5-E017-462CC64C563F}"/>
                </a:ext>
              </a:extLst>
            </p:cNvPr>
            <p:cNvSpPr/>
            <p:nvPr/>
          </p:nvSpPr>
          <p:spPr>
            <a:xfrm>
              <a:off x="-9846853" y="2823977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18</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1" name="18A">
              <a:extLst>
                <a:ext uri="{FF2B5EF4-FFF2-40B4-BE49-F238E27FC236}">
                  <a16:creationId xmlns:a16="http://schemas.microsoft.com/office/drawing/2014/main" id="{6DFFFFAE-84E8-706A-7475-965A712C981C}"/>
                </a:ext>
              </a:extLst>
            </p:cNvPr>
            <p:cNvSpPr/>
            <p:nvPr/>
          </p:nvSpPr>
          <p:spPr>
            <a:xfrm>
              <a:off x="-9824578"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2" name="18B">
              <a:extLst>
                <a:ext uri="{FF2B5EF4-FFF2-40B4-BE49-F238E27FC236}">
                  <a16:creationId xmlns:a16="http://schemas.microsoft.com/office/drawing/2014/main" id="{AE1E6F3A-553B-206F-D856-A64247D4682D}"/>
                </a:ext>
              </a:extLst>
            </p:cNvPr>
            <p:cNvSpPr/>
            <p:nvPr/>
          </p:nvSpPr>
          <p:spPr>
            <a:xfrm>
              <a:off x="-6754806"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3" name="18C">
              <a:extLst>
                <a:ext uri="{FF2B5EF4-FFF2-40B4-BE49-F238E27FC236}">
                  <a16:creationId xmlns:a16="http://schemas.microsoft.com/office/drawing/2014/main" id="{F9B12DCF-7D03-7C9F-7493-BC4A4AA458EE}"/>
                </a:ext>
              </a:extLst>
            </p:cNvPr>
            <p:cNvSpPr/>
            <p:nvPr/>
          </p:nvSpPr>
          <p:spPr>
            <a:xfrm>
              <a:off x="-9802303"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4" name="18D">
              <a:extLst>
                <a:ext uri="{FF2B5EF4-FFF2-40B4-BE49-F238E27FC236}">
                  <a16:creationId xmlns:a16="http://schemas.microsoft.com/office/drawing/2014/main" id="{DF60764C-5C91-EEF6-42A4-E51AA51A9B84}"/>
                </a:ext>
              </a:extLst>
            </p:cNvPr>
            <p:cNvSpPr/>
            <p:nvPr/>
          </p:nvSpPr>
          <p:spPr>
            <a:xfrm>
              <a:off x="-6754806"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5" name="17">
              <a:extLst>
                <a:ext uri="{FF2B5EF4-FFF2-40B4-BE49-F238E27FC236}">
                  <a16:creationId xmlns:a16="http://schemas.microsoft.com/office/drawing/2014/main" id="{AEA4D087-B1BD-309B-1AFA-A117B12E974B}"/>
                </a:ext>
              </a:extLst>
            </p:cNvPr>
            <p:cNvSpPr/>
            <p:nvPr/>
          </p:nvSpPr>
          <p:spPr>
            <a:xfrm>
              <a:off x="-10014092" y="2564242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17</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6" name="17A">
              <a:extLst>
                <a:ext uri="{FF2B5EF4-FFF2-40B4-BE49-F238E27FC236}">
                  <a16:creationId xmlns:a16="http://schemas.microsoft.com/office/drawing/2014/main" id="{439210D9-840B-ADA5-9E4D-A362831F40A3}"/>
                </a:ext>
              </a:extLst>
            </p:cNvPr>
            <p:cNvSpPr/>
            <p:nvPr/>
          </p:nvSpPr>
          <p:spPr>
            <a:xfrm>
              <a:off x="-9991817"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7" name="17B">
              <a:extLst>
                <a:ext uri="{FF2B5EF4-FFF2-40B4-BE49-F238E27FC236}">
                  <a16:creationId xmlns:a16="http://schemas.microsoft.com/office/drawing/2014/main" id="{69811EB9-B7D1-6316-D0F0-05A046AB7191}"/>
                </a:ext>
              </a:extLst>
            </p:cNvPr>
            <p:cNvSpPr/>
            <p:nvPr/>
          </p:nvSpPr>
          <p:spPr>
            <a:xfrm>
              <a:off x="-6922045"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8" name="17C">
              <a:extLst>
                <a:ext uri="{FF2B5EF4-FFF2-40B4-BE49-F238E27FC236}">
                  <a16:creationId xmlns:a16="http://schemas.microsoft.com/office/drawing/2014/main" id="{7C9AEB19-7BCA-5043-3B34-6C21AFC261B2}"/>
                </a:ext>
              </a:extLst>
            </p:cNvPr>
            <p:cNvSpPr/>
            <p:nvPr/>
          </p:nvSpPr>
          <p:spPr>
            <a:xfrm>
              <a:off x="-9969542"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9" name="17D">
              <a:extLst>
                <a:ext uri="{FF2B5EF4-FFF2-40B4-BE49-F238E27FC236}">
                  <a16:creationId xmlns:a16="http://schemas.microsoft.com/office/drawing/2014/main" id="{FCDA2688-6043-D3DC-6EBA-5E996CBF9A5F}"/>
                </a:ext>
              </a:extLst>
            </p:cNvPr>
            <p:cNvSpPr/>
            <p:nvPr/>
          </p:nvSpPr>
          <p:spPr>
            <a:xfrm>
              <a:off x="-6922045"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0" name="16A">
              <a:extLst>
                <a:ext uri="{FF2B5EF4-FFF2-40B4-BE49-F238E27FC236}">
                  <a16:creationId xmlns:a16="http://schemas.microsoft.com/office/drawing/2014/main" id="{0C6374E1-4F08-1F88-4E13-C3BC327BB7B6}"/>
                </a:ext>
              </a:extLst>
            </p:cNvPr>
            <p:cNvSpPr/>
            <p:nvPr/>
          </p:nvSpPr>
          <p:spPr>
            <a:xfrm>
              <a:off x="-10132828" y="2404475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1" name="16B">
              <a:extLst>
                <a:ext uri="{FF2B5EF4-FFF2-40B4-BE49-F238E27FC236}">
                  <a16:creationId xmlns:a16="http://schemas.microsoft.com/office/drawing/2014/main" id="{9D3363F5-F5E7-42A8-9B39-85547F4352E8}"/>
                </a:ext>
              </a:extLst>
            </p:cNvPr>
            <p:cNvSpPr/>
            <p:nvPr/>
          </p:nvSpPr>
          <p:spPr>
            <a:xfrm>
              <a:off x="-7022522" y="2416368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2" name="16">
              <a:extLst>
                <a:ext uri="{FF2B5EF4-FFF2-40B4-BE49-F238E27FC236}">
                  <a16:creationId xmlns:a16="http://schemas.microsoft.com/office/drawing/2014/main" id="{C0FAB56E-62E6-152B-A257-86386088591A}"/>
                </a:ext>
              </a:extLst>
            </p:cNvPr>
            <p:cNvSpPr/>
            <p:nvPr/>
          </p:nvSpPr>
          <p:spPr>
            <a:xfrm>
              <a:off x="-10155103" y="23115809"/>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16</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3" name="16C">
              <a:extLst>
                <a:ext uri="{FF2B5EF4-FFF2-40B4-BE49-F238E27FC236}">
                  <a16:creationId xmlns:a16="http://schemas.microsoft.com/office/drawing/2014/main" id="{F518725F-B0CA-6B14-1BD7-0E5A0F77E201}"/>
                </a:ext>
              </a:extLst>
            </p:cNvPr>
            <p:cNvSpPr/>
            <p:nvPr/>
          </p:nvSpPr>
          <p:spPr>
            <a:xfrm>
              <a:off x="-10110553"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4" name="16D">
              <a:extLst>
                <a:ext uri="{FF2B5EF4-FFF2-40B4-BE49-F238E27FC236}">
                  <a16:creationId xmlns:a16="http://schemas.microsoft.com/office/drawing/2014/main" id="{EBCBBEE4-4EEC-A10F-9F62-103EC8059ABC}"/>
                </a:ext>
              </a:extLst>
            </p:cNvPr>
            <p:cNvSpPr/>
            <p:nvPr/>
          </p:nvSpPr>
          <p:spPr>
            <a:xfrm>
              <a:off x="-7063056"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5" name="15">
              <a:extLst>
                <a:ext uri="{FF2B5EF4-FFF2-40B4-BE49-F238E27FC236}">
                  <a16:creationId xmlns:a16="http://schemas.microsoft.com/office/drawing/2014/main" id="{379424FD-FAF4-E89D-921D-6FBA59D86BB1}"/>
                </a:ext>
              </a:extLst>
            </p:cNvPr>
            <p:cNvSpPr/>
            <p:nvPr/>
          </p:nvSpPr>
          <p:spPr>
            <a:xfrm>
              <a:off x="-10032414" y="2041462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15</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6" name="15A">
              <a:extLst>
                <a:ext uri="{FF2B5EF4-FFF2-40B4-BE49-F238E27FC236}">
                  <a16:creationId xmlns:a16="http://schemas.microsoft.com/office/drawing/2014/main" id="{36CDBD12-229E-AA96-F846-6FC781964E00}"/>
                </a:ext>
              </a:extLst>
            </p:cNvPr>
            <p:cNvSpPr/>
            <p:nvPr/>
          </p:nvSpPr>
          <p:spPr>
            <a:xfrm>
              <a:off x="-10010139"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7" name="15B">
              <a:extLst>
                <a:ext uri="{FF2B5EF4-FFF2-40B4-BE49-F238E27FC236}">
                  <a16:creationId xmlns:a16="http://schemas.microsoft.com/office/drawing/2014/main" id="{13F9057B-5DF7-21FA-0558-928CAB5878AA}"/>
                </a:ext>
              </a:extLst>
            </p:cNvPr>
            <p:cNvSpPr/>
            <p:nvPr/>
          </p:nvSpPr>
          <p:spPr>
            <a:xfrm>
              <a:off x="-6940367"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8" name="15C">
              <a:extLst>
                <a:ext uri="{FF2B5EF4-FFF2-40B4-BE49-F238E27FC236}">
                  <a16:creationId xmlns:a16="http://schemas.microsoft.com/office/drawing/2014/main" id="{C56DE45B-0756-7E95-F2BA-CDC39A5C31BF}"/>
                </a:ext>
              </a:extLst>
            </p:cNvPr>
            <p:cNvSpPr/>
            <p:nvPr/>
          </p:nvSpPr>
          <p:spPr>
            <a:xfrm>
              <a:off x="-9987864"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9" name="15D">
              <a:extLst>
                <a:ext uri="{FF2B5EF4-FFF2-40B4-BE49-F238E27FC236}">
                  <a16:creationId xmlns:a16="http://schemas.microsoft.com/office/drawing/2014/main" id="{22EE5CDC-8C61-31F7-20F7-5F510095BE48}"/>
                </a:ext>
              </a:extLst>
            </p:cNvPr>
            <p:cNvSpPr/>
            <p:nvPr/>
          </p:nvSpPr>
          <p:spPr>
            <a:xfrm>
              <a:off x="-6940367"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0" name="14">
              <a:extLst>
                <a:ext uri="{FF2B5EF4-FFF2-40B4-BE49-F238E27FC236}">
                  <a16:creationId xmlns:a16="http://schemas.microsoft.com/office/drawing/2014/main" id="{7B5EDA29-3885-54F4-2774-777C3FE7D31D}"/>
                </a:ext>
              </a:extLst>
            </p:cNvPr>
            <p:cNvSpPr/>
            <p:nvPr/>
          </p:nvSpPr>
          <p:spPr>
            <a:xfrm>
              <a:off x="-10199653" y="17817273"/>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14</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1" name="14A">
              <a:extLst>
                <a:ext uri="{FF2B5EF4-FFF2-40B4-BE49-F238E27FC236}">
                  <a16:creationId xmlns:a16="http://schemas.microsoft.com/office/drawing/2014/main" id="{331083E9-DA12-A1D3-69E8-789CF77810A5}"/>
                </a:ext>
              </a:extLst>
            </p:cNvPr>
            <p:cNvSpPr/>
            <p:nvPr/>
          </p:nvSpPr>
          <p:spPr>
            <a:xfrm>
              <a:off x="-10177378"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2" name="14B">
              <a:extLst>
                <a:ext uri="{FF2B5EF4-FFF2-40B4-BE49-F238E27FC236}">
                  <a16:creationId xmlns:a16="http://schemas.microsoft.com/office/drawing/2014/main" id="{E621532A-39C9-1A45-C63F-BAC7BF652281}"/>
                </a:ext>
              </a:extLst>
            </p:cNvPr>
            <p:cNvSpPr/>
            <p:nvPr/>
          </p:nvSpPr>
          <p:spPr>
            <a:xfrm>
              <a:off x="-7107606"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3" name="14C">
              <a:extLst>
                <a:ext uri="{FF2B5EF4-FFF2-40B4-BE49-F238E27FC236}">
                  <a16:creationId xmlns:a16="http://schemas.microsoft.com/office/drawing/2014/main" id="{3AE15369-8B42-EB42-551B-9228F373A44A}"/>
                </a:ext>
              </a:extLst>
            </p:cNvPr>
            <p:cNvSpPr/>
            <p:nvPr/>
          </p:nvSpPr>
          <p:spPr>
            <a:xfrm>
              <a:off x="-10155103"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4" name="14D">
              <a:extLst>
                <a:ext uri="{FF2B5EF4-FFF2-40B4-BE49-F238E27FC236}">
                  <a16:creationId xmlns:a16="http://schemas.microsoft.com/office/drawing/2014/main" id="{4C9AC884-4914-372B-037C-1986CD29F09C}"/>
                </a:ext>
              </a:extLst>
            </p:cNvPr>
            <p:cNvSpPr/>
            <p:nvPr/>
          </p:nvSpPr>
          <p:spPr>
            <a:xfrm>
              <a:off x="-7107606"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5" name="13">
              <a:extLst>
                <a:ext uri="{FF2B5EF4-FFF2-40B4-BE49-F238E27FC236}">
                  <a16:creationId xmlns:a16="http://schemas.microsoft.com/office/drawing/2014/main" id="{4B39D77D-9478-CF8D-E550-0F0B226CE679}"/>
                </a:ext>
              </a:extLst>
            </p:cNvPr>
            <p:cNvSpPr/>
            <p:nvPr/>
          </p:nvSpPr>
          <p:spPr>
            <a:xfrm>
              <a:off x="-10340664" y="1529065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13</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6" name="13A">
              <a:extLst>
                <a:ext uri="{FF2B5EF4-FFF2-40B4-BE49-F238E27FC236}">
                  <a16:creationId xmlns:a16="http://schemas.microsoft.com/office/drawing/2014/main" id="{34A5D03E-99EA-A82E-36EF-500B676728A9}"/>
                </a:ext>
              </a:extLst>
            </p:cNvPr>
            <p:cNvSpPr/>
            <p:nvPr/>
          </p:nvSpPr>
          <p:spPr>
            <a:xfrm>
              <a:off x="-10318389" y="16219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7" name="13B">
              <a:extLst>
                <a:ext uri="{FF2B5EF4-FFF2-40B4-BE49-F238E27FC236}">
                  <a16:creationId xmlns:a16="http://schemas.microsoft.com/office/drawing/2014/main" id="{D7AD0335-4CA8-4207-0874-322474A588BF}"/>
                </a:ext>
              </a:extLst>
            </p:cNvPr>
            <p:cNvSpPr/>
            <p:nvPr/>
          </p:nvSpPr>
          <p:spPr>
            <a:xfrm>
              <a:off x="-7208083" y="1633853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8" name="13C">
              <a:extLst>
                <a:ext uri="{FF2B5EF4-FFF2-40B4-BE49-F238E27FC236}">
                  <a16:creationId xmlns:a16="http://schemas.microsoft.com/office/drawing/2014/main" id="{33986F2E-E4FE-092B-8638-BAD069B6D8D2}"/>
                </a:ext>
              </a:extLst>
            </p:cNvPr>
            <p:cNvSpPr/>
            <p:nvPr/>
          </p:nvSpPr>
          <p:spPr>
            <a:xfrm>
              <a:off x="-10296114"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9" name="13D">
              <a:extLst>
                <a:ext uri="{FF2B5EF4-FFF2-40B4-BE49-F238E27FC236}">
                  <a16:creationId xmlns:a16="http://schemas.microsoft.com/office/drawing/2014/main" id="{BF992390-0EAA-1BC7-CE93-E4EB8D86D5CA}"/>
                </a:ext>
              </a:extLst>
            </p:cNvPr>
            <p:cNvSpPr/>
            <p:nvPr/>
          </p:nvSpPr>
          <p:spPr>
            <a:xfrm>
              <a:off x="-7248617"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0" name="11">
              <a:extLst>
                <a:ext uri="{FF2B5EF4-FFF2-40B4-BE49-F238E27FC236}">
                  <a16:creationId xmlns:a16="http://schemas.microsoft.com/office/drawing/2014/main" id="{F6015222-2E1C-671F-5EA5-6682C690A434}"/>
                </a:ext>
              </a:extLst>
            </p:cNvPr>
            <p:cNvSpPr/>
            <p:nvPr/>
          </p:nvSpPr>
          <p:spPr>
            <a:xfrm>
              <a:off x="-9991817" y="10388667"/>
              <a:ext cx="5772375"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NHÓM ỨNG DỤNG CÔNG NGHỆ THÔNG TIN  VÀO DẠY HỌC VÀ QUẢN LÝ CÓ MẤY ADMIN</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1" name="11A">
              <a:extLst>
                <a:ext uri="{FF2B5EF4-FFF2-40B4-BE49-F238E27FC236}">
                  <a16:creationId xmlns:a16="http://schemas.microsoft.com/office/drawing/2014/main" id="{809C5139-58F5-A2A3-182E-08ED81048690}"/>
                </a:ext>
              </a:extLst>
            </p:cNvPr>
            <p:cNvSpPr/>
            <p:nvPr/>
          </p:nvSpPr>
          <p:spPr>
            <a:xfrm>
              <a:off x="-9991817"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2</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2" name="11B">
              <a:extLst>
                <a:ext uri="{FF2B5EF4-FFF2-40B4-BE49-F238E27FC236}">
                  <a16:creationId xmlns:a16="http://schemas.microsoft.com/office/drawing/2014/main" id="{7D02159C-5333-B4E7-95D3-76AFD1946B40}"/>
                </a:ext>
              </a:extLst>
            </p:cNvPr>
            <p:cNvSpPr/>
            <p:nvPr/>
          </p:nvSpPr>
          <p:spPr>
            <a:xfrm>
              <a:off x="-6922045"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3</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3" name="11C">
              <a:extLst>
                <a:ext uri="{FF2B5EF4-FFF2-40B4-BE49-F238E27FC236}">
                  <a16:creationId xmlns:a16="http://schemas.microsoft.com/office/drawing/2014/main" id="{CD543103-3E76-F30B-BCB6-F68C683C1EA9}"/>
                </a:ext>
              </a:extLst>
            </p:cNvPr>
            <p:cNvSpPr/>
            <p:nvPr/>
          </p:nvSpPr>
          <p:spPr>
            <a:xfrm>
              <a:off x="-9991817"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4</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4" name="11D">
              <a:extLst>
                <a:ext uri="{FF2B5EF4-FFF2-40B4-BE49-F238E27FC236}">
                  <a16:creationId xmlns:a16="http://schemas.microsoft.com/office/drawing/2014/main" id="{A3E50EAE-990C-4562-93BB-0907344E4E0F}"/>
                </a:ext>
              </a:extLst>
            </p:cNvPr>
            <p:cNvSpPr/>
            <p:nvPr/>
          </p:nvSpPr>
          <p:spPr>
            <a:xfrm>
              <a:off x="-6922045"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1</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5" name="12">
              <a:extLst>
                <a:ext uri="{FF2B5EF4-FFF2-40B4-BE49-F238E27FC236}">
                  <a16:creationId xmlns:a16="http://schemas.microsoft.com/office/drawing/2014/main" id="{0CE36B9F-8D70-FDF9-610F-97C14E52D9AA}"/>
                </a:ext>
              </a:extLst>
            </p:cNvPr>
            <p:cNvSpPr/>
            <p:nvPr/>
          </p:nvSpPr>
          <p:spPr>
            <a:xfrm>
              <a:off x="-10155103" y="1286041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12</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6" name="12A">
              <a:extLst>
                <a:ext uri="{FF2B5EF4-FFF2-40B4-BE49-F238E27FC236}">
                  <a16:creationId xmlns:a16="http://schemas.microsoft.com/office/drawing/2014/main" id="{A49F5218-2A6D-F3D2-86BE-F8BBD13986BF}"/>
                </a:ext>
              </a:extLst>
            </p:cNvPr>
            <p:cNvSpPr/>
            <p:nvPr/>
          </p:nvSpPr>
          <p:spPr>
            <a:xfrm>
              <a:off x="-10155103"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7" name="12B">
              <a:extLst>
                <a:ext uri="{FF2B5EF4-FFF2-40B4-BE49-F238E27FC236}">
                  <a16:creationId xmlns:a16="http://schemas.microsoft.com/office/drawing/2014/main" id="{BD77E53A-9A94-875D-531F-B92917C3C3CB}"/>
                </a:ext>
              </a:extLst>
            </p:cNvPr>
            <p:cNvSpPr/>
            <p:nvPr/>
          </p:nvSpPr>
          <p:spPr>
            <a:xfrm>
              <a:off x="-7085331"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8" name="12C">
              <a:extLst>
                <a:ext uri="{FF2B5EF4-FFF2-40B4-BE49-F238E27FC236}">
                  <a16:creationId xmlns:a16="http://schemas.microsoft.com/office/drawing/2014/main" id="{3A0B6BAF-E7D1-E8F0-CE10-1E76F3991772}"/>
                </a:ext>
              </a:extLst>
            </p:cNvPr>
            <p:cNvSpPr/>
            <p:nvPr/>
          </p:nvSpPr>
          <p:spPr>
            <a:xfrm>
              <a:off x="-10155103"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9" name="12D">
              <a:extLst>
                <a:ext uri="{FF2B5EF4-FFF2-40B4-BE49-F238E27FC236}">
                  <a16:creationId xmlns:a16="http://schemas.microsoft.com/office/drawing/2014/main" id="{7A15529F-3157-A4FE-4461-328D87CA25B7}"/>
                </a:ext>
              </a:extLst>
            </p:cNvPr>
            <p:cNvSpPr/>
            <p:nvPr/>
          </p:nvSpPr>
          <p:spPr>
            <a:xfrm>
              <a:off x="-7085331"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0" name="20">
              <a:extLst>
                <a:ext uri="{FF2B5EF4-FFF2-40B4-BE49-F238E27FC236}">
                  <a16:creationId xmlns:a16="http://schemas.microsoft.com/office/drawing/2014/main" id="{607541B7-81F4-4330-E62B-C0386BBD1CCC}"/>
                </a:ext>
              </a:extLst>
            </p:cNvPr>
            <p:cNvSpPr/>
            <p:nvPr/>
          </p:nvSpPr>
          <p:spPr>
            <a:xfrm>
              <a:off x="-3599711" y="2814109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20</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1" name="20A">
              <a:extLst>
                <a:ext uri="{FF2B5EF4-FFF2-40B4-BE49-F238E27FC236}">
                  <a16:creationId xmlns:a16="http://schemas.microsoft.com/office/drawing/2014/main" id="{33FF78FD-AE5B-5B81-193C-079C9E55C951}"/>
                </a:ext>
              </a:extLst>
            </p:cNvPr>
            <p:cNvSpPr/>
            <p:nvPr/>
          </p:nvSpPr>
          <p:spPr>
            <a:xfrm>
              <a:off x="-3577436"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2" name="20B">
              <a:extLst>
                <a:ext uri="{FF2B5EF4-FFF2-40B4-BE49-F238E27FC236}">
                  <a16:creationId xmlns:a16="http://schemas.microsoft.com/office/drawing/2014/main" id="{AF9A4878-EA19-FD16-D995-FEE79F01945D}"/>
                </a:ext>
              </a:extLst>
            </p:cNvPr>
            <p:cNvSpPr/>
            <p:nvPr/>
          </p:nvSpPr>
          <p:spPr>
            <a:xfrm>
              <a:off x="-507664"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3" name="20C">
              <a:extLst>
                <a:ext uri="{FF2B5EF4-FFF2-40B4-BE49-F238E27FC236}">
                  <a16:creationId xmlns:a16="http://schemas.microsoft.com/office/drawing/2014/main" id="{A08EDB6E-1D53-091C-4344-216BE87BFAA6}"/>
                </a:ext>
              </a:extLst>
            </p:cNvPr>
            <p:cNvSpPr/>
            <p:nvPr/>
          </p:nvSpPr>
          <p:spPr>
            <a:xfrm>
              <a:off x="-3555161"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4" name="20D">
              <a:extLst>
                <a:ext uri="{FF2B5EF4-FFF2-40B4-BE49-F238E27FC236}">
                  <a16:creationId xmlns:a16="http://schemas.microsoft.com/office/drawing/2014/main" id="{E526F08F-1ED2-17C6-2FCF-C47889FDFC6F}"/>
                </a:ext>
              </a:extLst>
            </p:cNvPr>
            <p:cNvSpPr/>
            <p:nvPr/>
          </p:nvSpPr>
          <p:spPr>
            <a:xfrm>
              <a:off x="-507664"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5" name="19">
              <a:extLst>
                <a:ext uri="{FF2B5EF4-FFF2-40B4-BE49-F238E27FC236}">
                  <a16:creationId xmlns:a16="http://schemas.microsoft.com/office/drawing/2014/main" id="{569104DB-A421-4E0E-31D1-66A0F2A378C1}"/>
                </a:ext>
              </a:extLst>
            </p:cNvPr>
            <p:cNvSpPr/>
            <p:nvPr/>
          </p:nvSpPr>
          <p:spPr>
            <a:xfrm>
              <a:off x="-3766950" y="2554374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19</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6" name="19A">
              <a:extLst>
                <a:ext uri="{FF2B5EF4-FFF2-40B4-BE49-F238E27FC236}">
                  <a16:creationId xmlns:a16="http://schemas.microsoft.com/office/drawing/2014/main" id="{8509E760-735E-30F5-887D-58075A01C1DB}"/>
                </a:ext>
              </a:extLst>
            </p:cNvPr>
            <p:cNvSpPr/>
            <p:nvPr/>
          </p:nvSpPr>
          <p:spPr>
            <a:xfrm>
              <a:off x="-3744675"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7" name="19B">
              <a:extLst>
                <a:ext uri="{FF2B5EF4-FFF2-40B4-BE49-F238E27FC236}">
                  <a16:creationId xmlns:a16="http://schemas.microsoft.com/office/drawing/2014/main" id="{E21631FD-B8D5-FE16-6D25-91593E499862}"/>
                </a:ext>
              </a:extLst>
            </p:cNvPr>
            <p:cNvSpPr/>
            <p:nvPr/>
          </p:nvSpPr>
          <p:spPr>
            <a:xfrm>
              <a:off x="-674903"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8" name="19C">
              <a:extLst>
                <a:ext uri="{FF2B5EF4-FFF2-40B4-BE49-F238E27FC236}">
                  <a16:creationId xmlns:a16="http://schemas.microsoft.com/office/drawing/2014/main" id="{97041401-90FA-46AA-D1B8-045281B80BB4}"/>
                </a:ext>
              </a:extLst>
            </p:cNvPr>
            <p:cNvSpPr/>
            <p:nvPr/>
          </p:nvSpPr>
          <p:spPr>
            <a:xfrm>
              <a:off x="-3722400"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9" name="19D">
              <a:extLst>
                <a:ext uri="{FF2B5EF4-FFF2-40B4-BE49-F238E27FC236}">
                  <a16:creationId xmlns:a16="http://schemas.microsoft.com/office/drawing/2014/main" id="{D89CF8E0-CBE0-548B-614C-64BC298F33B7}"/>
                </a:ext>
              </a:extLst>
            </p:cNvPr>
            <p:cNvSpPr/>
            <p:nvPr/>
          </p:nvSpPr>
          <p:spPr>
            <a:xfrm>
              <a:off x="-674903"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10" name="Group 109"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811A3AE-DC93-2C29-D088-A302354CFA77}"/>
              </a:ext>
            </a:extLst>
          </p:cNvPr>
          <p:cNvGrpSpPr/>
          <p:nvPr/>
        </p:nvGrpSpPr>
        <p:grpSpPr>
          <a:xfrm>
            <a:off x="-11953483" y="-2928547"/>
            <a:ext cx="37075298" cy="32766863"/>
            <a:chOff x="-11938462" y="-2414013"/>
            <a:chExt cx="37075298" cy="32766863"/>
          </a:xfrm>
        </p:grpSpPr>
        <p:sp>
          <p:nvSpPr>
            <p:cNvPr id="111" name="X1">
              <a:extLst>
                <a:ext uri="{FF2B5EF4-FFF2-40B4-BE49-F238E27FC236}">
                  <a16:creationId xmlns:a16="http://schemas.microsoft.com/office/drawing/2014/main" id="{5E3E4ABA-8A9C-7E84-F70D-8F828997F09D}"/>
                </a:ext>
              </a:extLst>
            </p:cNvPr>
            <p:cNvSpPr/>
            <p:nvPr/>
          </p:nvSpPr>
          <p:spPr>
            <a:xfrm>
              <a:off x="-11795443" y="-241401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2" name="X2">
              <a:extLst>
                <a:ext uri="{FF2B5EF4-FFF2-40B4-BE49-F238E27FC236}">
                  <a16:creationId xmlns:a16="http://schemas.microsoft.com/office/drawing/2014/main" id="{F9E6FFC6-D67E-A2C5-7E00-9A9D6D4ABF44}"/>
                </a:ext>
              </a:extLst>
            </p:cNvPr>
            <p:cNvSpPr/>
            <p:nvPr/>
          </p:nvSpPr>
          <p:spPr>
            <a:xfrm>
              <a:off x="-11795443" y="27399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3" name="X3">
              <a:extLst>
                <a:ext uri="{FF2B5EF4-FFF2-40B4-BE49-F238E27FC236}">
                  <a16:creationId xmlns:a16="http://schemas.microsoft.com/office/drawing/2014/main" id="{55F416FE-3CE3-6DEB-1FB9-672FA92DCE1E}"/>
                </a:ext>
              </a:extLst>
            </p:cNvPr>
            <p:cNvSpPr/>
            <p:nvPr/>
          </p:nvSpPr>
          <p:spPr>
            <a:xfrm>
              <a:off x="-11795443" y="288114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14" name="X4">
              <a:extLst>
                <a:ext uri="{FF2B5EF4-FFF2-40B4-BE49-F238E27FC236}">
                  <a16:creationId xmlns:a16="http://schemas.microsoft.com/office/drawing/2014/main" id="{270588D5-9596-EEC8-ABC1-2086CD65DD91}"/>
                </a:ext>
              </a:extLst>
            </p:cNvPr>
            <p:cNvSpPr/>
            <p:nvPr/>
          </p:nvSpPr>
          <p:spPr>
            <a:xfrm>
              <a:off x="-11795443" y="543529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5" name="X5">
              <a:extLst>
                <a:ext uri="{FF2B5EF4-FFF2-40B4-BE49-F238E27FC236}">
                  <a16:creationId xmlns:a16="http://schemas.microsoft.com/office/drawing/2014/main" id="{ACBBC1BA-D420-8AFE-A464-AAA9ADF2FADB}"/>
                </a:ext>
              </a:extLst>
            </p:cNvPr>
            <p:cNvSpPr/>
            <p:nvPr/>
          </p:nvSpPr>
          <p:spPr>
            <a:xfrm>
              <a:off x="-11795443" y="840042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6" name="X6">
              <a:extLst>
                <a:ext uri="{FF2B5EF4-FFF2-40B4-BE49-F238E27FC236}">
                  <a16:creationId xmlns:a16="http://schemas.microsoft.com/office/drawing/2014/main" id="{DE6B3A9A-1A2F-BFB6-3966-B17D6A8E5153}"/>
                </a:ext>
              </a:extLst>
            </p:cNvPr>
            <p:cNvSpPr/>
            <p:nvPr/>
          </p:nvSpPr>
          <p:spPr>
            <a:xfrm>
              <a:off x="23722591" y="-21944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7" name="X7">
              <a:extLst>
                <a:ext uri="{FF2B5EF4-FFF2-40B4-BE49-F238E27FC236}">
                  <a16:creationId xmlns:a16="http://schemas.microsoft.com/office/drawing/2014/main" id="{B1DCFB05-1A52-1212-540F-D7AB50D8A703}"/>
                </a:ext>
              </a:extLst>
            </p:cNvPr>
            <p:cNvSpPr/>
            <p:nvPr/>
          </p:nvSpPr>
          <p:spPr>
            <a:xfrm>
              <a:off x="23722591" y="49353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8" name="X8">
              <a:extLst>
                <a:ext uri="{FF2B5EF4-FFF2-40B4-BE49-F238E27FC236}">
                  <a16:creationId xmlns:a16="http://schemas.microsoft.com/office/drawing/2014/main" id="{0689FA48-9171-8452-7084-3269103DAE74}"/>
                </a:ext>
              </a:extLst>
            </p:cNvPr>
            <p:cNvSpPr/>
            <p:nvPr/>
          </p:nvSpPr>
          <p:spPr>
            <a:xfrm>
              <a:off x="23722591" y="3100685"/>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9" name="X9">
              <a:extLst>
                <a:ext uri="{FF2B5EF4-FFF2-40B4-BE49-F238E27FC236}">
                  <a16:creationId xmlns:a16="http://schemas.microsoft.com/office/drawing/2014/main" id="{420D467D-0F53-E21D-2B6E-A4C7B253A808}"/>
                </a:ext>
              </a:extLst>
            </p:cNvPr>
            <p:cNvSpPr/>
            <p:nvPr/>
          </p:nvSpPr>
          <p:spPr>
            <a:xfrm>
              <a:off x="23722591" y="565483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0" name="X10">
              <a:extLst>
                <a:ext uri="{FF2B5EF4-FFF2-40B4-BE49-F238E27FC236}">
                  <a16:creationId xmlns:a16="http://schemas.microsoft.com/office/drawing/2014/main" id="{1006439F-A0B7-B013-E8B4-A15E87C7AE18}"/>
                </a:ext>
              </a:extLst>
            </p:cNvPr>
            <p:cNvSpPr/>
            <p:nvPr/>
          </p:nvSpPr>
          <p:spPr>
            <a:xfrm>
              <a:off x="23722591" y="861996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21" name="X11">
              <a:extLst>
                <a:ext uri="{FF2B5EF4-FFF2-40B4-BE49-F238E27FC236}">
                  <a16:creationId xmlns:a16="http://schemas.microsoft.com/office/drawing/2014/main" id="{2FB211C5-B51A-E288-129A-FEE5485C6A20}"/>
                </a:ext>
              </a:extLst>
            </p:cNvPr>
            <p:cNvSpPr/>
            <p:nvPr/>
          </p:nvSpPr>
          <p:spPr>
            <a:xfrm>
              <a:off x="-11795444" y="1061980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2" name="X12">
              <a:extLst>
                <a:ext uri="{FF2B5EF4-FFF2-40B4-BE49-F238E27FC236}">
                  <a16:creationId xmlns:a16="http://schemas.microsoft.com/office/drawing/2014/main" id="{25AF6E88-1DA3-7CEA-DEC9-0C74758096CE}"/>
                </a:ext>
              </a:extLst>
            </p:cNvPr>
            <p:cNvSpPr/>
            <p:nvPr/>
          </p:nvSpPr>
          <p:spPr>
            <a:xfrm>
              <a:off x="-11895920" y="13235868"/>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3" name="X13">
              <a:extLst>
                <a:ext uri="{FF2B5EF4-FFF2-40B4-BE49-F238E27FC236}">
                  <a16:creationId xmlns:a16="http://schemas.microsoft.com/office/drawing/2014/main" id="{A414AE57-D950-4509-CB85-65C3ACA41209}"/>
                </a:ext>
              </a:extLst>
            </p:cNvPr>
            <p:cNvSpPr/>
            <p:nvPr/>
          </p:nvSpPr>
          <p:spPr>
            <a:xfrm>
              <a:off x="-11938462" y="1550374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C</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4" name="X14">
              <a:extLst>
                <a:ext uri="{FF2B5EF4-FFF2-40B4-BE49-F238E27FC236}">
                  <a16:creationId xmlns:a16="http://schemas.microsoft.com/office/drawing/2014/main" id="{3E4E310E-4D67-DAF8-B0F3-C9253E811C25}"/>
                </a:ext>
              </a:extLst>
            </p:cNvPr>
            <p:cNvSpPr/>
            <p:nvPr/>
          </p:nvSpPr>
          <p:spPr>
            <a:xfrm>
              <a:off x="-11895920" y="1811088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5" name="X15">
              <a:extLst>
                <a:ext uri="{FF2B5EF4-FFF2-40B4-BE49-F238E27FC236}">
                  <a16:creationId xmlns:a16="http://schemas.microsoft.com/office/drawing/2014/main" id="{ED9E629C-A8F8-D34B-3709-8B4DE4041B17}"/>
                </a:ext>
              </a:extLst>
            </p:cNvPr>
            <p:cNvSpPr/>
            <p:nvPr/>
          </p:nvSpPr>
          <p:spPr>
            <a:xfrm>
              <a:off x="-11795445" y="2090421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6" name="X16">
              <a:extLst>
                <a:ext uri="{FF2B5EF4-FFF2-40B4-BE49-F238E27FC236}">
                  <a16:creationId xmlns:a16="http://schemas.microsoft.com/office/drawing/2014/main" id="{3A8435F2-2E1E-A601-BF40-B2AE93F0F115}"/>
                </a:ext>
              </a:extLst>
            </p:cNvPr>
            <p:cNvSpPr/>
            <p:nvPr/>
          </p:nvSpPr>
          <p:spPr>
            <a:xfrm>
              <a:off x="-11795446" y="233059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7" name="X17">
              <a:extLst>
                <a:ext uri="{FF2B5EF4-FFF2-40B4-BE49-F238E27FC236}">
                  <a16:creationId xmlns:a16="http://schemas.microsoft.com/office/drawing/2014/main" id="{DE3CD42C-DD46-7F39-3A53-FA805DE2014D}"/>
                </a:ext>
              </a:extLst>
            </p:cNvPr>
            <p:cNvSpPr/>
            <p:nvPr/>
          </p:nvSpPr>
          <p:spPr>
            <a:xfrm>
              <a:off x="-11862507" y="26017880"/>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8" name="X18">
              <a:extLst>
                <a:ext uri="{FF2B5EF4-FFF2-40B4-BE49-F238E27FC236}">
                  <a16:creationId xmlns:a16="http://schemas.microsoft.com/office/drawing/2014/main" id="{009DDB6C-8117-9A81-8D4E-B391B2A8A2B2}"/>
                </a:ext>
              </a:extLst>
            </p:cNvPr>
            <p:cNvSpPr/>
            <p:nvPr/>
          </p:nvSpPr>
          <p:spPr>
            <a:xfrm>
              <a:off x="-11895921" y="29082169"/>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9" name="X19">
              <a:extLst>
                <a:ext uri="{FF2B5EF4-FFF2-40B4-BE49-F238E27FC236}">
                  <a16:creationId xmlns:a16="http://schemas.microsoft.com/office/drawing/2014/main" id="{A05AC057-2CA5-6B30-93AF-69C0BEA1603D}"/>
                </a:ext>
              </a:extLst>
            </p:cNvPr>
            <p:cNvSpPr/>
            <p:nvPr/>
          </p:nvSpPr>
          <p:spPr>
            <a:xfrm>
              <a:off x="2498003" y="2610330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0" name="X20">
              <a:extLst>
                <a:ext uri="{FF2B5EF4-FFF2-40B4-BE49-F238E27FC236}">
                  <a16:creationId xmlns:a16="http://schemas.microsoft.com/office/drawing/2014/main" id="{D2987D17-B923-EC29-6E5D-8418673CEF65}"/>
                </a:ext>
              </a:extLst>
            </p:cNvPr>
            <p:cNvSpPr/>
            <p:nvPr/>
          </p:nvSpPr>
          <p:spPr>
            <a:xfrm>
              <a:off x="2759702" y="2894887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grpSp>
      <p:sp>
        <p:nvSpPr>
          <p:cNvPr id="134" name="Rectangle 133"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04AC608B-C974-95DB-25EE-52C6BCA682C1}"/>
              </a:ext>
            </a:extLst>
          </p:cNvPr>
          <p:cNvSpPr/>
          <p:nvPr/>
        </p:nvSpPr>
        <p:spPr>
          <a:xfrm>
            <a:off x="4389190" y="12415"/>
            <a:ext cx="3062057" cy="707886"/>
          </a:xfrm>
          <a:prstGeom prst="rect">
            <a:avLst/>
          </a:prstGeom>
          <a:noFill/>
        </p:spPr>
        <p:txBody>
          <a:bodyPr wrap="none" lIns="91440" tIns="45720" rIns="91440" bIns="45720">
            <a:spAutoFit/>
          </a:bodyPr>
          <a:lstStyle/>
          <a:p>
            <a:pPr algn="ctr"/>
            <a:r>
              <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VẬN </a:t>
            </a:r>
            <a:r>
              <a:rPr lang="en-US" sz="4000" b="1">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DỤNG </a:t>
            </a:r>
            <a:endPar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3" name="TextBox 2"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53D4A8E6-4AE5-47C0-BB28-B1DDE51BE28F}"/>
              </a:ext>
            </a:extLst>
          </p:cNvPr>
          <p:cNvSpPr txBox="1"/>
          <p:nvPr/>
        </p:nvSpPr>
        <p:spPr>
          <a:xfrm>
            <a:off x="549435" y="1041039"/>
            <a:ext cx="10735056"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 Vận dụng: (SGK – 19): </a:t>
            </a:r>
            <a:r>
              <a:rPr lang="en-US" sz="2800">
                <a:solidFill>
                  <a:srgbClr val="FF0000"/>
                </a:solidFill>
                <a:latin typeface="Times New Roman" panose="02020603050405020304" pitchFamily="18" charset="0"/>
                <a:cs typeface="Times New Roman" panose="02020603050405020304" pitchFamily="18" charset="0"/>
              </a:rPr>
              <a:t>Em hãy tìm hiểu các hành vi bị cấm trong Luật công nghệ thông tin số 27/2006/QH11 và Nghị định số 72/2013/NĐ-CP. Hai văn bản này giống và khác nhau nh</a:t>
            </a:r>
            <a:r>
              <a:rPr lang="vi-VN" sz="2800">
                <a:solidFill>
                  <a:srgbClr val="FF0000"/>
                </a:solidFill>
                <a:latin typeface="Times New Roman" panose="02020603050405020304" pitchFamily="18" charset="0"/>
                <a:cs typeface="Times New Roman" panose="02020603050405020304" pitchFamily="18" charset="0"/>
              </a:rPr>
              <a:t>ư</a:t>
            </a:r>
            <a:r>
              <a:rPr lang="en-US" sz="2800">
                <a:solidFill>
                  <a:srgbClr val="FF0000"/>
                </a:solidFill>
                <a:latin typeface="Times New Roman" panose="02020603050405020304" pitchFamily="18" charset="0"/>
                <a:cs typeface="Times New Roman" panose="02020603050405020304" pitchFamily="18" charset="0"/>
              </a:rPr>
              <a:t> thế nào?</a:t>
            </a:r>
          </a:p>
        </p:txBody>
      </p:sp>
      <p:sp>
        <p:nvSpPr>
          <p:cNvPr id="4" name="TextBox 3"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938D21C1-189E-4590-9731-DDD49FE2008A}"/>
              </a:ext>
            </a:extLst>
          </p:cNvPr>
          <p:cNvSpPr txBox="1"/>
          <p:nvPr/>
        </p:nvSpPr>
        <p:spPr>
          <a:xfrm>
            <a:off x="4882894" y="2296645"/>
            <a:ext cx="206813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Trả lời: </a:t>
            </a:r>
          </a:p>
        </p:txBody>
      </p:sp>
      <p:sp>
        <p:nvSpPr>
          <p:cNvPr id="6" name="Rectangle 5"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8A83BC96-435E-4346-915F-85D5D654C875}"/>
              </a:ext>
            </a:extLst>
          </p:cNvPr>
          <p:cNvSpPr/>
          <p:nvPr/>
        </p:nvSpPr>
        <p:spPr>
          <a:xfrm>
            <a:off x="608583" y="2811632"/>
            <a:ext cx="11348527" cy="3262432"/>
          </a:xfrm>
          <a:prstGeom prst="rect">
            <a:avLst/>
          </a:prstGeom>
        </p:spPr>
        <p:txBody>
          <a:bodyPr wrap="square">
            <a:spAutoFit/>
          </a:bodyPr>
          <a:lstStyle/>
          <a:p>
            <a:pPr algn="just">
              <a:spcBef>
                <a:spcPts val="300"/>
              </a:spcBef>
              <a:spcAft>
                <a:spcPts val="300"/>
              </a:spcAft>
            </a:pPr>
            <a:r>
              <a:rPr lang="en-US" sz="2800" b="1" spc="15">
                <a:latin typeface="Times New Roman" panose="02020603050405020304" pitchFamily="18" charset="0"/>
                <a:ea typeface="Times New Roman" panose="02020603050405020304" pitchFamily="18" charset="0"/>
              </a:rPr>
              <a:t>Khác nhau: </a:t>
            </a:r>
          </a:p>
          <a:p>
            <a:pPr algn="just">
              <a:spcBef>
                <a:spcPts val="300"/>
              </a:spcBef>
              <a:spcAft>
                <a:spcPts val="300"/>
              </a:spcAft>
            </a:pPr>
            <a:r>
              <a:rPr lang="en-US" sz="2800" spc="15">
                <a:latin typeface="Times New Roman" panose="02020603050405020304" pitchFamily="18" charset="0"/>
                <a:ea typeface="Times New Roman" panose="02020603050405020304" pitchFamily="18" charset="0"/>
              </a:rPr>
              <a:t>2. Cụ thể hóa quy định: Nghị định số 72/2013/NĐ-CP thường đi sâu vào việc cụ thể hóa và hướng dẫn thực hiện các quy định được nêu trong Luật CNTT số 67/2006/QH11. </a:t>
            </a:r>
          </a:p>
          <a:p>
            <a:pPr algn="just">
              <a:spcBef>
                <a:spcPts val="300"/>
              </a:spcBef>
              <a:spcAft>
                <a:spcPts val="300"/>
              </a:spcAft>
            </a:pPr>
            <a:r>
              <a:rPr lang="en-US" sz="2800" spc="15">
                <a:latin typeface="Times New Roman" panose="02020603050405020304" pitchFamily="18" charset="0"/>
                <a:ea typeface="Times New Roman" panose="02020603050405020304" pitchFamily="18" charset="0"/>
              </a:rPr>
              <a:t>3. Cập nhật: Nghị định số 72/2013/NĐ-CP được ban hành sau và có tính cập nhật hơn so với Luật CNTT số 67/2006/QH11, do đó nó có thể chứa các điều chỉnh mới nhất về quản lý và sử dụng CNTT.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756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meProcess_Back"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383AA195-45D2-352D-C423-3F85ACBBB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2403" y="683212"/>
            <a:ext cx="4395629" cy="215130"/>
          </a:xfrm>
          <a:prstGeom prst="rect">
            <a:avLst/>
          </a:prstGeom>
        </p:spPr>
      </p:pic>
      <p:sp>
        <p:nvSpPr>
          <p:cNvPr id="8" name="TimeProcess"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C269B53B-CCD4-4E3B-5AFE-F9DA1503F56F}"/>
              </a:ext>
            </a:extLst>
          </p:cNvPr>
          <p:cNvSpPr/>
          <p:nvPr/>
        </p:nvSpPr>
        <p:spPr>
          <a:xfrm>
            <a:off x="3722403" y="680118"/>
            <a:ext cx="4389120" cy="182880"/>
          </a:xfrm>
          <a:prstGeom prst="roundRect">
            <a:avLst>
              <a:gd name="adj" fmla="val 50000"/>
            </a:avLst>
          </a:prstGeom>
          <a:noFill/>
          <a:ln w="28575" cap="flat" cmpd="sng" algn="ctr">
            <a:solidFill>
              <a:srgbClr val="FFFF00"/>
            </a:solidFill>
            <a:prstDash val="solid"/>
            <a:miter lim="800000"/>
          </a:ln>
          <a:effectLst>
            <a:outerShdw blurRad="152400" sx="103000" sy="103000" algn="ctr" rotWithShape="0">
              <a:prstClr val="black">
                <a:alpha val="5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3.OpenSans-San"/>
              <a:ea typeface="+mn-ea"/>
              <a:cs typeface="+mn-cs"/>
            </a:endParaRPr>
          </a:p>
        </p:txBody>
      </p:sp>
      <p:grpSp>
        <p:nvGrpSpPr>
          <p:cNvPr id="9" name="Group 8"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FD65509-99AB-B428-43F1-3061DC2972FE}"/>
              </a:ext>
            </a:extLst>
          </p:cNvPr>
          <p:cNvGrpSpPr/>
          <p:nvPr/>
        </p:nvGrpSpPr>
        <p:grpSpPr>
          <a:xfrm>
            <a:off x="-10340664" y="-3153468"/>
            <a:ext cx="33566360" cy="33604998"/>
            <a:chOff x="-10340664" y="-3153468"/>
            <a:chExt cx="33566360" cy="33604998"/>
          </a:xfrm>
        </p:grpSpPr>
        <p:sp>
          <p:nvSpPr>
            <p:cNvPr id="10" name="1">
              <a:extLst>
                <a:ext uri="{FF2B5EF4-FFF2-40B4-BE49-F238E27FC236}">
                  <a16:creationId xmlns:a16="http://schemas.microsoft.com/office/drawing/2014/main" id="{89A23117-9645-B366-14F6-A501FB8A1F47}"/>
                </a:ext>
              </a:extLst>
            </p:cNvPr>
            <p:cNvSpPr/>
            <p:nvPr/>
          </p:nvSpPr>
          <p:spPr>
            <a:xfrm>
              <a:off x="-9991817" y="-3153468"/>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Grand Slam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tiên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năm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11" name="1A">
              <a:extLst>
                <a:ext uri="{FF2B5EF4-FFF2-40B4-BE49-F238E27FC236}">
                  <a16:creationId xmlns:a16="http://schemas.microsoft.com/office/drawing/2014/main" id="{F4648063-69EE-9C5B-2522-E374CA0B9734}"/>
                </a:ext>
              </a:extLst>
            </p:cNvPr>
            <p:cNvSpPr/>
            <p:nvPr/>
          </p:nvSpPr>
          <p:spPr>
            <a:xfrm>
              <a:off x="-9991817"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Austrlia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2" name="1B">
              <a:extLst>
                <a:ext uri="{FF2B5EF4-FFF2-40B4-BE49-F238E27FC236}">
                  <a16:creationId xmlns:a16="http://schemas.microsoft.com/office/drawing/2014/main" id="{27F23E3D-263B-1451-1995-D3D4A9273275}"/>
                </a:ext>
              </a:extLst>
            </p:cNvPr>
            <p:cNvSpPr/>
            <p:nvPr/>
          </p:nvSpPr>
          <p:spPr>
            <a:xfrm>
              <a:off x="-6922045"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Wimbledon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 name="1C">
              <a:extLst>
                <a:ext uri="{FF2B5EF4-FFF2-40B4-BE49-F238E27FC236}">
                  <a16:creationId xmlns:a16="http://schemas.microsoft.com/office/drawing/2014/main" id="{D73AF5B5-ADE9-58B7-F8E0-E95C41CB2050}"/>
                </a:ext>
              </a:extLst>
            </p:cNvPr>
            <p:cNvSpPr/>
            <p:nvPr/>
          </p:nvSpPr>
          <p:spPr>
            <a:xfrm>
              <a:off x="-9991817"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Roland Garos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4" name="1D">
              <a:extLst>
                <a:ext uri="{FF2B5EF4-FFF2-40B4-BE49-F238E27FC236}">
                  <a16:creationId xmlns:a16="http://schemas.microsoft.com/office/drawing/2014/main" id="{5B1B452C-C4C6-928F-3268-B4D21B548BF9}"/>
                </a:ext>
              </a:extLst>
            </p:cNvPr>
            <p:cNvSpPr/>
            <p:nvPr/>
          </p:nvSpPr>
          <p:spPr>
            <a:xfrm>
              <a:off x="-6922045"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Mỹ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5" name="2">
              <a:extLst>
                <a:ext uri="{FF2B5EF4-FFF2-40B4-BE49-F238E27FC236}">
                  <a16:creationId xmlns:a16="http://schemas.microsoft.com/office/drawing/2014/main" id="{933448F5-9615-1C68-082E-F3C7BD4853E6}"/>
                </a:ext>
              </a:extLst>
            </p:cNvPr>
            <p:cNvSpPr/>
            <p:nvPr/>
          </p:nvSpPr>
          <p:spPr>
            <a:xfrm>
              <a:off x="-9991817" y="-33225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Cùng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với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T&amp;T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V-League 2010), CLB u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Việt</a:t>
              </a:r>
              <a:r>
                <a:rPr kumimoji="0" lang="en-US" sz="1800" b="1" i="0" u="none" strike="noStrike" kern="0" cap="none" spc="0" normalizeH="0" baseline="0" noProof="0" dirty="0">
                  <a:ln>
                    <a:noFill/>
                  </a:ln>
                  <a:solidFill>
                    <a:prstClr val="white"/>
                  </a:solidFill>
                  <a:effectLst/>
                  <a:uLnTx/>
                  <a:uFillTx/>
                  <a:latin typeface="A3.OpenSans-San"/>
                  <a:ea typeface="+mn-ea"/>
                  <a:cs typeface="+mn-cs"/>
                </a:rPr>
                <a:t> Nam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tham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dự</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Cup 2011?</a:t>
              </a:r>
            </a:p>
          </p:txBody>
        </p:sp>
        <p:sp>
          <p:nvSpPr>
            <p:cNvPr id="16" name="2A">
              <a:extLst>
                <a:ext uri="{FF2B5EF4-FFF2-40B4-BE49-F238E27FC236}">
                  <a16:creationId xmlns:a16="http://schemas.microsoft.com/office/drawing/2014/main" id="{81230A88-0187-30EE-832B-8534410C9F45}"/>
                </a:ext>
              </a:extLst>
            </p:cNvPr>
            <p:cNvSpPr/>
            <p:nvPr/>
          </p:nvSpPr>
          <p:spPr>
            <a:xfrm>
              <a:off x="-9991817"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Hoàng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Anh</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Gia</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Lai</a:t>
              </a:r>
            </a:p>
          </p:txBody>
        </p:sp>
        <p:sp>
          <p:nvSpPr>
            <p:cNvPr id="17" name="2B">
              <a:extLst>
                <a:ext uri="{FF2B5EF4-FFF2-40B4-BE49-F238E27FC236}">
                  <a16:creationId xmlns:a16="http://schemas.microsoft.com/office/drawing/2014/main" id="{C8424980-62DB-B93B-7306-3BF4C2CE501C}"/>
                </a:ext>
              </a:extLst>
            </p:cNvPr>
            <p:cNvSpPr/>
            <p:nvPr/>
          </p:nvSpPr>
          <p:spPr>
            <a:xfrm>
              <a:off x="-6922045"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SHB Đà Nẵng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8" name="2C">
              <a:extLst>
                <a:ext uri="{FF2B5EF4-FFF2-40B4-BE49-F238E27FC236}">
                  <a16:creationId xmlns:a16="http://schemas.microsoft.com/office/drawing/2014/main" id="{D2881D80-8082-713D-214D-86DEF57167AB}"/>
                </a:ext>
              </a:extLst>
            </p:cNvPr>
            <p:cNvSpPr/>
            <p:nvPr/>
          </p:nvSpPr>
          <p:spPr>
            <a:xfrm>
              <a:off x="-9991817"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Lam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Nghệ</a:t>
              </a:r>
              <a:r>
                <a:rPr kumimoji="0" lang="en-US" sz="1800" b="0" i="0" u="none" strike="noStrike" kern="0" cap="none" spc="0" normalizeH="0" baseline="0" noProof="0" dirty="0">
                  <a:ln>
                    <a:noFill/>
                  </a:ln>
                  <a:solidFill>
                    <a:prstClr val="white"/>
                  </a:solidFill>
                  <a:effectLst/>
                  <a:uLnTx/>
                  <a:uFillTx/>
                  <a:latin typeface="A3.OpenSans-San"/>
                  <a:ea typeface="+mn-ea"/>
                  <a:cs typeface="+mn-cs"/>
                </a:rPr>
                <a:t> 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9" name="2D">
              <a:extLst>
                <a:ext uri="{FF2B5EF4-FFF2-40B4-BE49-F238E27FC236}">
                  <a16:creationId xmlns:a16="http://schemas.microsoft.com/office/drawing/2014/main" id="{3510739B-5127-25B9-8F9A-65F2D9B7B2B8}"/>
                </a:ext>
              </a:extLst>
            </p:cNvPr>
            <p:cNvSpPr/>
            <p:nvPr/>
          </p:nvSpPr>
          <p:spPr>
            <a:xfrm>
              <a:off x="-6922045"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Becamex Bình Dương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0" name="3">
              <a:extLst>
                <a:ext uri="{FF2B5EF4-FFF2-40B4-BE49-F238E27FC236}">
                  <a16:creationId xmlns:a16="http://schemas.microsoft.com/office/drawing/2014/main" id="{C0596998-F462-0A82-28F6-4D5B6D7BA4AB}"/>
                </a:ext>
              </a:extLst>
            </p:cNvPr>
            <p:cNvSpPr/>
            <p:nvPr/>
          </p:nvSpPr>
          <p:spPr>
            <a:xfrm>
              <a:off x="-9991817" y="232199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AFC Asian Cup 2011 được tổ chức tại quốc gia nào?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1" name="3A">
              <a:extLst>
                <a:ext uri="{FF2B5EF4-FFF2-40B4-BE49-F238E27FC236}">
                  <a16:creationId xmlns:a16="http://schemas.microsoft.com/office/drawing/2014/main" id="{84769532-E747-8B5B-D87E-EA6D994BBA77}"/>
                </a:ext>
              </a:extLst>
            </p:cNvPr>
            <p:cNvSpPr/>
            <p:nvPr/>
          </p:nvSpPr>
          <p:spPr>
            <a:xfrm>
              <a:off x="-9991817"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3.OpenSans-San"/>
                  <a:ea typeface="+mn-ea"/>
                  <a:cs typeface="+mn-cs"/>
                </a:rPr>
                <a:t>Iraq</a:t>
              </a:r>
            </a:p>
          </p:txBody>
        </p:sp>
        <p:sp>
          <p:nvSpPr>
            <p:cNvPr id="22" name="3B">
              <a:extLst>
                <a:ext uri="{FF2B5EF4-FFF2-40B4-BE49-F238E27FC236}">
                  <a16:creationId xmlns:a16="http://schemas.microsoft.com/office/drawing/2014/main" id="{D5E17F52-5427-CEBA-1717-836C4D6B3A84}"/>
                </a:ext>
              </a:extLst>
            </p:cNvPr>
            <p:cNvSpPr/>
            <p:nvPr/>
          </p:nvSpPr>
          <p:spPr>
            <a:xfrm>
              <a:off x="-6922045"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Hàn</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Quốc</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3" name="3C">
              <a:extLst>
                <a:ext uri="{FF2B5EF4-FFF2-40B4-BE49-F238E27FC236}">
                  <a16:creationId xmlns:a16="http://schemas.microsoft.com/office/drawing/2014/main" id="{77AF5915-111D-D61D-503F-1C8B9FDC08C7}"/>
                </a:ext>
              </a:extLst>
            </p:cNvPr>
            <p:cNvSpPr/>
            <p:nvPr/>
          </p:nvSpPr>
          <p:spPr>
            <a:xfrm>
              <a:off x="-9991817"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Nhật Bản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4" name="3D">
              <a:extLst>
                <a:ext uri="{FF2B5EF4-FFF2-40B4-BE49-F238E27FC236}">
                  <a16:creationId xmlns:a16="http://schemas.microsoft.com/office/drawing/2014/main" id="{5D312F45-87ED-58CE-0040-F486784624CF}"/>
                </a:ext>
              </a:extLst>
            </p:cNvPr>
            <p:cNvSpPr/>
            <p:nvPr/>
          </p:nvSpPr>
          <p:spPr>
            <a:xfrm>
              <a:off x="-6922045"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Qatar</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5" name="4">
              <a:extLst>
                <a:ext uri="{FF2B5EF4-FFF2-40B4-BE49-F238E27FC236}">
                  <a16:creationId xmlns:a16="http://schemas.microsoft.com/office/drawing/2014/main" id="{D136B24F-D73D-F265-0F22-01B340D7C6AE}"/>
                </a:ext>
              </a:extLst>
            </p:cNvPr>
            <p:cNvSpPr/>
            <p:nvPr/>
          </p:nvSpPr>
          <p:spPr>
            <a:xfrm>
              <a:off x="-9991817" y="505826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ngôi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Asian Cup 2011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tổ</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chức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Qatar?</a:t>
              </a:r>
            </a:p>
          </p:txBody>
        </p:sp>
        <p:sp>
          <p:nvSpPr>
            <p:cNvPr id="26" name="4A">
              <a:extLst>
                <a:ext uri="{FF2B5EF4-FFF2-40B4-BE49-F238E27FC236}">
                  <a16:creationId xmlns:a16="http://schemas.microsoft.com/office/drawing/2014/main" id="{C2CA035E-0A24-FE5B-A6E6-F121025B48DD}"/>
                </a:ext>
              </a:extLst>
            </p:cNvPr>
            <p:cNvSpPr/>
            <p:nvPr/>
          </p:nvSpPr>
          <p:spPr>
            <a:xfrm>
              <a:off x="-9991817"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Uzbekistan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7" name="4B">
              <a:extLst>
                <a:ext uri="{FF2B5EF4-FFF2-40B4-BE49-F238E27FC236}">
                  <a16:creationId xmlns:a16="http://schemas.microsoft.com/office/drawing/2014/main" id="{725AFB1F-2BDD-EF94-4B77-047F79403332}"/>
                </a:ext>
              </a:extLst>
            </p:cNvPr>
            <p:cNvSpPr/>
            <p:nvPr/>
          </p:nvSpPr>
          <p:spPr>
            <a:xfrm>
              <a:off x="-6922045"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Nhật</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Bản</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8" name="4C">
              <a:extLst>
                <a:ext uri="{FF2B5EF4-FFF2-40B4-BE49-F238E27FC236}">
                  <a16:creationId xmlns:a16="http://schemas.microsoft.com/office/drawing/2014/main" id="{9C584BEF-33FE-BEA6-CD91-B7DC21F5604C}"/>
                </a:ext>
              </a:extLst>
            </p:cNvPr>
            <p:cNvSpPr/>
            <p:nvPr/>
          </p:nvSpPr>
          <p:spPr>
            <a:xfrm>
              <a:off x="-9991817"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Hàn Quốc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9" name="4D">
              <a:extLst>
                <a:ext uri="{FF2B5EF4-FFF2-40B4-BE49-F238E27FC236}">
                  <a16:creationId xmlns:a16="http://schemas.microsoft.com/office/drawing/2014/main" id="{097C94F8-EF7A-5B9C-7B85-1D3C6C8A00F6}"/>
                </a:ext>
              </a:extLst>
            </p:cNvPr>
            <p:cNvSpPr/>
            <p:nvPr/>
          </p:nvSpPr>
          <p:spPr>
            <a:xfrm>
              <a:off x="-6922045"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Australia</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30" name="5">
              <a:extLst>
                <a:ext uri="{FF2B5EF4-FFF2-40B4-BE49-F238E27FC236}">
                  <a16:creationId xmlns:a16="http://schemas.microsoft.com/office/drawing/2014/main" id="{685DF5C8-255E-C540-CB74-956B55C87C41}"/>
                </a:ext>
              </a:extLst>
            </p:cNvPr>
            <p:cNvSpPr/>
            <p:nvPr/>
          </p:nvSpPr>
          <p:spPr>
            <a:xfrm>
              <a:off x="-9969543" y="7806697"/>
              <a:ext cx="5790697" cy="826217"/>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Ai là nhạc sĩ Việt Nam đầu tiên viết opera với tác phẩm “Cô sao” và sau đó là “Người tạc tượng”?</a:t>
              </a:r>
            </a:p>
          </p:txBody>
        </p:sp>
        <p:sp>
          <p:nvSpPr>
            <p:cNvPr id="31" name="5A">
              <a:extLst>
                <a:ext uri="{FF2B5EF4-FFF2-40B4-BE49-F238E27FC236}">
                  <a16:creationId xmlns:a16="http://schemas.microsoft.com/office/drawing/2014/main" id="{245291C5-8461-3D00-F12A-EDE8C4401C66}"/>
                </a:ext>
              </a:extLst>
            </p:cNvPr>
            <p:cNvSpPr/>
            <p:nvPr/>
          </p:nvSpPr>
          <p:spPr>
            <a:xfrm>
              <a:off x="-9991817"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Đỗ Nhuận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2" name="5B">
              <a:extLst>
                <a:ext uri="{FF2B5EF4-FFF2-40B4-BE49-F238E27FC236}">
                  <a16:creationId xmlns:a16="http://schemas.microsoft.com/office/drawing/2014/main" id="{32785B45-0654-436E-C44A-9D282D3ED0B3}"/>
                </a:ext>
              </a:extLst>
            </p:cNvPr>
            <p:cNvSpPr/>
            <p:nvPr/>
          </p:nvSpPr>
          <p:spPr>
            <a:xfrm>
              <a:off x="-6922045"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Hoàng Vân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3" name="5C">
              <a:extLst>
                <a:ext uri="{FF2B5EF4-FFF2-40B4-BE49-F238E27FC236}">
                  <a16:creationId xmlns:a16="http://schemas.microsoft.com/office/drawing/2014/main" id="{93AE1A5B-F367-BB1A-C774-52F31288693A}"/>
                </a:ext>
              </a:extLst>
            </p:cNvPr>
            <p:cNvSpPr/>
            <p:nvPr/>
          </p:nvSpPr>
          <p:spPr>
            <a:xfrm>
              <a:off x="-9991817"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Trần Hoàn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4" name="5D">
              <a:extLst>
                <a:ext uri="{FF2B5EF4-FFF2-40B4-BE49-F238E27FC236}">
                  <a16:creationId xmlns:a16="http://schemas.microsoft.com/office/drawing/2014/main" id="{38FB113A-728D-7E8F-0C3F-F2CAC0969107}"/>
                </a:ext>
              </a:extLst>
            </p:cNvPr>
            <p:cNvSpPr/>
            <p:nvPr/>
          </p:nvSpPr>
          <p:spPr>
            <a:xfrm>
              <a:off x="-6922045"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Trọng Đài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5" name="6">
              <a:extLst>
                <a:ext uri="{FF2B5EF4-FFF2-40B4-BE49-F238E27FC236}">
                  <a16:creationId xmlns:a16="http://schemas.microsoft.com/office/drawing/2014/main" id="{AC7D5DA0-EED1-B090-CD47-8773A0CC7DF2}"/>
                </a:ext>
              </a:extLst>
            </p:cNvPr>
            <p:cNvSpPr/>
            <p:nvPr/>
          </p:nvSpPr>
          <p:spPr>
            <a:xfrm>
              <a:off x="17412724" y="-2875883"/>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Bến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Thạch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Hãn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nằm</a:t>
              </a:r>
              <a:r>
                <a:rPr kumimoji="0" lang="en-US" sz="1800" b="1" i="0" u="none" strike="noStrike" kern="0" cap="none" spc="0" normalizeH="0" baseline="0" noProof="0" dirty="0">
                  <a:ln>
                    <a:noFill/>
                  </a:ln>
                  <a:solidFill>
                    <a:prstClr val="white"/>
                  </a:solidFill>
                  <a:effectLst/>
                  <a:uLnTx/>
                  <a:uFillTx/>
                  <a:latin typeface="A3.OpenSans-San"/>
                  <a:ea typeface="+mn-ea"/>
                  <a:cs typeface="+mn-cs"/>
                </a:rPr>
                <a:t> ở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tỉnh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36" name="6A">
              <a:extLst>
                <a:ext uri="{FF2B5EF4-FFF2-40B4-BE49-F238E27FC236}">
                  <a16:creationId xmlns:a16="http://schemas.microsoft.com/office/drawing/2014/main" id="{D4B4037D-589D-B191-DB21-9E7724168C9B}"/>
                </a:ext>
              </a:extLst>
            </p:cNvPr>
            <p:cNvSpPr/>
            <p:nvPr/>
          </p:nvSpPr>
          <p:spPr>
            <a:xfrm>
              <a:off x="17412724"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Bình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7" name="6B">
              <a:extLst>
                <a:ext uri="{FF2B5EF4-FFF2-40B4-BE49-F238E27FC236}">
                  <a16:creationId xmlns:a16="http://schemas.microsoft.com/office/drawing/2014/main" id="{8E7DD116-5BFF-7AB6-AAC0-6F97A3D3F7C5}"/>
                </a:ext>
              </a:extLst>
            </p:cNvPr>
            <p:cNvSpPr/>
            <p:nvPr/>
          </p:nvSpPr>
          <p:spPr>
            <a:xfrm>
              <a:off x="20482496"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Ninh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8" name="6C">
              <a:extLst>
                <a:ext uri="{FF2B5EF4-FFF2-40B4-BE49-F238E27FC236}">
                  <a16:creationId xmlns:a16="http://schemas.microsoft.com/office/drawing/2014/main" id="{B04ACE93-7DB6-616C-2189-C674F3310AE6}"/>
                </a:ext>
              </a:extLst>
            </p:cNvPr>
            <p:cNvSpPr/>
            <p:nvPr/>
          </p:nvSpPr>
          <p:spPr>
            <a:xfrm>
              <a:off x="17412724"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Trị</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9" name="6D">
              <a:extLst>
                <a:ext uri="{FF2B5EF4-FFF2-40B4-BE49-F238E27FC236}">
                  <a16:creationId xmlns:a16="http://schemas.microsoft.com/office/drawing/2014/main" id="{4F74E290-0228-9E54-5CE5-A4CF43A7BC05}"/>
                </a:ext>
              </a:extLst>
            </p:cNvPr>
            <p:cNvSpPr/>
            <p:nvPr/>
          </p:nvSpPr>
          <p:spPr>
            <a:xfrm>
              <a:off x="20482496"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Ngãi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0" name="7">
              <a:extLst>
                <a:ext uri="{FF2B5EF4-FFF2-40B4-BE49-F238E27FC236}">
                  <a16:creationId xmlns:a16="http://schemas.microsoft.com/office/drawing/2014/main" id="{B0F5D542-5AA5-FC9E-4D11-468A089AEE3D}"/>
                </a:ext>
              </a:extLst>
            </p:cNvPr>
            <p:cNvSpPr/>
            <p:nvPr/>
          </p:nvSpPr>
          <p:spPr>
            <a:xfrm>
              <a:off x="17412724" y="-5467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các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cây</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sau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xoay</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41" name="7A">
              <a:extLst>
                <a:ext uri="{FF2B5EF4-FFF2-40B4-BE49-F238E27FC236}">
                  <a16:creationId xmlns:a16="http://schemas.microsoft.com/office/drawing/2014/main" id="{97A10B82-F2B0-CF41-4AB3-0417E2FB57B9}"/>
                </a:ext>
              </a:extLst>
            </p:cNvPr>
            <p:cNvSpPr/>
            <p:nvPr/>
          </p:nvSpPr>
          <p:spPr>
            <a:xfrm>
              <a:off x="17412724"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Thanh Trì</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2" name="7B">
              <a:extLst>
                <a:ext uri="{FF2B5EF4-FFF2-40B4-BE49-F238E27FC236}">
                  <a16:creationId xmlns:a16="http://schemas.microsoft.com/office/drawing/2014/main" id="{FF4E118B-10B8-66F8-487B-DD45EB751450}"/>
                </a:ext>
              </a:extLst>
            </p:cNvPr>
            <p:cNvSpPr/>
            <p:nvPr/>
          </p:nvSpPr>
          <p:spPr>
            <a:xfrm>
              <a:off x="20482496"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Thị Nại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3" name="7C">
              <a:extLst>
                <a:ext uri="{FF2B5EF4-FFF2-40B4-BE49-F238E27FC236}">
                  <a16:creationId xmlns:a16="http://schemas.microsoft.com/office/drawing/2014/main" id="{E936BD32-9233-0B78-B9F7-23B8DFD3E29A}"/>
                </a:ext>
              </a:extLst>
            </p:cNvPr>
            <p:cNvSpPr/>
            <p:nvPr/>
          </p:nvSpPr>
          <p:spPr>
            <a:xfrm>
              <a:off x="17412724"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Sông Hàn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4" name="7D">
              <a:extLst>
                <a:ext uri="{FF2B5EF4-FFF2-40B4-BE49-F238E27FC236}">
                  <a16:creationId xmlns:a16="http://schemas.microsoft.com/office/drawing/2014/main" id="{E8FBCAA9-1E79-894D-3950-A4DA12C6E5C7}"/>
                </a:ext>
              </a:extLst>
            </p:cNvPr>
            <p:cNvSpPr/>
            <p:nvPr/>
          </p:nvSpPr>
          <p:spPr>
            <a:xfrm>
              <a:off x="20482496"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 Cầu Cần Thơ</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5" name="8">
              <a:extLst>
                <a:ext uri="{FF2B5EF4-FFF2-40B4-BE49-F238E27FC236}">
                  <a16:creationId xmlns:a16="http://schemas.microsoft.com/office/drawing/2014/main" id="{F522ACAA-DFBF-B3AE-9346-13D6617E2CEC}"/>
                </a:ext>
              </a:extLst>
            </p:cNvPr>
            <p:cNvSpPr/>
            <p:nvPr/>
          </p:nvSpPr>
          <p:spPr>
            <a:xfrm>
              <a:off x="17412724" y="259958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quốc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hiệu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triều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46" name="8A">
              <a:extLst>
                <a:ext uri="{FF2B5EF4-FFF2-40B4-BE49-F238E27FC236}">
                  <a16:creationId xmlns:a16="http://schemas.microsoft.com/office/drawing/2014/main" id="{E8C22E66-6A54-4F01-C22A-0896B8C996B5}"/>
                </a:ext>
              </a:extLst>
            </p:cNvPr>
            <p:cNvSpPr/>
            <p:nvPr/>
          </p:nvSpPr>
          <p:spPr>
            <a:xfrm>
              <a:off x="17412724"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Ngô</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7" name="8B">
              <a:extLst>
                <a:ext uri="{FF2B5EF4-FFF2-40B4-BE49-F238E27FC236}">
                  <a16:creationId xmlns:a16="http://schemas.microsoft.com/office/drawing/2014/main" id="{8FB02E4B-548B-3BF5-AE87-F308DB2E4DDE}"/>
                </a:ext>
              </a:extLst>
            </p:cNvPr>
            <p:cNvSpPr/>
            <p:nvPr/>
          </p:nvSpPr>
          <p:spPr>
            <a:xfrm>
              <a:off x="20482496"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Hồ</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8" name="8C">
              <a:extLst>
                <a:ext uri="{FF2B5EF4-FFF2-40B4-BE49-F238E27FC236}">
                  <a16:creationId xmlns:a16="http://schemas.microsoft.com/office/drawing/2014/main" id="{AD3D4FD4-A8AA-074A-EC12-6F7D154ED7EF}"/>
                </a:ext>
              </a:extLst>
            </p:cNvPr>
            <p:cNvSpPr/>
            <p:nvPr/>
          </p:nvSpPr>
          <p:spPr>
            <a:xfrm>
              <a:off x="17412724"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Các chúa Nguyễn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9" name="8D">
              <a:extLst>
                <a:ext uri="{FF2B5EF4-FFF2-40B4-BE49-F238E27FC236}">
                  <a16:creationId xmlns:a16="http://schemas.microsoft.com/office/drawing/2014/main" id="{51B0FE20-5331-A9B0-C3D4-C55EF2EFFB7B}"/>
                </a:ext>
              </a:extLst>
            </p:cNvPr>
            <p:cNvSpPr/>
            <p:nvPr/>
          </p:nvSpPr>
          <p:spPr>
            <a:xfrm>
              <a:off x="20482496"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Nhà Tây Sơn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0" name="9">
              <a:extLst>
                <a:ext uri="{FF2B5EF4-FFF2-40B4-BE49-F238E27FC236}">
                  <a16:creationId xmlns:a16="http://schemas.microsoft.com/office/drawing/2014/main" id="{8269C6E3-BF54-344C-0BF4-801D6F8E60AD}"/>
                </a:ext>
              </a:extLst>
            </p:cNvPr>
            <p:cNvSpPr/>
            <p:nvPr/>
          </p:nvSpPr>
          <p:spPr>
            <a:xfrm>
              <a:off x="17412724" y="533584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Các vua Hùng đặt quốc hiệu nước ta là gì?</a:t>
              </a:r>
            </a:p>
          </p:txBody>
        </p:sp>
        <p:sp>
          <p:nvSpPr>
            <p:cNvPr id="51" name="9A">
              <a:extLst>
                <a:ext uri="{FF2B5EF4-FFF2-40B4-BE49-F238E27FC236}">
                  <a16:creationId xmlns:a16="http://schemas.microsoft.com/office/drawing/2014/main" id="{E8B694BA-D59F-ABAD-73B5-E2848E2250A8}"/>
                </a:ext>
              </a:extLst>
            </p:cNvPr>
            <p:cNvSpPr/>
            <p:nvPr/>
          </p:nvSpPr>
          <p:spPr>
            <a:xfrm>
              <a:off x="17412724"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Văn Lang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2" name="9B">
              <a:extLst>
                <a:ext uri="{FF2B5EF4-FFF2-40B4-BE49-F238E27FC236}">
                  <a16:creationId xmlns:a16="http://schemas.microsoft.com/office/drawing/2014/main" id="{DB977231-ED18-2D94-F272-3E5560949345}"/>
                </a:ext>
              </a:extLst>
            </p:cNvPr>
            <p:cNvSpPr/>
            <p:nvPr/>
          </p:nvSpPr>
          <p:spPr>
            <a:xfrm>
              <a:off x="20482496"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Âu Lạc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3" name="9C">
              <a:extLst>
                <a:ext uri="{FF2B5EF4-FFF2-40B4-BE49-F238E27FC236}">
                  <a16:creationId xmlns:a16="http://schemas.microsoft.com/office/drawing/2014/main" id="{8800F141-3C41-0C23-9291-8808B53712AF}"/>
                </a:ext>
              </a:extLst>
            </p:cNvPr>
            <p:cNvSpPr/>
            <p:nvPr/>
          </p:nvSpPr>
          <p:spPr>
            <a:xfrm>
              <a:off x="17412724"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4" name="9D">
              <a:extLst>
                <a:ext uri="{FF2B5EF4-FFF2-40B4-BE49-F238E27FC236}">
                  <a16:creationId xmlns:a16="http://schemas.microsoft.com/office/drawing/2014/main" id="{FA24292C-6277-A4B6-8A4A-DE3DEA91A1C4}"/>
                </a:ext>
              </a:extLst>
            </p:cNvPr>
            <p:cNvSpPr/>
            <p:nvPr/>
          </p:nvSpPr>
          <p:spPr>
            <a:xfrm>
              <a:off x="20482496"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Đại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5" name="10">
              <a:extLst>
                <a:ext uri="{FF2B5EF4-FFF2-40B4-BE49-F238E27FC236}">
                  <a16:creationId xmlns:a16="http://schemas.microsoft.com/office/drawing/2014/main" id="{9AB3F07F-1D85-288B-DEDB-34647F16DE0D}"/>
                </a:ext>
              </a:extLst>
            </p:cNvPr>
            <p:cNvSpPr/>
            <p:nvPr/>
          </p:nvSpPr>
          <p:spPr>
            <a:xfrm>
              <a:off x="17412724" y="8084282"/>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An Dương Vương đặt quốc hiệu nước ta là gì?</a:t>
              </a:r>
            </a:p>
          </p:txBody>
        </p:sp>
        <p:sp>
          <p:nvSpPr>
            <p:cNvPr id="56" name="10A">
              <a:extLst>
                <a:ext uri="{FF2B5EF4-FFF2-40B4-BE49-F238E27FC236}">
                  <a16:creationId xmlns:a16="http://schemas.microsoft.com/office/drawing/2014/main" id="{A0A3F6D6-374D-75E5-0822-33F19D65A9E5}"/>
                </a:ext>
              </a:extLst>
            </p:cNvPr>
            <p:cNvSpPr/>
            <p:nvPr/>
          </p:nvSpPr>
          <p:spPr>
            <a:xfrm>
              <a:off x="17412724"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Việt</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57" name="10B">
              <a:extLst>
                <a:ext uri="{FF2B5EF4-FFF2-40B4-BE49-F238E27FC236}">
                  <a16:creationId xmlns:a16="http://schemas.microsoft.com/office/drawing/2014/main" id="{E42E0E0A-536B-D139-1355-5570F988C972}"/>
                </a:ext>
              </a:extLst>
            </p:cNvPr>
            <p:cNvSpPr/>
            <p:nvPr/>
          </p:nvSpPr>
          <p:spPr>
            <a:xfrm>
              <a:off x="20482496"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8" name="10C">
              <a:extLst>
                <a:ext uri="{FF2B5EF4-FFF2-40B4-BE49-F238E27FC236}">
                  <a16:creationId xmlns:a16="http://schemas.microsoft.com/office/drawing/2014/main" id="{97B0A2C1-A206-26FD-50A5-ECD4468094C8}"/>
                </a:ext>
              </a:extLst>
            </p:cNvPr>
            <p:cNvSpPr/>
            <p:nvPr/>
          </p:nvSpPr>
          <p:spPr>
            <a:xfrm>
              <a:off x="17412724"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Đại Cồ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9" name="10D">
              <a:extLst>
                <a:ext uri="{FF2B5EF4-FFF2-40B4-BE49-F238E27FC236}">
                  <a16:creationId xmlns:a16="http://schemas.microsoft.com/office/drawing/2014/main" id="{08DAA271-23E4-A08F-51CB-37E09DF40DDA}"/>
                </a:ext>
              </a:extLst>
            </p:cNvPr>
            <p:cNvSpPr/>
            <p:nvPr/>
          </p:nvSpPr>
          <p:spPr>
            <a:xfrm>
              <a:off x="20482496"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Âu</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Lạc</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60" name="18">
              <a:extLst>
                <a:ext uri="{FF2B5EF4-FFF2-40B4-BE49-F238E27FC236}">
                  <a16:creationId xmlns:a16="http://schemas.microsoft.com/office/drawing/2014/main" id="{8158B072-5339-B5B5-E017-462CC64C563F}"/>
                </a:ext>
              </a:extLst>
            </p:cNvPr>
            <p:cNvSpPr/>
            <p:nvPr/>
          </p:nvSpPr>
          <p:spPr>
            <a:xfrm>
              <a:off x="-9846853" y="2823977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18</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1" name="18A">
              <a:extLst>
                <a:ext uri="{FF2B5EF4-FFF2-40B4-BE49-F238E27FC236}">
                  <a16:creationId xmlns:a16="http://schemas.microsoft.com/office/drawing/2014/main" id="{6DFFFFAE-84E8-706A-7475-965A712C981C}"/>
                </a:ext>
              </a:extLst>
            </p:cNvPr>
            <p:cNvSpPr/>
            <p:nvPr/>
          </p:nvSpPr>
          <p:spPr>
            <a:xfrm>
              <a:off x="-9824578"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2" name="18B">
              <a:extLst>
                <a:ext uri="{FF2B5EF4-FFF2-40B4-BE49-F238E27FC236}">
                  <a16:creationId xmlns:a16="http://schemas.microsoft.com/office/drawing/2014/main" id="{AE1E6F3A-553B-206F-D856-A64247D4682D}"/>
                </a:ext>
              </a:extLst>
            </p:cNvPr>
            <p:cNvSpPr/>
            <p:nvPr/>
          </p:nvSpPr>
          <p:spPr>
            <a:xfrm>
              <a:off x="-6754806"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3" name="18C">
              <a:extLst>
                <a:ext uri="{FF2B5EF4-FFF2-40B4-BE49-F238E27FC236}">
                  <a16:creationId xmlns:a16="http://schemas.microsoft.com/office/drawing/2014/main" id="{F9B12DCF-7D03-7C9F-7493-BC4A4AA458EE}"/>
                </a:ext>
              </a:extLst>
            </p:cNvPr>
            <p:cNvSpPr/>
            <p:nvPr/>
          </p:nvSpPr>
          <p:spPr>
            <a:xfrm>
              <a:off x="-9802303"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4" name="18D">
              <a:extLst>
                <a:ext uri="{FF2B5EF4-FFF2-40B4-BE49-F238E27FC236}">
                  <a16:creationId xmlns:a16="http://schemas.microsoft.com/office/drawing/2014/main" id="{DF60764C-5C91-EEF6-42A4-E51AA51A9B84}"/>
                </a:ext>
              </a:extLst>
            </p:cNvPr>
            <p:cNvSpPr/>
            <p:nvPr/>
          </p:nvSpPr>
          <p:spPr>
            <a:xfrm>
              <a:off x="-6754806"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5" name="17">
              <a:extLst>
                <a:ext uri="{FF2B5EF4-FFF2-40B4-BE49-F238E27FC236}">
                  <a16:creationId xmlns:a16="http://schemas.microsoft.com/office/drawing/2014/main" id="{AEA4D087-B1BD-309B-1AFA-A117B12E974B}"/>
                </a:ext>
              </a:extLst>
            </p:cNvPr>
            <p:cNvSpPr/>
            <p:nvPr/>
          </p:nvSpPr>
          <p:spPr>
            <a:xfrm>
              <a:off x="-10014092" y="2564242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17</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6" name="17A">
              <a:extLst>
                <a:ext uri="{FF2B5EF4-FFF2-40B4-BE49-F238E27FC236}">
                  <a16:creationId xmlns:a16="http://schemas.microsoft.com/office/drawing/2014/main" id="{439210D9-840B-ADA5-9E4D-A362831F40A3}"/>
                </a:ext>
              </a:extLst>
            </p:cNvPr>
            <p:cNvSpPr/>
            <p:nvPr/>
          </p:nvSpPr>
          <p:spPr>
            <a:xfrm>
              <a:off x="-9991817"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7" name="17B">
              <a:extLst>
                <a:ext uri="{FF2B5EF4-FFF2-40B4-BE49-F238E27FC236}">
                  <a16:creationId xmlns:a16="http://schemas.microsoft.com/office/drawing/2014/main" id="{69811EB9-B7D1-6316-D0F0-05A046AB7191}"/>
                </a:ext>
              </a:extLst>
            </p:cNvPr>
            <p:cNvSpPr/>
            <p:nvPr/>
          </p:nvSpPr>
          <p:spPr>
            <a:xfrm>
              <a:off x="-6922045"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8" name="17C">
              <a:extLst>
                <a:ext uri="{FF2B5EF4-FFF2-40B4-BE49-F238E27FC236}">
                  <a16:creationId xmlns:a16="http://schemas.microsoft.com/office/drawing/2014/main" id="{7C9AEB19-7BCA-5043-3B34-6C21AFC261B2}"/>
                </a:ext>
              </a:extLst>
            </p:cNvPr>
            <p:cNvSpPr/>
            <p:nvPr/>
          </p:nvSpPr>
          <p:spPr>
            <a:xfrm>
              <a:off x="-9969542"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9" name="17D">
              <a:extLst>
                <a:ext uri="{FF2B5EF4-FFF2-40B4-BE49-F238E27FC236}">
                  <a16:creationId xmlns:a16="http://schemas.microsoft.com/office/drawing/2014/main" id="{FCDA2688-6043-D3DC-6EBA-5E996CBF9A5F}"/>
                </a:ext>
              </a:extLst>
            </p:cNvPr>
            <p:cNvSpPr/>
            <p:nvPr/>
          </p:nvSpPr>
          <p:spPr>
            <a:xfrm>
              <a:off x="-6922045"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0" name="16A">
              <a:extLst>
                <a:ext uri="{FF2B5EF4-FFF2-40B4-BE49-F238E27FC236}">
                  <a16:creationId xmlns:a16="http://schemas.microsoft.com/office/drawing/2014/main" id="{0C6374E1-4F08-1F88-4E13-C3BC327BB7B6}"/>
                </a:ext>
              </a:extLst>
            </p:cNvPr>
            <p:cNvSpPr/>
            <p:nvPr/>
          </p:nvSpPr>
          <p:spPr>
            <a:xfrm>
              <a:off x="-10132828" y="2404475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1" name="16B">
              <a:extLst>
                <a:ext uri="{FF2B5EF4-FFF2-40B4-BE49-F238E27FC236}">
                  <a16:creationId xmlns:a16="http://schemas.microsoft.com/office/drawing/2014/main" id="{9D3363F5-F5E7-42A8-9B39-85547F4352E8}"/>
                </a:ext>
              </a:extLst>
            </p:cNvPr>
            <p:cNvSpPr/>
            <p:nvPr/>
          </p:nvSpPr>
          <p:spPr>
            <a:xfrm>
              <a:off x="-7022522" y="2416368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2" name="16">
              <a:extLst>
                <a:ext uri="{FF2B5EF4-FFF2-40B4-BE49-F238E27FC236}">
                  <a16:creationId xmlns:a16="http://schemas.microsoft.com/office/drawing/2014/main" id="{C0FAB56E-62E6-152B-A257-86386088591A}"/>
                </a:ext>
              </a:extLst>
            </p:cNvPr>
            <p:cNvSpPr/>
            <p:nvPr/>
          </p:nvSpPr>
          <p:spPr>
            <a:xfrm>
              <a:off x="-10155103" y="23115809"/>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16</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3" name="16C">
              <a:extLst>
                <a:ext uri="{FF2B5EF4-FFF2-40B4-BE49-F238E27FC236}">
                  <a16:creationId xmlns:a16="http://schemas.microsoft.com/office/drawing/2014/main" id="{F518725F-B0CA-6B14-1BD7-0E5A0F77E201}"/>
                </a:ext>
              </a:extLst>
            </p:cNvPr>
            <p:cNvSpPr/>
            <p:nvPr/>
          </p:nvSpPr>
          <p:spPr>
            <a:xfrm>
              <a:off x="-10110553"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4" name="16D">
              <a:extLst>
                <a:ext uri="{FF2B5EF4-FFF2-40B4-BE49-F238E27FC236}">
                  <a16:creationId xmlns:a16="http://schemas.microsoft.com/office/drawing/2014/main" id="{EBCBBEE4-4EEC-A10F-9F62-103EC8059ABC}"/>
                </a:ext>
              </a:extLst>
            </p:cNvPr>
            <p:cNvSpPr/>
            <p:nvPr/>
          </p:nvSpPr>
          <p:spPr>
            <a:xfrm>
              <a:off x="-7063056"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5" name="15">
              <a:extLst>
                <a:ext uri="{FF2B5EF4-FFF2-40B4-BE49-F238E27FC236}">
                  <a16:creationId xmlns:a16="http://schemas.microsoft.com/office/drawing/2014/main" id="{379424FD-FAF4-E89D-921D-6FBA59D86BB1}"/>
                </a:ext>
              </a:extLst>
            </p:cNvPr>
            <p:cNvSpPr/>
            <p:nvPr/>
          </p:nvSpPr>
          <p:spPr>
            <a:xfrm>
              <a:off x="-10032414" y="2041462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15</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6" name="15A">
              <a:extLst>
                <a:ext uri="{FF2B5EF4-FFF2-40B4-BE49-F238E27FC236}">
                  <a16:creationId xmlns:a16="http://schemas.microsoft.com/office/drawing/2014/main" id="{36CDBD12-229E-AA96-F846-6FC781964E00}"/>
                </a:ext>
              </a:extLst>
            </p:cNvPr>
            <p:cNvSpPr/>
            <p:nvPr/>
          </p:nvSpPr>
          <p:spPr>
            <a:xfrm>
              <a:off x="-10010139"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7" name="15B">
              <a:extLst>
                <a:ext uri="{FF2B5EF4-FFF2-40B4-BE49-F238E27FC236}">
                  <a16:creationId xmlns:a16="http://schemas.microsoft.com/office/drawing/2014/main" id="{13F9057B-5DF7-21FA-0558-928CAB5878AA}"/>
                </a:ext>
              </a:extLst>
            </p:cNvPr>
            <p:cNvSpPr/>
            <p:nvPr/>
          </p:nvSpPr>
          <p:spPr>
            <a:xfrm>
              <a:off x="-6940367"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8" name="15C">
              <a:extLst>
                <a:ext uri="{FF2B5EF4-FFF2-40B4-BE49-F238E27FC236}">
                  <a16:creationId xmlns:a16="http://schemas.microsoft.com/office/drawing/2014/main" id="{C56DE45B-0756-7E95-F2BA-CDC39A5C31BF}"/>
                </a:ext>
              </a:extLst>
            </p:cNvPr>
            <p:cNvSpPr/>
            <p:nvPr/>
          </p:nvSpPr>
          <p:spPr>
            <a:xfrm>
              <a:off x="-9987864"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9" name="15D">
              <a:extLst>
                <a:ext uri="{FF2B5EF4-FFF2-40B4-BE49-F238E27FC236}">
                  <a16:creationId xmlns:a16="http://schemas.microsoft.com/office/drawing/2014/main" id="{22EE5CDC-8C61-31F7-20F7-5F510095BE48}"/>
                </a:ext>
              </a:extLst>
            </p:cNvPr>
            <p:cNvSpPr/>
            <p:nvPr/>
          </p:nvSpPr>
          <p:spPr>
            <a:xfrm>
              <a:off x="-6940367"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0" name="14">
              <a:extLst>
                <a:ext uri="{FF2B5EF4-FFF2-40B4-BE49-F238E27FC236}">
                  <a16:creationId xmlns:a16="http://schemas.microsoft.com/office/drawing/2014/main" id="{7B5EDA29-3885-54F4-2774-777C3FE7D31D}"/>
                </a:ext>
              </a:extLst>
            </p:cNvPr>
            <p:cNvSpPr/>
            <p:nvPr/>
          </p:nvSpPr>
          <p:spPr>
            <a:xfrm>
              <a:off x="-10199653" y="17817273"/>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14</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1" name="14A">
              <a:extLst>
                <a:ext uri="{FF2B5EF4-FFF2-40B4-BE49-F238E27FC236}">
                  <a16:creationId xmlns:a16="http://schemas.microsoft.com/office/drawing/2014/main" id="{331083E9-DA12-A1D3-69E8-789CF77810A5}"/>
                </a:ext>
              </a:extLst>
            </p:cNvPr>
            <p:cNvSpPr/>
            <p:nvPr/>
          </p:nvSpPr>
          <p:spPr>
            <a:xfrm>
              <a:off x="-10177378"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2" name="14B">
              <a:extLst>
                <a:ext uri="{FF2B5EF4-FFF2-40B4-BE49-F238E27FC236}">
                  <a16:creationId xmlns:a16="http://schemas.microsoft.com/office/drawing/2014/main" id="{E621532A-39C9-1A45-C63F-BAC7BF652281}"/>
                </a:ext>
              </a:extLst>
            </p:cNvPr>
            <p:cNvSpPr/>
            <p:nvPr/>
          </p:nvSpPr>
          <p:spPr>
            <a:xfrm>
              <a:off x="-7107606"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3" name="14C">
              <a:extLst>
                <a:ext uri="{FF2B5EF4-FFF2-40B4-BE49-F238E27FC236}">
                  <a16:creationId xmlns:a16="http://schemas.microsoft.com/office/drawing/2014/main" id="{3AE15369-8B42-EB42-551B-9228F373A44A}"/>
                </a:ext>
              </a:extLst>
            </p:cNvPr>
            <p:cNvSpPr/>
            <p:nvPr/>
          </p:nvSpPr>
          <p:spPr>
            <a:xfrm>
              <a:off x="-10155103"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4" name="14D">
              <a:extLst>
                <a:ext uri="{FF2B5EF4-FFF2-40B4-BE49-F238E27FC236}">
                  <a16:creationId xmlns:a16="http://schemas.microsoft.com/office/drawing/2014/main" id="{4C9AC884-4914-372B-037C-1986CD29F09C}"/>
                </a:ext>
              </a:extLst>
            </p:cNvPr>
            <p:cNvSpPr/>
            <p:nvPr/>
          </p:nvSpPr>
          <p:spPr>
            <a:xfrm>
              <a:off x="-7107606"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5" name="13">
              <a:extLst>
                <a:ext uri="{FF2B5EF4-FFF2-40B4-BE49-F238E27FC236}">
                  <a16:creationId xmlns:a16="http://schemas.microsoft.com/office/drawing/2014/main" id="{4B39D77D-9478-CF8D-E550-0F0B226CE679}"/>
                </a:ext>
              </a:extLst>
            </p:cNvPr>
            <p:cNvSpPr/>
            <p:nvPr/>
          </p:nvSpPr>
          <p:spPr>
            <a:xfrm>
              <a:off x="-10340664" y="1529065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13</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6" name="13A">
              <a:extLst>
                <a:ext uri="{FF2B5EF4-FFF2-40B4-BE49-F238E27FC236}">
                  <a16:creationId xmlns:a16="http://schemas.microsoft.com/office/drawing/2014/main" id="{34A5D03E-99EA-A82E-36EF-500B676728A9}"/>
                </a:ext>
              </a:extLst>
            </p:cNvPr>
            <p:cNvSpPr/>
            <p:nvPr/>
          </p:nvSpPr>
          <p:spPr>
            <a:xfrm>
              <a:off x="-10318389" y="16219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7" name="13B">
              <a:extLst>
                <a:ext uri="{FF2B5EF4-FFF2-40B4-BE49-F238E27FC236}">
                  <a16:creationId xmlns:a16="http://schemas.microsoft.com/office/drawing/2014/main" id="{D7AD0335-4CA8-4207-0874-322474A588BF}"/>
                </a:ext>
              </a:extLst>
            </p:cNvPr>
            <p:cNvSpPr/>
            <p:nvPr/>
          </p:nvSpPr>
          <p:spPr>
            <a:xfrm>
              <a:off x="-7208083" y="1633853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8" name="13C">
              <a:extLst>
                <a:ext uri="{FF2B5EF4-FFF2-40B4-BE49-F238E27FC236}">
                  <a16:creationId xmlns:a16="http://schemas.microsoft.com/office/drawing/2014/main" id="{33986F2E-E4FE-092B-8638-BAD069B6D8D2}"/>
                </a:ext>
              </a:extLst>
            </p:cNvPr>
            <p:cNvSpPr/>
            <p:nvPr/>
          </p:nvSpPr>
          <p:spPr>
            <a:xfrm>
              <a:off x="-10296114"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9" name="13D">
              <a:extLst>
                <a:ext uri="{FF2B5EF4-FFF2-40B4-BE49-F238E27FC236}">
                  <a16:creationId xmlns:a16="http://schemas.microsoft.com/office/drawing/2014/main" id="{BF992390-0EAA-1BC7-CE93-E4EB8D86D5CA}"/>
                </a:ext>
              </a:extLst>
            </p:cNvPr>
            <p:cNvSpPr/>
            <p:nvPr/>
          </p:nvSpPr>
          <p:spPr>
            <a:xfrm>
              <a:off x="-7248617"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0" name="11">
              <a:extLst>
                <a:ext uri="{FF2B5EF4-FFF2-40B4-BE49-F238E27FC236}">
                  <a16:creationId xmlns:a16="http://schemas.microsoft.com/office/drawing/2014/main" id="{F6015222-2E1C-671F-5EA5-6682C690A434}"/>
                </a:ext>
              </a:extLst>
            </p:cNvPr>
            <p:cNvSpPr/>
            <p:nvPr/>
          </p:nvSpPr>
          <p:spPr>
            <a:xfrm>
              <a:off x="-9991817" y="10388667"/>
              <a:ext cx="5772375"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NHÓM ỨNG DỤNG CÔNG NGHỆ THÔNG TIN  VÀO DẠY HỌC VÀ QUẢN LÝ CÓ MẤY ADMIN</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1" name="11A">
              <a:extLst>
                <a:ext uri="{FF2B5EF4-FFF2-40B4-BE49-F238E27FC236}">
                  <a16:creationId xmlns:a16="http://schemas.microsoft.com/office/drawing/2014/main" id="{809C5139-58F5-A2A3-182E-08ED81048690}"/>
                </a:ext>
              </a:extLst>
            </p:cNvPr>
            <p:cNvSpPr/>
            <p:nvPr/>
          </p:nvSpPr>
          <p:spPr>
            <a:xfrm>
              <a:off x="-9991817"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2</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2" name="11B">
              <a:extLst>
                <a:ext uri="{FF2B5EF4-FFF2-40B4-BE49-F238E27FC236}">
                  <a16:creationId xmlns:a16="http://schemas.microsoft.com/office/drawing/2014/main" id="{7D02159C-5333-B4E7-95D3-76AFD1946B40}"/>
                </a:ext>
              </a:extLst>
            </p:cNvPr>
            <p:cNvSpPr/>
            <p:nvPr/>
          </p:nvSpPr>
          <p:spPr>
            <a:xfrm>
              <a:off x="-6922045"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3</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3" name="11C">
              <a:extLst>
                <a:ext uri="{FF2B5EF4-FFF2-40B4-BE49-F238E27FC236}">
                  <a16:creationId xmlns:a16="http://schemas.microsoft.com/office/drawing/2014/main" id="{CD543103-3E76-F30B-BCB6-F68C683C1EA9}"/>
                </a:ext>
              </a:extLst>
            </p:cNvPr>
            <p:cNvSpPr/>
            <p:nvPr/>
          </p:nvSpPr>
          <p:spPr>
            <a:xfrm>
              <a:off x="-9991817"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4</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4" name="11D">
              <a:extLst>
                <a:ext uri="{FF2B5EF4-FFF2-40B4-BE49-F238E27FC236}">
                  <a16:creationId xmlns:a16="http://schemas.microsoft.com/office/drawing/2014/main" id="{A3E50EAE-990C-4562-93BB-0907344E4E0F}"/>
                </a:ext>
              </a:extLst>
            </p:cNvPr>
            <p:cNvSpPr/>
            <p:nvPr/>
          </p:nvSpPr>
          <p:spPr>
            <a:xfrm>
              <a:off x="-6922045"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1</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5" name="12">
              <a:extLst>
                <a:ext uri="{FF2B5EF4-FFF2-40B4-BE49-F238E27FC236}">
                  <a16:creationId xmlns:a16="http://schemas.microsoft.com/office/drawing/2014/main" id="{0CE36B9F-8D70-FDF9-610F-97C14E52D9AA}"/>
                </a:ext>
              </a:extLst>
            </p:cNvPr>
            <p:cNvSpPr/>
            <p:nvPr/>
          </p:nvSpPr>
          <p:spPr>
            <a:xfrm>
              <a:off x="-10155103" y="1286041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12</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6" name="12A">
              <a:extLst>
                <a:ext uri="{FF2B5EF4-FFF2-40B4-BE49-F238E27FC236}">
                  <a16:creationId xmlns:a16="http://schemas.microsoft.com/office/drawing/2014/main" id="{A49F5218-2A6D-F3D2-86BE-F8BBD13986BF}"/>
                </a:ext>
              </a:extLst>
            </p:cNvPr>
            <p:cNvSpPr/>
            <p:nvPr/>
          </p:nvSpPr>
          <p:spPr>
            <a:xfrm>
              <a:off x="-10155103"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7" name="12B">
              <a:extLst>
                <a:ext uri="{FF2B5EF4-FFF2-40B4-BE49-F238E27FC236}">
                  <a16:creationId xmlns:a16="http://schemas.microsoft.com/office/drawing/2014/main" id="{BD77E53A-9A94-875D-531F-B92917C3C3CB}"/>
                </a:ext>
              </a:extLst>
            </p:cNvPr>
            <p:cNvSpPr/>
            <p:nvPr/>
          </p:nvSpPr>
          <p:spPr>
            <a:xfrm>
              <a:off x="-7085331"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8" name="12C">
              <a:extLst>
                <a:ext uri="{FF2B5EF4-FFF2-40B4-BE49-F238E27FC236}">
                  <a16:creationId xmlns:a16="http://schemas.microsoft.com/office/drawing/2014/main" id="{3A0B6BAF-E7D1-E8F0-CE10-1E76F3991772}"/>
                </a:ext>
              </a:extLst>
            </p:cNvPr>
            <p:cNvSpPr/>
            <p:nvPr/>
          </p:nvSpPr>
          <p:spPr>
            <a:xfrm>
              <a:off x="-10155103"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9" name="12D">
              <a:extLst>
                <a:ext uri="{FF2B5EF4-FFF2-40B4-BE49-F238E27FC236}">
                  <a16:creationId xmlns:a16="http://schemas.microsoft.com/office/drawing/2014/main" id="{7A15529F-3157-A4FE-4461-328D87CA25B7}"/>
                </a:ext>
              </a:extLst>
            </p:cNvPr>
            <p:cNvSpPr/>
            <p:nvPr/>
          </p:nvSpPr>
          <p:spPr>
            <a:xfrm>
              <a:off x="-7085331"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0" name="20">
              <a:extLst>
                <a:ext uri="{FF2B5EF4-FFF2-40B4-BE49-F238E27FC236}">
                  <a16:creationId xmlns:a16="http://schemas.microsoft.com/office/drawing/2014/main" id="{607541B7-81F4-4330-E62B-C0386BBD1CCC}"/>
                </a:ext>
              </a:extLst>
            </p:cNvPr>
            <p:cNvSpPr/>
            <p:nvPr/>
          </p:nvSpPr>
          <p:spPr>
            <a:xfrm>
              <a:off x="-3599711" y="2814109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20</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1" name="20A">
              <a:extLst>
                <a:ext uri="{FF2B5EF4-FFF2-40B4-BE49-F238E27FC236}">
                  <a16:creationId xmlns:a16="http://schemas.microsoft.com/office/drawing/2014/main" id="{33FF78FD-AE5B-5B81-193C-079C9E55C951}"/>
                </a:ext>
              </a:extLst>
            </p:cNvPr>
            <p:cNvSpPr/>
            <p:nvPr/>
          </p:nvSpPr>
          <p:spPr>
            <a:xfrm>
              <a:off x="-3577436"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2" name="20B">
              <a:extLst>
                <a:ext uri="{FF2B5EF4-FFF2-40B4-BE49-F238E27FC236}">
                  <a16:creationId xmlns:a16="http://schemas.microsoft.com/office/drawing/2014/main" id="{AF9A4878-EA19-FD16-D995-FEE79F01945D}"/>
                </a:ext>
              </a:extLst>
            </p:cNvPr>
            <p:cNvSpPr/>
            <p:nvPr/>
          </p:nvSpPr>
          <p:spPr>
            <a:xfrm>
              <a:off x="-507664"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3" name="20C">
              <a:extLst>
                <a:ext uri="{FF2B5EF4-FFF2-40B4-BE49-F238E27FC236}">
                  <a16:creationId xmlns:a16="http://schemas.microsoft.com/office/drawing/2014/main" id="{A08EDB6E-1D53-091C-4344-216BE87BFAA6}"/>
                </a:ext>
              </a:extLst>
            </p:cNvPr>
            <p:cNvSpPr/>
            <p:nvPr/>
          </p:nvSpPr>
          <p:spPr>
            <a:xfrm>
              <a:off x="-3555161"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4" name="20D">
              <a:extLst>
                <a:ext uri="{FF2B5EF4-FFF2-40B4-BE49-F238E27FC236}">
                  <a16:creationId xmlns:a16="http://schemas.microsoft.com/office/drawing/2014/main" id="{E526F08F-1ED2-17C6-2FCF-C47889FDFC6F}"/>
                </a:ext>
              </a:extLst>
            </p:cNvPr>
            <p:cNvSpPr/>
            <p:nvPr/>
          </p:nvSpPr>
          <p:spPr>
            <a:xfrm>
              <a:off x="-507664"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5" name="19">
              <a:extLst>
                <a:ext uri="{FF2B5EF4-FFF2-40B4-BE49-F238E27FC236}">
                  <a16:creationId xmlns:a16="http://schemas.microsoft.com/office/drawing/2014/main" id="{569104DB-A421-4E0E-31D1-66A0F2A378C1}"/>
                </a:ext>
              </a:extLst>
            </p:cNvPr>
            <p:cNvSpPr/>
            <p:nvPr/>
          </p:nvSpPr>
          <p:spPr>
            <a:xfrm>
              <a:off x="-3766950" y="2554374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19</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6" name="19A">
              <a:extLst>
                <a:ext uri="{FF2B5EF4-FFF2-40B4-BE49-F238E27FC236}">
                  <a16:creationId xmlns:a16="http://schemas.microsoft.com/office/drawing/2014/main" id="{8509E760-735E-30F5-887D-58075A01C1DB}"/>
                </a:ext>
              </a:extLst>
            </p:cNvPr>
            <p:cNvSpPr/>
            <p:nvPr/>
          </p:nvSpPr>
          <p:spPr>
            <a:xfrm>
              <a:off x="-3744675"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7" name="19B">
              <a:extLst>
                <a:ext uri="{FF2B5EF4-FFF2-40B4-BE49-F238E27FC236}">
                  <a16:creationId xmlns:a16="http://schemas.microsoft.com/office/drawing/2014/main" id="{E21631FD-B8D5-FE16-6D25-91593E499862}"/>
                </a:ext>
              </a:extLst>
            </p:cNvPr>
            <p:cNvSpPr/>
            <p:nvPr/>
          </p:nvSpPr>
          <p:spPr>
            <a:xfrm>
              <a:off x="-674903"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8" name="19C">
              <a:extLst>
                <a:ext uri="{FF2B5EF4-FFF2-40B4-BE49-F238E27FC236}">
                  <a16:creationId xmlns:a16="http://schemas.microsoft.com/office/drawing/2014/main" id="{97041401-90FA-46AA-D1B8-045281B80BB4}"/>
                </a:ext>
              </a:extLst>
            </p:cNvPr>
            <p:cNvSpPr/>
            <p:nvPr/>
          </p:nvSpPr>
          <p:spPr>
            <a:xfrm>
              <a:off x="-3722400"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9" name="19D">
              <a:extLst>
                <a:ext uri="{FF2B5EF4-FFF2-40B4-BE49-F238E27FC236}">
                  <a16:creationId xmlns:a16="http://schemas.microsoft.com/office/drawing/2014/main" id="{D89CF8E0-CBE0-548B-614C-64BC298F33B7}"/>
                </a:ext>
              </a:extLst>
            </p:cNvPr>
            <p:cNvSpPr/>
            <p:nvPr/>
          </p:nvSpPr>
          <p:spPr>
            <a:xfrm>
              <a:off x="-674903"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10" name="Group 109"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811A3AE-DC93-2C29-D088-A302354CFA77}"/>
              </a:ext>
            </a:extLst>
          </p:cNvPr>
          <p:cNvGrpSpPr/>
          <p:nvPr/>
        </p:nvGrpSpPr>
        <p:grpSpPr>
          <a:xfrm>
            <a:off x="-11953483" y="-2928547"/>
            <a:ext cx="37075298" cy="32766863"/>
            <a:chOff x="-11938462" y="-2414013"/>
            <a:chExt cx="37075298" cy="32766863"/>
          </a:xfrm>
        </p:grpSpPr>
        <p:sp>
          <p:nvSpPr>
            <p:cNvPr id="111" name="X1">
              <a:extLst>
                <a:ext uri="{FF2B5EF4-FFF2-40B4-BE49-F238E27FC236}">
                  <a16:creationId xmlns:a16="http://schemas.microsoft.com/office/drawing/2014/main" id="{5E3E4ABA-8A9C-7E84-F70D-8F828997F09D}"/>
                </a:ext>
              </a:extLst>
            </p:cNvPr>
            <p:cNvSpPr/>
            <p:nvPr/>
          </p:nvSpPr>
          <p:spPr>
            <a:xfrm>
              <a:off x="-11795443" y="-241401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2" name="X2">
              <a:extLst>
                <a:ext uri="{FF2B5EF4-FFF2-40B4-BE49-F238E27FC236}">
                  <a16:creationId xmlns:a16="http://schemas.microsoft.com/office/drawing/2014/main" id="{F9E6FFC6-D67E-A2C5-7E00-9A9D6D4ABF44}"/>
                </a:ext>
              </a:extLst>
            </p:cNvPr>
            <p:cNvSpPr/>
            <p:nvPr/>
          </p:nvSpPr>
          <p:spPr>
            <a:xfrm>
              <a:off x="-11795443" y="27399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3" name="X3">
              <a:extLst>
                <a:ext uri="{FF2B5EF4-FFF2-40B4-BE49-F238E27FC236}">
                  <a16:creationId xmlns:a16="http://schemas.microsoft.com/office/drawing/2014/main" id="{55F416FE-3CE3-6DEB-1FB9-672FA92DCE1E}"/>
                </a:ext>
              </a:extLst>
            </p:cNvPr>
            <p:cNvSpPr/>
            <p:nvPr/>
          </p:nvSpPr>
          <p:spPr>
            <a:xfrm>
              <a:off x="-11795443" y="288114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14" name="X4">
              <a:extLst>
                <a:ext uri="{FF2B5EF4-FFF2-40B4-BE49-F238E27FC236}">
                  <a16:creationId xmlns:a16="http://schemas.microsoft.com/office/drawing/2014/main" id="{270588D5-9596-EEC8-ABC1-2086CD65DD91}"/>
                </a:ext>
              </a:extLst>
            </p:cNvPr>
            <p:cNvSpPr/>
            <p:nvPr/>
          </p:nvSpPr>
          <p:spPr>
            <a:xfrm>
              <a:off x="-11795443" y="543529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5" name="X5">
              <a:extLst>
                <a:ext uri="{FF2B5EF4-FFF2-40B4-BE49-F238E27FC236}">
                  <a16:creationId xmlns:a16="http://schemas.microsoft.com/office/drawing/2014/main" id="{ACBBC1BA-D420-8AFE-A464-AAA9ADF2FADB}"/>
                </a:ext>
              </a:extLst>
            </p:cNvPr>
            <p:cNvSpPr/>
            <p:nvPr/>
          </p:nvSpPr>
          <p:spPr>
            <a:xfrm>
              <a:off x="-11795443" y="840042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6" name="X6">
              <a:extLst>
                <a:ext uri="{FF2B5EF4-FFF2-40B4-BE49-F238E27FC236}">
                  <a16:creationId xmlns:a16="http://schemas.microsoft.com/office/drawing/2014/main" id="{DE6B3A9A-1A2F-BFB6-3966-B17D6A8E5153}"/>
                </a:ext>
              </a:extLst>
            </p:cNvPr>
            <p:cNvSpPr/>
            <p:nvPr/>
          </p:nvSpPr>
          <p:spPr>
            <a:xfrm>
              <a:off x="23722591" y="-21944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7" name="X7">
              <a:extLst>
                <a:ext uri="{FF2B5EF4-FFF2-40B4-BE49-F238E27FC236}">
                  <a16:creationId xmlns:a16="http://schemas.microsoft.com/office/drawing/2014/main" id="{B1DCFB05-1A52-1212-540F-D7AB50D8A703}"/>
                </a:ext>
              </a:extLst>
            </p:cNvPr>
            <p:cNvSpPr/>
            <p:nvPr/>
          </p:nvSpPr>
          <p:spPr>
            <a:xfrm>
              <a:off x="23722591" y="49353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8" name="X8">
              <a:extLst>
                <a:ext uri="{FF2B5EF4-FFF2-40B4-BE49-F238E27FC236}">
                  <a16:creationId xmlns:a16="http://schemas.microsoft.com/office/drawing/2014/main" id="{0689FA48-9171-8452-7084-3269103DAE74}"/>
                </a:ext>
              </a:extLst>
            </p:cNvPr>
            <p:cNvSpPr/>
            <p:nvPr/>
          </p:nvSpPr>
          <p:spPr>
            <a:xfrm>
              <a:off x="23722591" y="3100685"/>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9" name="X9">
              <a:extLst>
                <a:ext uri="{FF2B5EF4-FFF2-40B4-BE49-F238E27FC236}">
                  <a16:creationId xmlns:a16="http://schemas.microsoft.com/office/drawing/2014/main" id="{420D467D-0F53-E21D-2B6E-A4C7B253A808}"/>
                </a:ext>
              </a:extLst>
            </p:cNvPr>
            <p:cNvSpPr/>
            <p:nvPr/>
          </p:nvSpPr>
          <p:spPr>
            <a:xfrm>
              <a:off x="23722591" y="565483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0" name="X10">
              <a:extLst>
                <a:ext uri="{FF2B5EF4-FFF2-40B4-BE49-F238E27FC236}">
                  <a16:creationId xmlns:a16="http://schemas.microsoft.com/office/drawing/2014/main" id="{1006439F-A0B7-B013-E8B4-A15E87C7AE18}"/>
                </a:ext>
              </a:extLst>
            </p:cNvPr>
            <p:cNvSpPr/>
            <p:nvPr/>
          </p:nvSpPr>
          <p:spPr>
            <a:xfrm>
              <a:off x="23722591" y="861996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21" name="X11">
              <a:extLst>
                <a:ext uri="{FF2B5EF4-FFF2-40B4-BE49-F238E27FC236}">
                  <a16:creationId xmlns:a16="http://schemas.microsoft.com/office/drawing/2014/main" id="{2FB211C5-B51A-E288-129A-FEE5485C6A20}"/>
                </a:ext>
              </a:extLst>
            </p:cNvPr>
            <p:cNvSpPr/>
            <p:nvPr/>
          </p:nvSpPr>
          <p:spPr>
            <a:xfrm>
              <a:off x="-11795444" y="1061980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2" name="X12">
              <a:extLst>
                <a:ext uri="{FF2B5EF4-FFF2-40B4-BE49-F238E27FC236}">
                  <a16:creationId xmlns:a16="http://schemas.microsoft.com/office/drawing/2014/main" id="{25AF6E88-1DA3-7CEA-DEC9-0C74758096CE}"/>
                </a:ext>
              </a:extLst>
            </p:cNvPr>
            <p:cNvSpPr/>
            <p:nvPr/>
          </p:nvSpPr>
          <p:spPr>
            <a:xfrm>
              <a:off x="-11895920" y="13235868"/>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3" name="X13">
              <a:extLst>
                <a:ext uri="{FF2B5EF4-FFF2-40B4-BE49-F238E27FC236}">
                  <a16:creationId xmlns:a16="http://schemas.microsoft.com/office/drawing/2014/main" id="{A414AE57-D950-4509-CB85-65C3ACA41209}"/>
                </a:ext>
              </a:extLst>
            </p:cNvPr>
            <p:cNvSpPr/>
            <p:nvPr/>
          </p:nvSpPr>
          <p:spPr>
            <a:xfrm>
              <a:off x="-11938462" y="1550374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C</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4" name="X14">
              <a:extLst>
                <a:ext uri="{FF2B5EF4-FFF2-40B4-BE49-F238E27FC236}">
                  <a16:creationId xmlns:a16="http://schemas.microsoft.com/office/drawing/2014/main" id="{3E4E310E-4D67-DAF8-B0F3-C9253E811C25}"/>
                </a:ext>
              </a:extLst>
            </p:cNvPr>
            <p:cNvSpPr/>
            <p:nvPr/>
          </p:nvSpPr>
          <p:spPr>
            <a:xfrm>
              <a:off x="-11895920" y="1811088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5" name="X15">
              <a:extLst>
                <a:ext uri="{FF2B5EF4-FFF2-40B4-BE49-F238E27FC236}">
                  <a16:creationId xmlns:a16="http://schemas.microsoft.com/office/drawing/2014/main" id="{ED9E629C-A8F8-D34B-3709-8B4DE4041B17}"/>
                </a:ext>
              </a:extLst>
            </p:cNvPr>
            <p:cNvSpPr/>
            <p:nvPr/>
          </p:nvSpPr>
          <p:spPr>
            <a:xfrm>
              <a:off x="-11795445" y="2090421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6" name="X16">
              <a:extLst>
                <a:ext uri="{FF2B5EF4-FFF2-40B4-BE49-F238E27FC236}">
                  <a16:creationId xmlns:a16="http://schemas.microsoft.com/office/drawing/2014/main" id="{3A8435F2-2E1E-A601-BF40-B2AE93F0F115}"/>
                </a:ext>
              </a:extLst>
            </p:cNvPr>
            <p:cNvSpPr/>
            <p:nvPr/>
          </p:nvSpPr>
          <p:spPr>
            <a:xfrm>
              <a:off x="-11795446" y="233059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7" name="X17">
              <a:extLst>
                <a:ext uri="{FF2B5EF4-FFF2-40B4-BE49-F238E27FC236}">
                  <a16:creationId xmlns:a16="http://schemas.microsoft.com/office/drawing/2014/main" id="{DE3CD42C-DD46-7F39-3A53-FA805DE2014D}"/>
                </a:ext>
              </a:extLst>
            </p:cNvPr>
            <p:cNvSpPr/>
            <p:nvPr/>
          </p:nvSpPr>
          <p:spPr>
            <a:xfrm>
              <a:off x="-11862507" y="26017880"/>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8" name="X18">
              <a:extLst>
                <a:ext uri="{FF2B5EF4-FFF2-40B4-BE49-F238E27FC236}">
                  <a16:creationId xmlns:a16="http://schemas.microsoft.com/office/drawing/2014/main" id="{009DDB6C-8117-9A81-8D4E-B391B2A8A2B2}"/>
                </a:ext>
              </a:extLst>
            </p:cNvPr>
            <p:cNvSpPr/>
            <p:nvPr/>
          </p:nvSpPr>
          <p:spPr>
            <a:xfrm>
              <a:off x="-11895921" y="29082169"/>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9" name="X19">
              <a:extLst>
                <a:ext uri="{FF2B5EF4-FFF2-40B4-BE49-F238E27FC236}">
                  <a16:creationId xmlns:a16="http://schemas.microsoft.com/office/drawing/2014/main" id="{A05AC057-2CA5-6B30-93AF-69C0BEA1603D}"/>
                </a:ext>
              </a:extLst>
            </p:cNvPr>
            <p:cNvSpPr/>
            <p:nvPr/>
          </p:nvSpPr>
          <p:spPr>
            <a:xfrm>
              <a:off x="2498003" y="2610330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0" name="X20">
              <a:extLst>
                <a:ext uri="{FF2B5EF4-FFF2-40B4-BE49-F238E27FC236}">
                  <a16:creationId xmlns:a16="http://schemas.microsoft.com/office/drawing/2014/main" id="{D2987D17-B923-EC29-6E5D-8418673CEF65}"/>
                </a:ext>
              </a:extLst>
            </p:cNvPr>
            <p:cNvSpPr/>
            <p:nvPr/>
          </p:nvSpPr>
          <p:spPr>
            <a:xfrm>
              <a:off x="2759702" y="2894887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grpSp>
      <p:sp>
        <p:nvSpPr>
          <p:cNvPr id="134" name="Rectangle 133"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04AC608B-C974-95DB-25EE-52C6BCA682C1}"/>
              </a:ext>
            </a:extLst>
          </p:cNvPr>
          <p:cNvSpPr/>
          <p:nvPr/>
        </p:nvSpPr>
        <p:spPr>
          <a:xfrm>
            <a:off x="4389190" y="12415"/>
            <a:ext cx="3062057" cy="707886"/>
          </a:xfrm>
          <a:prstGeom prst="rect">
            <a:avLst/>
          </a:prstGeom>
          <a:noFill/>
        </p:spPr>
        <p:txBody>
          <a:bodyPr wrap="none" lIns="91440" tIns="45720" rIns="91440" bIns="45720">
            <a:spAutoFit/>
          </a:bodyPr>
          <a:lstStyle/>
          <a:p>
            <a:pPr algn="ctr"/>
            <a:r>
              <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VẬN </a:t>
            </a:r>
            <a:r>
              <a:rPr lang="en-US" sz="4000" b="1">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DỤNG </a:t>
            </a:r>
            <a:endPar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2" name="TextBox 1"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F4314F57-D68D-423A-A72E-1BF0BD4B8D72}"/>
              </a:ext>
            </a:extLst>
          </p:cNvPr>
          <p:cNvSpPr txBox="1"/>
          <p:nvPr/>
        </p:nvSpPr>
        <p:spPr>
          <a:xfrm>
            <a:off x="3722403" y="922134"/>
            <a:ext cx="5879592"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Trò ch</a:t>
            </a:r>
            <a:r>
              <a:rPr lang="vi-VN" sz="3200">
                <a:solidFill>
                  <a:srgbClr val="FF0000"/>
                </a:solidFill>
                <a:latin typeface="Times New Roman" panose="02020603050405020304" pitchFamily="18" charset="0"/>
                <a:cs typeface="Times New Roman" panose="02020603050405020304" pitchFamily="18" charset="0"/>
              </a:rPr>
              <a:t>ơ</a:t>
            </a:r>
            <a:r>
              <a:rPr lang="en-US" sz="3200">
                <a:solidFill>
                  <a:srgbClr val="FF0000"/>
                </a:solidFill>
                <a:latin typeface="Times New Roman" panose="02020603050405020304" pitchFamily="18" charset="0"/>
                <a:cs typeface="Times New Roman" panose="02020603050405020304" pitchFamily="18" charset="0"/>
              </a:rPr>
              <a:t>i: “Tìm từ khóa”</a:t>
            </a:r>
          </a:p>
        </p:txBody>
      </p:sp>
      <p:sp>
        <p:nvSpPr>
          <p:cNvPr id="133" name="Rectangle 132"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F585A3A2-EA3B-41D0-B0E1-A13D9888F026}"/>
              </a:ext>
            </a:extLst>
          </p:cNvPr>
          <p:cNvSpPr/>
          <p:nvPr/>
        </p:nvSpPr>
        <p:spPr>
          <a:xfrm>
            <a:off x="864085" y="1530701"/>
            <a:ext cx="10463830" cy="2669962"/>
          </a:xfrm>
          <a:prstGeom prst="rect">
            <a:avLst/>
          </a:prstGeom>
        </p:spPr>
        <p:txBody>
          <a:bodyPr wrap="square">
            <a:spAutoFit/>
          </a:bodyPr>
          <a:lstStyle/>
          <a:p>
            <a:pPr algn="just">
              <a:spcBef>
                <a:spcPts val="300"/>
              </a:spcBef>
              <a:spcAft>
                <a:spcPts val="300"/>
              </a:spcAft>
            </a:pPr>
            <a:r>
              <a:rPr lang="en-US" sz="3200" b="1">
                <a:latin typeface="Times New Roman" panose="02020603050405020304" pitchFamily="18" charset="0"/>
                <a:ea typeface="Times New Roman" panose="02020603050405020304" pitchFamily="18" charset="0"/>
              </a:rPr>
              <a:t>Luật ch</a:t>
            </a:r>
            <a:r>
              <a:rPr lang="vi-VN" sz="3200" b="1">
                <a:latin typeface="Times New Roman" panose="02020603050405020304" pitchFamily="18" charset="0"/>
                <a:ea typeface="Times New Roman" panose="02020603050405020304" pitchFamily="18" charset="0"/>
              </a:rPr>
              <a:t>ơ</a:t>
            </a:r>
            <a:r>
              <a:rPr lang="en-US" sz="3200" b="1">
                <a:latin typeface="Times New Roman" panose="02020603050405020304" pitchFamily="18" charset="0"/>
                <a:ea typeface="Times New Roman" panose="02020603050405020304" pitchFamily="18" charset="0"/>
              </a:rPr>
              <a:t>i:</a:t>
            </a:r>
            <a:r>
              <a:rPr lang="en-US" sz="3200">
                <a:latin typeface="Times New Roman" panose="02020603050405020304" pitchFamily="18" charset="0"/>
                <a:ea typeface="Times New Roman" panose="02020603050405020304" pitchFamily="18" charset="0"/>
              </a:rPr>
              <a:t> Có 10 từ khóa trong thời gian 5 phút nhóm nào tìm đủ từ khóa trước nhóm đó giành 5 điểm.</a:t>
            </a:r>
          </a:p>
          <a:p>
            <a:pPr algn="just">
              <a:spcBef>
                <a:spcPts val="300"/>
              </a:spcBef>
              <a:spcAft>
                <a:spcPts val="300"/>
              </a:spcAft>
            </a:pPr>
            <a:r>
              <a:rPr lang="en-US" sz="3200">
                <a:latin typeface="Times New Roman" panose="02020603050405020304" pitchFamily="18" charset="0"/>
                <a:ea typeface="Times New Roman" panose="02020603050405020304" pitchFamily="18" charset="0"/>
              </a:rPr>
              <a:t>- Trong thời gian 3p dựa vào các từ khóa tổng kết nội dung bài học, nhóm nào tổng kết đầy đủ dễ nhớ nhất được 5 điểm.</a:t>
            </a:r>
          </a:p>
          <a:p>
            <a:r>
              <a:rPr lang="en-US" sz="3200">
                <a:latin typeface="Times New Roman" panose="02020603050405020304" pitchFamily="18" charset="0"/>
                <a:ea typeface="Times New Roman" panose="02020603050405020304" pitchFamily="18" charset="0"/>
              </a:rPr>
              <a:t>- Đội chiến thắng là đội có tổng điểm cao nhất ở cả 2 vòng thi.</a:t>
            </a:r>
            <a:endParaRPr lang="en-US" sz="3200"/>
          </a:p>
        </p:txBody>
      </p:sp>
    </p:spTree>
    <p:extLst>
      <p:ext uri="{BB962C8B-B14F-4D97-AF65-F5344CB8AC3E}">
        <p14:creationId xmlns:p14="http://schemas.microsoft.com/office/powerpoint/2010/main" val="57642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wipe(down)">
                                      <p:cBhvr>
                                        <p:cTn id="12"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meProcess_Back"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383AA195-45D2-352D-C423-3F85ACBBB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2403" y="683212"/>
            <a:ext cx="4395629" cy="215130"/>
          </a:xfrm>
          <a:prstGeom prst="rect">
            <a:avLst/>
          </a:prstGeom>
        </p:spPr>
      </p:pic>
      <p:sp>
        <p:nvSpPr>
          <p:cNvPr id="8" name="TimeProcess"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C269B53B-CCD4-4E3B-5AFE-F9DA1503F56F}"/>
              </a:ext>
            </a:extLst>
          </p:cNvPr>
          <p:cNvSpPr/>
          <p:nvPr/>
        </p:nvSpPr>
        <p:spPr>
          <a:xfrm>
            <a:off x="3722403" y="680118"/>
            <a:ext cx="4389120" cy="182880"/>
          </a:xfrm>
          <a:prstGeom prst="roundRect">
            <a:avLst>
              <a:gd name="adj" fmla="val 50000"/>
            </a:avLst>
          </a:prstGeom>
          <a:noFill/>
          <a:ln w="28575" cap="flat" cmpd="sng" algn="ctr">
            <a:solidFill>
              <a:srgbClr val="FFFF00"/>
            </a:solidFill>
            <a:prstDash val="solid"/>
            <a:miter lim="800000"/>
          </a:ln>
          <a:effectLst>
            <a:outerShdw blurRad="152400" sx="103000" sy="103000" algn="ctr" rotWithShape="0">
              <a:prstClr val="black">
                <a:alpha val="5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3.OpenSans-San"/>
              <a:ea typeface="+mn-ea"/>
              <a:cs typeface="+mn-cs"/>
            </a:endParaRPr>
          </a:p>
        </p:txBody>
      </p:sp>
      <p:grpSp>
        <p:nvGrpSpPr>
          <p:cNvPr id="9" name="Group 8"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FD65509-99AB-B428-43F1-3061DC2972FE}"/>
              </a:ext>
            </a:extLst>
          </p:cNvPr>
          <p:cNvGrpSpPr/>
          <p:nvPr/>
        </p:nvGrpSpPr>
        <p:grpSpPr>
          <a:xfrm>
            <a:off x="-10340664" y="-3153468"/>
            <a:ext cx="33566360" cy="33604998"/>
            <a:chOff x="-10340664" y="-3153468"/>
            <a:chExt cx="33566360" cy="33604998"/>
          </a:xfrm>
        </p:grpSpPr>
        <p:sp>
          <p:nvSpPr>
            <p:cNvPr id="10" name="1">
              <a:extLst>
                <a:ext uri="{FF2B5EF4-FFF2-40B4-BE49-F238E27FC236}">
                  <a16:creationId xmlns:a16="http://schemas.microsoft.com/office/drawing/2014/main" id="{89A23117-9645-B366-14F6-A501FB8A1F47}"/>
                </a:ext>
              </a:extLst>
            </p:cNvPr>
            <p:cNvSpPr/>
            <p:nvPr/>
          </p:nvSpPr>
          <p:spPr>
            <a:xfrm>
              <a:off x="-9991817" y="-3153468"/>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Grand Slam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tiên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năm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11" name="1A">
              <a:extLst>
                <a:ext uri="{FF2B5EF4-FFF2-40B4-BE49-F238E27FC236}">
                  <a16:creationId xmlns:a16="http://schemas.microsoft.com/office/drawing/2014/main" id="{F4648063-69EE-9C5B-2522-E374CA0B9734}"/>
                </a:ext>
              </a:extLst>
            </p:cNvPr>
            <p:cNvSpPr/>
            <p:nvPr/>
          </p:nvSpPr>
          <p:spPr>
            <a:xfrm>
              <a:off x="-9991817"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Austrlia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2" name="1B">
              <a:extLst>
                <a:ext uri="{FF2B5EF4-FFF2-40B4-BE49-F238E27FC236}">
                  <a16:creationId xmlns:a16="http://schemas.microsoft.com/office/drawing/2014/main" id="{27F23E3D-263B-1451-1995-D3D4A9273275}"/>
                </a:ext>
              </a:extLst>
            </p:cNvPr>
            <p:cNvSpPr/>
            <p:nvPr/>
          </p:nvSpPr>
          <p:spPr>
            <a:xfrm>
              <a:off x="-6922045"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Wimbledon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 name="1C">
              <a:extLst>
                <a:ext uri="{FF2B5EF4-FFF2-40B4-BE49-F238E27FC236}">
                  <a16:creationId xmlns:a16="http://schemas.microsoft.com/office/drawing/2014/main" id="{D73AF5B5-ADE9-58B7-F8E0-E95C41CB2050}"/>
                </a:ext>
              </a:extLst>
            </p:cNvPr>
            <p:cNvSpPr/>
            <p:nvPr/>
          </p:nvSpPr>
          <p:spPr>
            <a:xfrm>
              <a:off x="-9991817"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Roland Garos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4" name="1D">
              <a:extLst>
                <a:ext uri="{FF2B5EF4-FFF2-40B4-BE49-F238E27FC236}">
                  <a16:creationId xmlns:a16="http://schemas.microsoft.com/office/drawing/2014/main" id="{5B1B452C-C4C6-928F-3268-B4D21B548BF9}"/>
                </a:ext>
              </a:extLst>
            </p:cNvPr>
            <p:cNvSpPr/>
            <p:nvPr/>
          </p:nvSpPr>
          <p:spPr>
            <a:xfrm>
              <a:off x="-6922045"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Mỹ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5" name="2">
              <a:extLst>
                <a:ext uri="{FF2B5EF4-FFF2-40B4-BE49-F238E27FC236}">
                  <a16:creationId xmlns:a16="http://schemas.microsoft.com/office/drawing/2014/main" id="{933448F5-9615-1C68-082E-F3C7BD4853E6}"/>
                </a:ext>
              </a:extLst>
            </p:cNvPr>
            <p:cNvSpPr/>
            <p:nvPr/>
          </p:nvSpPr>
          <p:spPr>
            <a:xfrm>
              <a:off x="-9991817" y="-33225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Cùng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với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T&amp;T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V-League 2010), CLB u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Việt</a:t>
              </a:r>
              <a:r>
                <a:rPr kumimoji="0" lang="en-US" sz="1800" b="1" i="0" u="none" strike="noStrike" kern="0" cap="none" spc="0" normalizeH="0" baseline="0" noProof="0" dirty="0">
                  <a:ln>
                    <a:noFill/>
                  </a:ln>
                  <a:solidFill>
                    <a:prstClr val="white"/>
                  </a:solidFill>
                  <a:effectLst/>
                  <a:uLnTx/>
                  <a:uFillTx/>
                  <a:latin typeface="A3.OpenSans-San"/>
                  <a:ea typeface="+mn-ea"/>
                  <a:cs typeface="+mn-cs"/>
                </a:rPr>
                <a:t> Nam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tham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dự</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Cup 2011?</a:t>
              </a:r>
            </a:p>
          </p:txBody>
        </p:sp>
        <p:sp>
          <p:nvSpPr>
            <p:cNvPr id="16" name="2A">
              <a:extLst>
                <a:ext uri="{FF2B5EF4-FFF2-40B4-BE49-F238E27FC236}">
                  <a16:creationId xmlns:a16="http://schemas.microsoft.com/office/drawing/2014/main" id="{81230A88-0187-30EE-832B-8534410C9F45}"/>
                </a:ext>
              </a:extLst>
            </p:cNvPr>
            <p:cNvSpPr/>
            <p:nvPr/>
          </p:nvSpPr>
          <p:spPr>
            <a:xfrm>
              <a:off x="-9991817"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Hoàng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Anh</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Gia</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Lai</a:t>
              </a:r>
            </a:p>
          </p:txBody>
        </p:sp>
        <p:sp>
          <p:nvSpPr>
            <p:cNvPr id="17" name="2B">
              <a:extLst>
                <a:ext uri="{FF2B5EF4-FFF2-40B4-BE49-F238E27FC236}">
                  <a16:creationId xmlns:a16="http://schemas.microsoft.com/office/drawing/2014/main" id="{C8424980-62DB-B93B-7306-3BF4C2CE501C}"/>
                </a:ext>
              </a:extLst>
            </p:cNvPr>
            <p:cNvSpPr/>
            <p:nvPr/>
          </p:nvSpPr>
          <p:spPr>
            <a:xfrm>
              <a:off x="-6922045"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SHB Đà Nẵng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8" name="2C">
              <a:extLst>
                <a:ext uri="{FF2B5EF4-FFF2-40B4-BE49-F238E27FC236}">
                  <a16:creationId xmlns:a16="http://schemas.microsoft.com/office/drawing/2014/main" id="{D2881D80-8082-713D-214D-86DEF57167AB}"/>
                </a:ext>
              </a:extLst>
            </p:cNvPr>
            <p:cNvSpPr/>
            <p:nvPr/>
          </p:nvSpPr>
          <p:spPr>
            <a:xfrm>
              <a:off x="-9991817"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Lam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Nghệ</a:t>
              </a:r>
              <a:r>
                <a:rPr kumimoji="0" lang="en-US" sz="1800" b="0" i="0" u="none" strike="noStrike" kern="0" cap="none" spc="0" normalizeH="0" baseline="0" noProof="0" dirty="0">
                  <a:ln>
                    <a:noFill/>
                  </a:ln>
                  <a:solidFill>
                    <a:prstClr val="white"/>
                  </a:solidFill>
                  <a:effectLst/>
                  <a:uLnTx/>
                  <a:uFillTx/>
                  <a:latin typeface="A3.OpenSans-San"/>
                  <a:ea typeface="+mn-ea"/>
                  <a:cs typeface="+mn-cs"/>
                </a:rPr>
                <a:t> 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9" name="2D">
              <a:extLst>
                <a:ext uri="{FF2B5EF4-FFF2-40B4-BE49-F238E27FC236}">
                  <a16:creationId xmlns:a16="http://schemas.microsoft.com/office/drawing/2014/main" id="{3510739B-5127-25B9-8F9A-65F2D9B7B2B8}"/>
                </a:ext>
              </a:extLst>
            </p:cNvPr>
            <p:cNvSpPr/>
            <p:nvPr/>
          </p:nvSpPr>
          <p:spPr>
            <a:xfrm>
              <a:off x="-6922045"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Becamex Bình Dương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0" name="3">
              <a:extLst>
                <a:ext uri="{FF2B5EF4-FFF2-40B4-BE49-F238E27FC236}">
                  <a16:creationId xmlns:a16="http://schemas.microsoft.com/office/drawing/2014/main" id="{C0596998-F462-0A82-28F6-4D5B6D7BA4AB}"/>
                </a:ext>
              </a:extLst>
            </p:cNvPr>
            <p:cNvSpPr/>
            <p:nvPr/>
          </p:nvSpPr>
          <p:spPr>
            <a:xfrm>
              <a:off x="-9991817" y="232199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AFC Asian Cup 2011 được tổ chức tại quốc gia nào?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1" name="3A">
              <a:extLst>
                <a:ext uri="{FF2B5EF4-FFF2-40B4-BE49-F238E27FC236}">
                  <a16:creationId xmlns:a16="http://schemas.microsoft.com/office/drawing/2014/main" id="{84769532-E747-8B5B-D87E-EA6D994BBA77}"/>
                </a:ext>
              </a:extLst>
            </p:cNvPr>
            <p:cNvSpPr/>
            <p:nvPr/>
          </p:nvSpPr>
          <p:spPr>
            <a:xfrm>
              <a:off x="-9991817"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3.OpenSans-San"/>
                  <a:ea typeface="+mn-ea"/>
                  <a:cs typeface="+mn-cs"/>
                </a:rPr>
                <a:t>Iraq</a:t>
              </a:r>
            </a:p>
          </p:txBody>
        </p:sp>
        <p:sp>
          <p:nvSpPr>
            <p:cNvPr id="22" name="3B">
              <a:extLst>
                <a:ext uri="{FF2B5EF4-FFF2-40B4-BE49-F238E27FC236}">
                  <a16:creationId xmlns:a16="http://schemas.microsoft.com/office/drawing/2014/main" id="{D5E17F52-5427-CEBA-1717-836C4D6B3A84}"/>
                </a:ext>
              </a:extLst>
            </p:cNvPr>
            <p:cNvSpPr/>
            <p:nvPr/>
          </p:nvSpPr>
          <p:spPr>
            <a:xfrm>
              <a:off x="-6922045"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Hàn</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Quốc</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3" name="3C">
              <a:extLst>
                <a:ext uri="{FF2B5EF4-FFF2-40B4-BE49-F238E27FC236}">
                  <a16:creationId xmlns:a16="http://schemas.microsoft.com/office/drawing/2014/main" id="{77AF5915-111D-D61D-503F-1C8B9FDC08C7}"/>
                </a:ext>
              </a:extLst>
            </p:cNvPr>
            <p:cNvSpPr/>
            <p:nvPr/>
          </p:nvSpPr>
          <p:spPr>
            <a:xfrm>
              <a:off x="-9991817"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Nhật Bản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4" name="3D">
              <a:extLst>
                <a:ext uri="{FF2B5EF4-FFF2-40B4-BE49-F238E27FC236}">
                  <a16:creationId xmlns:a16="http://schemas.microsoft.com/office/drawing/2014/main" id="{5D312F45-87ED-58CE-0040-F486784624CF}"/>
                </a:ext>
              </a:extLst>
            </p:cNvPr>
            <p:cNvSpPr/>
            <p:nvPr/>
          </p:nvSpPr>
          <p:spPr>
            <a:xfrm>
              <a:off x="-6922045"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Qatar</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5" name="4">
              <a:extLst>
                <a:ext uri="{FF2B5EF4-FFF2-40B4-BE49-F238E27FC236}">
                  <a16:creationId xmlns:a16="http://schemas.microsoft.com/office/drawing/2014/main" id="{D136B24F-D73D-F265-0F22-01B340D7C6AE}"/>
                </a:ext>
              </a:extLst>
            </p:cNvPr>
            <p:cNvSpPr/>
            <p:nvPr/>
          </p:nvSpPr>
          <p:spPr>
            <a:xfrm>
              <a:off x="-9991817" y="505826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ngôi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Asian Cup 2011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tổ</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chức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Qatar?</a:t>
              </a:r>
            </a:p>
          </p:txBody>
        </p:sp>
        <p:sp>
          <p:nvSpPr>
            <p:cNvPr id="26" name="4A">
              <a:extLst>
                <a:ext uri="{FF2B5EF4-FFF2-40B4-BE49-F238E27FC236}">
                  <a16:creationId xmlns:a16="http://schemas.microsoft.com/office/drawing/2014/main" id="{C2CA035E-0A24-FE5B-A6E6-F121025B48DD}"/>
                </a:ext>
              </a:extLst>
            </p:cNvPr>
            <p:cNvSpPr/>
            <p:nvPr/>
          </p:nvSpPr>
          <p:spPr>
            <a:xfrm>
              <a:off x="-9991817"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Uzbekistan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7" name="4B">
              <a:extLst>
                <a:ext uri="{FF2B5EF4-FFF2-40B4-BE49-F238E27FC236}">
                  <a16:creationId xmlns:a16="http://schemas.microsoft.com/office/drawing/2014/main" id="{725AFB1F-2BDD-EF94-4B77-047F79403332}"/>
                </a:ext>
              </a:extLst>
            </p:cNvPr>
            <p:cNvSpPr/>
            <p:nvPr/>
          </p:nvSpPr>
          <p:spPr>
            <a:xfrm>
              <a:off x="-6922045"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Nhật</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Bản</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8" name="4C">
              <a:extLst>
                <a:ext uri="{FF2B5EF4-FFF2-40B4-BE49-F238E27FC236}">
                  <a16:creationId xmlns:a16="http://schemas.microsoft.com/office/drawing/2014/main" id="{9C584BEF-33FE-BEA6-CD91-B7DC21F5604C}"/>
                </a:ext>
              </a:extLst>
            </p:cNvPr>
            <p:cNvSpPr/>
            <p:nvPr/>
          </p:nvSpPr>
          <p:spPr>
            <a:xfrm>
              <a:off x="-9991817"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Hàn Quốc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9" name="4D">
              <a:extLst>
                <a:ext uri="{FF2B5EF4-FFF2-40B4-BE49-F238E27FC236}">
                  <a16:creationId xmlns:a16="http://schemas.microsoft.com/office/drawing/2014/main" id="{097C94F8-EF7A-5B9C-7B85-1D3C6C8A00F6}"/>
                </a:ext>
              </a:extLst>
            </p:cNvPr>
            <p:cNvSpPr/>
            <p:nvPr/>
          </p:nvSpPr>
          <p:spPr>
            <a:xfrm>
              <a:off x="-6922045"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Australia</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30" name="5">
              <a:extLst>
                <a:ext uri="{FF2B5EF4-FFF2-40B4-BE49-F238E27FC236}">
                  <a16:creationId xmlns:a16="http://schemas.microsoft.com/office/drawing/2014/main" id="{685DF5C8-255E-C540-CB74-956B55C87C41}"/>
                </a:ext>
              </a:extLst>
            </p:cNvPr>
            <p:cNvSpPr/>
            <p:nvPr/>
          </p:nvSpPr>
          <p:spPr>
            <a:xfrm>
              <a:off x="-9969543" y="7806697"/>
              <a:ext cx="5790697" cy="826217"/>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Ai là nhạc sĩ Việt Nam đầu tiên viết opera với tác phẩm “Cô sao” và sau đó là “Người tạc tượng”?</a:t>
              </a:r>
            </a:p>
          </p:txBody>
        </p:sp>
        <p:sp>
          <p:nvSpPr>
            <p:cNvPr id="31" name="5A">
              <a:extLst>
                <a:ext uri="{FF2B5EF4-FFF2-40B4-BE49-F238E27FC236}">
                  <a16:creationId xmlns:a16="http://schemas.microsoft.com/office/drawing/2014/main" id="{245291C5-8461-3D00-F12A-EDE8C4401C66}"/>
                </a:ext>
              </a:extLst>
            </p:cNvPr>
            <p:cNvSpPr/>
            <p:nvPr/>
          </p:nvSpPr>
          <p:spPr>
            <a:xfrm>
              <a:off x="-9991817"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Đỗ Nhuận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2" name="5B">
              <a:extLst>
                <a:ext uri="{FF2B5EF4-FFF2-40B4-BE49-F238E27FC236}">
                  <a16:creationId xmlns:a16="http://schemas.microsoft.com/office/drawing/2014/main" id="{32785B45-0654-436E-C44A-9D282D3ED0B3}"/>
                </a:ext>
              </a:extLst>
            </p:cNvPr>
            <p:cNvSpPr/>
            <p:nvPr/>
          </p:nvSpPr>
          <p:spPr>
            <a:xfrm>
              <a:off x="-6922045"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Hoàng Vân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3" name="5C">
              <a:extLst>
                <a:ext uri="{FF2B5EF4-FFF2-40B4-BE49-F238E27FC236}">
                  <a16:creationId xmlns:a16="http://schemas.microsoft.com/office/drawing/2014/main" id="{93AE1A5B-F367-BB1A-C774-52F31288693A}"/>
                </a:ext>
              </a:extLst>
            </p:cNvPr>
            <p:cNvSpPr/>
            <p:nvPr/>
          </p:nvSpPr>
          <p:spPr>
            <a:xfrm>
              <a:off x="-9991817"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Trần Hoàn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4" name="5D">
              <a:extLst>
                <a:ext uri="{FF2B5EF4-FFF2-40B4-BE49-F238E27FC236}">
                  <a16:creationId xmlns:a16="http://schemas.microsoft.com/office/drawing/2014/main" id="{38FB113A-728D-7E8F-0C3F-F2CAC0969107}"/>
                </a:ext>
              </a:extLst>
            </p:cNvPr>
            <p:cNvSpPr/>
            <p:nvPr/>
          </p:nvSpPr>
          <p:spPr>
            <a:xfrm>
              <a:off x="-6922045"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Trọng Đài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5" name="6">
              <a:extLst>
                <a:ext uri="{FF2B5EF4-FFF2-40B4-BE49-F238E27FC236}">
                  <a16:creationId xmlns:a16="http://schemas.microsoft.com/office/drawing/2014/main" id="{AC7D5DA0-EED1-B090-CD47-8773A0CC7DF2}"/>
                </a:ext>
              </a:extLst>
            </p:cNvPr>
            <p:cNvSpPr/>
            <p:nvPr/>
          </p:nvSpPr>
          <p:spPr>
            <a:xfrm>
              <a:off x="17412724" y="-2875883"/>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Bến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Thạch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Hãn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nằm</a:t>
              </a:r>
              <a:r>
                <a:rPr kumimoji="0" lang="en-US" sz="1800" b="1" i="0" u="none" strike="noStrike" kern="0" cap="none" spc="0" normalizeH="0" baseline="0" noProof="0" dirty="0">
                  <a:ln>
                    <a:noFill/>
                  </a:ln>
                  <a:solidFill>
                    <a:prstClr val="white"/>
                  </a:solidFill>
                  <a:effectLst/>
                  <a:uLnTx/>
                  <a:uFillTx/>
                  <a:latin typeface="A3.OpenSans-San"/>
                  <a:ea typeface="+mn-ea"/>
                  <a:cs typeface="+mn-cs"/>
                </a:rPr>
                <a:t> ở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tỉnh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36" name="6A">
              <a:extLst>
                <a:ext uri="{FF2B5EF4-FFF2-40B4-BE49-F238E27FC236}">
                  <a16:creationId xmlns:a16="http://schemas.microsoft.com/office/drawing/2014/main" id="{D4B4037D-589D-B191-DB21-9E7724168C9B}"/>
                </a:ext>
              </a:extLst>
            </p:cNvPr>
            <p:cNvSpPr/>
            <p:nvPr/>
          </p:nvSpPr>
          <p:spPr>
            <a:xfrm>
              <a:off x="17412724"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Bình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7" name="6B">
              <a:extLst>
                <a:ext uri="{FF2B5EF4-FFF2-40B4-BE49-F238E27FC236}">
                  <a16:creationId xmlns:a16="http://schemas.microsoft.com/office/drawing/2014/main" id="{8E7DD116-5BFF-7AB6-AAC0-6F97A3D3F7C5}"/>
                </a:ext>
              </a:extLst>
            </p:cNvPr>
            <p:cNvSpPr/>
            <p:nvPr/>
          </p:nvSpPr>
          <p:spPr>
            <a:xfrm>
              <a:off x="20482496"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Ninh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8" name="6C">
              <a:extLst>
                <a:ext uri="{FF2B5EF4-FFF2-40B4-BE49-F238E27FC236}">
                  <a16:creationId xmlns:a16="http://schemas.microsoft.com/office/drawing/2014/main" id="{B04ACE93-7DB6-616C-2189-C674F3310AE6}"/>
                </a:ext>
              </a:extLst>
            </p:cNvPr>
            <p:cNvSpPr/>
            <p:nvPr/>
          </p:nvSpPr>
          <p:spPr>
            <a:xfrm>
              <a:off x="17412724"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Trị</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9" name="6D">
              <a:extLst>
                <a:ext uri="{FF2B5EF4-FFF2-40B4-BE49-F238E27FC236}">
                  <a16:creationId xmlns:a16="http://schemas.microsoft.com/office/drawing/2014/main" id="{4F74E290-0228-9E54-5CE5-A4CF43A7BC05}"/>
                </a:ext>
              </a:extLst>
            </p:cNvPr>
            <p:cNvSpPr/>
            <p:nvPr/>
          </p:nvSpPr>
          <p:spPr>
            <a:xfrm>
              <a:off x="20482496"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Ngãi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0" name="7">
              <a:extLst>
                <a:ext uri="{FF2B5EF4-FFF2-40B4-BE49-F238E27FC236}">
                  <a16:creationId xmlns:a16="http://schemas.microsoft.com/office/drawing/2014/main" id="{B0F5D542-5AA5-FC9E-4D11-468A089AEE3D}"/>
                </a:ext>
              </a:extLst>
            </p:cNvPr>
            <p:cNvSpPr/>
            <p:nvPr/>
          </p:nvSpPr>
          <p:spPr>
            <a:xfrm>
              <a:off x="17412724" y="-5467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các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cây</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sau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xoay</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41" name="7A">
              <a:extLst>
                <a:ext uri="{FF2B5EF4-FFF2-40B4-BE49-F238E27FC236}">
                  <a16:creationId xmlns:a16="http://schemas.microsoft.com/office/drawing/2014/main" id="{97A10B82-F2B0-CF41-4AB3-0417E2FB57B9}"/>
                </a:ext>
              </a:extLst>
            </p:cNvPr>
            <p:cNvSpPr/>
            <p:nvPr/>
          </p:nvSpPr>
          <p:spPr>
            <a:xfrm>
              <a:off x="17412724"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Thanh Trì</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2" name="7B">
              <a:extLst>
                <a:ext uri="{FF2B5EF4-FFF2-40B4-BE49-F238E27FC236}">
                  <a16:creationId xmlns:a16="http://schemas.microsoft.com/office/drawing/2014/main" id="{FF4E118B-10B8-66F8-487B-DD45EB751450}"/>
                </a:ext>
              </a:extLst>
            </p:cNvPr>
            <p:cNvSpPr/>
            <p:nvPr/>
          </p:nvSpPr>
          <p:spPr>
            <a:xfrm>
              <a:off x="20482496"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Thị Nại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3" name="7C">
              <a:extLst>
                <a:ext uri="{FF2B5EF4-FFF2-40B4-BE49-F238E27FC236}">
                  <a16:creationId xmlns:a16="http://schemas.microsoft.com/office/drawing/2014/main" id="{E936BD32-9233-0B78-B9F7-23B8DFD3E29A}"/>
                </a:ext>
              </a:extLst>
            </p:cNvPr>
            <p:cNvSpPr/>
            <p:nvPr/>
          </p:nvSpPr>
          <p:spPr>
            <a:xfrm>
              <a:off x="17412724"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Sông Hàn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4" name="7D">
              <a:extLst>
                <a:ext uri="{FF2B5EF4-FFF2-40B4-BE49-F238E27FC236}">
                  <a16:creationId xmlns:a16="http://schemas.microsoft.com/office/drawing/2014/main" id="{E8FBCAA9-1E79-894D-3950-A4DA12C6E5C7}"/>
                </a:ext>
              </a:extLst>
            </p:cNvPr>
            <p:cNvSpPr/>
            <p:nvPr/>
          </p:nvSpPr>
          <p:spPr>
            <a:xfrm>
              <a:off x="20482496"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 Cầu Cần Thơ</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5" name="8">
              <a:extLst>
                <a:ext uri="{FF2B5EF4-FFF2-40B4-BE49-F238E27FC236}">
                  <a16:creationId xmlns:a16="http://schemas.microsoft.com/office/drawing/2014/main" id="{F522ACAA-DFBF-B3AE-9346-13D6617E2CEC}"/>
                </a:ext>
              </a:extLst>
            </p:cNvPr>
            <p:cNvSpPr/>
            <p:nvPr/>
          </p:nvSpPr>
          <p:spPr>
            <a:xfrm>
              <a:off x="17412724" y="259958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quốc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hiệu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triều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46" name="8A">
              <a:extLst>
                <a:ext uri="{FF2B5EF4-FFF2-40B4-BE49-F238E27FC236}">
                  <a16:creationId xmlns:a16="http://schemas.microsoft.com/office/drawing/2014/main" id="{E8C22E66-6A54-4F01-C22A-0896B8C996B5}"/>
                </a:ext>
              </a:extLst>
            </p:cNvPr>
            <p:cNvSpPr/>
            <p:nvPr/>
          </p:nvSpPr>
          <p:spPr>
            <a:xfrm>
              <a:off x="17412724"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Ngô</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7" name="8B">
              <a:extLst>
                <a:ext uri="{FF2B5EF4-FFF2-40B4-BE49-F238E27FC236}">
                  <a16:creationId xmlns:a16="http://schemas.microsoft.com/office/drawing/2014/main" id="{8FB02E4B-548B-3BF5-AE87-F308DB2E4DDE}"/>
                </a:ext>
              </a:extLst>
            </p:cNvPr>
            <p:cNvSpPr/>
            <p:nvPr/>
          </p:nvSpPr>
          <p:spPr>
            <a:xfrm>
              <a:off x="20482496"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Hồ</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8" name="8C">
              <a:extLst>
                <a:ext uri="{FF2B5EF4-FFF2-40B4-BE49-F238E27FC236}">
                  <a16:creationId xmlns:a16="http://schemas.microsoft.com/office/drawing/2014/main" id="{AD3D4FD4-A8AA-074A-EC12-6F7D154ED7EF}"/>
                </a:ext>
              </a:extLst>
            </p:cNvPr>
            <p:cNvSpPr/>
            <p:nvPr/>
          </p:nvSpPr>
          <p:spPr>
            <a:xfrm>
              <a:off x="17412724"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Các chúa Nguyễn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9" name="8D">
              <a:extLst>
                <a:ext uri="{FF2B5EF4-FFF2-40B4-BE49-F238E27FC236}">
                  <a16:creationId xmlns:a16="http://schemas.microsoft.com/office/drawing/2014/main" id="{51B0FE20-5331-A9B0-C3D4-C55EF2EFFB7B}"/>
                </a:ext>
              </a:extLst>
            </p:cNvPr>
            <p:cNvSpPr/>
            <p:nvPr/>
          </p:nvSpPr>
          <p:spPr>
            <a:xfrm>
              <a:off x="20482496"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Nhà Tây Sơn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0" name="9">
              <a:extLst>
                <a:ext uri="{FF2B5EF4-FFF2-40B4-BE49-F238E27FC236}">
                  <a16:creationId xmlns:a16="http://schemas.microsoft.com/office/drawing/2014/main" id="{8269C6E3-BF54-344C-0BF4-801D6F8E60AD}"/>
                </a:ext>
              </a:extLst>
            </p:cNvPr>
            <p:cNvSpPr/>
            <p:nvPr/>
          </p:nvSpPr>
          <p:spPr>
            <a:xfrm>
              <a:off x="17412724" y="533584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Các vua Hùng đặt quốc hiệu nước ta là gì?</a:t>
              </a:r>
            </a:p>
          </p:txBody>
        </p:sp>
        <p:sp>
          <p:nvSpPr>
            <p:cNvPr id="51" name="9A">
              <a:extLst>
                <a:ext uri="{FF2B5EF4-FFF2-40B4-BE49-F238E27FC236}">
                  <a16:creationId xmlns:a16="http://schemas.microsoft.com/office/drawing/2014/main" id="{E8B694BA-D59F-ABAD-73B5-E2848E2250A8}"/>
                </a:ext>
              </a:extLst>
            </p:cNvPr>
            <p:cNvSpPr/>
            <p:nvPr/>
          </p:nvSpPr>
          <p:spPr>
            <a:xfrm>
              <a:off x="17412724"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Văn Lang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2" name="9B">
              <a:extLst>
                <a:ext uri="{FF2B5EF4-FFF2-40B4-BE49-F238E27FC236}">
                  <a16:creationId xmlns:a16="http://schemas.microsoft.com/office/drawing/2014/main" id="{DB977231-ED18-2D94-F272-3E5560949345}"/>
                </a:ext>
              </a:extLst>
            </p:cNvPr>
            <p:cNvSpPr/>
            <p:nvPr/>
          </p:nvSpPr>
          <p:spPr>
            <a:xfrm>
              <a:off x="20482496"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Âu Lạc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3" name="9C">
              <a:extLst>
                <a:ext uri="{FF2B5EF4-FFF2-40B4-BE49-F238E27FC236}">
                  <a16:creationId xmlns:a16="http://schemas.microsoft.com/office/drawing/2014/main" id="{8800F141-3C41-0C23-9291-8808B53712AF}"/>
                </a:ext>
              </a:extLst>
            </p:cNvPr>
            <p:cNvSpPr/>
            <p:nvPr/>
          </p:nvSpPr>
          <p:spPr>
            <a:xfrm>
              <a:off x="17412724"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4" name="9D">
              <a:extLst>
                <a:ext uri="{FF2B5EF4-FFF2-40B4-BE49-F238E27FC236}">
                  <a16:creationId xmlns:a16="http://schemas.microsoft.com/office/drawing/2014/main" id="{FA24292C-6277-A4B6-8A4A-DE3DEA91A1C4}"/>
                </a:ext>
              </a:extLst>
            </p:cNvPr>
            <p:cNvSpPr/>
            <p:nvPr/>
          </p:nvSpPr>
          <p:spPr>
            <a:xfrm>
              <a:off x="20482496"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Đại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5" name="10">
              <a:extLst>
                <a:ext uri="{FF2B5EF4-FFF2-40B4-BE49-F238E27FC236}">
                  <a16:creationId xmlns:a16="http://schemas.microsoft.com/office/drawing/2014/main" id="{9AB3F07F-1D85-288B-DEDB-34647F16DE0D}"/>
                </a:ext>
              </a:extLst>
            </p:cNvPr>
            <p:cNvSpPr/>
            <p:nvPr/>
          </p:nvSpPr>
          <p:spPr>
            <a:xfrm>
              <a:off x="17412724" y="8084282"/>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An Dương Vương đặt quốc hiệu nước ta là gì?</a:t>
              </a:r>
            </a:p>
          </p:txBody>
        </p:sp>
        <p:sp>
          <p:nvSpPr>
            <p:cNvPr id="56" name="10A">
              <a:extLst>
                <a:ext uri="{FF2B5EF4-FFF2-40B4-BE49-F238E27FC236}">
                  <a16:creationId xmlns:a16="http://schemas.microsoft.com/office/drawing/2014/main" id="{A0A3F6D6-374D-75E5-0822-33F19D65A9E5}"/>
                </a:ext>
              </a:extLst>
            </p:cNvPr>
            <p:cNvSpPr/>
            <p:nvPr/>
          </p:nvSpPr>
          <p:spPr>
            <a:xfrm>
              <a:off x="17412724"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Việt</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57" name="10B">
              <a:extLst>
                <a:ext uri="{FF2B5EF4-FFF2-40B4-BE49-F238E27FC236}">
                  <a16:creationId xmlns:a16="http://schemas.microsoft.com/office/drawing/2014/main" id="{E42E0E0A-536B-D139-1355-5570F988C972}"/>
                </a:ext>
              </a:extLst>
            </p:cNvPr>
            <p:cNvSpPr/>
            <p:nvPr/>
          </p:nvSpPr>
          <p:spPr>
            <a:xfrm>
              <a:off x="20482496"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8" name="10C">
              <a:extLst>
                <a:ext uri="{FF2B5EF4-FFF2-40B4-BE49-F238E27FC236}">
                  <a16:creationId xmlns:a16="http://schemas.microsoft.com/office/drawing/2014/main" id="{97B0A2C1-A206-26FD-50A5-ECD4468094C8}"/>
                </a:ext>
              </a:extLst>
            </p:cNvPr>
            <p:cNvSpPr/>
            <p:nvPr/>
          </p:nvSpPr>
          <p:spPr>
            <a:xfrm>
              <a:off x="17412724"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Đại Cồ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9" name="10D">
              <a:extLst>
                <a:ext uri="{FF2B5EF4-FFF2-40B4-BE49-F238E27FC236}">
                  <a16:creationId xmlns:a16="http://schemas.microsoft.com/office/drawing/2014/main" id="{08DAA271-23E4-A08F-51CB-37E09DF40DDA}"/>
                </a:ext>
              </a:extLst>
            </p:cNvPr>
            <p:cNvSpPr/>
            <p:nvPr/>
          </p:nvSpPr>
          <p:spPr>
            <a:xfrm>
              <a:off x="20482496"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Âu</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Lạc</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60" name="18">
              <a:extLst>
                <a:ext uri="{FF2B5EF4-FFF2-40B4-BE49-F238E27FC236}">
                  <a16:creationId xmlns:a16="http://schemas.microsoft.com/office/drawing/2014/main" id="{8158B072-5339-B5B5-E017-462CC64C563F}"/>
                </a:ext>
              </a:extLst>
            </p:cNvPr>
            <p:cNvSpPr/>
            <p:nvPr/>
          </p:nvSpPr>
          <p:spPr>
            <a:xfrm>
              <a:off x="-9846853" y="2823977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18</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1" name="18A">
              <a:extLst>
                <a:ext uri="{FF2B5EF4-FFF2-40B4-BE49-F238E27FC236}">
                  <a16:creationId xmlns:a16="http://schemas.microsoft.com/office/drawing/2014/main" id="{6DFFFFAE-84E8-706A-7475-965A712C981C}"/>
                </a:ext>
              </a:extLst>
            </p:cNvPr>
            <p:cNvSpPr/>
            <p:nvPr/>
          </p:nvSpPr>
          <p:spPr>
            <a:xfrm>
              <a:off x="-9824578"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2" name="18B">
              <a:extLst>
                <a:ext uri="{FF2B5EF4-FFF2-40B4-BE49-F238E27FC236}">
                  <a16:creationId xmlns:a16="http://schemas.microsoft.com/office/drawing/2014/main" id="{AE1E6F3A-553B-206F-D856-A64247D4682D}"/>
                </a:ext>
              </a:extLst>
            </p:cNvPr>
            <p:cNvSpPr/>
            <p:nvPr/>
          </p:nvSpPr>
          <p:spPr>
            <a:xfrm>
              <a:off x="-6754806"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3" name="18C">
              <a:extLst>
                <a:ext uri="{FF2B5EF4-FFF2-40B4-BE49-F238E27FC236}">
                  <a16:creationId xmlns:a16="http://schemas.microsoft.com/office/drawing/2014/main" id="{F9B12DCF-7D03-7C9F-7493-BC4A4AA458EE}"/>
                </a:ext>
              </a:extLst>
            </p:cNvPr>
            <p:cNvSpPr/>
            <p:nvPr/>
          </p:nvSpPr>
          <p:spPr>
            <a:xfrm>
              <a:off x="-9802303"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4" name="18D">
              <a:extLst>
                <a:ext uri="{FF2B5EF4-FFF2-40B4-BE49-F238E27FC236}">
                  <a16:creationId xmlns:a16="http://schemas.microsoft.com/office/drawing/2014/main" id="{DF60764C-5C91-EEF6-42A4-E51AA51A9B84}"/>
                </a:ext>
              </a:extLst>
            </p:cNvPr>
            <p:cNvSpPr/>
            <p:nvPr/>
          </p:nvSpPr>
          <p:spPr>
            <a:xfrm>
              <a:off x="-6754806"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5" name="17">
              <a:extLst>
                <a:ext uri="{FF2B5EF4-FFF2-40B4-BE49-F238E27FC236}">
                  <a16:creationId xmlns:a16="http://schemas.microsoft.com/office/drawing/2014/main" id="{AEA4D087-B1BD-309B-1AFA-A117B12E974B}"/>
                </a:ext>
              </a:extLst>
            </p:cNvPr>
            <p:cNvSpPr/>
            <p:nvPr/>
          </p:nvSpPr>
          <p:spPr>
            <a:xfrm>
              <a:off x="-10014092" y="2564242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17</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6" name="17A">
              <a:extLst>
                <a:ext uri="{FF2B5EF4-FFF2-40B4-BE49-F238E27FC236}">
                  <a16:creationId xmlns:a16="http://schemas.microsoft.com/office/drawing/2014/main" id="{439210D9-840B-ADA5-9E4D-A362831F40A3}"/>
                </a:ext>
              </a:extLst>
            </p:cNvPr>
            <p:cNvSpPr/>
            <p:nvPr/>
          </p:nvSpPr>
          <p:spPr>
            <a:xfrm>
              <a:off x="-9991817"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7" name="17B">
              <a:extLst>
                <a:ext uri="{FF2B5EF4-FFF2-40B4-BE49-F238E27FC236}">
                  <a16:creationId xmlns:a16="http://schemas.microsoft.com/office/drawing/2014/main" id="{69811EB9-B7D1-6316-D0F0-05A046AB7191}"/>
                </a:ext>
              </a:extLst>
            </p:cNvPr>
            <p:cNvSpPr/>
            <p:nvPr/>
          </p:nvSpPr>
          <p:spPr>
            <a:xfrm>
              <a:off x="-6922045"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8" name="17C">
              <a:extLst>
                <a:ext uri="{FF2B5EF4-FFF2-40B4-BE49-F238E27FC236}">
                  <a16:creationId xmlns:a16="http://schemas.microsoft.com/office/drawing/2014/main" id="{7C9AEB19-7BCA-5043-3B34-6C21AFC261B2}"/>
                </a:ext>
              </a:extLst>
            </p:cNvPr>
            <p:cNvSpPr/>
            <p:nvPr/>
          </p:nvSpPr>
          <p:spPr>
            <a:xfrm>
              <a:off x="-9969542"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9" name="17D">
              <a:extLst>
                <a:ext uri="{FF2B5EF4-FFF2-40B4-BE49-F238E27FC236}">
                  <a16:creationId xmlns:a16="http://schemas.microsoft.com/office/drawing/2014/main" id="{FCDA2688-6043-D3DC-6EBA-5E996CBF9A5F}"/>
                </a:ext>
              </a:extLst>
            </p:cNvPr>
            <p:cNvSpPr/>
            <p:nvPr/>
          </p:nvSpPr>
          <p:spPr>
            <a:xfrm>
              <a:off x="-6922045"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0" name="16A">
              <a:extLst>
                <a:ext uri="{FF2B5EF4-FFF2-40B4-BE49-F238E27FC236}">
                  <a16:creationId xmlns:a16="http://schemas.microsoft.com/office/drawing/2014/main" id="{0C6374E1-4F08-1F88-4E13-C3BC327BB7B6}"/>
                </a:ext>
              </a:extLst>
            </p:cNvPr>
            <p:cNvSpPr/>
            <p:nvPr/>
          </p:nvSpPr>
          <p:spPr>
            <a:xfrm>
              <a:off x="-10132828" y="2404475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1" name="16B">
              <a:extLst>
                <a:ext uri="{FF2B5EF4-FFF2-40B4-BE49-F238E27FC236}">
                  <a16:creationId xmlns:a16="http://schemas.microsoft.com/office/drawing/2014/main" id="{9D3363F5-F5E7-42A8-9B39-85547F4352E8}"/>
                </a:ext>
              </a:extLst>
            </p:cNvPr>
            <p:cNvSpPr/>
            <p:nvPr/>
          </p:nvSpPr>
          <p:spPr>
            <a:xfrm>
              <a:off x="-7022522" y="2416368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2" name="16">
              <a:extLst>
                <a:ext uri="{FF2B5EF4-FFF2-40B4-BE49-F238E27FC236}">
                  <a16:creationId xmlns:a16="http://schemas.microsoft.com/office/drawing/2014/main" id="{C0FAB56E-62E6-152B-A257-86386088591A}"/>
                </a:ext>
              </a:extLst>
            </p:cNvPr>
            <p:cNvSpPr/>
            <p:nvPr/>
          </p:nvSpPr>
          <p:spPr>
            <a:xfrm>
              <a:off x="-10155103" y="23115809"/>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16</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3" name="16C">
              <a:extLst>
                <a:ext uri="{FF2B5EF4-FFF2-40B4-BE49-F238E27FC236}">
                  <a16:creationId xmlns:a16="http://schemas.microsoft.com/office/drawing/2014/main" id="{F518725F-B0CA-6B14-1BD7-0E5A0F77E201}"/>
                </a:ext>
              </a:extLst>
            </p:cNvPr>
            <p:cNvSpPr/>
            <p:nvPr/>
          </p:nvSpPr>
          <p:spPr>
            <a:xfrm>
              <a:off x="-10110553"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4" name="16D">
              <a:extLst>
                <a:ext uri="{FF2B5EF4-FFF2-40B4-BE49-F238E27FC236}">
                  <a16:creationId xmlns:a16="http://schemas.microsoft.com/office/drawing/2014/main" id="{EBCBBEE4-4EEC-A10F-9F62-103EC8059ABC}"/>
                </a:ext>
              </a:extLst>
            </p:cNvPr>
            <p:cNvSpPr/>
            <p:nvPr/>
          </p:nvSpPr>
          <p:spPr>
            <a:xfrm>
              <a:off x="-7063056"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5" name="15">
              <a:extLst>
                <a:ext uri="{FF2B5EF4-FFF2-40B4-BE49-F238E27FC236}">
                  <a16:creationId xmlns:a16="http://schemas.microsoft.com/office/drawing/2014/main" id="{379424FD-FAF4-E89D-921D-6FBA59D86BB1}"/>
                </a:ext>
              </a:extLst>
            </p:cNvPr>
            <p:cNvSpPr/>
            <p:nvPr/>
          </p:nvSpPr>
          <p:spPr>
            <a:xfrm>
              <a:off x="-10032414" y="2041462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15</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6" name="15A">
              <a:extLst>
                <a:ext uri="{FF2B5EF4-FFF2-40B4-BE49-F238E27FC236}">
                  <a16:creationId xmlns:a16="http://schemas.microsoft.com/office/drawing/2014/main" id="{36CDBD12-229E-AA96-F846-6FC781964E00}"/>
                </a:ext>
              </a:extLst>
            </p:cNvPr>
            <p:cNvSpPr/>
            <p:nvPr/>
          </p:nvSpPr>
          <p:spPr>
            <a:xfrm>
              <a:off x="-10010139"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7" name="15B">
              <a:extLst>
                <a:ext uri="{FF2B5EF4-FFF2-40B4-BE49-F238E27FC236}">
                  <a16:creationId xmlns:a16="http://schemas.microsoft.com/office/drawing/2014/main" id="{13F9057B-5DF7-21FA-0558-928CAB5878AA}"/>
                </a:ext>
              </a:extLst>
            </p:cNvPr>
            <p:cNvSpPr/>
            <p:nvPr/>
          </p:nvSpPr>
          <p:spPr>
            <a:xfrm>
              <a:off x="-6940367"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8" name="15C">
              <a:extLst>
                <a:ext uri="{FF2B5EF4-FFF2-40B4-BE49-F238E27FC236}">
                  <a16:creationId xmlns:a16="http://schemas.microsoft.com/office/drawing/2014/main" id="{C56DE45B-0756-7E95-F2BA-CDC39A5C31BF}"/>
                </a:ext>
              </a:extLst>
            </p:cNvPr>
            <p:cNvSpPr/>
            <p:nvPr/>
          </p:nvSpPr>
          <p:spPr>
            <a:xfrm>
              <a:off x="-9987864"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9" name="15D">
              <a:extLst>
                <a:ext uri="{FF2B5EF4-FFF2-40B4-BE49-F238E27FC236}">
                  <a16:creationId xmlns:a16="http://schemas.microsoft.com/office/drawing/2014/main" id="{22EE5CDC-8C61-31F7-20F7-5F510095BE48}"/>
                </a:ext>
              </a:extLst>
            </p:cNvPr>
            <p:cNvSpPr/>
            <p:nvPr/>
          </p:nvSpPr>
          <p:spPr>
            <a:xfrm>
              <a:off x="-6940367"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0" name="14">
              <a:extLst>
                <a:ext uri="{FF2B5EF4-FFF2-40B4-BE49-F238E27FC236}">
                  <a16:creationId xmlns:a16="http://schemas.microsoft.com/office/drawing/2014/main" id="{7B5EDA29-3885-54F4-2774-777C3FE7D31D}"/>
                </a:ext>
              </a:extLst>
            </p:cNvPr>
            <p:cNvSpPr/>
            <p:nvPr/>
          </p:nvSpPr>
          <p:spPr>
            <a:xfrm>
              <a:off x="-10199653" y="17817273"/>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14</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1" name="14A">
              <a:extLst>
                <a:ext uri="{FF2B5EF4-FFF2-40B4-BE49-F238E27FC236}">
                  <a16:creationId xmlns:a16="http://schemas.microsoft.com/office/drawing/2014/main" id="{331083E9-DA12-A1D3-69E8-789CF77810A5}"/>
                </a:ext>
              </a:extLst>
            </p:cNvPr>
            <p:cNvSpPr/>
            <p:nvPr/>
          </p:nvSpPr>
          <p:spPr>
            <a:xfrm>
              <a:off x="-10177378"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2" name="14B">
              <a:extLst>
                <a:ext uri="{FF2B5EF4-FFF2-40B4-BE49-F238E27FC236}">
                  <a16:creationId xmlns:a16="http://schemas.microsoft.com/office/drawing/2014/main" id="{E621532A-39C9-1A45-C63F-BAC7BF652281}"/>
                </a:ext>
              </a:extLst>
            </p:cNvPr>
            <p:cNvSpPr/>
            <p:nvPr/>
          </p:nvSpPr>
          <p:spPr>
            <a:xfrm>
              <a:off x="-7107606"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3" name="14C">
              <a:extLst>
                <a:ext uri="{FF2B5EF4-FFF2-40B4-BE49-F238E27FC236}">
                  <a16:creationId xmlns:a16="http://schemas.microsoft.com/office/drawing/2014/main" id="{3AE15369-8B42-EB42-551B-9228F373A44A}"/>
                </a:ext>
              </a:extLst>
            </p:cNvPr>
            <p:cNvSpPr/>
            <p:nvPr/>
          </p:nvSpPr>
          <p:spPr>
            <a:xfrm>
              <a:off x="-10155103"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4" name="14D">
              <a:extLst>
                <a:ext uri="{FF2B5EF4-FFF2-40B4-BE49-F238E27FC236}">
                  <a16:creationId xmlns:a16="http://schemas.microsoft.com/office/drawing/2014/main" id="{4C9AC884-4914-372B-037C-1986CD29F09C}"/>
                </a:ext>
              </a:extLst>
            </p:cNvPr>
            <p:cNvSpPr/>
            <p:nvPr/>
          </p:nvSpPr>
          <p:spPr>
            <a:xfrm>
              <a:off x="-7107606"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5" name="13">
              <a:extLst>
                <a:ext uri="{FF2B5EF4-FFF2-40B4-BE49-F238E27FC236}">
                  <a16:creationId xmlns:a16="http://schemas.microsoft.com/office/drawing/2014/main" id="{4B39D77D-9478-CF8D-E550-0F0B226CE679}"/>
                </a:ext>
              </a:extLst>
            </p:cNvPr>
            <p:cNvSpPr/>
            <p:nvPr/>
          </p:nvSpPr>
          <p:spPr>
            <a:xfrm>
              <a:off x="-10340664" y="1529065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13</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6" name="13A">
              <a:extLst>
                <a:ext uri="{FF2B5EF4-FFF2-40B4-BE49-F238E27FC236}">
                  <a16:creationId xmlns:a16="http://schemas.microsoft.com/office/drawing/2014/main" id="{34A5D03E-99EA-A82E-36EF-500B676728A9}"/>
                </a:ext>
              </a:extLst>
            </p:cNvPr>
            <p:cNvSpPr/>
            <p:nvPr/>
          </p:nvSpPr>
          <p:spPr>
            <a:xfrm>
              <a:off x="-10318389" y="16219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7" name="13B">
              <a:extLst>
                <a:ext uri="{FF2B5EF4-FFF2-40B4-BE49-F238E27FC236}">
                  <a16:creationId xmlns:a16="http://schemas.microsoft.com/office/drawing/2014/main" id="{D7AD0335-4CA8-4207-0874-322474A588BF}"/>
                </a:ext>
              </a:extLst>
            </p:cNvPr>
            <p:cNvSpPr/>
            <p:nvPr/>
          </p:nvSpPr>
          <p:spPr>
            <a:xfrm>
              <a:off x="-7208083" y="1633853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8" name="13C">
              <a:extLst>
                <a:ext uri="{FF2B5EF4-FFF2-40B4-BE49-F238E27FC236}">
                  <a16:creationId xmlns:a16="http://schemas.microsoft.com/office/drawing/2014/main" id="{33986F2E-E4FE-092B-8638-BAD069B6D8D2}"/>
                </a:ext>
              </a:extLst>
            </p:cNvPr>
            <p:cNvSpPr/>
            <p:nvPr/>
          </p:nvSpPr>
          <p:spPr>
            <a:xfrm>
              <a:off x="-10296114"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9" name="13D">
              <a:extLst>
                <a:ext uri="{FF2B5EF4-FFF2-40B4-BE49-F238E27FC236}">
                  <a16:creationId xmlns:a16="http://schemas.microsoft.com/office/drawing/2014/main" id="{BF992390-0EAA-1BC7-CE93-E4EB8D86D5CA}"/>
                </a:ext>
              </a:extLst>
            </p:cNvPr>
            <p:cNvSpPr/>
            <p:nvPr/>
          </p:nvSpPr>
          <p:spPr>
            <a:xfrm>
              <a:off x="-7248617"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0" name="11">
              <a:extLst>
                <a:ext uri="{FF2B5EF4-FFF2-40B4-BE49-F238E27FC236}">
                  <a16:creationId xmlns:a16="http://schemas.microsoft.com/office/drawing/2014/main" id="{F6015222-2E1C-671F-5EA5-6682C690A434}"/>
                </a:ext>
              </a:extLst>
            </p:cNvPr>
            <p:cNvSpPr/>
            <p:nvPr/>
          </p:nvSpPr>
          <p:spPr>
            <a:xfrm>
              <a:off x="-9991817" y="10388667"/>
              <a:ext cx="5772375"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NHÓM ỨNG DỤNG CÔNG NGHỆ THÔNG TIN  VÀO DẠY HỌC VÀ QUẢN LÝ CÓ MẤY ADMIN</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1" name="11A">
              <a:extLst>
                <a:ext uri="{FF2B5EF4-FFF2-40B4-BE49-F238E27FC236}">
                  <a16:creationId xmlns:a16="http://schemas.microsoft.com/office/drawing/2014/main" id="{809C5139-58F5-A2A3-182E-08ED81048690}"/>
                </a:ext>
              </a:extLst>
            </p:cNvPr>
            <p:cNvSpPr/>
            <p:nvPr/>
          </p:nvSpPr>
          <p:spPr>
            <a:xfrm>
              <a:off x="-9991817"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2</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2" name="11B">
              <a:extLst>
                <a:ext uri="{FF2B5EF4-FFF2-40B4-BE49-F238E27FC236}">
                  <a16:creationId xmlns:a16="http://schemas.microsoft.com/office/drawing/2014/main" id="{7D02159C-5333-B4E7-95D3-76AFD1946B40}"/>
                </a:ext>
              </a:extLst>
            </p:cNvPr>
            <p:cNvSpPr/>
            <p:nvPr/>
          </p:nvSpPr>
          <p:spPr>
            <a:xfrm>
              <a:off x="-6922045"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3</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3" name="11C">
              <a:extLst>
                <a:ext uri="{FF2B5EF4-FFF2-40B4-BE49-F238E27FC236}">
                  <a16:creationId xmlns:a16="http://schemas.microsoft.com/office/drawing/2014/main" id="{CD543103-3E76-F30B-BCB6-F68C683C1EA9}"/>
                </a:ext>
              </a:extLst>
            </p:cNvPr>
            <p:cNvSpPr/>
            <p:nvPr/>
          </p:nvSpPr>
          <p:spPr>
            <a:xfrm>
              <a:off x="-9991817"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4</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4" name="11D">
              <a:extLst>
                <a:ext uri="{FF2B5EF4-FFF2-40B4-BE49-F238E27FC236}">
                  <a16:creationId xmlns:a16="http://schemas.microsoft.com/office/drawing/2014/main" id="{A3E50EAE-990C-4562-93BB-0907344E4E0F}"/>
                </a:ext>
              </a:extLst>
            </p:cNvPr>
            <p:cNvSpPr/>
            <p:nvPr/>
          </p:nvSpPr>
          <p:spPr>
            <a:xfrm>
              <a:off x="-6922045"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1</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5" name="12">
              <a:extLst>
                <a:ext uri="{FF2B5EF4-FFF2-40B4-BE49-F238E27FC236}">
                  <a16:creationId xmlns:a16="http://schemas.microsoft.com/office/drawing/2014/main" id="{0CE36B9F-8D70-FDF9-610F-97C14E52D9AA}"/>
                </a:ext>
              </a:extLst>
            </p:cNvPr>
            <p:cNvSpPr/>
            <p:nvPr/>
          </p:nvSpPr>
          <p:spPr>
            <a:xfrm>
              <a:off x="-10155103" y="1286041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12</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6" name="12A">
              <a:extLst>
                <a:ext uri="{FF2B5EF4-FFF2-40B4-BE49-F238E27FC236}">
                  <a16:creationId xmlns:a16="http://schemas.microsoft.com/office/drawing/2014/main" id="{A49F5218-2A6D-F3D2-86BE-F8BBD13986BF}"/>
                </a:ext>
              </a:extLst>
            </p:cNvPr>
            <p:cNvSpPr/>
            <p:nvPr/>
          </p:nvSpPr>
          <p:spPr>
            <a:xfrm>
              <a:off x="-10155103"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7" name="12B">
              <a:extLst>
                <a:ext uri="{FF2B5EF4-FFF2-40B4-BE49-F238E27FC236}">
                  <a16:creationId xmlns:a16="http://schemas.microsoft.com/office/drawing/2014/main" id="{BD77E53A-9A94-875D-531F-B92917C3C3CB}"/>
                </a:ext>
              </a:extLst>
            </p:cNvPr>
            <p:cNvSpPr/>
            <p:nvPr/>
          </p:nvSpPr>
          <p:spPr>
            <a:xfrm>
              <a:off x="-7085331"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8" name="12C">
              <a:extLst>
                <a:ext uri="{FF2B5EF4-FFF2-40B4-BE49-F238E27FC236}">
                  <a16:creationId xmlns:a16="http://schemas.microsoft.com/office/drawing/2014/main" id="{3A0B6BAF-E7D1-E8F0-CE10-1E76F3991772}"/>
                </a:ext>
              </a:extLst>
            </p:cNvPr>
            <p:cNvSpPr/>
            <p:nvPr/>
          </p:nvSpPr>
          <p:spPr>
            <a:xfrm>
              <a:off x="-10155103"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9" name="12D">
              <a:extLst>
                <a:ext uri="{FF2B5EF4-FFF2-40B4-BE49-F238E27FC236}">
                  <a16:creationId xmlns:a16="http://schemas.microsoft.com/office/drawing/2014/main" id="{7A15529F-3157-A4FE-4461-328D87CA25B7}"/>
                </a:ext>
              </a:extLst>
            </p:cNvPr>
            <p:cNvSpPr/>
            <p:nvPr/>
          </p:nvSpPr>
          <p:spPr>
            <a:xfrm>
              <a:off x="-7085331"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0" name="20">
              <a:extLst>
                <a:ext uri="{FF2B5EF4-FFF2-40B4-BE49-F238E27FC236}">
                  <a16:creationId xmlns:a16="http://schemas.microsoft.com/office/drawing/2014/main" id="{607541B7-81F4-4330-E62B-C0386BBD1CCC}"/>
                </a:ext>
              </a:extLst>
            </p:cNvPr>
            <p:cNvSpPr/>
            <p:nvPr/>
          </p:nvSpPr>
          <p:spPr>
            <a:xfrm>
              <a:off x="-3599711" y="2814109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20</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1" name="20A">
              <a:extLst>
                <a:ext uri="{FF2B5EF4-FFF2-40B4-BE49-F238E27FC236}">
                  <a16:creationId xmlns:a16="http://schemas.microsoft.com/office/drawing/2014/main" id="{33FF78FD-AE5B-5B81-193C-079C9E55C951}"/>
                </a:ext>
              </a:extLst>
            </p:cNvPr>
            <p:cNvSpPr/>
            <p:nvPr/>
          </p:nvSpPr>
          <p:spPr>
            <a:xfrm>
              <a:off x="-3577436"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2" name="20B">
              <a:extLst>
                <a:ext uri="{FF2B5EF4-FFF2-40B4-BE49-F238E27FC236}">
                  <a16:creationId xmlns:a16="http://schemas.microsoft.com/office/drawing/2014/main" id="{AF9A4878-EA19-FD16-D995-FEE79F01945D}"/>
                </a:ext>
              </a:extLst>
            </p:cNvPr>
            <p:cNvSpPr/>
            <p:nvPr/>
          </p:nvSpPr>
          <p:spPr>
            <a:xfrm>
              <a:off x="-507664"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3" name="20C">
              <a:extLst>
                <a:ext uri="{FF2B5EF4-FFF2-40B4-BE49-F238E27FC236}">
                  <a16:creationId xmlns:a16="http://schemas.microsoft.com/office/drawing/2014/main" id="{A08EDB6E-1D53-091C-4344-216BE87BFAA6}"/>
                </a:ext>
              </a:extLst>
            </p:cNvPr>
            <p:cNvSpPr/>
            <p:nvPr/>
          </p:nvSpPr>
          <p:spPr>
            <a:xfrm>
              <a:off x="-3555161"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4" name="20D">
              <a:extLst>
                <a:ext uri="{FF2B5EF4-FFF2-40B4-BE49-F238E27FC236}">
                  <a16:creationId xmlns:a16="http://schemas.microsoft.com/office/drawing/2014/main" id="{E526F08F-1ED2-17C6-2FCF-C47889FDFC6F}"/>
                </a:ext>
              </a:extLst>
            </p:cNvPr>
            <p:cNvSpPr/>
            <p:nvPr/>
          </p:nvSpPr>
          <p:spPr>
            <a:xfrm>
              <a:off x="-507664"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5" name="19">
              <a:extLst>
                <a:ext uri="{FF2B5EF4-FFF2-40B4-BE49-F238E27FC236}">
                  <a16:creationId xmlns:a16="http://schemas.microsoft.com/office/drawing/2014/main" id="{569104DB-A421-4E0E-31D1-66A0F2A378C1}"/>
                </a:ext>
              </a:extLst>
            </p:cNvPr>
            <p:cNvSpPr/>
            <p:nvPr/>
          </p:nvSpPr>
          <p:spPr>
            <a:xfrm>
              <a:off x="-3766950" y="2554374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19</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6" name="19A">
              <a:extLst>
                <a:ext uri="{FF2B5EF4-FFF2-40B4-BE49-F238E27FC236}">
                  <a16:creationId xmlns:a16="http://schemas.microsoft.com/office/drawing/2014/main" id="{8509E760-735E-30F5-887D-58075A01C1DB}"/>
                </a:ext>
              </a:extLst>
            </p:cNvPr>
            <p:cNvSpPr/>
            <p:nvPr/>
          </p:nvSpPr>
          <p:spPr>
            <a:xfrm>
              <a:off x="-3744675"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7" name="19B">
              <a:extLst>
                <a:ext uri="{FF2B5EF4-FFF2-40B4-BE49-F238E27FC236}">
                  <a16:creationId xmlns:a16="http://schemas.microsoft.com/office/drawing/2014/main" id="{E21631FD-B8D5-FE16-6D25-91593E499862}"/>
                </a:ext>
              </a:extLst>
            </p:cNvPr>
            <p:cNvSpPr/>
            <p:nvPr/>
          </p:nvSpPr>
          <p:spPr>
            <a:xfrm>
              <a:off x="-674903"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8" name="19C">
              <a:extLst>
                <a:ext uri="{FF2B5EF4-FFF2-40B4-BE49-F238E27FC236}">
                  <a16:creationId xmlns:a16="http://schemas.microsoft.com/office/drawing/2014/main" id="{97041401-90FA-46AA-D1B8-045281B80BB4}"/>
                </a:ext>
              </a:extLst>
            </p:cNvPr>
            <p:cNvSpPr/>
            <p:nvPr/>
          </p:nvSpPr>
          <p:spPr>
            <a:xfrm>
              <a:off x="-3722400"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9" name="19D">
              <a:extLst>
                <a:ext uri="{FF2B5EF4-FFF2-40B4-BE49-F238E27FC236}">
                  <a16:creationId xmlns:a16="http://schemas.microsoft.com/office/drawing/2014/main" id="{D89CF8E0-CBE0-548B-614C-64BC298F33B7}"/>
                </a:ext>
              </a:extLst>
            </p:cNvPr>
            <p:cNvSpPr/>
            <p:nvPr/>
          </p:nvSpPr>
          <p:spPr>
            <a:xfrm>
              <a:off x="-674903"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10" name="Group 109"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811A3AE-DC93-2C29-D088-A302354CFA77}"/>
              </a:ext>
            </a:extLst>
          </p:cNvPr>
          <p:cNvGrpSpPr/>
          <p:nvPr/>
        </p:nvGrpSpPr>
        <p:grpSpPr>
          <a:xfrm>
            <a:off x="-11953483" y="-2928547"/>
            <a:ext cx="37075298" cy="32766863"/>
            <a:chOff x="-11938462" y="-2414013"/>
            <a:chExt cx="37075298" cy="32766863"/>
          </a:xfrm>
        </p:grpSpPr>
        <p:sp>
          <p:nvSpPr>
            <p:cNvPr id="111" name="X1">
              <a:extLst>
                <a:ext uri="{FF2B5EF4-FFF2-40B4-BE49-F238E27FC236}">
                  <a16:creationId xmlns:a16="http://schemas.microsoft.com/office/drawing/2014/main" id="{5E3E4ABA-8A9C-7E84-F70D-8F828997F09D}"/>
                </a:ext>
              </a:extLst>
            </p:cNvPr>
            <p:cNvSpPr/>
            <p:nvPr/>
          </p:nvSpPr>
          <p:spPr>
            <a:xfrm>
              <a:off x="-11795443" y="-241401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2" name="X2">
              <a:extLst>
                <a:ext uri="{FF2B5EF4-FFF2-40B4-BE49-F238E27FC236}">
                  <a16:creationId xmlns:a16="http://schemas.microsoft.com/office/drawing/2014/main" id="{F9E6FFC6-D67E-A2C5-7E00-9A9D6D4ABF44}"/>
                </a:ext>
              </a:extLst>
            </p:cNvPr>
            <p:cNvSpPr/>
            <p:nvPr/>
          </p:nvSpPr>
          <p:spPr>
            <a:xfrm>
              <a:off x="-11795443" y="27399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3" name="X3">
              <a:extLst>
                <a:ext uri="{FF2B5EF4-FFF2-40B4-BE49-F238E27FC236}">
                  <a16:creationId xmlns:a16="http://schemas.microsoft.com/office/drawing/2014/main" id="{55F416FE-3CE3-6DEB-1FB9-672FA92DCE1E}"/>
                </a:ext>
              </a:extLst>
            </p:cNvPr>
            <p:cNvSpPr/>
            <p:nvPr/>
          </p:nvSpPr>
          <p:spPr>
            <a:xfrm>
              <a:off x="-11795443" y="288114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14" name="X4">
              <a:extLst>
                <a:ext uri="{FF2B5EF4-FFF2-40B4-BE49-F238E27FC236}">
                  <a16:creationId xmlns:a16="http://schemas.microsoft.com/office/drawing/2014/main" id="{270588D5-9596-EEC8-ABC1-2086CD65DD91}"/>
                </a:ext>
              </a:extLst>
            </p:cNvPr>
            <p:cNvSpPr/>
            <p:nvPr/>
          </p:nvSpPr>
          <p:spPr>
            <a:xfrm>
              <a:off x="-11795443" y="543529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5" name="X5">
              <a:extLst>
                <a:ext uri="{FF2B5EF4-FFF2-40B4-BE49-F238E27FC236}">
                  <a16:creationId xmlns:a16="http://schemas.microsoft.com/office/drawing/2014/main" id="{ACBBC1BA-D420-8AFE-A464-AAA9ADF2FADB}"/>
                </a:ext>
              </a:extLst>
            </p:cNvPr>
            <p:cNvSpPr/>
            <p:nvPr/>
          </p:nvSpPr>
          <p:spPr>
            <a:xfrm>
              <a:off x="-11795443" y="840042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6" name="X6">
              <a:extLst>
                <a:ext uri="{FF2B5EF4-FFF2-40B4-BE49-F238E27FC236}">
                  <a16:creationId xmlns:a16="http://schemas.microsoft.com/office/drawing/2014/main" id="{DE6B3A9A-1A2F-BFB6-3966-B17D6A8E5153}"/>
                </a:ext>
              </a:extLst>
            </p:cNvPr>
            <p:cNvSpPr/>
            <p:nvPr/>
          </p:nvSpPr>
          <p:spPr>
            <a:xfrm>
              <a:off x="23722591" y="-21944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7" name="X7">
              <a:extLst>
                <a:ext uri="{FF2B5EF4-FFF2-40B4-BE49-F238E27FC236}">
                  <a16:creationId xmlns:a16="http://schemas.microsoft.com/office/drawing/2014/main" id="{B1DCFB05-1A52-1212-540F-D7AB50D8A703}"/>
                </a:ext>
              </a:extLst>
            </p:cNvPr>
            <p:cNvSpPr/>
            <p:nvPr/>
          </p:nvSpPr>
          <p:spPr>
            <a:xfrm>
              <a:off x="23722591" y="49353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8" name="X8">
              <a:extLst>
                <a:ext uri="{FF2B5EF4-FFF2-40B4-BE49-F238E27FC236}">
                  <a16:creationId xmlns:a16="http://schemas.microsoft.com/office/drawing/2014/main" id="{0689FA48-9171-8452-7084-3269103DAE74}"/>
                </a:ext>
              </a:extLst>
            </p:cNvPr>
            <p:cNvSpPr/>
            <p:nvPr/>
          </p:nvSpPr>
          <p:spPr>
            <a:xfrm>
              <a:off x="23722591" y="3100685"/>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9" name="X9">
              <a:extLst>
                <a:ext uri="{FF2B5EF4-FFF2-40B4-BE49-F238E27FC236}">
                  <a16:creationId xmlns:a16="http://schemas.microsoft.com/office/drawing/2014/main" id="{420D467D-0F53-E21D-2B6E-A4C7B253A808}"/>
                </a:ext>
              </a:extLst>
            </p:cNvPr>
            <p:cNvSpPr/>
            <p:nvPr/>
          </p:nvSpPr>
          <p:spPr>
            <a:xfrm>
              <a:off x="23722591" y="565483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0" name="X10">
              <a:extLst>
                <a:ext uri="{FF2B5EF4-FFF2-40B4-BE49-F238E27FC236}">
                  <a16:creationId xmlns:a16="http://schemas.microsoft.com/office/drawing/2014/main" id="{1006439F-A0B7-B013-E8B4-A15E87C7AE18}"/>
                </a:ext>
              </a:extLst>
            </p:cNvPr>
            <p:cNvSpPr/>
            <p:nvPr/>
          </p:nvSpPr>
          <p:spPr>
            <a:xfrm>
              <a:off x="23722591" y="861996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21" name="X11">
              <a:extLst>
                <a:ext uri="{FF2B5EF4-FFF2-40B4-BE49-F238E27FC236}">
                  <a16:creationId xmlns:a16="http://schemas.microsoft.com/office/drawing/2014/main" id="{2FB211C5-B51A-E288-129A-FEE5485C6A20}"/>
                </a:ext>
              </a:extLst>
            </p:cNvPr>
            <p:cNvSpPr/>
            <p:nvPr/>
          </p:nvSpPr>
          <p:spPr>
            <a:xfrm>
              <a:off x="-11795444" y="1061980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2" name="X12">
              <a:extLst>
                <a:ext uri="{FF2B5EF4-FFF2-40B4-BE49-F238E27FC236}">
                  <a16:creationId xmlns:a16="http://schemas.microsoft.com/office/drawing/2014/main" id="{25AF6E88-1DA3-7CEA-DEC9-0C74758096CE}"/>
                </a:ext>
              </a:extLst>
            </p:cNvPr>
            <p:cNvSpPr/>
            <p:nvPr/>
          </p:nvSpPr>
          <p:spPr>
            <a:xfrm>
              <a:off x="-11895920" y="13235868"/>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3" name="X13">
              <a:extLst>
                <a:ext uri="{FF2B5EF4-FFF2-40B4-BE49-F238E27FC236}">
                  <a16:creationId xmlns:a16="http://schemas.microsoft.com/office/drawing/2014/main" id="{A414AE57-D950-4509-CB85-65C3ACA41209}"/>
                </a:ext>
              </a:extLst>
            </p:cNvPr>
            <p:cNvSpPr/>
            <p:nvPr/>
          </p:nvSpPr>
          <p:spPr>
            <a:xfrm>
              <a:off x="-11938462" y="1550374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C</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4" name="X14">
              <a:extLst>
                <a:ext uri="{FF2B5EF4-FFF2-40B4-BE49-F238E27FC236}">
                  <a16:creationId xmlns:a16="http://schemas.microsoft.com/office/drawing/2014/main" id="{3E4E310E-4D67-DAF8-B0F3-C9253E811C25}"/>
                </a:ext>
              </a:extLst>
            </p:cNvPr>
            <p:cNvSpPr/>
            <p:nvPr/>
          </p:nvSpPr>
          <p:spPr>
            <a:xfrm>
              <a:off x="-11895920" y="1811088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5" name="X15">
              <a:extLst>
                <a:ext uri="{FF2B5EF4-FFF2-40B4-BE49-F238E27FC236}">
                  <a16:creationId xmlns:a16="http://schemas.microsoft.com/office/drawing/2014/main" id="{ED9E629C-A8F8-D34B-3709-8B4DE4041B17}"/>
                </a:ext>
              </a:extLst>
            </p:cNvPr>
            <p:cNvSpPr/>
            <p:nvPr/>
          </p:nvSpPr>
          <p:spPr>
            <a:xfrm>
              <a:off x="-11795445" y="2090421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6" name="X16">
              <a:extLst>
                <a:ext uri="{FF2B5EF4-FFF2-40B4-BE49-F238E27FC236}">
                  <a16:creationId xmlns:a16="http://schemas.microsoft.com/office/drawing/2014/main" id="{3A8435F2-2E1E-A601-BF40-B2AE93F0F115}"/>
                </a:ext>
              </a:extLst>
            </p:cNvPr>
            <p:cNvSpPr/>
            <p:nvPr/>
          </p:nvSpPr>
          <p:spPr>
            <a:xfrm>
              <a:off x="-11795446" y="233059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7" name="X17">
              <a:extLst>
                <a:ext uri="{FF2B5EF4-FFF2-40B4-BE49-F238E27FC236}">
                  <a16:creationId xmlns:a16="http://schemas.microsoft.com/office/drawing/2014/main" id="{DE3CD42C-DD46-7F39-3A53-FA805DE2014D}"/>
                </a:ext>
              </a:extLst>
            </p:cNvPr>
            <p:cNvSpPr/>
            <p:nvPr/>
          </p:nvSpPr>
          <p:spPr>
            <a:xfrm>
              <a:off x="-11862507" y="26017880"/>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8" name="X18">
              <a:extLst>
                <a:ext uri="{FF2B5EF4-FFF2-40B4-BE49-F238E27FC236}">
                  <a16:creationId xmlns:a16="http://schemas.microsoft.com/office/drawing/2014/main" id="{009DDB6C-8117-9A81-8D4E-B391B2A8A2B2}"/>
                </a:ext>
              </a:extLst>
            </p:cNvPr>
            <p:cNvSpPr/>
            <p:nvPr/>
          </p:nvSpPr>
          <p:spPr>
            <a:xfrm>
              <a:off x="-11895921" y="29082169"/>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9" name="X19">
              <a:extLst>
                <a:ext uri="{FF2B5EF4-FFF2-40B4-BE49-F238E27FC236}">
                  <a16:creationId xmlns:a16="http://schemas.microsoft.com/office/drawing/2014/main" id="{A05AC057-2CA5-6B30-93AF-69C0BEA1603D}"/>
                </a:ext>
              </a:extLst>
            </p:cNvPr>
            <p:cNvSpPr/>
            <p:nvPr/>
          </p:nvSpPr>
          <p:spPr>
            <a:xfrm>
              <a:off x="2498003" y="2610330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0" name="X20">
              <a:extLst>
                <a:ext uri="{FF2B5EF4-FFF2-40B4-BE49-F238E27FC236}">
                  <a16:creationId xmlns:a16="http://schemas.microsoft.com/office/drawing/2014/main" id="{D2987D17-B923-EC29-6E5D-8418673CEF65}"/>
                </a:ext>
              </a:extLst>
            </p:cNvPr>
            <p:cNvSpPr/>
            <p:nvPr/>
          </p:nvSpPr>
          <p:spPr>
            <a:xfrm>
              <a:off x="2759702" y="2894887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grpSp>
      <p:sp>
        <p:nvSpPr>
          <p:cNvPr id="134" name="Rectangle 133"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04AC608B-C974-95DB-25EE-52C6BCA682C1}"/>
              </a:ext>
            </a:extLst>
          </p:cNvPr>
          <p:cNvSpPr/>
          <p:nvPr/>
        </p:nvSpPr>
        <p:spPr>
          <a:xfrm>
            <a:off x="4389190" y="12415"/>
            <a:ext cx="3062057" cy="707886"/>
          </a:xfrm>
          <a:prstGeom prst="rect">
            <a:avLst/>
          </a:prstGeom>
          <a:noFill/>
        </p:spPr>
        <p:txBody>
          <a:bodyPr wrap="none" lIns="91440" tIns="45720" rIns="91440" bIns="45720">
            <a:spAutoFit/>
          </a:bodyPr>
          <a:lstStyle/>
          <a:p>
            <a:pPr algn="ctr"/>
            <a:r>
              <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VẬN </a:t>
            </a:r>
            <a:r>
              <a:rPr lang="en-US" sz="4000" b="1">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DỤNG </a:t>
            </a:r>
            <a:endPar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pic>
        <p:nvPicPr>
          <p:cNvPr id="131" name="Picture 130"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B7265F3C-D5CB-4405-9FEC-257C798A3615}"/>
              </a:ext>
            </a:extLst>
          </p:cNvPr>
          <p:cNvPicPr/>
          <p:nvPr/>
        </p:nvPicPr>
        <p:blipFill>
          <a:blip r:embed="rId3"/>
          <a:stretch>
            <a:fillRect/>
          </a:stretch>
        </p:blipFill>
        <p:spPr>
          <a:xfrm>
            <a:off x="640080" y="1530701"/>
            <a:ext cx="10908792" cy="5016403"/>
          </a:xfrm>
          <a:prstGeom prst="rect">
            <a:avLst/>
          </a:prstGeom>
        </p:spPr>
      </p:pic>
      <p:sp>
        <p:nvSpPr>
          <p:cNvPr id="2" name="TextBox 1"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F4314F57-D68D-423A-A72E-1BF0BD4B8D72}"/>
              </a:ext>
            </a:extLst>
          </p:cNvPr>
          <p:cNvSpPr txBox="1"/>
          <p:nvPr/>
        </p:nvSpPr>
        <p:spPr>
          <a:xfrm>
            <a:off x="3722403" y="922134"/>
            <a:ext cx="5879592"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Trò ch</a:t>
            </a:r>
            <a:r>
              <a:rPr lang="vi-VN" sz="3200">
                <a:solidFill>
                  <a:srgbClr val="FF0000"/>
                </a:solidFill>
                <a:latin typeface="Times New Roman" panose="02020603050405020304" pitchFamily="18" charset="0"/>
                <a:cs typeface="Times New Roman" panose="02020603050405020304" pitchFamily="18" charset="0"/>
              </a:rPr>
              <a:t>ơ</a:t>
            </a:r>
            <a:r>
              <a:rPr lang="en-US" sz="3200">
                <a:solidFill>
                  <a:srgbClr val="FF0000"/>
                </a:solidFill>
                <a:latin typeface="Times New Roman" panose="02020603050405020304" pitchFamily="18" charset="0"/>
                <a:cs typeface="Times New Roman" panose="02020603050405020304" pitchFamily="18" charset="0"/>
              </a:rPr>
              <a:t>i: “Tìm từ khóa”</a:t>
            </a:r>
          </a:p>
        </p:txBody>
      </p:sp>
    </p:spTree>
    <p:extLst>
      <p:ext uri="{BB962C8B-B14F-4D97-AF65-F5344CB8AC3E}">
        <p14:creationId xmlns:p14="http://schemas.microsoft.com/office/powerpoint/2010/main" val="36554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barn(inVertical)">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meProcess_Back"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383AA195-45D2-352D-C423-3F85ACBBB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2403" y="683212"/>
            <a:ext cx="4395629" cy="215130"/>
          </a:xfrm>
          <a:prstGeom prst="rect">
            <a:avLst/>
          </a:prstGeom>
        </p:spPr>
      </p:pic>
      <p:sp>
        <p:nvSpPr>
          <p:cNvPr id="8" name="TimeProcess"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C269B53B-CCD4-4E3B-5AFE-F9DA1503F56F}"/>
              </a:ext>
            </a:extLst>
          </p:cNvPr>
          <p:cNvSpPr/>
          <p:nvPr/>
        </p:nvSpPr>
        <p:spPr>
          <a:xfrm>
            <a:off x="3722403" y="680118"/>
            <a:ext cx="4389120" cy="182880"/>
          </a:xfrm>
          <a:prstGeom prst="roundRect">
            <a:avLst>
              <a:gd name="adj" fmla="val 50000"/>
            </a:avLst>
          </a:prstGeom>
          <a:noFill/>
          <a:ln w="28575" cap="flat" cmpd="sng" algn="ctr">
            <a:solidFill>
              <a:srgbClr val="FFFF00"/>
            </a:solidFill>
            <a:prstDash val="solid"/>
            <a:miter lim="800000"/>
          </a:ln>
          <a:effectLst>
            <a:outerShdw blurRad="152400" sx="103000" sy="103000" algn="ctr" rotWithShape="0">
              <a:prstClr val="black">
                <a:alpha val="5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3.OpenSans-San"/>
              <a:ea typeface="+mn-ea"/>
              <a:cs typeface="+mn-cs"/>
            </a:endParaRPr>
          </a:p>
        </p:txBody>
      </p:sp>
      <p:grpSp>
        <p:nvGrpSpPr>
          <p:cNvPr id="9" name="Group 8"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FD65509-99AB-B428-43F1-3061DC2972FE}"/>
              </a:ext>
            </a:extLst>
          </p:cNvPr>
          <p:cNvGrpSpPr/>
          <p:nvPr/>
        </p:nvGrpSpPr>
        <p:grpSpPr>
          <a:xfrm>
            <a:off x="-10340664" y="-3153468"/>
            <a:ext cx="33566360" cy="33604998"/>
            <a:chOff x="-10340664" y="-3153468"/>
            <a:chExt cx="33566360" cy="33604998"/>
          </a:xfrm>
        </p:grpSpPr>
        <p:sp>
          <p:nvSpPr>
            <p:cNvPr id="10" name="1">
              <a:extLst>
                <a:ext uri="{FF2B5EF4-FFF2-40B4-BE49-F238E27FC236}">
                  <a16:creationId xmlns:a16="http://schemas.microsoft.com/office/drawing/2014/main" id="{89A23117-9645-B366-14F6-A501FB8A1F47}"/>
                </a:ext>
              </a:extLst>
            </p:cNvPr>
            <p:cNvSpPr/>
            <p:nvPr/>
          </p:nvSpPr>
          <p:spPr>
            <a:xfrm>
              <a:off x="-9991817" y="-3153468"/>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Grand Slam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tiên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năm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11" name="1A">
              <a:extLst>
                <a:ext uri="{FF2B5EF4-FFF2-40B4-BE49-F238E27FC236}">
                  <a16:creationId xmlns:a16="http://schemas.microsoft.com/office/drawing/2014/main" id="{F4648063-69EE-9C5B-2522-E374CA0B9734}"/>
                </a:ext>
              </a:extLst>
            </p:cNvPr>
            <p:cNvSpPr/>
            <p:nvPr/>
          </p:nvSpPr>
          <p:spPr>
            <a:xfrm>
              <a:off x="-9991817"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Austrlia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2" name="1B">
              <a:extLst>
                <a:ext uri="{FF2B5EF4-FFF2-40B4-BE49-F238E27FC236}">
                  <a16:creationId xmlns:a16="http://schemas.microsoft.com/office/drawing/2014/main" id="{27F23E3D-263B-1451-1995-D3D4A9273275}"/>
                </a:ext>
              </a:extLst>
            </p:cNvPr>
            <p:cNvSpPr/>
            <p:nvPr/>
          </p:nvSpPr>
          <p:spPr>
            <a:xfrm>
              <a:off x="-6922045"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Wimbledon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 name="1C">
              <a:extLst>
                <a:ext uri="{FF2B5EF4-FFF2-40B4-BE49-F238E27FC236}">
                  <a16:creationId xmlns:a16="http://schemas.microsoft.com/office/drawing/2014/main" id="{D73AF5B5-ADE9-58B7-F8E0-E95C41CB2050}"/>
                </a:ext>
              </a:extLst>
            </p:cNvPr>
            <p:cNvSpPr/>
            <p:nvPr/>
          </p:nvSpPr>
          <p:spPr>
            <a:xfrm>
              <a:off x="-9991817"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Roland Garos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4" name="1D">
              <a:extLst>
                <a:ext uri="{FF2B5EF4-FFF2-40B4-BE49-F238E27FC236}">
                  <a16:creationId xmlns:a16="http://schemas.microsoft.com/office/drawing/2014/main" id="{5B1B452C-C4C6-928F-3268-B4D21B548BF9}"/>
                </a:ext>
              </a:extLst>
            </p:cNvPr>
            <p:cNvSpPr/>
            <p:nvPr/>
          </p:nvSpPr>
          <p:spPr>
            <a:xfrm>
              <a:off x="-6922045"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Mỹ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5" name="2">
              <a:extLst>
                <a:ext uri="{FF2B5EF4-FFF2-40B4-BE49-F238E27FC236}">
                  <a16:creationId xmlns:a16="http://schemas.microsoft.com/office/drawing/2014/main" id="{933448F5-9615-1C68-082E-F3C7BD4853E6}"/>
                </a:ext>
              </a:extLst>
            </p:cNvPr>
            <p:cNvSpPr/>
            <p:nvPr/>
          </p:nvSpPr>
          <p:spPr>
            <a:xfrm>
              <a:off x="-9991817" y="-33225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Cùng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với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T&amp;T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V-League 2010), CLB u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Việt</a:t>
              </a:r>
              <a:r>
                <a:rPr kumimoji="0" lang="en-US" sz="1800" b="1" i="0" u="none" strike="noStrike" kern="0" cap="none" spc="0" normalizeH="0" baseline="0" noProof="0" dirty="0">
                  <a:ln>
                    <a:noFill/>
                  </a:ln>
                  <a:solidFill>
                    <a:prstClr val="white"/>
                  </a:solidFill>
                  <a:effectLst/>
                  <a:uLnTx/>
                  <a:uFillTx/>
                  <a:latin typeface="A3.OpenSans-San"/>
                  <a:ea typeface="+mn-ea"/>
                  <a:cs typeface="+mn-cs"/>
                </a:rPr>
                <a:t> Nam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tham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dự</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Cup 2011?</a:t>
              </a:r>
            </a:p>
          </p:txBody>
        </p:sp>
        <p:sp>
          <p:nvSpPr>
            <p:cNvPr id="16" name="2A">
              <a:extLst>
                <a:ext uri="{FF2B5EF4-FFF2-40B4-BE49-F238E27FC236}">
                  <a16:creationId xmlns:a16="http://schemas.microsoft.com/office/drawing/2014/main" id="{81230A88-0187-30EE-832B-8534410C9F45}"/>
                </a:ext>
              </a:extLst>
            </p:cNvPr>
            <p:cNvSpPr/>
            <p:nvPr/>
          </p:nvSpPr>
          <p:spPr>
            <a:xfrm>
              <a:off x="-9991817"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Hoàng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Anh</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Gia</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Lai</a:t>
              </a:r>
            </a:p>
          </p:txBody>
        </p:sp>
        <p:sp>
          <p:nvSpPr>
            <p:cNvPr id="17" name="2B">
              <a:extLst>
                <a:ext uri="{FF2B5EF4-FFF2-40B4-BE49-F238E27FC236}">
                  <a16:creationId xmlns:a16="http://schemas.microsoft.com/office/drawing/2014/main" id="{C8424980-62DB-B93B-7306-3BF4C2CE501C}"/>
                </a:ext>
              </a:extLst>
            </p:cNvPr>
            <p:cNvSpPr/>
            <p:nvPr/>
          </p:nvSpPr>
          <p:spPr>
            <a:xfrm>
              <a:off x="-6922045"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SHB Đà Nẵng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8" name="2C">
              <a:extLst>
                <a:ext uri="{FF2B5EF4-FFF2-40B4-BE49-F238E27FC236}">
                  <a16:creationId xmlns:a16="http://schemas.microsoft.com/office/drawing/2014/main" id="{D2881D80-8082-713D-214D-86DEF57167AB}"/>
                </a:ext>
              </a:extLst>
            </p:cNvPr>
            <p:cNvSpPr/>
            <p:nvPr/>
          </p:nvSpPr>
          <p:spPr>
            <a:xfrm>
              <a:off x="-9991817"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Lam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Nghệ</a:t>
              </a:r>
              <a:r>
                <a:rPr kumimoji="0" lang="en-US" sz="1800" b="0" i="0" u="none" strike="noStrike" kern="0" cap="none" spc="0" normalizeH="0" baseline="0" noProof="0" dirty="0">
                  <a:ln>
                    <a:noFill/>
                  </a:ln>
                  <a:solidFill>
                    <a:prstClr val="white"/>
                  </a:solidFill>
                  <a:effectLst/>
                  <a:uLnTx/>
                  <a:uFillTx/>
                  <a:latin typeface="A3.OpenSans-San"/>
                  <a:ea typeface="+mn-ea"/>
                  <a:cs typeface="+mn-cs"/>
                </a:rPr>
                <a:t> 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9" name="2D">
              <a:extLst>
                <a:ext uri="{FF2B5EF4-FFF2-40B4-BE49-F238E27FC236}">
                  <a16:creationId xmlns:a16="http://schemas.microsoft.com/office/drawing/2014/main" id="{3510739B-5127-25B9-8F9A-65F2D9B7B2B8}"/>
                </a:ext>
              </a:extLst>
            </p:cNvPr>
            <p:cNvSpPr/>
            <p:nvPr/>
          </p:nvSpPr>
          <p:spPr>
            <a:xfrm>
              <a:off x="-6922045"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Becamex Bình Dương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0" name="3">
              <a:extLst>
                <a:ext uri="{FF2B5EF4-FFF2-40B4-BE49-F238E27FC236}">
                  <a16:creationId xmlns:a16="http://schemas.microsoft.com/office/drawing/2014/main" id="{C0596998-F462-0A82-28F6-4D5B6D7BA4AB}"/>
                </a:ext>
              </a:extLst>
            </p:cNvPr>
            <p:cNvSpPr/>
            <p:nvPr/>
          </p:nvSpPr>
          <p:spPr>
            <a:xfrm>
              <a:off x="-9991817" y="232199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AFC Asian Cup 2011 được tổ chức tại quốc gia nào?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1" name="3A">
              <a:extLst>
                <a:ext uri="{FF2B5EF4-FFF2-40B4-BE49-F238E27FC236}">
                  <a16:creationId xmlns:a16="http://schemas.microsoft.com/office/drawing/2014/main" id="{84769532-E747-8B5B-D87E-EA6D994BBA77}"/>
                </a:ext>
              </a:extLst>
            </p:cNvPr>
            <p:cNvSpPr/>
            <p:nvPr/>
          </p:nvSpPr>
          <p:spPr>
            <a:xfrm>
              <a:off x="-9991817"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3.OpenSans-San"/>
                  <a:ea typeface="+mn-ea"/>
                  <a:cs typeface="+mn-cs"/>
                </a:rPr>
                <a:t>Iraq</a:t>
              </a:r>
            </a:p>
          </p:txBody>
        </p:sp>
        <p:sp>
          <p:nvSpPr>
            <p:cNvPr id="22" name="3B">
              <a:extLst>
                <a:ext uri="{FF2B5EF4-FFF2-40B4-BE49-F238E27FC236}">
                  <a16:creationId xmlns:a16="http://schemas.microsoft.com/office/drawing/2014/main" id="{D5E17F52-5427-CEBA-1717-836C4D6B3A84}"/>
                </a:ext>
              </a:extLst>
            </p:cNvPr>
            <p:cNvSpPr/>
            <p:nvPr/>
          </p:nvSpPr>
          <p:spPr>
            <a:xfrm>
              <a:off x="-6922045"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Hàn</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Quốc</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3" name="3C">
              <a:extLst>
                <a:ext uri="{FF2B5EF4-FFF2-40B4-BE49-F238E27FC236}">
                  <a16:creationId xmlns:a16="http://schemas.microsoft.com/office/drawing/2014/main" id="{77AF5915-111D-D61D-503F-1C8B9FDC08C7}"/>
                </a:ext>
              </a:extLst>
            </p:cNvPr>
            <p:cNvSpPr/>
            <p:nvPr/>
          </p:nvSpPr>
          <p:spPr>
            <a:xfrm>
              <a:off x="-9991817"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Nhật Bản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4" name="3D">
              <a:extLst>
                <a:ext uri="{FF2B5EF4-FFF2-40B4-BE49-F238E27FC236}">
                  <a16:creationId xmlns:a16="http://schemas.microsoft.com/office/drawing/2014/main" id="{5D312F45-87ED-58CE-0040-F486784624CF}"/>
                </a:ext>
              </a:extLst>
            </p:cNvPr>
            <p:cNvSpPr/>
            <p:nvPr/>
          </p:nvSpPr>
          <p:spPr>
            <a:xfrm>
              <a:off x="-6922045"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Qatar</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5" name="4">
              <a:extLst>
                <a:ext uri="{FF2B5EF4-FFF2-40B4-BE49-F238E27FC236}">
                  <a16:creationId xmlns:a16="http://schemas.microsoft.com/office/drawing/2014/main" id="{D136B24F-D73D-F265-0F22-01B340D7C6AE}"/>
                </a:ext>
              </a:extLst>
            </p:cNvPr>
            <p:cNvSpPr/>
            <p:nvPr/>
          </p:nvSpPr>
          <p:spPr>
            <a:xfrm>
              <a:off x="-9991817" y="505826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ngôi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Asian Cup 2011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tổ</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chức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Qatar?</a:t>
              </a:r>
            </a:p>
          </p:txBody>
        </p:sp>
        <p:sp>
          <p:nvSpPr>
            <p:cNvPr id="26" name="4A">
              <a:extLst>
                <a:ext uri="{FF2B5EF4-FFF2-40B4-BE49-F238E27FC236}">
                  <a16:creationId xmlns:a16="http://schemas.microsoft.com/office/drawing/2014/main" id="{C2CA035E-0A24-FE5B-A6E6-F121025B48DD}"/>
                </a:ext>
              </a:extLst>
            </p:cNvPr>
            <p:cNvSpPr/>
            <p:nvPr/>
          </p:nvSpPr>
          <p:spPr>
            <a:xfrm>
              <a:off x="-9991817"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Uzbekistan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7" name="4B">
              <a:extLst>
                <a:ext uri="{FF2B5EF4-FFF2-40B4-BE49-F238E27FC236}">
                  <a16:creationId xmlns:a16="http://schemas.microsoft.com/office/drawing/2014/main" id="{725AFB1F-2BDD-EF94-4B77-047F79403332}"/>
                </a:ext>
              </a:extLst>
            </p:cNvPr>
            <p:cNvSpPr/>
            <p:nvPr/>
          </p:nvSpPr>
          <p:spPr>
            <a:xfrm>
              <a:off x="-6922045"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Nhật</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Bản</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8" name="4C">
              <a:extLst>
                <a:ext uri="{FF2B5EF4-FFF2-40B4-BE49-F238E27FC236}">
                  <a16:creationId xmlns:a16="http://schemas.microsoft.com/office/drawing/2014/main" id="{9C584BEF-33FE-BEA6-CD91-B7DC21F5604C}"/>
                </a:ext>
              </a:extLst>
            </p:cNvPr>
            <p:cNvSpPr/>
            <p:nvPr/>
          </p:nvSpPr>
          <p:spPr>
            <a:xfrm>
              <a:off x="-9991817"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Hàn Quốc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9" name="4D">
              <a:extLst>
                <a:ext uri="{FF2B5EF4-FFF2-40B4-BE49-F238E27FC236}">
                  <a16:creationId xmlns:a16="http://schemas.microsoft.com/office/drawing/2014/main" id="{097C94F8-EF7A-5B9C-7B85-1D3C6C8A00F6}"/>
                </a:ext>
              </a:extLst>
            </p:cNvPr>
            <p:cNvSpPr/>
            <p:nvPr/>
          </p:nvSpPr>
          <p:spPr>
            <a:xfrm>
              <a:off x="-6922045"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Australia</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30" name="5">
              <a:extLst>
                <a:ext uri="{FF2B5EF4-FFF2-40B4-BE49-F238E27FC236}">
                  <a16:creationId xmlns:a16="http://schemas.microsoft.com/office/drawing/2014/main" id="{685DF5C8-255E-C540-CB74-956B55C87C41}"/>
                </a:ext>
              </a:extLst>
            </p:cNvPr>
            <p:cNvSpPr/>
            <p:nvPr/>
          </p:nvSpPr>
          <p:spPr>
            <a:xfrm>
              <a:off x="-9969543" y="7806697"/>
              <a:ext cx="5790697" cy="826217"/>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Ai là nhạc sĩ Việt Nam đầu tiên viết opera với tác phẩm “Cô sao” và sau đó là “Người tạc tượng”?</a:t>
              </a:r>
            </a:p>
          </p:txBody>
        </p:sp>
        <p:sp>
          <p:nvSpPr>
            <p:cNvPr id="31" name="5A">
              <a:extLst>
                <a:ext uri="{FF2B5EF4-FFF2-40B4-BE49-F238E27FC236}">
                  <a16:creationId xmlns:a16="http://schemas.microsoft.com/office/drawing/2014/main" id="{245291C5-8461-3D00-F12A-EDE8C4401C66}"/>
                </a:ext>
              </a:extLst>
            </p:cNvPr>
            <p:cNvSpPr/>
            <p:nvPr/>
          </p:nvSpPr>
          <p:spPr>
            <a:xfrm>
              <a:off x="-9991817"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Đỗ Nhuận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2" name="5B">
              <a:extLst>
                <a:ext uri="{FF2B5EF4-FFF2-40B4-BE49-F238E27FC236}">
                  <a16:creationId xmlns:a16="http://schemas.microsoft.com/office/drawing/2014/main" id="{32785B45-0654-436E-C44A-9D282D3ED0B3}"/>
                </a:ext>
              </a:extLst>
            </p:cNvPr>
            <p:cNvSpPr/>
            <p:nvPr/>
          </p:nvSpPr>
          <p:spPr>
            <a:xfrm>
              <a:off x="-6922045"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Hoàng Vân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3" name="5C">
              <a:extLst>
                <a:ext uri="{FF2B5EF4-FFF2-40B4-BE49-F238E27FC236}">
                  <a16:creationId xmlns:a16="http://schemas.microsoft.com/office/drawing/2014/main" id="{93AE1A5B-F367-BB1A-C774-52F31288693A}"/>
                </a:ext>
              </a:extLst>
            </p:cNvPr>
            <p:cNvSpPr/>
            <p:nvPr/>
          </p:nvSpPr>
          <p:spPr>
            <a:xfrm>
              <a:off x="-9991817"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Trần Hoàn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4" name="5D">
              <a:extLst>
                <a:ext uri="{FF2B5EF4-FFF2-40B4-BE49-F238E27FC236}">
                  <a16:creationId xmlns:a16="http://schemas.microsoft.com/office/drawing/2014/main" id="{38FB113A-728D-7E8F-0C3F-F2CAC0969107}"/>
                </a:ext>
              </a:extLst>
            </p:cNvPr>
            <p:cNvSpPr/>
            <p:nvPr/>
          </p:nvSpPr>
          <p:spPr>
            <a:xfrm>
              <a:off x="-6922045"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Trọng Đài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5" name="6">
              <a:extLst>
                <a:ext uri="{FF2B5EF4-FFF2-40B4-BE49-F238E27FC236}">
                  <a16:creationId xmlns:a16="http://schemas.microsoft.com/office/drawing/2014/main" id="{AC7D5DA0-EED1-B090-CD47-8773A0CC7DF2}"/>
                </a:ext>
              </a:extLst>
            </p:cNvPr>
            <p:cNvSpPr/>
            <p:nvPr/>
          </p:nvSpPr>
          <p:spPr>
            <a:xfrm>
              <a:off x="17412724" y="-2875883"/>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Bến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Thạch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Hãn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nằm</a:t>
              </a:r>
              <a:r>
                <a:rPr kumimoji="0" lang="en-US" sz="1800" b="1" i="0" u="none" strike="noStrike" kern="0" cap="none" spc="0" normalizeH="0" baseline="0" noProof="0" dirty="0">
                  <a:ln>
                    <a:noFill/>
                  </a:ln>
                  <a:solidFill>
                    <a:prstClr val="white"/>
                  </a:solidFill>
                  <a:effectLst/>
                  <a:uLnTx/>
                  <a:uFillTx/>
                  <a:latin typeface="A3.OpenSans-San"/>
                  <a:ea typeface="+mn-ea"/>
                  <a:cs typeface="+mn-cs"/>
                </a:rPr>
                <a:t> ở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tỉnh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36" name="6A">
              <a:extLst>
                <a:ext uri="{FF2B5EF4-FFF2-40B4-BE49-F238E27FC236}">
                  <a16:creationId xmlns:a16="http://schemas.microsoft.com/office/drawing/2014/main" id="{D4B4037D-589D-B191-DB21-9E7724168C9B}"/>
                </a:ext>
              </a:extLst>
            </p:cNvPr>
            <p:cNvSpPr/>
            <p:nvPr/>
          </p:nvSpPr>
          <p:spPr>
            <a:xfrm>
              <a:off x="17412724"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Bình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7" name="6B">
              <a:extLst>
                <a:ext uri="{FF2B5EF4-FFF2-40B4-BE49-F238E27FC236}">
                  <a16:creationId xmlns:a16="http://schemas.microsoft.com/office/drawing/2014/main" id="{8E7DD116-5BFF-7AB6-AAC0-6F97A3D3F7C5}"/>
                </a:ext>
              </a:extLst>
            </p:cNvPr>
            <p:cNvSpPr/>
            <p:nvPr/>
          </p:nvSpPr>
          <p:spPr>
            <a:xfrm>
              <a:off x="20482496"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Ninh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8" name="6C">
              <a:extLst>
                <a:ext uri="{FF2B5EF4-FFF2-40B4-BE49-F238E27FC236}">
                  <a16:creationId xmlns:a16="http://schemas.microsoft.com/office/drawing/2014/main" id="{B04ACE93-7DB6-616C-2189-C674F3310AE6}"/>
                </a:ext>
              </a:extLst>
            </p:cNvPr>
            <p:cNvSpPr/>
            <p:nvPr/>
          </p:nvSpPr>
          <p:spPr>
            <a:xfrm>
              <a:off x="17412724"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Trị</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9" name="6D">
              <a:extLst>
                <a:ext uri="{FF2B5EF4-FFF2-40B4-BE49-F238E27FC236}">
                  <a16:creationId xmlns:a16="http://schemas.microsoft.com/office/drawing/2014/main" id="{4F74E290-0228-9E54-5CE5-A4CF43A7BC05}"/>
                </a:ext>
              </a:extLst>
            </p:cNvPr>
            <p:cNvSpPr/>
            <p:nvPr/>
          </p:nvSpPr>
          <p:spPr>
            <a:xfrm>
              <a:off x="20482496"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Ngãi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0" name="7">
              <a:extLst>
                <a:ext uri="{FF2B5EF4-FFF2-40B4-BE49-F238E27FC236}">
                  <a16:creationId xmlns:a16="http://schemas.microsoft.com/office/drawing/2014/main" id="{B0F5D542-5AA5-FC9E-4D11-468A089AEE3D}"/>
                </a:ext>
              </a:extLst>
            </p:cNvPr>
            <p:cNvSpPr/>
            <p:nvPr/>
          </p:nvSpPr>
          <p:spPr>
            <a:xfrm>
              <a:off x="17412724" y="-5467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các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cây</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sau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xoay</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41" name="7A">
              <a:extLst>
                <a:ext uri="{FF2B5EF4-FFF2-40B4-BE49-F238E27FC236}">
                  <a16:creationId xmlns:a16="http://schemas.microsoft.com/office/drawing/2014/main" id="{97A10B82-F2B0-CF41-4AB3-0417E2FB57B9}"/>
                </a:ext>
              </a:extLst>
            </p:cNvPr>
            <p:cNvSpPr/>
            <p:nvPr/>
          </p:nvSpPr>
          <p:spPr>
            <a:xfrm>
              <a:off x="17412724"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Thanh Trì</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2" name="7B">
              <a:extLst>
                <a:ext uri="{FF2B5EF4-FFF2-40B4-BE49-F238E27FC236}">
                  <a16:creationId xmlns:a16="http://schemas.microsoft.com/office/drawing/2014/main" id="{FF4E118B-10B8-66F8-487B-DD45EB751450}"/>
                </a:ext>
              </a:extLst>
            </p:cNvPr>
            <p:cNvSpPr/>
            <p:nvPr/>
          </p:nvSpPr>
          <p:spPr>
            <a:xfrm>
              <a:off x="20482496"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Thị Nại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3" name="7C">
              <a:extLst>
                <a:ext uri="{FF2B5EF4-FFF2-40B4-BE49-F238E27FC236}">
                  <a16:creationId xmlns:a16="http://schemas.microsoft.com/office/drawing/2014/main" id="{E936BD32-9233-0B78-B9F7-23B8DFD3E29A}"/>
                </a:ext>
              </a:extLst>
            </p:cNvPr>
            <p:cNvSpPr/>
            <p:nvPr/>
          </p:nvSpPr>
          <p:spPr>
            <a:xfrm>
              <a:off x="17412724"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Sông Hàn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4" name="7D">
              <a:extLst>
                <a:ext uri="{FF2B5EF4-FFF2-40B4-BE49-F238E27FC236}">
                  <a16:creationId xmlns:a16="http://schemas.microsoft.com/office/drawing/2014/main" id="{E8FBCAA9-1E79-894D-3950-A4DA12C6E5C7}"/>
                </a:ext>
              </a:extLst>
            </p:cNvPr>
            <p:cNvSpPr/>
            <p:nvPr/>
          </p:nvSpPr>
          <p:spPr>
            <a:xfrm>
              <a:off x="20482496"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 Cầu Cần Thơ</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5" name="8">
              <a:extLst>
                <a:ext uri="{FF2B5EF4-FFF2-40B4-BE49-F238E27FC236}">
                  <a16:creationId xmlns:a16="http://schemas.microsoft.com/office/drawing/2014/main" id="{F522ACAA-DFBF-B3AE-9346-13D6617E2CEC}"/>
                </a:ext>
              </a:extLst>
            </p:cNvPr>
            <p:cNvSpPr/>
            <p:nvPr/>
          </p:nvSpPr>
          <p:spPr>
            <a:xfrm>
              <a:off x="17412724" y="259958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quốc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hiệu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triều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46" name="8A">
              <a:extLst>
                <a:ext uri="{FF2B5EF4-FFF2-40B4-BE49-F238E27FC236}">
                  <a16:creationId xmlns:a16="http://schemas.microsoft.com/office/drawing/2014/main" id="{E8C22E66-6A54-4F01-C22A-0896B8C996B5}"/>
                </a:ext>
              </a:extLst>
            </p:cNvPr>
            <p:cNvSpPr/>
            <p:nvPr/>
          </p:nvSpPr>
          <p:spPr>
            <a:xfrm>
              <a:off x="17412724"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Ngô</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7" name="8B">
              <a:extLst>
                <a:ext uri="{FF2B5EF4-FFF2-40B4-BE49-F238E27FC236}">
                  <a16:creationId xmlns:a16="http://schemas.microsoft.com/office/drawing/2014/main" id="{8FB02E4B-548B-3BF5-AE87-F308DB2E4DDE}"/>
                </a:ext>
              </a:extLst>
            </p:cNvPr>
            <p:cNvSpPr/>
            <p:nvPr/>
          </p:nvSpPr>
          <p:spPr>
            <a:xfrm>
              <a:off x="20482496"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Hồ</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8" name="8C">
              <a:extLst>
                <a:ext uri="{FF2B5EF4-FFF2-40B4-BE49-F238E27FC236}">
                  <a16:creationId xmlns:a16="http://schemas.microsoft.com/office/drawing/2014/main" id="{AD3D4FD4-A8AA-074A-EC12-6F7D154ED7EF}"/>
                </a:ext>
              </a:extLst>
            </p:cNvPr>
            <p:cNvSpPr/>
            <p:nvPr/>
          </p:nvSpPr>
          <p:spPr>
            <a:xfrm>
              <a:off x="17412724"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Các chúa Nguyễn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9" name="8D">
              <a:extLst>
                <a:ext uri="{FF2B5EF4-FFF2-40B4-BE49-F238E27FC236}">
                  <a16:creationId xmlns:a16="http://schemas.microsoft.com/office/drawing/2014/main" id="{51B0FE20-5331-A9B0-C3D4-C55EF2EFFB7B}"/>
                </a:ext>
              </a:extLst>
            </p:cNvPr>
            <p:cNvSpPr/>
            <p:nvPr/>
          </p:nvSpPr>
          <p:spPr>
            <a:xfrm>
              <a:off x="20482496"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Nhà Tây Sơn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0" name="9">
              <a:extLst>
                <a:ext uri="{FF2B5EF4-FFF2-40B4-BE49-F238E27FC236}">
                  <a16:creationId xmlns:a16="http://schemas.microsoft.com/office/drawing/2014/main" id="{8269C6E3-BF54-344C-0BF4-801D6F8E60AD}"/>
                </a:ext>
              </a:extLst>
            </p:cNvPr>
            <p:cNvSpPr/>
            <p:nvPr/>
          </p:nvSpPr>
          <p:spPr>
            <a:xfrm>
              <a:off x="17412724" y="533584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Các vua Hùng đặt quốc hiệu nước ta là gì?</a:t>
              </a:r>
            </a:p>
          </p:txBody>
        </p:sp>
        <p:sp>
          <p:nvSpPr>
            <p:cNvPr id="51" name="9A">
              <a:extLst>
                <a:ext uri="{FF2B5EF4-FFF2-40B4-BE49-F238E27FC236}">
                  <a16:creationId xmlns:a16="http://schemas.microsoft.com/office/drawing/2014/main" id="{E8B694BA-D59F-ABAD-73B5-E2848E2250A8}"/>
                </a:ext>
              </a:extLst>
            </p:cNvPr>
            <p:cNvSpPr/>
            <p:nvPr/>
          </p:nvSpPr>
          <p:spPr>
            <a:xfrm>
              <a:off x="17412724"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Văn Lang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2" name="9B">
              <a:extLst>
                <a:ext uri="{FF2B5EF4-FFF2-40B4-BE49-F238E27FC236}">
                  <a16:creationId xmlns:a16="http://schemas.microsoft.com/office/drawing/2014/main" id="{DB977231-ED18-2D94-F272-3E5560949345}"/>
                </a:ext>
              </a:extLst>
            </p:cNvPr>
            <p:cNvSpPr/>
            <p:nvPr/>
          </p:nvSpPr>
          <p:spPr>
            <a:xfrm>
              <a:off x="20482496"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Âu Lạc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3" name="9C">
              <a:extLst>
                <a:ext uri="{FF2B5EF4-FFF2-40B4-BE49-F238E27FC236}">
                  <a16:creationId xmlns:a16="http://schemas.microsoft.com/office/drawing/2014/main" id="{8800F141-3C41-0C23-9291-8808B53712AF}"/>
                </a:ext>
              </a:extLst>
            </p:cNvPr>
            <p:cNvSpPr/>
            <p:nvPr/>
          </p:nvSpPr>
          <p:spPr>
            <a:xfrm>
              <a:off x="17412724"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4" name="9D">
              <a:extLst>
                <a:ext uri="{FF2B5EF4-FFF2-40B4-BE49-F238E27FC236}">
                  <a16:creationId xmlns:a16="http://schemas.microsoft.com/office/drawing/2014/main" id="{FA24292C-6277-A4B6-8A4A-DE3DEA91A1C4}"/>
                </a:ext>
              </a:extLst>
            </p:cNvPr>
            <p:cNvSpPr/>
            <p:nvPr/>
          </p:nvSpPr>
          <p:spPr>
            <a:xfrm>
              <a:off x="20482496"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Đại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5" name="10">
              <a:extLst>
                <a:ext uri="{FF2B5EF4-FFF2-40B4-BE49-F238E27FC236}">
                  <a16:creationId xmlns:a16="http://schemas.microsoft.com/office/drawing/2014/main" id="{9AB3F07F-1D85-288B-DEDB-34647F16DE0D}"/>
                </a:ext>
              </a:extLst>
            </p:cNvPr>
            <p:cNvSpPr/>
            <p:nvPr/>
          </p:nvSpPr>
          <p:spPr>
            <a:xfrm>
              <a:off x="17412724" y="8084282"/>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An Dương Vương đặt quốc hiệu nước ta là gì?</a:t>
              </a:r>
            </a:p>
          </p:txBody>
        </p:sp>
        <p:sp>
          <p:nvSpPr>
            <p:cNvPr id="56" name="10A">
              <a:extLst>
                <a:ext uri="{FF2B5EF4-FFF2-40B4-BE49-F238E27FC236}">
                  <a16:creationId xmlns:a16="http://schemas.microsoft.com/office/drawing/2014/main" id="{A0A3F6D6-374D-75E5-0822-33F19D65A9E5}"/>
                </a:ext>
              </a:extLst>
            </p:cNvPr>
            <p:cNvSpPr/>
            <p:nvPr/>
          </p:nvSpPr>
          <p:spPr>
            <a:xfrm>
              <a:off x="17412724"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Việt</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57" name="10B">
              <a:extLst>
                <a:ext uri="{FF2B5EF4-FFF2-40B4-BE49-F238E27FC236}">
                  <a16:creationId xmlns:a16="http://schemas.microsoft.com/office/drawing/2014/main" id="{E42E0E0A-536B-D139-1355-5570F988C972}"/>
                </a:ext>
              </a:extLst>
            </p:cNvPr>
            <p:cNvSpPr/>
            <p:nvPr/>
          </p:nvSpPr>
          <p:spPr>
            <a:xfrm>
              <a:off x="20482496"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8" name="10C">
              <a:extLst>
                <a:ext uri="{FF2B5EF4-FFF2-40B4-BE49-F238E27FC236}">
                  <a16:creationId xmlns:a16="http://schemas.microsoft.com/office/drawing/2014/main" id="{97B0A2C1-A206-26FD-50A5-ECD4468094C8}"/>
                </a:ext>
              </a:extLst>
            </p:cNvPr>
            <p:cNvSpPr/>
            <p:nvPr/>
          </p:nvSpPr>
          <p:spPr>
            <a:xfrm>
              <a:off x="17412724"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Đại Cồ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9" name="10D">
              <a:extLst>
                <a:ext uri="{FF2B5EF4-FFF2-40B4-BE49-F238E27FC236}">
                  <a16:creationId xmlns:a16="http://schemas.microsoft.com/office/drawing/2014/main" id="{08DAA271-23E4-A08F-51CB-37E09DF40DDA}"/>
                </a:ext>
              </a:extLst>
            </p:cNvPr>
            <p:cNvSpPr/>
            <p:nvPr/>
          </p:nvSpPr>
          <p:spPr>
            <a:xfrm>
              <a:off x="20482496"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Âu</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Lạc</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60" name="18">
              <a:extLst>
                <a:ext uri="{FF2B5EF4-FFF2-40B4-BE49-F238E27FC236}">
                  <a16:creationId xmlns:a16="http://schemas.microsoft.com/office/drawing/2014/main" id="{8158B072-5339-B5B5-E017-462CC64C563F}"/>
                </a:ext>
              </a:extLst>
            </p:cNvPr>
            <p:cNvSpPr/>
            <p:nvPr/>
          </p:nvSpPr>
          <p:spPr>
            <a:xfrm>
              <a:off x="-9846853" y="2823977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18</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1" name="18A">
              <a:extLst>
                <a:ext uri="{FF2B5EF4-FFF2-40B4-BE49-F238E27FC236}">
                  <a16:creationId xmlns:a16="http://schemas.microsoft.com/office/drawing/2014/main" id="{6DFFFFAE-84E8-706A-7475-965A712C981C}"/>
                </a:ext>
              </a:extLst>
            </p:cNvPr>
            <p:cNvSpPr/>
            <p:nvPr/>
          </p:nvSpPr>
          <p:spPr>
            <a:xfrm>
              <a:off x="-9824578"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2" name="18B">
              <a:extLst>
                <a:ext uri="{FF2B5EF4-FFF2-40B4-BE49-F238E27FC236}">
                  <a16:creationId xmlns:a16="http://schemas.microsoft.com/office/drawing/2014/main" id="{AE1E6F3A-553B-206F-D856-A64247D4682D}"/>
                </a:ext>
              </a:extLst>
            </p:cNvPr>
            <p:cNvSpPr/>
            <p:nvPr/>
          </p:nvSpPr>
          <p:spPr>
            <a:xfrm>
              <a:off x="-6754806"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3" name="18C">
              <a:extLst>
                <a:ext uri="{FF2B5EF4-FFF2-40B4-BE49-F238E27FC236}">
                  <a16:creationId xmlns:a16="http://schemas.microsoft.com/office/drawing/2014/main" id="{F9B12DCF-7D03-7C9F-7493-BC4A4AA458EE}"/>
                </a:ext>
              </a:extLst>
            </p:cNvPr>
            <p:cNvSpPr/>
            <p:nvPr/>
          </p:nvSpPr>
          <p:spPr>
            <a:xfrm>
              <a:off x="-9802303"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4" name="18D">
              <a:extLst>
                <a:ext uri="{FF2B5EF4-FFF2-40B4-BE49-F238E27FC236}">
                  <a16:creationId xmlns:a16="http://schemas.microsoft.com/office/drawing/2014/main" id="{DF60764C-5C91-EEF6-42A4-E51AA51A9B84}"/>
                </a:ext>
              </a:extLst>
            </p:cNvPr>
            <p:cNvSpPr/>
            <p:nvPr/>
          </p:nvSpPr>
          <p:spPr>
            <a:xfrm>
              <a:off x="-6754806"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5" name="17">
              <a:extLst>
                <a:ext uri="{FF2B5EF4-FFF2-40B4-BE49-F238E27FC236}">
                  <a16:creationId xmlns:a16="http://schemas.microsoft.com/office/drawing/2014/main" id="{AEA4D087-B1BD-309B-1AFA-A117B12E974B}"/>
                </a:ext>
              </a:extLst>
            </p:cNvPr>
            <p:cNvSpPr/>
            <p:nvPr/>
          </p:nvSpPr>
          <p:spPr>
            <a:xfrm>
              <a:off x="-10014092" y="2564242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17</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6" name="17A">
              <a:extLst>
                <a:ext uri="{FF2B5EF4-FFF2-40B4-BE49-F238E27FC236}">
                  <a16:creationId xmlns:a16="http://schemas.microsoft.com/office/drawing/2014/main" id="{439210D9-840B-ADA5-9E4D-A362831F40A3}"/>
                </a:ext>
              </a:extLst>
            </p:cNvPr>
            <p:cNvSpPr/>
            <p:nvPr/>
          </p:nvSpPr>
          <p:spPr>
            <a:xfrm>
              <a:off x="-9991817"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7" name="17B">
              <a:extLst>
                <a:ext uri="{FF2B5EF4-FFF2-40B4-BE49-F238E27FC236}">
                  <a16:creationId xmlns:a16="http://schemas.microsoft.com/office/drawing/2014/main" id="{69811EB9-B7D1-6316-D0F0-05A046AB7191}"/>
                </a:ext>
              </a:extLst>
            </p:cNvPr>
            <p:cNvSpPr/>
            <p:nvPr/>
          </p:nvSpPr>
          <p:spPr>
            <a:xfrm>
              <a:off x="-6922045"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8" name="17C">
              <a:extLst>
                <a:ext uri="{FF2B5EF4-FFF2-40B4-BE49-F238E27FC236}">
                  <a16:creationId xmlns:a16="http://schemas.microsoft.com/office/drawing/2014/main" id="{7C9AEB19-7BCA-5043-3B34-6C21AFC261B2}"/>
                </a:ext>
              </a:extLst>
            </p:cNvPr>
            <p:cNvSpPr/>
            <p:nvPr/>
          </p:nvSpPr>
          <p:spPr>
            <a:xfrm>
              <a:off x="-9969542"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9" name="17D">
              <a:extLst>
                <a:ext uri="{FF2B5EF4-FFF2-40B4-BE49-F238E27FC236}">
                  <a16:creationId xmlns:a16="http://schemas.microsoft.com/office/drawing/2014/main" id="{FCDA2688-6043-D3DC-6EBA-5E996CBF9A5F}"/>
                </a:ext>
              </a:extLst>
            </p:cNvPr>
            <p:cNvSpPr/>
            <p:nvPr/>
          </p:nvSpPr>
          <p:spPr>
            <a:xfrm>
              <a:off x="-6922045"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0" name="16A">
              <a:extLst>
                <a:ext uri="{FF2B5EF4-FFF2-40B4-BE49-F238E27FC236}">
                  <a16:creationId xmlns:a16="http://schemas.microsoft.com/office/drawing/2014/main" id="{0C6374E1-4F08-1F88-4E13-C3BC327BB7B6}"/>
                </a:ext>
              </a:extLst>
            </p:cNvPr>
            <p:cNvSpPr/>
            <p:nvPr/>
          </p:nvSpPr>
          <p:spPr>
            <a:xfrm>
              <a:off x="-10132828" y="2404475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1" name="16B">
              <a:extLst>
                <a:ext uri="{FF2B5EF4-FFF2-40B4-BE49-F238E27FC236}">
                  <a16:creationId xmlns:a16="http://schemas.microsoft.com/office/drawing/2014/main" id="{9D3363F5-F5E7-42A8-9B39-85547F4352E8}"/>
                </a:ext>
              </a:extLst>
            </p:cNvPr>
            <p:cNvSpPr/>
            <p:nvPr/>
          </p:nvSpPr>
          <p:spPr>
            <a:xfrm>
              <a:off x="-7022522" y="2416368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2" name="16">
              <a:extLst>
                <a:ext uri="{FF2B5EF4-FFF2-40B4-BE49-F238E27FC236}">
                  <a16:creationId xmlns:a16="http://schemas.microsoft.com/office/drawing/2014/main" id="{C0FAB56E-62E6-152B-A257-86386088591A}"/>
                </a:ext>
              </a:extLst>
            </p:cNvPr>
            <p:cNvSpPr/>
            <p:nvPr/>
          </p:nvSpPr>
          <p:spPr>
            <a:xfrm>
              <a:off x="-10155103" y="23115809"/>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16</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3" name="16C">
              <a:extLst>
                <a:ext uri="{FF2B5EF4-FFF2-40B4-BE49-F238E27FC236}">
                  <a16:creationId xmlns:a16="http://schemas.microsoft.com/office/drawing/2014/main" id="{F518725F-B0CA-6B14-1BD7-0E5A0F77E201}"/>
                </a:ext>
              </a:extLst>
            </p:cNvPr>
            <p:cNvSpPr/>
            <p:nvPr/>
          </p:nvSpPr>
          <p:spPr>
            <a:xfrm>
              <a:off x="-10110553"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4" name="16D">
              <a:extLst>
                <a:ext uri="{FF2B5EF4-FFF2-40B4-BE49-F238E27FC236}">
                  <a16:creationId xmlns:a16="http://schemas.microsoft.com/office/drawing/2014/main" id="{EBCBBEE4-4EEC-A10F-9F62-103EC8059ABC}"/>
                </a:ext>
              </a:extLst>
            </p:cNvPr>
            <p:cNvSpPr/>
            <p:nvPr/>
          </p:nvSpPr>
          <p:spPr>
            <a:xfrm>
              <a:off x="-7063056"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5" name="15">
              <a:extLst>
                <a:ext uri="{FF2B5EF4-FFF2-40B4-BE49-F238E27FC236}">
                  <a16:creationId xmlns:a16="http://schemas.microsoft.com/office/drawing/2014/main" id="{379424FD-FAF4-E89D-921D-6FBA59D86BB1}"/>
                </a:ext>
              </a:extLst>
            </p:cNvPr>
            <p:cNvSpPr/>
            <p:nvPr/>
          </p:nvSpPr>
          <p:spPr>
            <a:xfrm>
              <a:off x="-10032414" y="2041462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15</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6" name="15A">
              <a:extLst>
                <a:ext uri="{FF2B5EF4-FFF2-40B4-BE49-F238E27FC236}">
                  <a16:creationId xmlns:a16="http://schemas.microsoft.com/office/drawing/2014/main" id="{36CDBD12-229E-AA96-F846-6FC781964E00}"/>
                </a:ext>
              </a:extLst>
            </p:cNvPr>
            <p:cNvSpPr/>
            <p:nvPr/>
          </p:nvSpPr>
          <p:spPr>
            <a:xfrm>
              <a:off x="-10010139"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7" name="15B">
              <a:extLst>
                <a:ext uri="{FF2B5EF4-FFF2-40B4-BE49-F238E27FC236}">
                  <a16:creationId xmlns:a16="http://schemas.microsoft.com/office/drawing/2014/main" id="{13F9057B-5DF7-21FA-0558-928CAB5878AA}"/>
                </a:ext>
              </a:extLst>
            </p:cNvPr>
            <p:cNvSpPr/>
            <p:nvPr/>
          </p:nvSpPr>
          <p:spPr>
            <a:xfrm>
              <a:off x="-6940367"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8" name="15C">
              <a:extLst>
                <a:ext uri="{FF2B5EF4-FFF2-40B4-BE49-F238E27FC236}">
                  <a16:creationId xmlns:a16="http://schemas.microsoft.com/office/drawing/2014/main" id="{C56DE45B-0756-7E95-F2BA-CDC39A5C31BF}"/>
                </a:ext>
              </a:extLst>
            </p:cNvPr>
            <p:cNvSpPr/>
            <p:nvPr/>
          </p:nvSpPr>
          <p:spPr>
            <a:xfrm>
              <a:off x="-9987864"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9" name="15D">
              <a:extLst>
                <a:ext uri="{FF2B5EF4-FFF2-40B4-BE49-F238E27FC236}">
                  <a16:creationId xmlns:a16="http://schemas.microsoft.com/office/drawing/2014/main" id="{22EE5CDC-8C61-31F7-20F7-5F510095BE48}"/>
                </a:ext>
              </a:extLst>
            </p:cNvPr>
            <p:cNvSpPr/>
            <p:nvPr/>
          </p:nvSpPr>
          <p:spPr>
            <a:xfrm>
              <a:off x="-6940367"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0" name="14">
              <a:extLst>
                <a:ext uri="{FF2B5EF4-FFF2-40B4-BE49-F238E27FC236}">
                  <a16:creationId xmlns:a16="http://schemas.microsoft.com/office/drawing/2014/main" id="{7B5EDA29-3885-54F4-2774-777C3FE7D31D}"/>
                </a:ext>
              </a:extLst>
            </p:cNvPr>
            <p:cNvSpPr/>
            <p:nvPr/>
          </p:nvSpPr>
          <p:spPr>
            <a:xfrm>
              <a:off x="-10199653" y="17817273"/>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14</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1" name="14A">
              <a:extLst>
                <a:ext uri="{FF2B5EF4-FFF2-40B4-BE49-F238E27FC236}">
                  <a16:creationId xmlns:a16="http://schemas.microsoft.com/office/drawing/2014/main" id="{331083E9-DA12-A1D3-69E8-789CF77810A5}"/>
                </a:ext>
              </a:extLst>
            </p:cNvPr>
            <p:cNvSpPr/>
            <p:nvPr/>
          </p:nvSpPr>
          <p:spPr>
            <a:xfrm>
              <a:off x="-10177378"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2" name="14B">
              <a:extLst>
                <a:ext uri="{FF2B5EF4-FFF2-40B4-BE49-F238E27FC236}">
                  <a16:creationId xmlns:a16="http://schemas.microsoft.com/office/drawing/2014/main" id="{E621532A-39C9-1A45-C63F-BAC7BF652281}"/>
                </a:ext>
              </a:extLst>
            </p:cNvPr>
            <p:cNvSpPr/>
            <p:nvPr/>
          </p:nvSpPr>
          <p:spPr>
            <a:xfrm>
              <a:off x="-7107606"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3" name="14C">
              <a:extLst>
                <a:ext uri="{FF2B5EF4-FFF2-40B4-BE49-F238E27FC236}">
                  <a16:creationId xmlns:a16="http://schemas.microsoft.com/office/drawing/2014/main" id="{3AE15369-8B42-EB42-551B-9228F373A44A}"/>
                </a:ext>
              </a:extLst>
            </p:cNvPr>
            <p:cNvSpPr/>
            <p:nvPr/>
          </p:nvSpPr>
          <p:spPr>
            <a:xfrm>
              <a:off x="-10155103"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4" name="14D">
              <a:extLst>
                <a:ext uri="{FF2B5EF4-FFF2-40B4-BE49-F238E27FC236}">
                  <a16:creationId xmlns:a16="http://schemas.microsoft.com/office/drawing/2014/main" id="{4C9AC884-4914-372B-037C-1986CD29F09C}"/>
                </a:ext>
              </a:extLst>
            </p:cNvPr>
            <p:cNvSpPr/>
            <p:nvPr/>
          </p:nvSpPr>
          <p:spPr>
            <a:xfrm>
              <a:off x="-7107606"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5" name="13">
              <a:extLst>
                <a:ext uri="{FF2B5EF4-FFF2-40B4-BE49-F238E27FC236}">
                  <a16:creationId xmlns:a16="http://schemas.microsoft.com/office/drawing/2014/main" id="{4B39D77D-9478-CF8D-E550-0F0B226CE679}"/>
                </a:ext>
              </a:extLst>
            </p:cNvPr>
            <p:cNvSpPr/>
            <p:nvPr/>
          </p:nvSpPr>
          <p:spPr>
            <a:xfrm>
              <a:off x="-10340664" y="1529065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13</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6" name="13A">
              <a:extLst>
                <a:ext uri="{FF2B5EF4-FFF2-40B4-BE49-F238E27FC236}">
                  <a16:creationId xmlns:a16="http://schemas.microsoft.com/office/drawing/2014/main" id="{34A5D03E-99EA-A82E-36EF-500B676728A9}"/>
                </a:ext>
              </a:extLst>
            </p:cNvPr>
            <p:cNvSpPr/>
            <p:nvPr/>
          </p:nvSpPr>
          <p:spPr>
            <a:xfrm>
              <a:off x="-10318389" y="16219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7" name="13B">
              <a:extLst>
                <a:ext uri="{FF2B5EF4-FFF2-40B4-BE49-F238E27FC236}">
                  <a16:creationId xmlns:a16="http://schemas.microsoft.com/office/drawing/2014/main" id="{D7AD0335-4CA8-4207-0874-322474A588BF}"/>
                </a:ext>
              </a:extLst>
            </p:cNvPr>
            <p:cNvSpPr/>
            <p:nvPr/>
          </p:nvSpPr>
          <p:spPr>
            <a:xfrm>
              <a:off x="-7208083" y="1633853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8" name="13C">
              <a:extLst>
                <a:ext uri="{FF2B5EF4-FFF2-40B4-BE49-F238E27FC236}">
                  <a16:creationId xmlns:a16="http://schemas.microsoft.com/office/drawing/2014/main" id="{33986F2E-E4FE-092B-8638-BAD069B6D8D2}"/>
                </a:ext>
              </a:extLst>
            </p:cNvPr>
            <p:cNvSpPr/>
            <p:nvPr/>
          </p:nvSpPr>
          <p:spPr>
            <a:xfrm>
              <a:off x="-10296114"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9" name="13D">
              <a:extLst>
                <a:ext uri="{FF2B5EF4-FFF2-40B4-BE49-F238E27FC236}">
                  <a16:creationId xmlns:a16="http://schemas.microsoft.com/office/drawing/2014/main" id="{BF992390-0EAA-1BC7-CE93-E4EB8D86D5CA}"/>
                </a:ext>
              </a:extLst>
            </p:cNvPr>
            <p:cNvSpPr/>
            <p:nvPr/>
          </p:nvSpPr>
          <p:spPr>
            <a:xfrm>
              <a:off x="-7248617"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0" name="11">
              <a:extLst>
                <a:ext uri="{FF2B5EF4-FFF2-40B4-BE49-F238E27FC236}">
                  <a16:creationId xmlns:a16="http://schemas.microsoft.com/office/drawing/2014/main" id="{F6015222-2E1C-671F-5EA5-6682C690A434}"/>
                </a:ext>
              </a:extLst>
            </p:cNvPr>
            <p:cNvSpPr/>
            <p:nvPr/>
          </p:nvSpPr>
          <p:spPr>
            <a:xfrm>
              <a:off x="-9991817" y="10388667"/>
              <a:ext cx="5772375"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NHÓM ỨNG DỤNG CÔNG NGHỆ THÔNG TIN  VÀO DẠY HỌC VÀ QUẢN LÝ CÓ MẤY ADMIN</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1" name="11A">
              <a:extLst>
                <a:ext uri="{FF2B5EF4-FFF2-40B4-BE49-F238E27FC236}">
                  <a16:creationId xmlns:a16="http://schemas.microsoft.com/office/drawing/2014/main" id="{809C5139-58F5-A2A3-182E-08ED81048690}"/>
                </a:ext>
              </a:extLst>
            </p:cNvPr>
            <p:cNvSpPr/>
            <p:nvPr/>
          </p:nvSpPr>
          <p:spPr>
            <a:xfrm>
              <a:off x="-9991817"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2</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2" name="11B">
              <a:extLst>
                <a:ext uri="{FF2B5EF4-FFF2-40B4-BE49-F238E27FC236}">
                  <a16:creationId xmlns:a16="http://schemas.microsoft.com/office/drawing/2014/main" id="{7D02159C-5333-B4E7-95D3-76AFD1946B40}"/>
                </a:ext>
              </a:extLst>
            </p:cNvPr>
            <p:cNvSpPr/>
            <p:nvPr/>
          </p:nvSpPr>
          <p:spPr>
            <a:xfrm>
              <a:off x="-6922045"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3</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3" name="11C">
              <a:extLst>
                <a:ext uri="{FF2B5EF4-FFF2-40B4-BE49-F238E27FC236}">
                  <a16:creationId xmlns:a16="http://schemas.microsoft.com/office/drawing/2014/main" id="{CD543103-3E76-F30B-BCB6-F68C683C1EA9}"/>
                </a:ext>
              </a:extLst>
            </p:cNvPr>
            <p:cNvSpPr/>
            <p:nvPr/>
          </p:nvSpPr>
          <p:spPr>
            <a:xfrm>
              <a:off x="-9991817"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4</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4" name="11D">
              <a:extLst>
                <a:ext uri="{FF2B5EF4-FFF2-40B4-BE49-F238E27FC236}">
                  <a16:creationId xmlns:a16="http://schemas.microsoft.com/office/drawing/2014/main" id="{A3E50EAE-990C-4562-93BB-0907344E4E0F}"/>
                </a:ext>
              </a:extLst>
            </p:cNvPr>
            <p:cNvSpPr/>
            <p:nvPr/>
          </p:nvSpPr>
          <p:spPr>
            <a:xfrm>
              <a:off x="-6922045"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1</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5" name="12">
              <a:extLst>
                <a:ext uri="{FF2B5EF4-FFF2-40B4-BE49-F238E27FC236}">
                  <a16:creationId xmlns:a16="http://schemas.microsoft.com/office/drawing/2014/main" id="{0CE36B9F-8D70-FDF9-610F-97C14E52D9AA}"/>
                </a:ext>
              </a:extLst>
            </p:cNvPr>
            <p:cNvSpPr/>
            <p:nvPr/>
          </p:nvSpPr>
          <p:spPr>
            <a:xfrm>
              <a:off x="-10155103" y="1286041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12</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6" name="12A">
              <a:extLst>
                <a:ext uri="{FF2B5EF4-FFF2-40B4-BE49-F238E27FC236}">
                  <a16:creationId xmlns:a16="http://schemas.microsoft.com/office/drawing/2014/main" id="{A49F5218-2A6D-F3D2-86BE-F8BBD13986BF}"/>
                </a:ext>
              </a:extLst>
            </p:cNvPr>
            <p:cNvSpPr/>
            <p:nvPr/>
          </p:nvSpPr>
          <p:spPr>
            <a:xfrm>
              <a:off x="-10155103"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7" name="12B">
              <a:extLst>
                <a:ext uri="{FF2B5EF4-FFF2-40B4-BE49-F238E27FC236}">
                  <a16:creationId xmlns:a16="http://schemas.microsoft.com/office/drawing/2014/main" id="{BD77E53A-9A94-875D-531F-B92917C3C3CB}"/>
                </a:ext>
              </a:extLst>
            </p:cNvPr>
            <p:cNvSpPr/>
            <p:nvPr/>
          </p:nvSpPr>
          <p:spPr>
            <a:xfrm>
              <a:off x="-7085331"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8" name="12C">
              <a:extLst>
                <a:ext uri="{FF2B5EF4-FFF2-40B4-BE49-F238E27FC236}">
                  <a16:creationId xmlns:a16="http://schemas.microsoft.com/office/drawing/2014/main" id="{3A0B6BAF-E7D1-E8F0-CE10-1E76F3991772}"/>
                </a:ext>
              </a:extLst>
            </p:cNvPr>
            <p:cNvSpPr/>
            <p:nvPr/>
          </p:nvSpPr>
          <p:spPr>
            <a:xfrm>
              <a:off x="-10155103"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9" name="12D">
              <a:extLst>
                <a:ext uri="{FF2B5EF4-FFF2-40B4-BE49-F238E27FC236}">
                  <a16:creationId xmlns:a16="http://schemas.microsoft.com/office/drawing/2014/main" id="{7A15529F-3157-A4FE-4461-328D87CA25B7}"/>
                </a:ext>
              </a:extLst>
            </p:cNvPr>
            <p:cNvSpPr/>
            <p:nvPr/>
          </p:nvSpPr>
          <p:spPr>
            <a:xfrm>
              <a:off x="-7085331"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0" name="20">
              <a:extLst>
                <a:ext uri="{FF2B5EF4-FFF2-40B4-BE49-F238E27FC236}">
                  <a16:creationId xmlns:a16="http://schemas.microsoft.com/office/drawing/2014/main" id="{607541B7-81F4-4330-E62B-C0386BBD1CCC}"/>
                </a:ext>
              </a:extLst>
            </p:cNvPr>
            <p:cNvSpPr/>
            <p:nvPr/>
          </p:nvSpPr>
          <p:spPr>
            <a:xfrm>
              <a:off x="-3599711" y="2814109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20</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1" name="20A">
              <a:extLst>
                <a:ext uri="{FF2B5EF4-FFF2-40B4-BE49-F238E27FC236}">
                  <a16:creationId xmlns:a16="http://schemas.microsoft.com/office/drawing/2014/main" id="{33FF78FD-AE5B-5B81-193C-079C9E55C951}"/>
                </a:ext>
              </a:extLst>
            </p:cNvPr>
            <p:cNvSpPr/>
            <p:nvPr/>
          </p:nvSpPr>
          <p:spPr>
            <a:xfrm>
              <a:off x="-3577436"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2" name="20B">
              <a:extLst>
                <a:ext uri="{FF2B5EF4-FFF2-40B4-BE49-F238E27FC236}">
                  <a16:creationId xmlns:a16="http://schemas.microsoft.com/office/drawing/2014/main" id="{AF9A4878-EA19-FD16-D995-FEE79F01945D}"/>
                </a:ext>
              </a:extLst>
            </p:cNvPr>
            <p:cNvSpPr/>
            <p:nvPr/>
          </p:nvSpPr>
          <p:spPr>
            <a:xfrm>
              <a:off x="-507664"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3" name="20C">
              <a:extLst>
                <a:ext uri="{FF2B5EF4-FFF2-40B4-BE49-F238E27FC236}">
                  <a16:creationId xmlns:a16="http://schemas.microsoft.com/office/drawing/2014/main" id="{A08EDB6E-1D53-091C-4344-216BE87BFAA6}"/>
                </a:ext>
              </a:extLst>
            </p:cNvPr>
            <p:cNvSpPr/>
            <p:nvPr/>
          </p:nvSpPr>
          <p:spPr>
            <a:xfrm>
              <a:off x="-3555161"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4" name="20D">
              <a:extLst>
                <a:ext uri="{FF2B5EF4-FFF2-40B4-BE49-F238E27FC236}">
                  <a16:creationId xmlns:a16="http://schemas.microsoft.com/office/drawing/2014/main" id="{E526F08F-1ED2-17C6-2FCF-C47889FDFC6F}"/>
                </a:ext>
              </a:extLst>
            </p:cNvPr>
            <p:cNvSpPr/>
            <p:nvPr/>
          </p:nvSpPr>
          <p:spPr>
            <a:xfrm>
              <a:off x="-507664"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5" name="19">
              <a:extLst>
                <a:ext uri="{FF2B5EF4-FFF2-40B4-BE49-F238E27FC236}">
                  <a16:creationId xmlns:a16="http://schemas.microsoft.com/office/drawing/2014/main" id="{569104DB-A421-4E0E-31D1-66A0F2A378C1}"/>
                </a:ext>
              </a:extLst>
            </p:cNvPr>
            <p:cNvSpPr/>
            <p:nvPr/>
          </p:nvSpPr>
          <p:spPr>
            <a:xfrm>
              <a:off x="-3766950" y="2554374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19</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6" name="19A">
              <a:extLst>
                <a:ext uri="{FF2B5EF4-FFF2-40B4-BE49-F238E27FC236}">
                  <a16:creationId xmlns:a16="http://schemas.microsoft.com/office/drawing/2014/main" id="{8509E760-735E-30F5-887D-58075A01C1DB}"/>
                </a:ext>
              </a:extLst>
            </p:cNvPr>
            <p:cNvSpPr/>
            <p:nvPr/>
          </p:nvSpPr>
          <p:spPr>
            <a:xfrm>
              <a:off x="-3744675"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7" name="19B">
              <a:extLst>
                <a:ext uri="{FF2B5EF4-FFF2-40B4-BE49-F238E27FC236}">
                  <a16:creationId xmlns:a16="http://schemas.microsoft.com/office/drawing/2014/main" id="{E21631FD-B8D5-FE16-6D25-91593E499862}"/>
                </a:ext>
              </a:extLst>
            </p:cNvPr>
            <p:cNvSpPr/>
            <p:nvPr/>
          </p:nvSpPr>
          <p:spPr>
            <a:xfrm>
              <a:off x="-674903"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8" name="19C">
              <a:extLst>
                <a:ext uri="{FF2B5EF4-FFF2-40B4-BE49-F238E27FC236}">
                  <a16:creationId xmlns:a16="http://schemas.microsoft.com/office/drawing/2014/main" id="{97041401-90FA-46AA-D1B8-045281B80BB4}"/>
                </a:ext>
              </a:extLst>
            </p:cNvPr>
            <p:cNvSpPr/>
            <p:nvPr/>
          </p:nvSpPr>
          <p:spPr>
            <a:xfrm>
              <a:off x="-3722400"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9" name="19D">
              <a:extLst>
                <a:ext uri="{FF2B5EF4-FFF2-40B4-BE49-F238E27FC236}">
                  <a16:creationId xmlns:a16="http://schemas.microsoft.com/office/drawing/2014/main" id="{D89CF8E0-CBE0-548B-614C-64BC298F33B7}"/>
                </a:ext>
              </a:extLst>
            </p:cNvPr>
            <p:cNvSpPr/>
            <p:nvPr/>
          </p:nvSpPr>
          <p:spPr>
            <a:xfrm>
              <a:off x="-674903"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10" name="Group 109"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4811A3AE-DC93-2C29-D088-A302354CFA77}"/>
              </a:ext>
            </a:extLst>
          </p:cNvPr>
          <p:cNvGrpSpPr/>
          <p:nvPr/>
        </p:nvGrpSpPr>
        <p:grpSpPr>
          <a:xfrm>
            <a:off x="-11953483" y="-2928547"/>
            <a:ext cx="37075298" cy="32766863"/>
            <a:chOff x="-11938462" y="-2414013"/>
            <a:chExt cx="37075298" cy="32766863"/>
          </a:xfrm>
        </p:grpSpPr>
        <p:sp>
          <p:nvSpPr>
            <p:cNvPr id="111" name="X1">
              <a:extLst>
                <a:ext uri="{FF2B5EF4-FFF2-40B4-BE49-F238E27FC236}">
                  <a16:creationId xmlns:a16="http://schemas.microsoft.com/office/drawing/2014/main" id="{5E3E4ABA-8A9C-7E84-F70D-8F828997F09D}"/>
                </a:ext>
              </a:extLst>
            </p:cNvPr>
            <p:cNvSpPr/>
            <p:nvPr/>
          </p:nvSpPr>
          <p:spPr>
            <a:xfrm>
              <a:off x="-11795443" y="-241401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2" name="X2">
              <a:extLst>
                <a:ext uri="{FF2B5EF4-FFF2-40B4-BE49-F238E27FC236}">
                  <a16:creationId xmlns:a16="http://schemas.microsoft.com/office/drawing/2014/main" id="{F9E6FFC6-D67E-A2C5-7E00-9A9D6D4ABF44}"/>
                </a:ext>
              </a:extLst>
            </p:cNvPr>
            <p:cNvSpPr/>
            <p:nvPr/>
          </p:nvSpPr>
          <p:spPr>
            <a:xfrm>
              <a:off x="-11795443" y="27399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3" name="X3">
              <a:extLst>
                <a:ext uri="{FF2B5EF4-FFF2-40B4-BE49-F238E27FC236}">
                  <a16:creationId xmlns:a16="http://schemas.microsoft.com/office/drawing/2014/main" id="{55F416FE-3CE3-6DEB-1FB9-672FA92DCE1E}"/>
                </a:ext>
              </a:extLst>
            </p:cNvPr>
            <p:cNvSpPr/>
            <p:nvPr/>
          </p:nvSpPr>
          <p:spPr>
            <a:xfrm>
              <a:off x="-11795443" y="288114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14" name="X4">
              <a:extLst>
                <a:ext uri="{FF2B5EF4-FFF2-40B4-BE49-F238E27FC236}">
                  <a16:creationId xmlns:a16="http://schemas.microsoft.com/office/drawing/2014/main" id="{270588D5-9596-EEC8-ABC1-2086CD65DD91}"/>
                </a:ext>
              </a:extLst>
            </p:cNvPr>
            <p:cNvSpPr/>
            <p:nvPr/>
          </p:nvSpPr>
          <p:spPr>
            <a:xfrm>
              <a:off x="-11795443" y="543529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5" name="X5">
              <a:extLst>
                <a:ext uri="{FF2B5EF4-FFF2-40B4-BE49-F238E27FC236}">
                  <a16:creationId xmlns:a16="http://schemas.microsoft.com/office/drawing/2014/main" id="{ACBBC1BA-D420-8AFE-A464-AAA9ADF2FADB}"/>
                </a:ext>
              </a:extLst>
            </p:cNvPr>
            <p:cNvSpPr/>
            <p:nvPr/>
          </p:nvSpPr>
          <p:spPr>
            <a:xfrm>
              <a:off x="-11795443" y="840042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6" name="X6">
              <a:extLst>
                <a:ext uri="{FF2B5EF4-FFF2-40B4-BE49-F238E27FC236}">
                  <a16:creationId xmlns:a16="http://schemas.microsoft.com/office/drawing/2014/main" id="{DE6B3A9A-1A2F-BFB6-3966-B17D6A8E5153}"/>
                </a:ext>
              </a:extLst>
            </p:cNvPr>
            <p:cNvSpPr/>
            <p:nvPr/>
          </p:nvSpPr>
          <p:spPr>
            <a:xfrm>
              <a:off x="23722591" y="-21944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7" name="X7">
              <a:extLst>
                <a:ext uri="{FF2B5EF4-FFF2-40B4-BE49-F238E27FC236}">
                  <a16:creationId xmlns:a16="http://schemas.microsoft.com/office/drawing/2014/main" id="{B1DCFB05-1A52-1212-540F-D7AB50D8A703}"/>
                </a:ext>
              </a:extLst>
            </p:cNvPr>
            <p:cNvSpPr/>
            <p:nvPr/>
          </p:nvSpPr>
          <p:spPr>
            <a:xfrm>
              <a:off x="23722591" y="49353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8" name="X8">
              <a:extLst>
                <a:ext uri="{FF2B5EF4-FFF2-40B4-BE49-F238E27FC236}">
                  <a16:creationId xmlns:a16="http://schemas.microsoft.com/office/drawing/2014/main" id="{0689FA48-9171-8452-7084-3269103DAE74}"/>
                </a:ext>
              </a:extLst>
            </p:cNvPr>
            <p:cNvSpPr/>
            <p:nvPr/>
          </p:nvSpPr>
          <p:spPr>
            <a:xfrm>
              <a:off x="23722591" y="3100685"/>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9" name="X9">
              <a:extLst>
                <a:ext uri="{FF2B5EF4-FFF2-40B4-BE49-F238E27FC236}">
                  <a16:creationId xmlns:a16="http://schemas.microsoft.com/office/drawing/2014/main" id="{420D467D-0F53-E21D-2B6E-A4C7B253A808}"/>
                </a:ext>
              </a:extLst>
            </p:cNvPr>
            <p:cNvSpPr/>
            <p:nvPr/>
          </p:nvSpPr>
          <p:spPr>
            <a:xfrm>
              <a:off x="23722591" y="565483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0" name="X10">
              <a:extLst>
                <a:ext uri="{FF2B5EF4-FFF2-40B4-BE49-F238E27FC236}">
                  <a16:creationId xmlns:a16="http://schemas.microsoft.com/office/drawing/2014/main" id="{1006439F-A0B7-B013-E8B4-A15E87C7AE18}"/>
                </a:ext>
              </a:extLst>
            </p:cNvPr>
            <p:cNvSpPr/>
            <p:nvPr/>
          </p:nvSpPr>
          <p:spPr>
            <a:xfrm>
              <a:off x="23722591" y="861996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21" name="X11">
              <a:extLst>
                <a:ext uri="{FF2B5EF4-FFF2-40B4-BE49-F238E27FC236}">
                  <a16:creationId xmlns:a16="http://schemas.microsoft.com/office/drawing/2014/main" id="{2FB211C5-B51A-E288-129A-FEE5485C6A20}"/>
                </a:ext>
              </a:extLst>
            </p:cNvPr>
            <p:cNvSpPr/>
            <p:nvPr/>
          </p:nvSpPr>
          <p:spPr>
            <a:xfrm>
              <a:off x="-11795444" y="1061980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2" name="X12">
              <a:extLst>
                <a:ext uri="{FF2B5EF4-FFF2-40B4-BE49-F238E27FC236}">
                  <a16:creationId xmlns:a16="http://schemas.microsoft.com/office/drawing/2014/main" id="{25AF6E88-1DA3-7CEA-DEC9-0C74758096CE}"/>
                </a:ext>
              </a:extLst>
            </p:cNvPr>
            <p:cNvSpPr/>
            <p:nvPr/>
          </p:nvSpPr>
          <p:spPr>
            <a:xfrm>
              <a:off x="-11895920" y="13235868"/>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3" name="X13">
              <a:extLst>
                <a:ext uri="{FF2B5EF4-FFF2-40B4-BE49-F238E27FC236}">
                  <a16:creationId xmlns:a16="http://schemas.microsoft.com/office/drawing/2014/main" id="{A414AE57-D950-4509-CB85-65C3ACA41209}"/>
                </a:ext>
              </a:extLst>
            </p:cNvPr>
            <p:cNvSpPr/>
            <p:nvPr/>
          </p:nvSpPr>
          <p:spPr>
            <a:xfrm>
              <a:off x="-11938462" y="1550374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C</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4" name="X14">
              <a:extLst>
                <a:ext uri="{FF2B5EF4-FFF2-40B4-BE49-F238E27FC236}">
                  <a16:creationId xmlns:a16="http://schemas.microsoft.com/office/drawing/2014/main" id="{3E4E310E-4D67-DAF8-B0F3-C9253E811C25}"/>
                </a:ext>
              </a:extLst>
            </p:cNvPr>
            <p:cNvSpPr/>
            <p:nvPr/>
          </p:nvSpPr>
          <p:spPr>
            <a:xfrm>
              <a:off x="-11895920" y="1811088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5" name="X15">
              <a:extLst>
                <a:ext uri="{FF2B5EF4-FFF2-40B4-BE49-F238E27FC236}">
                  <a16:creationId xmlns:a16="http://schemas.microsoft.com/office/drawing/2014/main" id="{ED9E629C-A8F8-D34B-3709-8B4DE4041B17}"/>
                </a:ext>
              </a:extLst>
            </p:cNvPr>
            <p:cNvSpPr/>
            <p:nvPr/>
          </p:nvSpPr>
          <p:spPr>
            <a:xfrm>
              <a:off x="-11795445" y="2090421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6" name="X16">
              <a:extLst>
                <a:ext uri="{FF2B5EF4-FFF2-40B4-BE49-F238E27FC236}">
                  <a16:creationId xmlns:a16="http://schemas.microsoft.com/office/drawing/2014/main" id="{3A8435F2-2E1E-A601-BF40-B2AE93F0F115}"/>
                </a:ext>
              </a:extLst>
            </p:cNvPr>
            <p:cNvSpPr/>
            <p:nvPr/>
          </p:nvSpPr>
          <p:spPr>
            <a:xfrm>
              <a:off x="-11795446" y="233059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7" name="X17">
              <a:extLst>
                <a:ext uri="{FF2B5EF4-FFF2-40B4-BE49-F238E27FC236}">
                  <a16:creationId xmlns:a16="http://schemas.microsoft.com/office/drawing/2014/main" id="{DE3CD42C-DD46-7F39-3A53-FA805DE2014D}"/>
                </a:ext>
              </a:extLst>
            </p:cNvPr>
            <p:cNvSpPr/>
            <p:nvPr/>
          </p:nvSpPr>
          <p:spPr>
            <a:xfrm>
              <a:off x="-11862507" y="26017880"/>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8" name="X18">
              <a:extLst>
                <a:ext uri="{FF2B5EF4-FFF2-40B4-BE49-F238E27FC236}">
                  <a16:creationId xmlns:a16="http://schemas.microsoft.com/office/drawing/2014/main" id="{009DDB6C-8117-9A81-8D4E-B391B2A8A2B2}"/>
                </a:ext>
              </a:extLst>
            </p:cNvPr>
            <p:cNvSpPr/>
            <p:nvPr/>
          </p:nvSpPr>
          <p:spPr>
            <a:xfrm>
              <a:off x="-11895921" y="29082169"/>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9" name="X19">
              <a:extLst>
                <a:ext uri="{FF2B5EF4-FFF2-40B4-BE49-F238E27FC236}">
                  <a16:creationId xmlns:a16="http://schemas.microsoft.com/office/drawing/2014/main" id="{A05AC057-2CA5-6B30-93AF-69C0BEA1603D}"/>
                </a:ext>
              </a:extLst>
            </p:cNvPr>
            <p:cNvSpPr/>
            <p:nvPr/>
          </p:nvSpPr>
          <p:spPr>
            <a:xfrm>
              <a:off x="2498003" y="2610330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0" name="X20">
              <a:extLst>
                <a:ext uri="{FF2B5EF4-FFF2-40B4-BE49-F238E27FC236}">
                  <a16:creationId xmlns:a16="http://schemas.microsoft.com/office/drawing/2014/main" id="{D2987D17-B923-EC29-6E5D-8418673CEF65}"/>
                </a:ext>
              </a:extLst>
            </p:cNvPr>
            <p:cNvSpPr/>
            <p:nvPr/>
          </p:nvSpPr>
          <p:spPr>
            <a:xfrm>
              <a:off x="2759702" y="2894887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grpSp>
      <p:sp>
        <p:nvSpPr>
          <p:cNvPr id="134" name="Rectangle 133"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04AC608B-C974-95DB-25EE-52C6BCA682C1}"/>
              </a:ext>
            </a:extLst>
          </p:cNvPr>
          <p:cNvSpPr/>
          <p:nvPr/>
        </p:nvSpPr>
        <p:spPr>
          <a:xfrm>
            <a:off x="4389190" y="12415"/>
            <a:ext cx="3062057" cy="707886"/>
          </a:xfrm>
          <a:prstGeom prst="rect">
            <a:avLst/>
          </a:prstGeom>
          <a:noFill/>
        </p:spPr>
        <p:txBody>
          <a:bodyPr wrap="none" lIns="91440" tIns="45720" rIns="91440" bIns="45720">
            <a:spAutoFit/>
          </a:bodyPr>
          <a:lstStyle/>
          <a:p>
            <a:pPr algn="ctr"/>
            <a:r>
              <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VẬN </a:t>
            </a:r>
            <a:r>
              <a:rPr lang="en-US" sz="4000" b="1">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DỤNG </a:t>
            </a:r>
            <a:endPar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2" name="TextBox 1"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F4314F57-D68D-423A-A72E-1BF0BD4B8D72}"/>
              </a:ext>
            </a:extLst>
          </p:cNvPr>
          <p:cNvSpPr txBox="1"/>
          <p:nvPr/>
        </p:nvSpPr>
        <p:spPr>
          <a:xfrm>
            <a:off x="3722403" y="922134"/>
            <a:ext cx="5879592"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Trò ch</a:t>
            </a:r>
            <a:r>
              <a:rPr lang="vi-VN" sz="3200">
                <a:solidFill>
                  <a:srgbClr val="FF0000"/>
                </a:solidFill>
                <a:latin typeface="Times New Roman" panose="02020603050405020304" pitchFamily="18" charset="0"/>
                <a:cs typeface="Times New Roman" panose="02020603050405020304" pitchFamily="18" charset="0"/>
              </a:rPr>
              <a:t>ơ</a:t>
            </a:r>
            <a:r>
              <a:rPr lang="en-US" sz="3200">
                <a:solidFill>
                  <a:srgbClr val="FF0000"/>
                </a:solidFill>
                <a:latin typeface="Times New Roman" panose="02020603050405020304" pitchFamily="18" charset="0"/>
                <a:cs typeface="Times New Roman" panose="02020603050405020304" pitchFamily="18" charset="0"/>
              </a:rPr>
              <a:t>i: “Tìm từ khóa”</a:t>
            </a:r>
          </a:p>
        </p:txBody>
      </p:sp>
      <p:sp>
        <p:nvSpPr>
          <p:cNvPr id="4" name="Rectangle 3"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18ADDAFF-B6C2-4430-BAC5-7C15D4F9CE4C}"/>
              </a:ext>
            </a:extLst>
          </p:cNvPr>
          <p:cNvSpPr/>
          <p:nvPr/>
        </p:nvSpPr>
        <p:spPr>
          <a:xfrm>
            <a:off x="786384" y="1860330"/>
            <a:ext cx="10963656" cy="1569660"/>
          </a:xfrm>
          <a:prstGeom prst="rect">
            <a:avLst/>
          </a:prstGeom>
        </p:spPr>
        <p:txBody>
          <a:bodyPr wrap="square">
            <a:spAutoFit/>
          </a:bodyPr>
          <a:lstStyle/>
          <a:p>
            <a:pPr algn="ctr">
              <a:spcAft>
                <a:spcPts val="0"/>
              </a:spcAft>
            </a:pPr>
            <a:r>
              <a:rPr lang="en-US" sz="3200" b="1">
                <a:latin typeface="Times New Roman" panose="02020603050405020304" pitchFamily="18" charset="0"/>
                <a:ea typeface="Times New Roman" panose="02020603050405020304" pitchFamily="18" charset="0"/>
              </a:rPr>
              <a:t>Từ khóa: </a:t>
            </a:r>
            <a:r>
              <a:rPr lang="en-US" sz="3200">
                <a:solidFill>
                  <a:srgbClr val="FF0000"/>
                </a:solidFill>
                <a:latin typeface="Times New Roman" panose="02020603050405020304" pitchFamily="18" charset="0"/>
                <a:ea typeface="Times New Roman" panose="02020603050405020304" pitchFamily="18" charset="0"/>
              </a:rPr>
              <a:t>TÍCH CỰC, TIÊU CỰC, NGHIỆN GAME, LỆ THUỘC, CÔ ĐỘC, QUYỀN RIÊNG TƯ, THÔNG TIN CÁ NHÂN, TRÁCH NHIỆM, LÀNH MẠNH, PHÁP LUẬT</a:t>
            </a:r>
            <a:endParaRPr lang="en-US" sz="32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9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ntagon 5" descr="OPL20U25GSXzBJYl68kk8uQGfFKzs7yb1M4KJWUiLk6ZEvGF+qCIPSnY57AbBFCvTW2024,02.28+K4lPs7H94VUqPe2XwIsfPRnrXQE//QTEXxb8/8N4CNc6FpgZahzpTjFhMzSA7T/nHJa11DE8Ng2TP3iAmRczFlmslSuUNOgUeb6yRvs0=">
            <a:hlinkClick r:id="rId3" action="ppaction://hlinksldjump"/>
          </p:cNvPr>
          <p:cNvSpPr/>
          <p:nvPr/>
        </p:nvSpPr>
        <p:spPr>
          <a:xfrm>
            <a:off x="8610601" y="6075364"/>
            <a:ext cx="1751013" cy="600075"/>
          </a:xfrm>
          <a:prstGeom prst="homePlate">
            <a:avLst/>
          </a:prstGeom>
          <a:solidFill>
            <a:srgbClr val="FFFF00"/>
          </a:solidFill>
          <a:ln w="57150" cmpd="dbl">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anchor="ctr"/>
          <a:lstStyle/>
          <a:p>
            <a:pPr algn="ctr">
              <a:defRPr/>
            </a:pPr>
            <a:r>
              <a:rPr lang="en-US" sz="3600" b="1" dirty="0" err="1">
                <a:solidFill>
                  <a:srgbClr val="FF0000"/>
                </a:solidFill>
                <a:latin typeface="Times New Roman" pitchFamily="18" charset="0"/>
                <a:cs typeface="Times New Roman" pitchFamily="18" charset="0"/>
              </a:rPr>
              <a:t>Chơi</a:t>
            </a:r>
            <a:endParaRPr lang="en-US" sz="3600" b="1" dirty="0">
              <a:solidFill>
                <a:srgbClr val="FF0000"/>
              </a:solidFill>
              <a:latin typeface="Times New Roman" pitchFamily="18" charset="0"/>
              <a:cs typeface="Times New Roman" pitchFamily="18" charset="0"/>
            </a:endParaRPr>
          </a:p>
        </p:txBody>
      </p:sp>
      <p:sp>
        <p:nvSpPr>
          <p:cNvPr id="7" name="TextBox 6" descr="OPL20U25GSXzBJYl68kk8uQGfFKzs7yb1M4KJWUiLk6ZEvGF+qCIPSnY57AbBFCvTW2024,02.28+K4lPs7H94VUqPe2XwIsfPRnrXQE//QTEXxb8/8N4CNc6FpgZahzpTjFhMzSA7T/nHJa11DE8Ng2TP3iAmRczFlmslSuUNOgUeb6yRvs0="/>
          <p:cNvSpPr txBox="1">
            <a:spLocks noChangeArrowheads="1"/>
          </p:cNvSpPr>
          <p:nvPr/>
        </p:nvSpPr>
        <p:spPr bwMode="auto">
          <a:xfrm rot="-1042496">
            <a:off x="2311400" y="4503738"/>
            <a:ext cx="77724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44" tIns="34322" rIns="68644" bIns="3432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6800">
                <a:solidFill>
                  <a:srgbClr val="CC0099"/>
                </a:solidFill>
                <a:latin typeface="UTM Showcard" pitchFamily="18" charset="0"/>
              </a:rPr>
              <a:t>Cánh cụt về nhà</a:t>
            </a:r>
          </a:p>
        </p:txBody>
      </p:sp>
      <p:pic>
        <p:nvPicPr>
          <p:cNvPr id="8" name="Donkey Kong Theme song.mp3" descr="OPL20U25GSXzBJYl68kk8uQGfFKzs7yb1M4KJWUiLk6ZEvGF+qCIPSnY57AbBFCvTW2024,02.28+K4lPs7H94VUqPe2XwIsfPRnrXQE//QTEXxb8/8N4CNc6FpgZahzpTjFhMzSA7T/nHJa11DE8Ng2TP3iAmRczFlmslSuUNOgUeb6yRvs0=">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82513" y="58610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360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16" presetClass="entr" presetSubtype="21" fill="hold" grpId="0" nodeType="withEffect">
                                  <p:stCondLst>
                                    <p:cond delay="200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B3DD8241-F6BD-0259-33AE-DDD7D8FC4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427"/>
            <a:ext cx="12192000" cy="6863644"/>
          </a:xfrm>
          <a:prstGeom prst="rect">
            <a:avLst/>
          </a:prstGeom>
        </p:spPr>
      </p:pic>
      <p:sp>
        <p:nvSpPr>
          <p:cNvPr id="27" name="TextBox 53"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CCDE8539-0B51-34F5-C4A8-8E3B3D7A6548}"/>
              </a:ext>
            </a:extLst>
          </p:cNvPr>
          <p:cNvSpPr txBox="1">
            <a:spLocks noChangeArrowheads="1"/>
          </p:cNvSpPr>
          <p:nvPr/>
        </p:nvSpPr>
        <p:spPr bwMode="auto">
          <a:xfrm>
            <a:off x="2273162" y="2164454"/>
            <a:ext cx="7801571" cy="227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7" tIns="60955" rIns="121907" bIns="60955" numCol="1" anchor="t" anchorCtr="0" compatLnSpc="1">
            <a:prstTxWarp prst="textNoShape">
              <a:avLst/>
            </a:prstTxWarp>
            <a:spAutoFit/>
          </a:bodyPr>
          <a:lstStyle/>
          <a:p>
            <a:pPr fontAlgn="base">
              <a:spcBef>
                <a:spcPct val="0"/>
              </a:spcBef>
              <a:spcAft>
                <a:spcPct val="0"/>
              </a:spcAft>
              <a:defRPr/>
            </a:pPr>
            <a:r>
              <a:rPr lang="en-US" altLang="zh-CN" sz="2800" b="1" kern="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rPr>
              <a:t>* Về nhà xem lại nội dung đã học.</a:t>
            </a:r>
          </a:p>
          <a:p>
            <a:pPr fontAlgn="base">
              <a:spcBef>
                <a:spcPct val="0"/>
              </a:spcBef>
              <a:spcAft>
                <a:spcPct val="0"/>
              </a:spcAft>
              <a:defRPr/>
            </a:pPr>
            <a:r>
              <a:rPr lang="en-US" altLang="zh-CN" sz="2800" b="1" kern="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rPr>
              <a:t>*Hoàn thiện kiến thức trọng tâm theo sơ đồ tư duy.</a:t>
            </a:r>
            <a:endParaRPr lang="en-US" altLang="zh-CN" sz="2800" b="1" kern="0" dirty="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endParaRPr>
          </a:p>
          <a:p>
            <a:pPr fontAlgn="base">
              <a:spcBef>
                <a:spcPct val="0"/>
              </a:spcBef>
              <a:spcAft>
                <a:spcPct val="0"/>
              </a:spcAft>
              <a:defRPr/>
            </a:pPr>
            <a:r>
              <a:rPr lang="en-US" altLang="zh-CN" sz="2800" b="1" kern="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rPr>
              <a:t>*Đọc trước bài sau.</a:t>
            </a:r>
          </a:p>
          <a:p>
            <a:pPr algn="ctr" fontAlgn="base">
              <a:spcBef>
                <a:spcPct val="0"/>
              </a:spcBef>
              <a:spcAft>
                <a:spcPct val="0"/>
              </a:spcAft>
              <a:defRPr/>
            </a:pPr>
            <a:r>
              <a:rPr lang="en-US" altLang="zh-CN" sz="2800" b="1" kern="0">
                <a:solidFill>
                  <a:schemeClr val="bg1"/>
                </a:solidFill>
                <a:latin typeface="Times New Roman" panose="02020603050405020304" pitchFamily="18" charset="0"/>
                <a:ea typeface="宋体" pitchFamily="2" charset="-122"/>
                <a:cs typeface="Times New Roman" panose="02020603050405020304" pitchFamily="18" charset="0"/>
              </a:rPr>
              <a:t>-</a:t>
            </a:r>
            <a:endParaRPr lang="zh-CN" altLang="en-US" sz="2800" b="1" kern="0" dirty="0">
              <a:solidFill>
                <a:schemeClr val="bg1"/>
              </a:solidFill>
              <a:latin typeface="Times New Roman" panose="02020603050405020304" pitchFamily="18" charset="0"/>
              <a:ea typeface="宋体" pitchFamily="2" charset="-122"/>
              <a:cs typeface="Times New Roman" panose="02020603050405020304" pitchFamily="18" charset="0"/>
            </a:endParaRPr>
          </a:p>
        </p:txBody>
      </p:sp>
      <p:grpSp>
        <p:nvGrpSpPr>
          <p:cNvPr id="31" name="组合 14"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B892DF70-9CC5-A08C-C064-9DDDDF1DF406}"/>
              </a:ext>
            </a:extLst>
          </p:cNvPr>
          <p:cNvGrpSpPr/>
          <p:nvPr/>
        </p:nvGrpSpPr>
        <p:grpSpPr>
          <a:xfrm>
            <a:off x="7959734" y="213366"/>
            <a:ext cx="2114999" cy="1723540"/>
            <a:chOff x="3910879" y="2268230"/>
            <a:chExt cx="1586249" cy="1292655"/>
          </a:xfrm>
        </p:grpSpPr>
        <p:sp>
          <p:nvSpPr>
            <p:cNvPr id="32" name="AutoShape 17">
              <a:extLst>
                <a:ext uri="{FF2B5EF4-FFF2-40B4-BE49-F238E27FC236}">
                  <a16:creationId xmlns:a16="http://schemas.microsoft.com/office/drawing/2014/main" id="{B59C8D49-B69B-12EF-9C6E-B7B6AEB25935}"/>
                </a:ext>
              </a:extLst>
            </p:cNvPr>
            <p:cNvSpPr>
              <a:spLocks noChangeArrowheads="1"/>
            </p:cNvSpPr>
            <p:nvPr/>
          </p:nvSpPr>
          <p:spPr bwMode="auto">
            <a:xfrm>
              <a:off x="3910879" y="2268230"/>
              <a:ext cx="1586249" cy="1292655"/>
            </a:xfrm>
            <a:prstGeom prst="hexagon">
              <a:avLst>
                <a:gd name="adj" fmla="val 30740"/>
                <a:gd name="vf" fmla="val 115470"/>
              </a:avLst>
            </a:prstGeom>
            <a:solidFill>
              <a:schemeClr val="accent5">
                <a:lumMod val="40000"/>
                <a:lumOff val="60000"/>
              </a:schemeClr>
            </a:solidFill>
            <a:ln w="3175" cap="flat" cmpd="sng" algn="ctr">
              <a:solidFill>
                <a:srgbClr val="EAEAEA"/>
              </a:solidFill>
              <a:prstDash val="solid"/>
            </a:ln>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altLang="zh-SG" sz="1467" b="0" i="0" u="none" strike="noStrike" kern="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endParaRPr>
            </a:p>
          </p:txBody>
        </p:sp>
        <p:sp>
          <p:nvSpPr>
            <p:cNvPr id="33" name="TextBox 32">
              <a:extLst>
                <a:ext uri="{FF2B5EF4-FFF2-40B4-BE49-F238E27FC236}">
                  <a16:creationId xmlns:a16="http://schemas.microsoft.com/office/drawing/2014/main" id="{1758F368-7586-678E-955B-BA01189EB7B8}"/>
                </a:ext>
              </a:extLst>
            </p:cNvPr>
            <p:cNvSpPr txBox="1"/>
            <p:nvPr/>
          </p:nvSpPr>
          <p:spPr>
            <a:xfrm>
              <a:off x="4204347" y="2438891"/>
              <a:ext cx="999312" cy="90024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rPr>
                <a:t>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rPr>
                <a:t>Home</a:t>
              </a:r>
              <a:endParaRPr kumimoji="0" lang="zh-CN" altLang="en-US"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endParaRPr>
            </a:p>
          </p:txBody>
        </p:sp>
      </p:grpSp>
      <p:sp>
        <p:nvSpPr>
          <p:cNvPr id="34" name="TextBox 33"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9737A6AD-2F8D-DB58-63F2-88040DA65089}"/>
              </a:ext>
            </a:extLst>
          </p:cNvPr>
          <p:cNvSpPr txBox="1"/>
          <p:nvPr/>
        </p:nvSpPr>
        <p:spPr>
          <a:xfrm>
            <a:off x="-55940" y="-3387757"/>
            <a:ext cx="1107996" cy="461665"/>
          </a:xfrm>
          <a:prstGeom prst="rect">
            <a:avLst/>
          </a:prstGeom>
          <a:noFill/>
        </p:spPr>
        <p:txBody>
          <a:bodyPr wrap="none" rtlCol="0">
            <a:spAutoFit/>
          </a:bodyPr>
          <a:lstStyle/>
          <a:p>
            <a:r>
              <a:rPr lang="zh-CN" altLang="en-US" sz="2400" dirty="0">
                <a:solidFill>
                  <a:srgbClr val="3F3F3F"/>
                </a:solidFill>
                <a:latin typeface="字魂59号-创粗黑" panose="00000500000000000000" pitchFamily="2" charset="-122"/>
                <a:ea typeface="字魂59号-创粗黑" panose="00000500000000000000" pitchFamily="2" charset="-122"/>
              </a:rPr>
              <a:t>延迟符</a:t>
            </a:r>
          </a:p>
        </p:txBody>
      </p:sp>
    </p:spTree>
    <p:extLst>
      <p:ext uri="{BB962C8B-B14F-4D97-AF65-F5344CB8AC3E}">
        <p14:creationId xmlns:p14="http://schemas.microsoft.com/office/powerpoint/2010/main" val="50100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arn(inVertic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arn(inVertical)">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barn(inVertical)">
                                      <p:cBhvr>
                                        <p:cTn id="17"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descr="OPL20U25GSXzBJYl68kk8uQGfFKzs7yb1M4KJWUiLk6ZEvGF+qCIPSnY57AbBFCvTW2024,02.28+K4lPs7H94VUqPe2XwIsfPRnrXQE//QTEXxb8/8N4CNc6FpgZahzpTjFhMzSA7T/nHJa11DE8Ng2TP3iAmRczFlmslSuUNOgUeb6yRvs0="/>
          <p:cNvSpPr>
            <a:spLocks noGrp="1"/>
          </p:cNvSpPr>
          <p:nvPr>
            <p:ph type="title"/>
          </p:nvPr>
        </p:nvSpPr>
        <p:spPr>
          <a:xfrm>
            <a:off x="2971801" y="228600"/>
            <a:ext cx="6627813" cy="933450"/>
          </a:xfrm>
        </p:spPr>
        <p:txBody>
          <a:bodyPr/>
          <a:lstStyle/>
          <a:p>
            <a:pPr eaLnBrk="1" hangingPunct="1"/>
            <a:r>
              <a:rPr lang="en-US" sz="3200" b="1">
                <a:solidFill>
                  <a:srgbClr val="4A3EEC"/>
                </a:solidFill>
                <a:latin typeface="Times New Roman" pitchFamily="18" charset="0"/>
                <a:cs typeface="Times New Roman" pitchFamily="18" charset="0"/>
              </a:rPr>
              <a:t>TRÒ CH</a:t>
            </a:r>
            <a:r>
              <a:rPr lang="vi-VN" sz="3200" b="1">
                <a:solidFill>
                  <a:srgbClr val="4A3EEC"/>
                </a:solidFill>
                <a:cs typeface="Times New Roman" pitchFamily="18" charset="0"/>
              </a:rPr>
              <a:t>Ơ</a:t>
            </a:r>
            <a:r>
              <a:rPr lang="en-US" sz="3200" b="1">
                <a:solidFill>
                  <a:srgbClr val="4A3EEC"/>
                </a:solidFill>
                <a:latin typeface="Times New Roman" pitchFamily="18" charset="0"/>
                <a:cs typeface="Times New Roman" pitchFamily="18" charset="0"/>
              </a:rPr>
              <a:t>I: CÁNH CỤT VỀ NHÀ</a:t>
            </a:r>
            <a:endParaRPr lang="vi-VN" sz="3200" b="1">
              <a:solidFill>
                <a:srgbClr val="4A3EEC"/>
              </a:solidFill>
              <a:cs typeface="Times New Roman" pitchFamily="18" charset="0"/>
            </a:endParaRPr>
          </a:p>
        </p:txBody>
      </p:sp>
      <p:sp>
        <p:nvSpPr>
          <p:cNvPr id="3" name="Content Placeholder 2" descr="OPL20U25GSXzBJYl68kk8uQGfFKzs7yb1M4KJWUiLk6ZEvGF+qCIPSnY57AbBFCvTW2024,02.28+K4lPs7H94VUqPe2XwIsfPRnrXQE//QTEXxb8/8N4CNc6FpgZahzpTjFhMzSA7T/nHJa11DE8Ng2TP3iAmRczFlmslSuUNOgUeb6yRvs0="/>
          <p:cNvSpPr>
            <a:spLocks noGrp="1"/>
          </p:cNvSpPr>
          <p:nvPr>
            <p:ph idx="1"/>
          </p:nvPr>
        </p:nvSpPr>
        <p:spPr>
          <a:xfrm>
            <a:off x="1819275" y="1219201"/>
            <a:ext cx="8229600" cy="4041775"/>
          </a:xfrm>
        </p:spPr>
        <p:txBody>
          <a:bodyPr/>
          <a:lstStyle/>
          <a:p>
            <a:pPr marL="0" indent="0" algn="ctr" eaLnBrk="1" hangingPunct="1">
              <a:buNone/>
              <a:defRPr/>
            </a:pPr>
            <a:r>
              <a:rPr lang="en-US" b="1" dirty="0" err="1">
                <a:latin typeface="Times New Roman" panose="02020603050405020304" pitchFamily="18" charset="0"/>
                <a:cs typeface="Times New Roman" panose="02020603050405020304" pitchFamily="18" charset="0"/>
              </a:rPr>
              <a:t>Luật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a:t>
            </a:r>
            <a:r>
              <a:rPr lang="vi-VN" b="1" dirty="0">
                <a:latin typeface="Times New Roman" panose="02020603050405020304" pitchFamily="18" charset="0"/>
                <a:cs typeface="Times New Roman" panose="02020603050405020304" pitchFamily="18" charset="0"/>
              </a:rPr>
              <a:t>ơ</a:t>
            </a:r>
            <a:r>
              <a:rPr lang="en-US" b="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a:t>
            </a:r>
          </a:p>
          <a:p>
            <a:pPr marL="0" indent="0" algn="just" eaLnBrk="1" hangingPunct="1">
              <a:buNone/>
              <a:defRPr/>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8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đường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a:t>
            </a:r>
          </a:p>
          <a:p>
            <a:pPr marL="0" indent="0" algn="just" eaLnBrk="1" hangingPunct="1">
              <a:buFontTx/>
              <a:buChar char="-"/>
              <a:defRPr/>
            </a:pPr>
            <a:r>
              <a:rPr lang="en-US">
                <a:latin typeface="Times New Roman" panose="02020603050405020304" pitchFamily="18" charset="0"/>
                <a:cs typeface="Times New Roman" panose="02020603050405020304" pitchFamily="18" charset="0"/>
              </a:rPr>
              <a:t> Mỗi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chim</a:t>
            </a:r>
            <a:r>
              <a:rPr lang="en-US" dirty="0">
                <a:latin typeface="Times New Roman" panose="02020603050405020304" pitchFamily="18" charset="0"/>
                <a:cs typeface="Times New Roman" panose="02020603050405020304" pitchFamily="18" charset="0"/>
              </a:rPr>
              <a:t> t</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chú</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đ</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p>
        </p:txBody>
      </p:sp>
      <p:pic>
        <p:nvPicPr>
          <p:cNvPr id="22532" name="Picture 21" descr="OPL20U25GSXzBJYl68kk8uQGfFKzs7yb1M4KJWUiLk6ZEvGF+qCIPSnY57AbBFCvTW2024,02.28+K4lPs7H94VUqPe2XwIsfPRnrXQE//QTEXxb8/8N4CNc6FpgZahzpTjFhMzSA7T/nHJa11DE8Ng2TP3iAmRczFlmslSuUNOgUeb6yRvs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63126" y="1589"/>
            <a:ext cx="612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3" descr="OPL20U25GSXzBJYl68kk8uQGfFKzs7yb1M4KJWUiLk6ZEvGF+qCIPSnY57AbBFCvTW2024,02.28+K4lPs7H94VUqPe2XwIsfPRnrXQE//QTEXxb8/8N4CNc6FpgZahzpTjFhMzSA7T/nHJa11DE8Ng2TP3iAmRczFlmslSuUNOgUeb6yRvs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85926" y="1589"/>
            <a:ext cx="612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43449" y="4828202"/>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9484136" y="5466017"/>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126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OPL20U25GSXzBJYl68kk8uQGfFKzs7yb1M4KJWUiLk6ZEvGF+qCIPSnY57AbBFCvTW2024,02.28+K4lPs7H94VUqPe2XwIsfPRnrXQE//QTEXxb8/8N4CNc6FpgZahzpTjFhMzSA7T/nHJa11DE8Ng2TP3iAmRczFlmslSuUNOgUeb6yRvs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928938"/>
            <a:ext cx="12230100"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400050"/>
            <a:ext cx="91440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0" y="-937420"/>
            <a:ext cx="12204290" cy="689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288" y="1947863"/>
            <a:ext cx="6589712"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287" y="1885950"/>
            <a:ext cx="324008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0650" y="1984375"/>
            <a:ext cx="4724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 descr="OPL20U25GSXzBJYl68kk8uQGfFKzs7yb1M4KJWUiLk6ZEvGF+qCIPSnY57AbBFCvTW2024,02.28+K4lPs7H94VUqPe2XwIsfPRnrXQE//QTEXxb8/8N4CNc6FpgZahzpTjFhMzSA7T/nHJa11DE8Ng2TP3iAmRczFlmslSuUNOgUeb6yRvs0=">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6075" y="1143001"/>
            <a:ext cx="1468438"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 descr="OPL20U25GSXzBJYl68kk8uQGfFKzs7yb1M4KJWUiLk6ZEvGF+qCIPSnY57AbBFCvTW2024,02.28+K4lPs7H94VUqPe2XwIsfPRnrXQE//QTEXxb8/8N4CNc6FpgZahzpTjFhMzSA7T/nHJa11DE8Ng2TP3iAmRczFlmslSuUNOgUeb6yRvs0=">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00488" y="1038226"/>
            <a:ext cx="11684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7" descr="OPL20U25GSXzBJYl68kk8uQGfFKzs7yb1M4KJWUiLk6ZEvGF+qCIPSnY57AbBFCvTW2024,02.28+K4lPs7H94VUqPe2XwIsfPRnrXQE//QTEXxb8/8N4CNc6FpgZahzpTjFhMzSA7T/nHJa11DE8Ng2TP3iAmRczFlmslSuUNOgUeb6yRvs0=">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07113" y="1022351"/>
            <a:ext cx="1243012"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 descr="OPL20U25GSXzBJYl68kk8uQGfFKzs7yb1M4KJWUiLk6ZEvGF+qCIPSnY57AbBFCvTW2024,02.28+K4lPs7H94VUqPe2XwIsfPRnrXQE//QTEXxb8/8N4CNc6FpgZahzpTjFhMzSA7T/nHJa11DE8Ng2TP3iAmRczFlmslSuUNOgUeb6yRvs0=">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13689" y="1001714"/>
            <a:ext cx="167322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 descr="C:\Users\ADMIN\Desktop\Untitlead (6).png">
            <a:hlinkClick r:id="rId16"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48789" y="2847975"/>
            <a:ext cx="1216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6" descr="C:\Users\ADMIN\Desktop\Untitlead (5).png">
            <a:hlinkClick r:id="rId17"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76788" y="2724151"/>
            <a:ext cx="1611312"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8" descr="C:\Users\ADMIN\Desktop\Untitlead (7).png">
            <a:hlinkClick r:id="rId18"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27825" y="2771776"/>
            <a:ext cx="182403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 descr="C:\Users\ADMIN\Desktop\Untitlead (7).png">
            <a:hlinkClick r:id="rId20"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62200" y="2917825"/>
            <a:ext cx="185420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hlinkClick r:id="rId21" action="ppaction://hlinksldjump"/>
          </p:cNvPr>
          <p:cNvSpPr/>
          <p:nvPr/>
        </p:nvSpPr>
        <p:spPr>
          <a:xfrm>
            <a:off x="1722438" y="558801"/>
            <a:ext cx="1389062" cy="35877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Yêu </a:t>
            </a:r>
            <a:r>
              <a:rPr lang="en-US" b="1">
                <a:solidFill>
                  <a:srgbClr val="0000FF"/>
                </a:solidFill>
                <a:latin typeface="Times New Roman" pitchFamily="18" charset="0"/>
                <a:cs typeface="Times New Roman" pitchFamily="18" charset="0"/>
                <a:hlinkClick r:id="rId8" action="ppaction://hlinksldjump"/>
              </a:rPr>
              <a:t>nước</a:t>
            </a:r>
            <a:endParaRPr lang="en-US" b="1" dirty="0">
              <a:solidFill>
                <a:srgbClr val="0000FF"/>
              </a:solidFill>
              <a:latin typeface="Times New Roman" pitchFamily="18" charset="0"/>
              <a:cs typeface="Times New Roman" pitchFamily="18" charset="0"/>
            </a:endParaRPr>
          </a:p>
        </p:txBody>
      </p:sp>
      <p:sp>
        <p:nvSpPr>
          <p:cNvPr id="97" name="Rounded Rectangle 96">
            <a:hlinkClick r:id="rId22" action="ppaction://hlinksldjump"/>
          </p:cNvPr>
          <p:cNvSpPr/>
          <p:nvPr/>
        </p:nvSpPr>
        <p:spPr>
          <a:xfrm>
            <a:off x="3775076" y="534989"/>
            <a:ext cx="1266825" cy="382587"/>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Nhân ái</a:t>
            </a:r>
            <a:endParaRPr lang="en-US" b="1" dirty="0">
              <a:solidFill>
                <a:srgbClr val="0000FF"/>
              </a:solidFill>
              <a:latin typeface="Times New Roman" pitchFamily="18" charset="0"/>
              <a:cs typeface="Times New Roman" pitchFamily="18" charset="0"/>
            </a:endParaRPr>
          </a:p>
        </p:txBody>
      </p:sp>
      <p:sp>
        <p:nvSpPr>
          <p:cNvPr id="99" name="Rounded Rectangle 98">
            <a:hlinkClick r:id="rId23" action="ppaction://hlinksldjump"/>
          </p:cNvPr>
          <p:cNvSpPr/>
          <p:nvPr/>
        </p:nvSpPr>
        <p:spPr>
          <a:xfrm>
            <a:off x="6034089" y="534989"/>
            <a:ext cx="1444625" cy="407987"/>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Chăm chỉ</a:t>
            </a:r>
            <a:endParaRPr lang="en-US" b="1" dirty="0">
              <a:solidFill>
                <a:srgbClr val="0000FF"/>
              </a:solidFill>
              <a:latin typeface="Times New Roman" pitchFamily="18" charset="0"/>
              <a:cs typeface="Times New Roman" pitchFamily="18" charset="0"/>
            </a:endParaRPr>
          </a:p>
        </p:txBody>
      </p:sp>
      <p:sp>
        <p:nvSpPr>
          <p:cNvPr id="101" name="Rounded Rectangle 100">
            <a:hlinkClick r:id="rId20" action="ppaction://hlinksldjump"/>
          </p:cNvPr>
          <p:cNvSpPr/>
          <p:nvPr/>
        </p:nvSpPr>
        <p:spPr>
          <a:xfrm>
            <a:off x="8272464" y="566738"/>
            <a:ext cx="1501775" cy="38100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Trung thực</a:t>
            </a:r>
            <a:endParaRPr lang="en-US" b="1" dirty="0">
              <a:solidFill>
                <a:srgbClr val="0000FF"/>
              </a:solidFill>
              <a:latin typeface="Times New Roman" pitchFamily="18" charset="0"/>
              <a:cs typeface="Times New Roman" pitchFamily="18" charset="0"/>
            </a:endParaRPr>
          </a:p>
        </p:txBody>
      </p:sp>
      <p:sp>
        <p:nvSpPr>
          <p:cNvPr id="115" name="Rounded Rectangle 114">
            <a:hlinkClick r:id="rId23" action="ppaction://hlinksldjump"/>
          </p:cNvPr>
          <p:cNvSpPr/>
          <p:nvPr/>
        </p:nvSpPr>
        <p:spPr>
          <a:xfrm>
            <a:off x="2424113" y="4802189"/>
            <a:ext cx="1752600" cy="39052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Trách nhiệm</a:t>
            </a:r>
            <a:endParaRPr lang="en-US" b="1" dirty="0">
              <a:solidFill>
                <a:srgbClr val="0000FF"/>
              </a:solidFill>
              <a:latin typeface="Times New Roman" pitchFamily="18" charset="0"/>
              <a:cs typeface="Times New Roman" pitchFamily="18" charset="0"/>
            </a:endParaRPr>
          </a:p>
        </p:txBody>
      </p:sp>
      <p:sp>
        <p:nvSpPr>
          <p:cNvPr id="116" name="Rounded Rectangle 115">
            <a:hlinkClick r:id="rId23" action="ppaction://hlinksldjump"/>
          </p:cNvPr>
          <p:cNvSpPr/>
          <p:nvPr/>
        </p:nvSpPr>
        <p:spPr>
          <a:xfrm>
            <a:off x="9029700" y="4773614"/>
            <a:ext cx="1665288" cy="39052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Khiêm tốn</a:t>
            </a:r>
            <a:endParaRPr lang="en-US" b="1" dirty="0">
              <a:solidFill>
                <a:srgbClr val="0000FF"/>
              </a:solidFill>
              <a:latin typeface="Times New Roman" pitchFamily="18" charset="0"/>
              <a:cs typeface="Times New Roman" pitchFamily="18" charset="0"/>
            </a:endParaRPr>
          </a:p>
        </p:txBody>
      </p:sp>
      <p:sp>
        <p:nvSpPr>
          <p:cNvPr id="118" name="Rounded Rectangle 117">
            <a:hlinkClick r:id="rId24" action="ppaction://hlinksldjump"/>
          </p:cNvPr>
          <p:cNvSpPr/>
          <p:nvPr/>
        </p:nvSpPr>
        <p:spPr>
          <a:xfrm>
            <a:off x="4933950" y="4748214"/>
            <a:ext cx="1543050" cy="39052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Sáng tạo</a:t>
            </a:r>
            <a:endParaRPr lang="en-US" b="1" dirty="0">
              <a:solidFill>
                <a:srgbClr val="0000FF"/>
              </a:solidFill>
              <a:latin typeface="Times New Roman" pitchFamily="18" charset="0"/>
              <a:cs typeface="Times New Roman" pitchFamily="18" charset="0"/>
            </a:endParaRPr>
          </a:p>
        </p:txBody>
      </p:sp>
      <p:sp>
        <p:nvSpPr>
          <p:cNvPr id="120" name="Rounded Rectangle 119">
            <a:hlinkClick r:id="rId20" action="ppaction://hlinksldjump"/>
          </p:cNvPr>
          <p:cNvSpPr/>
          <p:nvPr/>
        </p:nvSpPr>
        <p:spPr>
          <a:xfrm>
            <a:off x="7010401" y="4772026"/>
            <a:ext cx="1566863" cy="39052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Nhiệt tình</a:t>
            </a:r>
            <a:endParaRPr lang="en-US" b="1" dirty="0">
              <a:solidFill>
                <a:srgbClr val="0000FF"/>
              </a:solidFill>
              <a:latin typeface="Times New Roman" pitchFamily="18" charset="0"/>
              <a:cs typeface="Times New Roman" pitchFamily="18" charset="0"/>
            </a:endParaRPr>
          </a:p>
        </p:txBody>
      </p:sp>
      <p:pic>
        <p:nvPicPr>
          <p:cNvPr id="128" name="Picture 4" descr="C:\Users\ADMIN\Desktop\Untitlead (3).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366838" y="1122363"/>
            <a:ext cx="1820863"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4" descr="C:\Users\ADMIN\Desktop\Untitlead (3).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73463" y="1022351"/>
            <a:ext cx="182245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4" descr="C:\Users\ADMIN\Desktop\Untitlead (3).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789614" y="968375"/>
            <a:ext cx="19335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4" descr="C:\Users\ADMIN\Desktop\Untitlead (3).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905750" y="1022351"/>
            <a:ext cx="20716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4" descr="C:\Users\ADMIN\Desktop\Untitlead (3).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417764" y="2921000"/>
            <a:ext cx="1906587"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4" descr="C:\Users\ADMIN\Desktop\Untitlead (3).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940801" y="2847975"/>
            <a:ext cx="19335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4" descr="C:\Users\ADMIN\Desktop\Untitlead (3).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694239" y="2782888"/>
            <a:ext cx="2020887"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4" descr="C:\Users\ADMIN\Desktop\Untitlead (3).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727825" y="2794000"/>
            <a:ext cx="1989138"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Donkey Kong Theme song.mp3">
            <a:hlinkClick r:id="" action="ppaction://media"/>
          </p:cNvPr>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2482513" y="58610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a:hlinkClick r:id="" action="ppaction://noaction"/>
          </p:cNvPr>
          <p:cNvSpPr/>
          <p:nvPr/>
        </p:nvSpPr>
        <p:spPr>
          <a:xfrm>
            <a:off x="9958389" y="6483350"/>
            <a:ext cx="547687" cy="374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357407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5"/>
                                        </p:tgtEl>
                                        <p:attrNameLst>
                                          <p:attrName>r</p:attrName>
                                        </p:attrNameLst>
                                      </p:cBhvr>
                                    </p:animRot>
                                    <p:animRot by="-240000">
                                      <p:cBhvr>
                                        <p:cTn id="7" dur="200" fill="hold">
                                          <p:stCondLst>
                                            <p:cond delay="200"/>
                                          </p:stCondLst>
                                        </p:cTn>
                                        <p:tgtEl>
                                          <p:spTgt spid="55"/>
                                        </p:tgtEl>
                                        <p:attrNameLst>
                                          <p:attrName>r</p:attrName>
                                        </p:attrNameLst>
                                      </p:cBhvr>
                                    </p:animRot>
                                    <p:animRot by="240000">
                                      <p:cBhvr>
                                        <p:cTn id="8" dur="200" fill="hold">
                                          <p:stCondLst>
                                            <p:cond delay="400"/>
                                          </p:stCondLst>
                                        </p:cTn>
                                        <p:tgtEl>
                                          <p:spTgt spid="55"/>
                                        </p:tgtEl>
                                        <p:attrNameLst>
                                          <p:attrName>r</p:attrName>
                                        </p:attrNameLst>
                                      </p:cBhvr>
                                    </p:animRot>
                                    <p:animRot by="-240000">
                                      <p:cBhvr>
                                        <p:cTn id="9" dur="200" fill="hold">
                                          <p:stCondLst>
                                            <p:cond delay="600"/>
                                          </p:stCondLst>
                                        </p:cTn>
                                        <p:tgtEl>
                                          <p:spTgt spid="55"/>
                                        </p:tgtEl>
                                        <p:attrNameLst>
                                          <p:attrName>r</p:attrName>
                                        </p:attrNameLst>
                                      </p:cBhvr>
                                    </p:animRot>
                                    <p:animRot by="120000">
                                      <p:cBhvr>
                                        <p:cTn id="10" dur="200" fill="hold">
                                          <p:stCondLst>
                                            <p:cond delay="800"/>
                                          </p:stCondLst>
                                        </p:cTn>
                                        <p:tgtEl>
                                          <p:spTgt spid="5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60"/>
                                        </p:tgtEl>
                                        <p:attrNameLst>
                                          <p:attrName>r</p:attrName>
                                        </p:attrNameLst>
                                      </p:cBhvr>
                                    </p:animRot>
                                    <p:animRot by="-240000">
                                      <p:cBhvr>
                                        <p:cTn id="13" dur="200" fill="hold">
                                          <p:stCondLst>
                                            <p:cond delay="200"/>
                                          </p:stCondLst>
                                        </p:cTn>
                                        <p:tgtEl>
                                          <p:spTgt spid="60"/>
                                        </p:tgtEl>
                                        <p:attrNameLst>
                                          <p:attrName>r</p:attrName>
                                        </p:attrNameLst>
                                      </p:cBhvr>
                                    </p:animRot>
                                    <p:animRot by="240000">
                                      <p:cBhvr>
                                        <p:cTn id="14" dur="200" fill="hold">
                                          <p:stCondLst>
                                            <p:cond delay="400"/>
                                          </p:stCondLst>
                                        </p:cTn>
                                        <p:tgtEl>
                                          <p:spTgt spid="60"/>
                                        </p:tgtEl>
                                        <p:attrNameLst>
                                          <p:attrName>r</p:attrName>
                                        </p:attrNameLst>
                                      </p:cBhvr>
                                    </p:animRot>
                                    <p:animRot by="-240000">
                                      <p:cBhvr>
                                        <p:cTn id="15" dur="200" fill="hold">
                                          <p:stCondLst>
                                            <p:cond delay="600"/>
                                          </p:stCondLst>
                                        </p:cTn>
                                        <p:tgtEl>
                                          <p:spTgt spid="60"/>
                                        </p:tgtEl>
                                        <p:attrNameLst>
                                          <p:attrName>r</p:attrName>
                                        </p:attrNameLst>
                                      </p:cBhvr>
                                    </p:animRot>
                                    <p:animRot by="120000">
                                      <p:cBhvr>
                                        <p:cTn id="16" dur="200" fill="hold">
                                          <p:stCondLst>
                                            <p:cond delay="800"/>
                                          </p:stCondLst>
                                        </p:cTn>
                                        <p:tgtEl>
                                          <p:spTgt spid="6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65"/>
                                        </p:tgtEl>
                                        <p:attrNameLst>
                                          <p:attrName>r</p:attrName>
                                        </p:attrNameLst>
                                      </p:cBhvr>
                                    </p:animRot>
                                    <p:animRot by="-240000">
                                      <p:cBhvr>
                                        <p:cTn id="19" dur="200" fill="hold">
                                          <p:stCondLst>
                                            <p:cond delay="200"/>
                                          </p:stCondLst>
                                        </p:cTn>
                                        <p:tgtEl>
                                          <p:spTgt spid="65"/>
                                        </p:tgtEl>
                                        <p:attrNameLst>
                                          <p:attrName>r</p:attrName>
                                        </p:attrNameLst>
                                      </p:cBhvr>
                                    </p:animRot>
                                    <p:animRot by="240000">
                                      <p:cBhvr>
                                        <p:cTn id="20" dur="200" fill="hold">
                                          <p:stCondLst>
                                            <p:cond delay="400"/>
                                          </p:stCondLst>
                                        </p:cTn>
                                        <p:tgtEl>
                                          <p:spTgt spid="65"/>
                                        </p:tgtEl>
                                        <p:attrNameLst>
                                          <p:attrName>r</p:attrName>
                                        </p:attrNameLst>
                                      </p:cBhvr>
                                    </p:animRot>
                                    <p:animRot by="-240000">
                                      <p:cBhvr>
                                        <p:cTn id="21" dur="200" fill="hold">
                                          <p:stCondLst>
                                            <p:cond delay="600"/>
                                          </p:stCondLst>
                                        </p:cTn>
                                        <p:tgtEl>
                                          <p:spTgt spid="65"/>
                                        </p:tgtEl>
                                        <p:attrNameLst>
                                          <p:attrName>r</p:attrName>
                                        </p:attrNameLst>
                                      </p:cBhvr>
                                    </p:animRot>
                                    <p:animRot by="120000">
                                      <p:cBhvr>
                                        <p:cTn id="22" dur="200" fill="hold">
                                          <p:stCondLst>
                                            <p:cond delay="800"/>
                                          </p:stCondLst>
                                        </p:cTn>
                                        <p:tgtEl>
                                          <p:spTgt spid="6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67"/>
                                        </p:tgtEl>
                                        <p:attrNameLst>
                                          <p:attrName>r</p:attrName>
                                        </p:attrNameLst>
                                      </p:cBhvr>
                                    </p:animRot>
                                    <p:animRot by="-240000">
                                      <p:cBhvr>
                                        <p:cTn id="25" dur="200" fill="hold">
                                          <p:stCondLst>
                                            <p:cond delay="200"/>
                                          </p:stCondLst>
                                        </p:cTn>
                                        <p:tgtEl>
                                          <p:spTgt spid="67"/>
                                        </p:tgtEl>
                                        <p:attrNameLst>
                                          <p:attrName>r</p:attrName>
                                        </p:attrNameLst>
                                      </p:cBhvr>
                                    </p:animRot>
                                    <p:animRot by="240000">
                                      <p:cBhvr>
                                        <p:cTn id="26" dur="200" fill="hold">
                                          <p:stCondLst>
                                            <p:cond delay="400"/>
                                          </p:stCondLst>
                                        </p:cTn>
                                        <p:tgtEl>
                                          <p:spTgt spid="67"/>
                                        </p:tgtEl>
                                        <p:attrNameLst>
                                          <p:attrName>r</p:attrName>
                                        </p:attrNameLst>
                                      </p:cBhvr>
                                    </p:animRot>
                                    <p:animRot by="-240000">
                                      <p:cBhvr>
                                        <p:cTn id="27" dur="200" fill="hold">
                                          <p:stCondLst>
                                            <p:cond delay="600"/>
                                          </p:stCondLst>
                                        </p:cTn>
                                        <p:tgtEl>
                                          <p:spTgt spid="67"/>
                                        </p:tgtEl>
                                        <p:attrNameLst>
                                          <p:attrName>r</p:attrName>
                                        </p:attrNameLst>
                                      </p:cBhvr>
                                    </p:animRot>
                                    <p:animRot by="120000">
                                      <p:cBhvr>
                                        <p:cTn id="28" dur="200" fill="hold">
                                          <p:stCondLst>
                                            <p:cond delay="800"/>
                                          </p:stCondLst>
                                        </p:cTn>
                                        <p:tgtEl>
                                          <p:spTgt spid="67"/>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71"/>
                                        </p:tgtEl>
                                        <p:attrNameLst>
                                          <p:attrName>r</p:attrName>
                                        </p:attrNameLst>
                                      </p:cBhvr>
                                    </p:animRot>
                                    <p:animRot by="-240000">
                                      <p:cBhvr>
                                        <p:cTn id="31" dur="200" fill="hold">
                                          <p:stCondLst>
                                            <p:cond delay="200"/>
                                          </p:stCondLst>
                                        </p:cTn>
                                        <p:tgtEl>
                                          <p:spTgt spid="71"/>
                                        </p:tgtEl>
                                        <p:attrNameLst>
                                          <p:attrName>r</p:attrName>
                                        </p:attrNameLst>
                                      </p:cBhvr>
                                    </p:animRot>
                                    <p:animRot by="240000">
                                      <p:cBhvr>
                                        <p:cTn id="32" dur="200" fill="hold">
                                          <p:stCondLst>
                                            <p:cond delay="400"/>
                                          </p:stCondLst>
                                        </p:cTn>
                                        <p:tgtEl>
                                          <p:spTgt spid="71"/>
                                        </p:tgtEl>
                                        <p:attrNameLst>
                                          <p:attrName>r</p:attrName>
                                        </p:attrNameLst>
                                      </p:cBhvr>
                                    </p:animRot>
                                    <p:animRot by="-240000">
                                      <p:cBhvr>
                                        <p:cTn id="33" dur="200" fill="hold">
                                          <p:stCondLst>
                                            <p:cond delay="600"/>
                                          </p:stCondLst>
                                        </p:cTn>
                                        <p:tgtEl>
                                          <p:spTgt spid="71"/>
                                        </p:tgtEl>
                                        <p:attrNameLst>
                                          <p:attrName>r</p:attrName>
                                        </p:attrNameLst>
                                      </p:cBhvr>
                                    </p:animRot>
                                    <p:animRot by="120000">
                                      <p:cBhvr>
                                        <p:cTn id="34" dur="200" fill="hold">
                                          <p:stCondLst>
                                            <p:cond delay="800"/>
                                          </p:stCondLst>
                                        </p:cTn>
                                        <p:tgtEl>
                                          <p:spTgt spid="71"/>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73"/>
                                        </p:tgtEl>
                                        <p:attrNameLst>
                                          <p:attrName>r</p:attrName>
                                        </p:attrNameLst>
                                      </p:cBhvr>
                                    </p:animRot>
                                    <p:animRot by="-240000">
                                      <p:cBhvr>
                                        <p:cTn id="37" dur="200" fill="hold">
                                          <p:stCondLst>
                                            <p:cond delay="200"/>
                                          </p:stCondLst>
                                        </p:cTn>
                                        <p:tgtEl>
                                          <p:spTgt spid="73"/>
                                        </p:tgtEl>
                                        <p:attrNameLst>
                                          <p:attrName>r</p:attrName>
                                        </p:attrNameLst>
                                      </p:cBhvr>
                                    </p:animRot>
                                    <p:animRot by="240000">
                                      <p:cBhvr>
                                        <p:cTn id="38" dur="200" fill="hold">
                                          <p:stCondLst>
                                            <p:cond delay="400"/>
                                          </p:stCondLst>
                                        </p:cTn>
                                        <p:tgtEl>
                                          <p:spTgt spid="73"/>
                                        </p:tgtEl>
                                        <p:attrNameLst>
                                          <p:attrName>r</p:attrName>
                                        </p:attrNameLst>
                                      </p:cBhvr>
                                    </p:animRot>
                                    <p:animRot by="-240000">
                                      <p:cBhvr>
                                        <p:cTn id="39" dur="200" fill="hold">
                                          <p:stCondLst>
                                            <p:cond delay="600"/>
                                          </p:stCondLst>
                                        </p:cTn>
                                        <p:tgtEl>
                                          <p:spTgt spid="73"/>
                                        </p:tgtEl>
                                        <p:attrNameLst>
                                          <p:attrName>r</p:attrName>
                                        </p:attrNameLst>
                                      </p:cBhvr>
                                    </p:animRot>
                                    <p:animRot by="120000">
                                      <p:cBhvr>
                                        <p:cTn id="40" dur="200" fill="hold">
                                          <p:stCondLst>
                                            <p:cond delay="800"/>
                                          </p:stCondLst>
                                        </p:cTn>
                                        <p:tgtEl>
                                          <p:spTgt spid="73"/>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77"/>
                                        </p:tgtEl>
                                        <p:attrNameLst>
                                          <p:attrName>r</p:attrName>
                                        </p:attrNameLst>
                                      </p:cBhvr>
                                    </p:animRot>
                                    <p:animRot by="-240000">
                                      <p:cBhvr>
                                        <p:cTn id="43" dur="200" fill="hold">
                                          <p:stCondLst>
                                            <p:cond delay="200"/>
                                          </p:stCondLst>
                                        </p:cTn>
                                        <p:tgtEl>
                                          <p:spTgt spid="77"/>
                                        </p:tgtEl>
                                        <p:attrNameLst>
                                          <p:attrName>r</p:attrName>
                                        </p:attrNameLst>
                                      </p:cBhvr>
                                    </p:animRot>
                                    <p:animRot by="240000">
                                      <p:cBhvr>
                                        <p:cTn id="44" dur="200" fill="hold">
                                          <p:stCondLst>
                                            <p:cond delay="400"/>
                                          </p:stCondLst>
                                        </p:cTn>
                                        <p:tgtEl>
                                          <p:spTgt spid="77"/>
                                        </p:tgtEl>
                                        <p:attrNameLst>
                                          <p:attrName>r</p:attrName>
                                        </p:attrNameLst>
                                      </p:cBhvr>
                                    </p:animRot>
                                    <p:animRot by="-240000">
                                      <p:cBhvr>
                                        <p:cTn id="45" dur="200" fill="hold">
                                          <p:stCondLst>
                                            <p:cond delay="600"/>
                                          </p:stCondLst>
                                        </p:cTn>
                                        <p:tgtEl>
                                          <p:spTgt spid="77"/>
                                        </p:tgtEl>
                                        <p:attrNameLst>
                                          <p:attrName>r</p:attrName>
                                        </p:attrNameLst>
                                      </p:cBhvr>
                                    </p:animRot>
                                    <p:animRot by="120000">
                                      <p:cBhvr>
                                        <p:cTn id="46" dur="200" fill="hold">
                                          <p:stCondLst>
                                            <p:cond delay="800"/>
                                          </p:stCondLst>
                                        </p:cTn>
                                        <p:tgtEl>
                                          <p:spTgt spid="77"/>
                                        </p:tgtEl>
                                        <p:attrNameLst>
                                          <p:attrName>r</p:attrName>
                                        </p:attrNameLst>
                                      </p:cBhvr>
                                    </p:animRot>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81"/>
                                        </p:tgtEl>
                                        <p:attrNameLst>
                                          <p:attrName>r</p:attrName>
                                        </p:attrNameLst>
                                      </p:cBhvr>
                                    </p:animRot>
                                    <p:animRot by="-240000">
                                      <p:cBhvr>
                                        <p:cTn id="49" dur="200" fill="hold">
                                          <p:stCondLst>
                                            <p:cond delay="200"/>
                                          </p:stCondLst>
                                        </p:cTn>
                                        <p:tgtEl>
                                          <p:spTgt spid="81"/>
                                        </p:tgtEl>
                                        <p:attrNameLst>
                                          <p:attrName>r</p:attrName>
                                        </p:attrNameLst>
                                      </p:cBhvr>
                                    </p:animRot>
                                    <p:animRot by="240000">
                                      <p:cBhvr>
                                        <p:cTn id="50" dur="200" fill="hold">
                                          <p:stCondLst>
                                            <p:cond delay="400"/>
                                          </p:stCondLst>
                                        </p:cTn>
                                        <p:tgtEl>
                                          <p:spTgt spid="81"/>
                                        </p:tgtEl>
                                        <p:attrNameLst>
                                          <p:attrName>r</p:attrName>
                                        </p:attrNameLst>
                                      </p:cBhvr>
                                    </p:animRot>
                                    <p:animRot by="-240000">
                                      <p:cBhvr>
                                        <p:cTn id="51" dur="200" fill="hold">
                                          <p:stCondLst>
                                            <p:cond delay="600"/>
                                          </p:stCondLst>
                                        </p:cTn>
                                        <p:tgtEl>
                                          <p:spTgt spid="81"/>
                                        </p:tgtEl>
                                        <p:attrNameLst>
                                          <p:attrName>r</p:attrName>
                                        </p:attrNameLst>
                                      </p:cBhvr>
                                    </p:animRot>
                                    <p:animRot by="120000">
                                      <p:cBhvr>
                                        <p:cTn id="52" dur="200" fill="hold">
                                          <p:stCondLst>
                                            <p:cond delay="800"/>
                                          </p:stCondLst>
                                        </p:cTn>
                                        <p:tgtEl>
                                          <p:spTgt spid="8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55"/>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 presetClass="exit" presetSubtype="0" fill="hold" nodeType="clickEffect">
                                  <p:stCondLst>
                                    <p:cond delay="0"/>
                                  </p:stCondLst>
                                  <p:childTnLst>
                                    <p:set>
                                      <p:cBhvr>
                                        <p:cTn id="57" dur="1" fill="hold">
                                          <p:stCondLst>
                                            <p:cond delay="0"/>
                                          </p:stCondLst>
                                        </p:cTn>
                                        <p:tgtEl>
                                          <p:spTgt spid="55"/>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128"/>
                                        </p:tgtEl>
                                        <p:attrNameLst>
                                          <p:attrName>style.visibility</p:attrName>
                                        </p:attrNameLst>
                                      </p:cBhvr>
                                      <p:to>
                                        <p:strVal val="visible"/>
                                      </p:to>
                                    </p:set>
                                  </p:childTnLst>
                                </p:cTn>
                              </p:par>
                              <p:par>
                                <p:cTn id="62" presetID="32" presetClass="emph" presetSubtype="0" fill="hold" nodeType="withEffect">
                                  <p:stCondLst>
                                    <p:cond delay="0"/>
                                  </p:stCondLst>
                                  <p:childTnLst>
                                    <p:animRot by="120000">
                                      <p:cBhvr>
                                        <p:cTn id="63" dur="100" fill="hold">
                                          <p:stCondLst>
                                            <p:cond delay="0"/>
                                          </p:stCondLst>
                                        </p:cTn>
                                        <p:tgtEl>
                                          <p:spTgt spid="128"/>
                                        </p:tgtEl>
                                        <p:attrNameLst>
                                          <p:attrName>r</p:attrName>
                                        </p:attrNameLst>
                                      </p:cBhvr>
                                    </p:animRot>
                                    <p:animRot by="-240000">
                                      <p:cBhvr>
                                        <p:cTn id="64" dur="200" fill="hold">
                                          <p:stCondLst>
                                            <p:cond delay="200"/>
                                          </p:stCondLst>
                                        </p:cTn>
                                        <p:tgtEl>
                                          <p:spTgt spid="128"/>
                                        </p:tgtEl>
                                        <p:attrNameLst>
                                          <p:attrName>r</p:attrName>
                                        </p:attrNameLst>
                                      </p:cBhvr>
                                    </p:animRot>
                                    <p:animRot by="240000">
                                      <p:cBhvr>
                                        <p:cTn id="65" dur="200" fill="hold">
                                          <p:stCondLst>
                                            <p:cond delay="400"/>
                                          </p:stCondLst>
                                        </p:cTn>
                                        <p:tgtEl>
                                          <p:spTgt spid="128"/>
                                        </p:tgtEl>
                                        <p:attrNameLst>
                                          <p:attrName>r</p:attrName>
                                        </p:attrNameLst>
                                      </p:cBhvr>
                                    </p:animRot>
                                    <p:animRot by="-240000">
                                      <p:cBhvr>
                                        <p:cTn id="66" dur="200" fill="hold">
                                          <p:stCondLst>
                                            <p:cond delay="600"/>
                                          </p:stCondLst>
                                        </p:cTn>
                                        <p:tgtEl>
                                          <p:spTgt spid="128"/>
                                        </p:tgtEl>
                                        <p:attrNameLst>
                                          <p:attrName>r</p:attrName>
                                        </p:attrNameLst>
                                      </p:cBhvr>
                                    </p:animRot>
                                    <p:animRot by="120000">
                                      <p:cBhvr>
                                        <p:cTn id="67" dur="200" fill="hold">
                                          <p:stCondLst>
                                            <p:cond delay="800"/>
                                          </p:stCondLst>
                                        </p:cTn>
                                        <p:tgtEl>
                                          <p:spTgt spid="128"/>
                                        </p:tgtEl>
                                        <p:attrNameLst>
                                          <p:attrName>r</p:attrName>
                                        </p:attrNameLst>
                                      </p:cBhvr>
                                    </p:animRot>
                                  </p:childTnLst>
                                </p:cTn>
                              </p:par>
                              <p:par>
                                <p:cTn id="68" presetID="42" presetClass="path" presetSubtype="0" accel="50000" decel="50000" fill="hold" nodeType="withEffect">
                                  <p:stCondLst>
                                    <p:cond delay="0"/>
                                  </p:stCondLst>
                                  <p:childTnLst>
                                    <p:animMotion origin="layout" path="M -1.66667E-6 -4.44444E-6 L 0.00938 0.99445 " pathEditMode="relative" rAng="0" ptsTypes="AA">
                                      <p:cBhvr>
                                        <p:cTn id="69" dur="2000" fill="hold"/>
                                        <p:tgtEl>
                                          <p:spTgt spid="128"/>
                                        </p:tgtEl>
                                        <p:attrNameLst>
                                          <p:attrName>ppt_x</p:attrName>
                                          <p:attrName>ppt_y</p:attrName>
                                        </p:attrNameLst>
                                      </p:cBhvr>
                                      <p:rCtr x="469" y="49722"/>
                                    </p:animMotion>
                                  </p:childTnLst>
                                </p:cTn>
                              </p:par>
                            </p:childTnLst>
                          </p:cTn>
                        </p:par>
                      </p:childTnLst>
                    </p:cTn>
                  </p:par>
                </p:childTnLst>
              </p:cTn>
              <p:nextCondLst>
                <p:cond evt="onClick" delay="0">
                  <p:tgtEl>
                    <p:spTgt spid="55"/>
                  </p:tgtEl>
                </p:cond>
              </p:nextCondLst>
            </p:seq>
            <p:seq concurrent="1" nextAc="seek">
              <p:cTn id="70" restart="whenNotActive" fill="hold" evtFilter="cancelBubble" nodeType="interactiveSeq">
                <p:stCondLst>
                  <p:cond evt="onClick" delay="0">
                    <p:tgtEl>
                      <p:spTgt spid="60"/>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1" presetClass="exit" presetSubtype="0" fill="hold" nodeType="clickEffect">
                                  <p:stCondLst>
                                    <p:cond delay="0"/>
                                  </p:stCondLst>
                                  <p:childTnLst>
                                    <p:set>
                                      <p:cBhvr>
                                        <p:cTn id="74" dur="1" fill="hold">
                                          <p:stCondLst>
                                            <p:cond delay="0"/>
                                          </p:stCondLst>
                                        </p:cTn>
                                        <p:tgtEl>
                                          <p:spTgt spid="60"/>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130"/>
                                        </p:tgtEl>
                                        <p:attrNameLst>
                                          <p:attrName>style.visibility</p:attrName>
                                        </p:attrNameLst>
                                      </p:cBhvr>
                                      <p:to>
                                        <p:strVal val="visible"/>
                                      </p:to>
                                    </p:set>
                                  </p:childTnLst>
                                </p:cTn>
                              </p:par>
                              <p:par>
                                <p:cTn id="77" presetID="32" presetClass="emph" presetSubtype="0" fill="hold" nodeType="withEffect">
                                  <p:stCondLst>
                                    <p:cond delay="0"/>
                                  </p:stCondLst>
                                  <p:childTnLst>
                                    <p:animRot by="120000">
                                      <p:cBhvr>
                                        <p:cTn id="78" dur="100" fill="hold">
                                          <p:stCondLst>
                                            <p:cond delay="0"/>
                                          </p:stCondLst>
                                        </p:cTn>
                                        <p:tgtEl>
                                          <p:spTgt spid="130"/>
                                        </p:tgtEl>
                                        <p:attrNameLst>
                                          <p:attrName>r</p:attrName>
                                        </p:attrNameLst>
                                      </p:cBhvr>
                                    </p:animRot>
                                    <p:animRot by="-240000">
                                      <p:cBhvr>
                                        <p:cTn id="79" dur="200" fill="hold">
                                          <p:stCondLst>
                                            <p:cond delay="200"/>
                                          </p:stCondLst>
                                        </p:cTn>
                                        <p:tgtEl>
                                          <p:spTgt spid="130"/>
                                        </p:tgtEl>
                                        <p:attrNameLst>
                                          <p:attrName>r</p:attrName>
                                        </p:attrNameLst>
                                      </p:cBhvr>
                                    </p:animRot>
                                    <p:animRot by="240000">
                                      <p:cBhvr>
                                        <p:cTn id="80" dur="200" fill="hold">
                                          <p:stCondLst>
                                            <p:cond delay="400"/>
                                          </p:stCondLst>
                                        </p:cTn>
                                        <p:tgtEl>
                                          <p:spTgt spid="130"/>
                                        </p:tgtEl>
                                        <p:attrNameLst>
                                          <p:attrName>r</p:attrName>
                                        </p:attrNameLst>
                                      </p:cBhvr>
                                    </p:animRot>
                                    <p:animRot by="-240000">
                                      <p:cBhvr>
                                        <p:cTn id="81" dur="200" fill="hold">
                                          <p:stCondLst>
                                            <p:cond delay="600"/>
                                          </p:stCondLst>
                                        </p:cTn>
                                        <p:tgtEl>
                                          <p:spTgt spid="130"/>
                                        </p:tgtEl>
                                        <p:attrNameLst>
                                          <p:attrName>r</p:attrName>
                                        </p:attrNameLst>
                                      </p:cBhvr>
                                    </p:animRot>
                                    <p:animRot by="120000">
                                      <p:cBhvr>
                                        <p:cTn id="82" dur="200" fill="hold">
                                          <p:stCondLst>
                                            <p:cond delay="800"/>
                                          </p:stCondLst>
                                        </p:cTn>
                                        <p:tgtEl>
                                          <p:spTgt spid="130"/>
                                        </p:tgtEl>
                                        <p:attrNameLst>
                                          <p:attrName>r</p:attrName>
                                        </p:attrNameLst>
                                      </p:cBhvr>
                                    </p:animRot>
                                  </p:childTnLst>
                                </p:cTn>
                              </p:par>
                              <p:par>
                                <p:cTn id="83" presetID="42" presetClass="path" presetSubtype="0" accel="50000" decel="50000" fill="hold" nodeType="withEffect">
                                  <p:stCondLst>
                                    <p:cond delay="0"/>
                                  </p:stCondLst>
                                  <p:childTnLst>
                                    <p:animMotion origin="layout" path="M 5E-6 4.44444E-6 L 0.00105 0.97361 " pathEditMode="relative" rAng="0" ptsTypes="AA">
                                      <p:cBhvr>
                                        <p:cTn id="84" dur="2000" fill="hold"/>
                                        <p:tgtEl>
                                          <p:spTgt spid="130"/>
                                        </p:tgtEl>
                                        <p:attrNameLst>
                                          <p:attrName>ppt_x</p:attrName>
                                          <p:attrName>ppt_y</p:attrName>
                                        </p:attrNameLst>
                                      </p:cBhvr>
                                      <p:rCtr x="52" y="48681"/>
                                    </p:animMotion>
                                  </p:childTnLst>
                                </p:cTn>
                              </p:par>
                              <p:par>
                                <p:cTn id="85" presetID="1" presetClass="exit" presetSubtype="0" fill="hold" grpId="0" nodeType="withEffect">
                                  <p:stCondLst>
                                    <p:cond delay="0"/>
                                  </p:stCondLst>
                                  <p:childTnLst>
                                    <p:set>
                                      <p:cBhvr>
                                        <p:cTn id="86" dur="1" fill="hold">
                                          <p:stCondLst>
                                            <p:cond delay="0"/>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7" restart="whenNotActive" fill="hold" evtFilter="cancelBubble" nodeType="interactiveSeq">
                <p:stCondLst>
                  <p:cond evt="onClick" delay="0">
                    <p:tgtEl>
                      <p:spTgt spid="65"/>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1" presetClass="exit" presetSubtype="0" fill="hold" nodeType="clickEffect">
                                  <p:stCondLst>
                                    <p:cond delay="0"/>
                                  </p:stCondLst>
                                  <p:childTnLst>
                                    <p:set>
                                      <p:cBhvr>
                                        <p:cTn id="91" dur="1" fill="hold">
                                          <p:stCondLst>
                                            <p:cond delay="0"/>
                                          </p:stCondLst>
                                        </p:cTn>
                                        <p:tgtEl>
                                          <p:spTgt spid="65"/>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132"/>
                                        </p:tgtEl>
                                        <p:attrNameLst>
                                          <p:attrName>style.visibility</p:attrName>
                                        </p:attrNameLst>
                                      </p:cBhvr>
                                      <p:to>
                                        <p:strVal val="visible"/>
                                      </p:to>
                                    </p:set>
                                  </p:childTnLst>
                                </p:cTn>
                              </p:par>
                              <p:par>
                                <p:cTn id="94" presetID="32" presetClass="emph" presetSubtype="0" fill="hold" nodeType="withEffect">
                                  <p:stCondLst>
                                    <p:cond delay="0"/>
                                  </p:stCondLst>
                                  <p:childTnLst>
                                    <p:animRot by="120000">
                                      <p:cBhvr>
                                        <p:cTn id="95" dur="100" fill="hold">
                                          <p:stCondLst>
                                            <p:cond delay="0"/>
                                          </p:stCondLst>
                                        </p:cTn>
                                        <p:tgtEl>
                                          <p:spTgt spid="132"/>
                                        </p:tgtEl>
                                        <p:attrNameLst>
                                          <p:attrName>r</p:attrName>
                                        </p:attrNameLst>
                                      </p:cBhvr>
                                    </p:animRot>
                                    <p:animRot by="-240000">
                                      <p:cBhvr>
                                        <p:cTn id="96" dur="200" fill="hold">
                                          <p:stCondLst>
                                            <p:cond delay="200"/>
                                          </p:stCondLst>
                                        </p:cTn>
                                        <p:tgtEl>
                                          <p:spTgt spid="132"/>
                                        </p:tgtEl>
                                        <p:attrNameLst>
                                          <p:attrName>r</p:attrName>
                                        </p:attrNameLst>
                                      </p:cBhvr>
                                    </p:animRot>
                                    <p:animRot by="240000">
                                      <p:cBhvr>
                                        <p:cTn id="97" dur="200" fill="hold">
                                          <p:stCondLst>
                                            <p:cond delay="400"/>
                                          </p:stCondLst>
                                        </p:cTn>
                                        <p:tgtEl>
                                          <p:spTgt spid="132"/>
                                        </p:tgtEl>
                                        <p:attrNameLst>
                                          <p:attrName>r</p:attrName>
                                        </p:attrNameLst>
                                      </p:cBhvr>
                                    </p:animRot>
                                    <p:animRot by="-240000">
                                      <p:cBhvr>
                                        <p:cTn id="98" dur="200" fill="hold">
                                          <p:stCondLst>
                                            <p:cond delay="600"/>
                                          </p:stCondLst>
                                        </p:cTn>
                                        <p:tgtEl>
                                          <p:spTgt spid="132"/>
                                        </p:tgtEl>
                                        <p:attrNameLst>
                                          <p:attrName>r</p:attrName>
                                        </p:attrNameLst>
                                      </p:cBhvr>
                                    </p:animRot>
                                    <p:animRot by="120000">
                                      <p:cBhvr>
                                        <p:cTn id="99" dur="200" fill="hold">
                                          <p:stCondLst>
                                            <p:cond delay="800"/>
                                          </p:stCondLst>
                                        </p:cTn>
                                        <p:tgtEl>
                                          <p:spTgt spid="132"/>
                                        </p:tgtEl>
                                        <p:attrNameLst>
                                          <p:attrName>r</p:attrName>
                                        </p:attrNameLst>
                                      </p:cBhvr>
                                    </p:animRot>
                                  </p:childTnLst>
                                </p:cTn>
                              </p:par>
                              <p:par>
                                <p:cTn id="100" presetID="42" presetClass="path" presetSubtype="0" accel="50000" decel="50000" fill="hold" nodeType="withEffect">
                                  <p:stCondLst>
                                    <p:cond delay="0"/>
                                  </p:stCondLst>
                                  <p:childTnLst>
                                    <p:animMotion origin="layout" path="M -2.22222E-6 -7.40741E-7 L 0.00278 1.05509 " pathEditMode="relative" rAng="0" ptsTypes="AA">
                                      <p:cBhvr>
                                        <p:cTn id="101" dur="2000" fill="hold"/>
                                        <p:tgtEl>
                                          <p:spTgt spid="132"/>
                                        </p:tgtEl>
                                        <p:attrNameLst>
                                          <p:attrName>ppt_x</p:attrName>
                                          <p:attrName>ppt_y</p:attrName>
                                        </p:attrNameLst>
                                      </p:cBhvr>
                                      <p:rCtr x="139" y="52755"/>
                                    </p:animMotion>
                                  </p:childTnLst>
                                </p:cTn>
                              </p:par>
                              <p:par>
                                <p:cTn id="102" presetID="1" presetClass="exit" presetSubtype="0" fill="hold" grpId="0" nodeType="withEffect">
                                  <p:stCondLst>
                                    <p:cond delay="0"/>
                                  </p:stCondLst>
                                  <p:childTnLst>
                                    <p:set>
                                      <p:cBhvr>
                                        <p:cTn id="103" dur="1" fill="hold">
                                          <p:stCondLst>
                                            <p:cond delay="0"/>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04" restart="whenNotActive" fill="hold" evtFilter="cancelBubble" nodeType="interactiveSeq">
                <p:stCondLst>
                  <p:cond evt="onClick" delay="0">
                    <p:tgtEl>
                      <p:spTgt spid="67"/>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 presetClass="exit" presetSubtype="0" fill="hold" nodeType="clickEffect">
                                  <p:stCondLst>
                                    <p:cond delay="0"/>
                                  </p:stCondLst>
                                  <p:childTnLst>
                                    <p:set>
                                      <p:cBhvr>
                                        <p:cTn id="108" dur="1" fill="hold">
                                          <p:stCondLst>
                                            <p:cond delay="0"/>
                                          </p:stCondLst>
                                        </p:cTn>
                                        <p:tgtEl>
                                          <p:spTgt spid="67"/>
                                        </p:tgtEl>
                                        <p:attrNameLst>
                                          <p:attrName>style.visibility</p:attrName>
                                        </p:attrNameLst>
                                      </p:cBhvr>
                                      <p:to>
                                        <p:strVal val="hidden"/>
                                      </p:to>
                                    </p:set>
                                  </p:childTnLst>
                                </p:cTn>
                              </p:par>
                              <p:par>
                                <p:cTn id="109" presetID="1" presetClass="exit" presetSubtype="0" fill="hold" grpId="0" nodeType="withEffect">
                                  <p:stCondLst>
                                    <p:cond delay="0"/>
                                  </p:stCondLst>
                                  <p:childTnLst>
                                    <p:set>
                                      <p:cBhvr>
                                        <p:cTn id="110" dur="1" fill="hold">
                                          <p:stCondLst>
                                            <p:cond delay="0"/>
                                          </p:stCondLst>
                                        </p:cTn>
                                        <p:tgtEl>
                                          <p:spTgt spid="101"/>
                                        </p:tgtEl>
                                        <p:attrNameLst>
                                          <p:attrName>style.visibility</p:attrName>
                                        </p:attrNameLst>
                                      </p:cBhvr>
                                      <p:to>
                                        <p:strVal val="hidden"/>
                                      </p:to>
                                    </p:set>
                                  </p:childTnLst>
                                </p:cTn>
                              </p:par>
                              <p:par>
                                <p:cTn id="111" presetID="1" presetClass="entr" presetSubtype="0" fill="hold" nodeType="withEffect">
                                  <p:stCondLst>
                                    <p:cond delay="0"/>
                                  </p:stCondLst>
                                  <p:childTnLst>
                                    <p:set>
                                      <p:cBhvr>
                                        <p:cTn id="112" dur="1" fill="hold">
                                          <p:stCondLst>
                                            <p:cond delay="0"/>
                                          </p:stCondLst>
                                        </p:cTn>
                                        <p:tgtEl>
                                          <p:spTgt spid="134"/>
                                        </p:tgtEl>
                                        <p:attrNameLst>
                                          <p:attrName>style.visibility</p:attrName>
                                        </p:attrNameLst>
                                      </p:cBhvr>
                                      <p:to>
                                        <p:strVal val="visible"/>
                                      </p:to>
                                    </p:set>
                                  </p:childTnLst>
                                </p:cTn>
                              </p:par>
                              <p:par>
                                <p:cTn id="113" presetID="32" presetClass="emph" presetSubtype="0" fill="hold" nodeType="withEffect">
                                  <p:stCondLst>
                                    <p:cond delay="0"/>
                                  </p:stCondLst>
                                  <p:childTnLst>
                                    <p:animRot by="120000">
                                      <p:cBhvr>
                                        <p:cTn id="114" dur="100" fill="hold">
                                          <p:stCondLst>
                                            <p:cond delay="0"/>
                                          </p:stCondLst>
                                        </p:cTn>
                                        <p:tgtEl>
                                          <p:spTgt spid="134"/>
                                        </p:tgtEl>
                                        <p:attrNameLst>
                                          <p:attrName>r</p:attrName>
                                        </p:attrNameLst>
                                      </p:cBhvr>
                                    </p:animRot>
                                    <p:animRot by="-240000">
                                      <p:cBhvr>
                                        <p:cTn id="115" dur="200" fill="hold">
                                          <p:stCondLst>
                                            <p:cond delay="200"/>
                                          </p:stCondLst>
                                        </p:cTn>
                                        <p:tgtEl>
                                          <p:spTgt spid="134"/>
                                        </p:tgtEl>
                                        <p:attrNameLst>
                                          <p:attrName>r</p:attrName>
                                        </p:attrNameLst>
                                      </p:cBhvr>
                                    </p:animRot>
                                    <p:animRot by="240000">
                                      <p:cBhvr>
                                        <p:cTn id="116" dur="200" fill="hold">
                                          <p:stCondLst>
                                            <p:cond delay="400"/>
                                          </p:stCondLst>
                                        </p:cTn>
                                        <p:tgtEl>
                                          <p:spTgt spid="134"/>
                                        </p:tgtEl>
                                        <p:attrNameLst>
                                          <p:attrName>r</p:attrName>
                                        </p:attrNameLst>
                                      </p:cBhvr>
                                    </p:animRot>
                                    <p:animRot by="-240000">
                                      <p:cBhvr>
                                        <p:cTn id="117" dur="200" fill="hold">
                                          <p:stCondLst>
                                            <p:cond delay="600"/>
                                          </p:stCondLst>
                                        </p:cTn>
                                        <p:tgtEl>
                                          <p:spTgt spid="134"/>
                                        </p:tgtEl>
                                        <p:attrNameLst>
                                          <p:attrName>r</p:attrName>
                                        </p:attrNameLst>
                                      </p:cBhvr>
                                    </p:animRot>
                                    <p:animRot by="120000">
                                      <p:cBhvr>
                                        <p:cTn id="118" dur="200" fill="hold">
                                          <p:stCondLst>
                                            <p:cond delay="800"/>
                                          </p:stCondLst>
                                        </p:cTn>
                                        <p:tgtEl>
                                          <p:spTgt spid="134"/>
                                        </p:tgtEl>
                                        <p:attrNameLst>
                                          <p:attrName>r</p:attrName>
                                        </p:attrNameLst>
                                      </p:cBhvr>
                                    </p:animRot>
                                  </p:childTnLst>
                                </p:cTn>
                              </p:par>
                              <p:par>
                                <p:cTn id="119" presetID="42" presetClass="path" presetSubtype="0" accel="50000" decel="50000" fill="hold" nodeType="withEffect">
                                  <p:stCondLst>
                                    <p:cond delay="0"/>
                                  </p:stCondLst>
                                  <p:childTnLst>
                                    <p:animMotion origin="layout" path="M -1.66667E-6 -2.22222E-6 L -0.00104 1.18611 " pathEditMode="relative" rAng="0" ptsTypes="AA">
                                      <p:cBhvr>
                                        <p:cTn id="120" dur="2000" fill="hold"/>
                                        <p:tgtEl>
                                          <p:spTgt spid="134"/>
                                        </p:tgtEl>
                                        <p:attrNameLst>
                                          <p:attrName>ppt_x</p:attrName>
                                          <p:attrName>ppt_y</p:attrName>
                                        </p:attrNameLst>
                                      </p:cBhvr>
                                      <p:rCtr x="-52" y="59306"/>
                                    </p:animMotion>
                                  </p:childTnLst>
                                </p:cTn>
                              </p:par>
                            </p:childTnLst>
                          </p:cTn>
                        </p:par>
                      </p:childTnLst>
                    </p:cTn>
                  </p:par>
                </p:childTnLst>
              </p:cTn>
              <p:nextCondLst>
                <p:cond evt="onClick" delay="0">
                  <p:tgtEl>
                    <p:spTgt spid="67"/>
                  </p:tgtEl>
                </p:cond>
              </p:nextCondLst>
            </p:seq>
            <p:seq concurrent="1" nextAc="seek">
              <p:cTn id="121" restart="whenNotActive" fill="hold" evtFilter="cancelBubble" nodeType="interactiveSeq">
                <p:stCondLst>
                  <p:cond evt="onClick" delay="0">
                    <p:tgtEl>
                      <p:spTgt spid="71"/>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1" presetClass="exit" presetSubtype="0" fill="hold" nodeType="clickEffect">
                                  <p:stCondLst>
                                    <p:cond delay="0"/>
                                  </p:stCondLst>
                                  <p:childTnLst>
                                    <p:set>
                                      <p:cBhvr>
                                        <p:cTn id="125" dur="1" fill="hold">
                                          <p:stCondLst>
                                            <p:cond delay="0"/>
                                          </p:stCondLst>
                                        </p:cTn>
                                        <p:tgtEl>
                                          <p:spTgt spid="71"/>
                                        </p:tgtEl>
                                        <p:attrNameLst>
                                          <p:attrName>style.visibility</p:attrName>
                                        </p:attrNameLst>
                                      </p:cBhvr>
                                      <p:to>
                                        <p:strVal val="hidden"/>
                                      </p:to>
                                    </p:set>
                                  </p:childTnLst>
                                </p:cTn>
                              </p:par>
                              <p:par>
                                <p:cTn id="126" presetID="1" presetClass="exit" presetSubtype="0" fill="hold" grpId="0" nodeType="withEffect">
                                  <p:stCondLst>
                                    <p:cond delay="0"/>
                                  </p:stCondLst>
                                  <p:childTnLst>
                                    <p:set>
                                      <p:cBhvr>
                                        <p:cTn id="127" dur="1" fill="hold">
                                          <p:stCondLst>
                                            <p:cond delay="0"/>
                                          </p:stCondLst>
                                        </p:cTn>
                                        <p:tgtEl>
                                          <p:spTgt spid="116"/>
                                        </p:tgtEl>
                                        <p:attrNameLst>
                                          <p:attrName>style.visibility</p:attrName>
                                        </p:attrNameLst>
                                      </p:cBhvr>
                                      <p:to>
                                        <p:strVal val="hidden"/>
                                      </p:to>
                                    </p:set>
                                  </p:childTnLst>
                                </p:cTn>
                              </p:par>
                              <p:par>
                                <p:cTn id="128" presetID="1" presetClass="entr" presetSubtype="0" fill="hold" nodeType="withEffect">
                                  <p:stCondLst>
                                    <p:cond delay="0"/>
                                  </p:stCondLst>
                                  <p:childTnLst>
                                    <p:set>
                                      <p:cBhvr>
                                        <p:cTn id="129" dur="1" fill="hold">
                                          <p:stCondLst>
                                            <p:cond delay="0"/>
                                          </p:stCondLst>
                                        </p:cTn>
                                        <p:tgtEl>
                                          <p:spTgt spid="72"/>
                                        </p:tgtEl>
                                        <p:attrNameLst>
                                          <p:attrName>style.visibility</p:attrName>
                                        </p:attrNameLst>
                                      </p:cBhvr>
                                      <p:to>
                                        <p:strVal val="visible"/>
                                      </p:to>
                                    </p:set>
                                  </p:childTnLst>
                                </p:cTn>
                              </p:par>
                              <p:par>
                                <p:cTn id="130" presetID="32" presetClass="emph" presetSubtype="0" fill="hold" nodeType="withEffect">
                                  <p:stCondLst>
                                    <p:cond delay="0"/>
                                  </p:stCondLst>
                                  <p:childTnLst>
                                    <p:animRot by="120000">
                                      <p:cBhvr>
                                        <p:cTn id="131" dur="100" fill="hold">
                                          <p:stCondLst>
                                            <p:cond delay="0"/>
                                          </p:stCondLst>
                                        </p:cTn>
                                        <p:tgtEl>
                                          <p:spTgt spid="72"/>
                                        </p:tgtEl>
                                        <p:attrNameLst>
                                          <p:attrName>r</p:attrName>
                                        </p:attrNameLst>
                                      </p:cBhvr>
                                    </p:animRot>
                                    <p:animRot by="-240000">
                                      <p:cBhvr>
                                        <p:cTn id="132" dur="200" fill="hold">
                                          <p:stCondLst>
                                            <p:cond delay="200"/>
                                          </p:stCondLst>
                                        </p:cTn>
                                        <p:tgtEl>
                                          <p:spTgt spid="72"/>
                                        </p:tgtEl>
                                        <p:attrNameLst>
                                          <p:attrName>r</p:attrName>
                                        </p:attrNameLst>
                                      </p:cBhvr>
                                    </p:animRot>
                                    <p:animRot by="240000">
                                      <p:cBhvr>
                                        <p:cTn id="133" dur="200" fill="hold">
                                          <p:stCondLst>
                                            <p:cond delay="400"/>
                                          </p:stCondLst>
                                        </p:cTn>
                                        <p:tgtEl>
                                          <p:spTgt spid="72"/>
                                        </p:tgtEl>
                                        <p:attrNameLst>
                                          <p:attrName>r</p:attrName>
                                        </p:attrNameLst>
                                      </p:cBhvr>
                                    </p:animRot>
                                    <p:animRot by="-240000">
                                      <p:cBhvr>
                                        <p:cTn id="134" dur="200" fill="hold">
                                          <p:stCondLst>
                                            <p:cond delay="600"/>
                                          </p:stCondLst>
                                        </p:cTn>
                                        <p:tgtEl>
                                          <p:spTgt spid="72"/>
                                        </p:tgtEl>
                                        <p:attrNameLst>
                                          <p:attrName>r</p:attrName>
                                        </p:attrNameLst>
                                      </p:cBhvr>
                                    </p:animRot>
                                    <p:animRot by="120000">
                                      <p:cBhvr>
                                        <p:cTn id="135" dur="200" fill="hold">
                                          <p:stCondLst>
                                            <p:cond delay="800"/>
                                          </p:stCondLst>
                                        </p:cTn>
                                        <p:tgtEl>
                                          <p:spTgt spid="72"/>
                                        </p:tgtEl>
                                        <p:attrNameLst>
                                          <p:attrName>r</p:attrName>
                                        </p:attrNameLst>
                                      </p:cBhvr>
                                    </p:animRot>
                                  </p:childTnLst>
                                </p:cTn>
                              </p:par>
                              <p:par>
                                <p:cTn id="136" presetID="42" presetClass="path" presetSubtype="0" accel="50000" decel="50000" fill="hold" nodeType="withEffect">
                                  <p:stCondLst>
                                    <p:cond delay="0"/>
                                  </p:stCondLst>
                                  <p:childTnLst>
                                    <p:animMotion origin="layout" path="M -0.00851 0.05277 L -0.00746 0.83889 " pathEditMode="relative" rAng="0" ptsTypes="AA">
                                      <p:cBhvr>
                                        <p:cTn id="137" dur="2000" fill="hold"/>
                                        <p:tgtEl>
                                          <p:spTgt spid="72"/>
                                        </p:tgtEl>
                                        <p:attrNameLst>
                                          <p:attrName>ppt_x</p:attrName>
                                          <p:attrName>ppt_y</p:attrName>
                                        </p:attrNameLst>
                                      </p:cBhvr>
                                      <p:rCtr x="52" y="39306"/>
                                    </p:animMotion>
                                  </p:childTnLst>
                                </p:cTn>
                              </p:par>
                            </p:childTnLst>
                          </p:cTn>
                        </p:par>
                      </p:childTnLst>
                    </p:cTn>
                  </p:par>
                </p:childTnLst>
              </p:cTn>
              <p:nextCondLst>
                <p:cond evt="onClick" delay="0">
                  <p:tgtEl>
                    <p:spTgt spid="71"/>
                  </p:tgtEl>
                </p:cond>
              </p:nextCondLst>
            </p:seq>
            <p:seq concurrent="1" nextAc="seek">
              <p:cTn id="138" restart="whenNotActive" fill="hold" evtFilter="cancelBubble" nodeType="interactiveSeq">
                <p:stCondLst>
                  <p:cond evt="onClick" delay="0">
                    <p:tgtEl>
                      <p:spTgt spid="73"/>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1" presetClass="exit" presetSubtype="0" fill="hold" nodeType="clickEffect">
                                  <p:stCondLst>
                                    <p:cond delay="0"/>
                                  </p:stCondLst>
                                  <p:childTnLst>
                                    <p:set>
                                      <p:cBhvr>
                                        <p:cTn id="142" dur="1" fill="hold">
                                          <p:stCondLst>
                                            <p:cond delay="0"/>
                                          </p:stCondLst>
                                        </p:cTn>
                                        <p:tgtEl>
                                          <p:spTgt spid="73"/>
                                        </p:tgtEl>
                                        <p:attrNameLst>
                                          <p:attrName>style.visibility</p:attrName>
                                        </p:attrNameLst>
                                      </p:cBhvr>
                                      <p:to>
                                        <p:strVal val="hidden"/>
                                      </p:to>
                                    </p:set>
                                  </p:childTnLst>
                                </p:cTn>
                              </p:par>
                              <p:par>
                                <p:cTn id="143" presetID="1" presetClass="exit" presetSubtype="0" fill="hold" grpId="0" nodeType="withEffect">
                                  <p:stCondLst>
                                    <p:cond delay="0"/>
                                  </p:stCondLst>
                                  <p:childTnLst>
                                    <p:set>
                                      <p:cBhvr>
                                        <p:cTn id="144" dur="1" fill="hold">
                                          <p:stCondLst>
                                            <p:cond delay="0"/>
                                          </p:stCondLst>
                                        </p:cTn>
                                        <p:tgtEl>
                                          <p:spTgt spid="118"/>
                                        </p:tgtEl>
                                        <p:attrNameLst>
                                          <p:attrName>style.visibility</p:attrName>
                                        </p:attrNameLst>
                                      </p:cBhvr>
                                      <p:to>
                                        <p:strVal val="hidden"/>
                                      </p:to>
                                    </p:set>
                                  </p:childTnLst>
                                </p:cTn>
                              </p:par>
                              <p:par>
                                <p:cTn id="145" presetID="1" presetClass="entr" presetSubtype="0" fill="hold" nodeType="withEffect">
                                  <p:stCondLst>
                                    <p:cond delay="0"/>
                                  </p:stCondLst>
                                  <p:childTnLst>
                                    <p:set>
                                      <p:cBhvr>
                                        <p:cTn id="146" dur="1" fill="hold">
                                          <p:stCondLst>
                                            <p:cond delay="0"/>
                                          </p:stCondLst>
                                        </p:cTn>
                                        <p:tgtEl>
                                          <p:spTgt spid="76"/>
                                        </p:tgtEl>
                                        <p:attrNameLst>
                                          <p:attrName>style.visibility</p:attrName>
                                        </p:attrNameLst>
                                      </p:cBhvr>
                                      <p:to>
                                        <p:strVal val="visible"/>
                                      </p:to>
                                    </p:set>
                                  </p:childTnLst>
                                </p:cTn>
                              </p:par>
                              <p:par>
                                <p:cTn id="147" presetID="32" presetClass="emph" presetSubtype="0" fill="hold" nodeType="withEffect">
                                  <p:stCondLst>
                                    <p:cond delay="0"/>
                                  </p:stCondLst>
                                  <p:childTnLst>
                                    <p:animRot by="120000">
                                      <p:cBhvr>
                                        <p:cTn id="148" dur="100" fill="hold">
                                          <p:stCondLst>
                                            <p:cond delay="0"/>
                                          </p:stCondLst>
                                        </p:cTn>
                                        <p:tgtEl>
                                          <p:spTgt spid="76"/>
                                        </p:tgtEl>
                                        <p:attrNameLst>
                                          <p:attrName>r</p:attrName>
                                        </p:attrNameLst>
                                      </p:cBhvr>
                                    </p:animRot>
                                    <p:animRot by="-240000">
                                      <p:cBhvr>
                                        <p:cTn id="149" dur="200" fill="hold">
                                          <p:stCondLst>
                                            <p:cond delay="200"/>
                                          </p:stCondLst>
                                        </p:cTn>
                                        <p:tgtEl>
                                          <p:spTgt spid="76"/>
                                        </p:tgtEl>
                                        <p:attrNameLst>
                                          <p:attrName>r</p:attrName>
                                        </p:attrNameLst>
                                      </p:cBhvr>
                                    </p:animRot>
                                    <p:animRot by="240000">
                                      <p:cBhvr>
                                        <p:cTn id="150" dur="200" fill="hold">
                                          <p:stCondLst>
                                            <p:cond delay="400"/>
                                          </p:stCondLst>
                                        </p:cTn>
                                        <p:tgtEl>
                                          <p:spTgt spid="76"/>
                                        </p:tgtEl>
                                        <p:attrNameLst>
                                          <p:attrName>r</p:attrName>
                                        </p:attrNameLst>
                                      </p:cBhvr>
                                    </p:animRot>
                                    <p:animRot by="-240000">
                                      <p:cBhvr>
                                        <p:cTn id="151" dur="200" fill="hold">
                                          <p:stCondLst>
                                            <p:cond delay="600"/>
                                          </p:stCondLst>
                                        </p:cTn>
                                        <p:tgtEl>
                                          <p:spTgt spid="76"/>
                                        </p:tgtEl>
                                        <p:attrNameLst>
                                          <p:attrName>r</p:attrName>
                                        </p:attrNameLst>
                                      </p:cBhvr>
                                    </p:animRot>
                                    <p:animRot by="120000">
                                      <p:cBhvr>
                                        <p:cTn id="152" dur="200" fill="hold">
                                          <p:stCondLst>
                                            <p:cond delay="800"/>
                                          </p:stCondLst>
                                        </p:cTn>
                                        <p:tgtEl>
                                          <p:spTgt spid="76"/>
                                        </p:tgtEl>
                                        <p:attrNameLst>
                                          <p:attrName>r</p:attrName>
                                        </p:attrNameLst>
                                      </p:cBhvr>
                                    </p:animRot>
                                  </p:childTnLst>
                                </p:cTn>
                              </p:par>
                              <p:par>
                                <p:cTn id="153" presetID="42" presetClass="path" presetSubtype="0" accel="50000" decel="50000" fill="hold" nodeType="withEffect">
                                  <p:stCondLst>
                                    <p:cond delay="0"/>
                                  </p:stCondLst>
                                  <p:childTnLst>
                                    <p:animMotion origin="layout" path="M 5E-6 4.44444E-6 L 0.00105 0.78611 " pathEditMode="relative" rAng="0" ptsTypes="AA">
                                      <p:cBhvr>
                                        <p:cTn id="154" dur="2000" fill="hold"/>
                                        <p:tgtEl>
                                          <p:spTgt spid="76"/>
                                        </p:tgtEl>
                                        <p:attrNameLst>
                                          <p:attrName>ppt_x</p:attrName>
                                          <p:attrName>ppt_y</p:attrName>
                                        </p:attrNameLst>
                                      </p:cBhvr>
                                      <p:rCtr x="52" y="39306"/>
                                    </p:animMotion>
                                  </p:childTnLst>
                                </p:cTn>
                              </p:par>
                            </p:childTnLst>
                          </p:cTn>
                        </p:par>
                      </p:childTnLst>
                    </p:cTn>
                  </p:par>
                </p:childTnLst>
              </p:cTn>
              <p:nextCondLst>
                <p:cond evt="onClick" delay="0">
                  <p:tgtEl>
                    <p:spTgt spid="73"/>
                  </p:tgtEl>
                </p:cond>
              </p:nextCondLst>
            </p:seq>
            <p:seq concurrent="1" nextAc="seek">
              <p:cTn id="155" restart="whenNotActive" fill="hold" evtFilter="cancelBubble" nodeType="interactiveSeq">
                <p:stCondLst>
                  <p:cond evt="onClick" delay="0">
                    <p:tgtEl>
                      <p:spTgt spid="77"/>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1" presetClass="exit" presetSubtype="0" fill="hold" nodeType="clickEffect">
                                  <p:stCondLst>
                                    <p:cond delay="0"/>
                                  </p:stCondLst>
                                  <p:childTnLst>
                                    <p:set>
                                      <p:cBhvr>
                                        <p:cTn id="159" dur="1" fill="hold">
                                          <p:stCondLst>
                                            <p:cond delay="0"/>
                                          </p:stCondLst>
                                        </p:cTn>
                                        <p:tgtEl>
                                          <p:spTgt spid="77"/>
                                        </p:tgtEl>
                                        <p:attrNameLst>
                                          <p:attrName>style.visibility</p:attrName>
                                        </p:attrNameLst>
                                      </p:cBhvr>
                                      <p:to>
                                        <p:strVal val="hidden"/>
                                      </p:to>
                                    </p:set>
                                  </p:childTnLst>
                                </p:cTn>
                              </p:par>
                              <p:par>
                                <p:cTn id="160" presetID="1" presetClass="exit" presetSubtype="0" fill="hold" grpId="0" nodeType="withEffect">
                                  <p:stCondLst>
                                    <p:cond delay="0"/>
                                  </p:stCondLst>
                                  <p:childTnLst>
                                    <p:set>
                                      <p:cBhvr>
                                        <p:cTn id="161" dur="1" fill="hold">
                                          <p:stCondLst>
                                            <p:cond delay="0"/>
                                          </p:stCondLst>
                                        </p:cTn>
                                        <p:tgtEl>
                                          <p:spTgt spid="120"/>
                                        </p:tgtEl>
                                        <p:attrNameLst>
                                          <p:attrName>style.visibility</p:attrName>
                                        </p:attrNameLst>
                                      </p:cBhvr>
                                      <p:to>
                                        <p:strVal val="hidden"/>
                                      </p:to>
                                    </p:set>
                                  </p:childTnLst>
                                </p:cTn>
                              </p:par>
                              <p:par>
                                <p:cTn id="162" presetID="1" presetClass="entr" presetSubtype="0" fill="hold" nodeType="withEffect">
                                  <p:stCondLst>
                                    <p:cond delay="0"/>
                                  </p:stCondLst>
                                  <p:childTnLst>
                                    <p:set>
                                      <p:cBhvr>
                                        <p:cTn id="163" dur="1" fill="hold">
                                          <p:stCondLst>
                                            <p:cond delay="0"/>
                                          </p:stCondLst>
                                        </p:cTn>
                                        <p:tgtEl>
                                          <p:spTgt spid="80"/>
                                        </p:tgtEl>
                                        <p:attrNameLst>
                                          <p:attrName>style.visibility</p:attrName>
                                        </p:attrNameLst>
                                      </p:cBhvr>
                                      <p:to>
                                        <p:strVal val="visible"/>
                                      </p:to>
                                    </p:set>
                                  </p:childTnLst>
                                </p:cTn>
                              </p:par>
                              <p:par>
                                <p:cTn id="164" presetID="32" presetClass="emph" presetSubtype="0" fill="hold" nodeType="withEffect">
                                  <p:stCondLst>
                                    <p:cond delay="0"/>
                                  </p:stCondLst>
                                  <p:childTnLst>
                                    <p:animRot by="120000">
                                      <p:cBhvr>
                                        <p:cTn id="165" dur="100" fill="hold">
                                          <p:stCondLst>
                                            <p:cond delay="0"/>
                                          </p:stCondLst>
                                        </p:cTn>
                                        <p:tgtEl>
                                          <p:spTgt spid="80"/>
                                        </p:tgtEl>
                                        <p:attrNameLst>
                                          <p:attrName>r</p:attrName>
                                        </p:attrNameLst>
                                      </p:cBhvr>
                                    </p:animRot>
                                    <p:animRot by="-240000">
                                      <p:cBhvr>
                                        <p:cTn id="166" dur="200" fill="hold">
                                          <p:stCondLst>
                                            <p:cond delay="200"/>
                                          </p:stCondLst>
                                        </p:cTn>
                                        <p:tgtEl>
                                          <p:spTgt spid="80"/>
                                        </p:tgtEl>
                                        <p:attrNameLst>
                                          <p:attrName>r</p:attrName>
                                        </p:attrNameLst>
                                      </p:cBhvr>
                                    </p:animRot>
                                    <p:animRot by="240000">
                                      <p:cBhvr>
                                        <p:cTn id="167" dur="200" fill="hold">
                                          <p:stCondLst>
                                            <p:cond delay="400"/>
                                          </p:stCondLst>
                                        </p:cTn>
                                        <p:tgtEl>
                                          <p:spTgt spid="80"/>
                                        </p:tgtEl>
                                        <p:attrNameLst>
                                          <p:attrName>r</p:attrName>
                                        </p:attrNameLst>
                                      </p:cBhvr>
                                    </p:animRot>
                                    <p:animRot by="-240000">
                                      <p:cBhvr>
                                        <p:cTn id="168" dur="200" fill="hold">
                                          <p:stCondLst>
                                            <p:cond delay="600"/>
                                          </p:stCondLst>
                                        </p:cTn>
                                        <p:tgtEl>
                                          <p:spTgt spid="80"/>
                                        </p:tgtEl>
                                        <p:attrNameLst>
                                          <p:attrName>r</p:attrName>
                                        </p:attrNameLst>
                                      </p:cBhvr>
                                    </p:animRot>
                                    <p:animRot by="120000">
                                      <p:cBhvr>
                                        <p:cTn id="169" dur="200" fill="hold">
                                          <p:stCondLst>
                                            <p:cond delay="800"/>
                                          </p:stCondLst>
                                        </p:cTn>
                                        <p:tgtEl>
                                          <p:spTgt spid="80"/>
                                        </p:tgtEl>
                                        <p:attrNameLst>
                                          <p:attrName>r</p:attrName>
                                        </p:attrNameLst>
                                      </p:cBhvr>
                                    </p:animRot>
                                  </p:childTnLst>
                                </p:cTn>
                              </p:par>
                              <p:par>
                                <p:cTn id="170" presetID="42" presetClass="path" presetSubtype="0" accel="50000" decel="50000" fill="hold" nodeType="withEffect">
                                  <p:stCondLst>
                                    <p:cond delay="0"/>
                                  </p:stCondLst>
                                  <p:childTnLst>
                                    <p:animMotion origin="layout" path="M 0.00729 3.33333E-6 L 0.00833 0.82731 " pathEditMode="relative" rAng="0" ptsTypes="AA">
                                      <p:cBhvr>
                                        <p:cTn id="171" dur="2000" fill="hold"/>
                                        <p:tgtEl>
                                          <p:spTgt spid="80"/>
                                        </p:tgtEl>
                                        <p:attrNameLst>
                                          <p:attrName>ppt_x</p:attrName>
                                          <p:attrName>ppt_y</p:attrName>
                                        </p:attrNameLst>
                                      </p:cBhvr>
                                      <p:rCtr x="52" y="41366"/>
                                    </p:animMotion>
                                  </p:childTnLst>
                                </p:cTn>
                              </p:par>
                            </p:childTnLst>
                          </p:cTn>
                        </p:par>
                      </p:childTnLst>
                    </p:cTn>
                  </p:par>
                </p:childTnLst>
              </p:cTn>
              <p:nextCondLst>
                <p:cond evt="onClick" delay="0">
                  <p:tgtEl>
                    <p:spTgt spid="77"/>
                  </p:tgtEl>
                </p:cond>
              </p:nextCondLst>
            </p:seq>
            <p:seq concurrent="1" nextAc="seek">
              <p:cTn id="172" restart="whenNotActive" fill="hold" evtFilter="cancelBubble" nodeType="interactiveSeq">
                <p:stCondLst>
                  <p:cond evt="onClick" delay="0">
                    <p:tgtEl>
                      <p:spTgt spid="81"/>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1" presetClass="exit" presetSubtype="0" fill="hold" nodeType="clickEffect">
                                  <p:stCondLst>
                                    <p:cond delay="0"/>
                                  </p:stCondLst>
                                  <p:childTnLst>
                                    <p:set>
                                      <p:cBhvr>
                                        <p:cTn id="176" dur="1" fill="hold">
                                          <p:stCondLst>
                                            <p:cond delay="0"/>
                                          </p:stCondLst>
                                        </p:cTn>
                                        <p:tgtEl>
                                          <p:spTgt spid="81"/>
                                        </p:tgtEl>
                                        <p:attrNameLst>
                                          <p:attrName>style.visibility</p:attrName>
                                        </p:attrNameLst>
                                      </p:cBhvr>
                                      <p:to>
                                        <p:strVal val="hidden"/>
                                      </p:to>
                                    </p:set>
                                  </p:childTnLst>
                                </p:cTn>
                              </p:par>
                              <p:par>
                                <p:cTn id="177" presetID="1" presetClass="entr" presetSubtype="0" fill="hold" nodeType="withEffect">
                                  <p:stCondLst>
                                    <p:cond delay="0"/>
                                  </p:stCondLst>
                                  <p:childTnLst>
                                    <p:set>
                                      <p:cBhvr>
                                        <p:cTn id="178" dur="1" fill="hold">
                                          <p:stCondLst>
                                            <p:cond delay="0"/>
                                          </p:stCondLst>
                                        </p:cTn>
                                        <p:tgtEl>
                                          <p:spTgt spid="70"/>
                                        </p:tgtEl>
                                        <p:attrNameLst>
                                          <p:attrName>style.visibility</p:attrName>
                                        </p:attrNameLst>
                                      </p:cBhvr>
                                      <p:to>
                                        <p:strVal val="visible"/>
                                      </p:to>
                                    </p:set>
                                  </p:childTnLst>
                                </p:cTn>
                              </p:par>
                              <p:par>
                                <p:cTn id="179" presetID="32" presetClass="emph" presetSubtype="0" fill="hold" nodeType="withEffect">
                                  <p:stCondLst>
                                    <p:cond delay="0"/>
                                  </p:stCondLst>
                                  <p:childTnLst>
                                    <p:animRot by="120000">
                                      <p:cBhvr>
                                        <p:cTn id="180" dur="100" fill="hold">
                                          <p:stCondLst>
                                            <p:cond delay="0"/>
                                          </p:stCondLst>
                                        </p:cTn>
                                        <p:tgtEl>
                                          <p:spTgt spid="70"/>
                                        </p:tgtEl>
                                        <p:attrNameLst>
                                          <p:attrName>r</p:attrName>
                                        </p:attrNameLst>
                                      </p:cBhvr>
                                    </p:animRot>
                                    <p:animRot by="-240000">
                                      <p:cBhvr>
                                        <p:cTn id="181" dur="200" fill="hold">
                                          <p:stCondLst>
                                            <p:cond delay="200"/>
                                          </p:stCondLst>
                                        </p:cTn>
                                        <p:tgtEl>
                                          <p:spTgt spid="70"/>
                                        </p:tgtEl>
                                        <p:attrNameLst>
                                          <p:attrName>r</p:attrName>
                                        </p:attrNameLst>
                                      </p:cBhvr>
                                    </p:animRot>
                                    <p:animRot by="240000">
                                      <p:cBhvr>
                                        <p:cTn id="182" dur="200" fill="hold">
                                          <p:stCondLst>
                                            <p:cond delay="400"/>
                                          </p:stCondLst>
                                        </p:cTn>
                                        <p:tgtEl>
                                          <p:spTgt spid="70"/>
                                        </p:tgtEl>
                                        <p:attrNameLst>
                                          <p:attrName>r</p:attrName>
                                        </p:attrNameLst>
                                      </p:cBhvr>
                                    </p:animRot>
                                    <p:animRot by="-240000">
                                      <p:cBhvr>
                                        <p:cTn id="183" dur="200" fill="hold">
                                          <p:stCondLst>
                                            <p:cond delay="600"/>
                                          </p:stCondLst>
                                        </p:cTn>
                                        <p:tgtEl>
                                          <p:spTgt spid="70"/>
                                        </p:tgtEl>
                                        <p:attrNameLst>
                                          <p:attrName>r</p:attrName>
                                        </p:attrNameLst>
                                      </p:cBhvr>
                                    </p:animRot>
                                    <p:animRot by="120000">
                                      <p:cBhvr>
                                        <p:cTn id="184" dur="200" fill="hold">
                                          <p:stCondLst>
                                            <p:cond delay="800"/>
                                          </p:stCondLst>
                                        </p:cTn>
                                        <p:tgtEl>
                                          <p:spTgt spid="70"/>
                                        </p:tgtEl>
                                        <p:attrNameLst>
                                          <p:attrName>r</p:attrName>
                                        </p:attrNameLst>
                                      </p:cBhvr>
                                    </p:animRot>
                                  </p:childTnLst>
                                </p:cTn>
                              </p:par>
                              <p:par>
                                <p:cTn id="185" presetID="42" presetClass="path" presetSubtype="0" accel="50000" decel="50000" fill="hold" nodeType="withEffect">
                                  <p:stCondLst>
                                    <p:cond delay="0"/>
                                  </p:stCondLst>
                                  <p:childTnLst>
                                    <p:animMotion origin="layout" path="M 1.66667E-6 -2.96296E-6 L 0.00104 0.82732 " pathEditMode="relative" rAng="0" ptsTypes="AA">
                                      <p:cBhvr>
                                        <p:cTn id="186" dur="2000" fill="hold"/>
                                        <p:tgtEl>
                                          <p:spTgt spid="70"/>
                                        </p:tgtEl>
                                        <p:attrNameLst>
                                          <p:attrName>ppt_x</p:attrName>
                                          <p:attrName>ppt_y</p:attrName>
                                        </p:attrNameLst>
                                      </p:cBhvr>
                                      <p:rCtr x="52" y="41366"/>
                                    </p:animMotion>
                                  </p:childTnLst>
                                </p:cTn>
                              </p:par>
                              <p:par>
                                <p:cTn id="187" presetID="1" presetClass="exit" presetSubtype="0" fill="hold" grpId="0" nodeType="withEffect">
                                  <p:stCondLst>
                                    <p:cond delay="0"/>
                                  </p:stCondLst>
                                  <p:childTnLst>
                                    <p:set>
                                      <p:cBhvr>
                                        <p:cTn id="188" dur="1" fill="hold">
                                          <p:stCondLst>
                                            <p:cond delay="0"/>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81"/>
                  </p:tgtEl>
                </p:cond>
              </p:nextCondLst>
            </p:seq>
          </p:childTnLst>
        </p:cTn>
      </p:par>
    </p:tnLst>
    <p:bldLst>
      <p:bldP spid="4" grpId="0" animBg="1"/>
      <p:bldP spid="97" grpId="0" animBg="1"/>
      <p:bldP spid="99" grpId="0" animBg="1"/>
      <p:bldP spid="101" grpId="0" animBg="1"/>
      <p:bldP spid="115" grpId="0" animBg="1"/>
      <p:bldP spid="116" grpId="0" animBg="1"/>
      <p:bldP spid="118" grpId="0" animBg="1"/>
      <p:bldP spid="1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670426"/>
            <a:ext cx="1574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1275"/>
            <a:ext cx="15748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9052" y="152400"/>
            <a:ext cx="7568948" cy="4495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4707" y="4937558"/>
            <a:ext cx="6489699" cy="11898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4582" name="Picture 2" descr="OPL20U25GSXzBJYl68kk8uQGfFKzs7yb1M4KJWUiLk6ZEvGF+qCIPSnY57AbBFCvTW2024,02.28+K4lPs7H94VUqPe2XwIsfPRnrXQE//QTEXxb8/8N4CNc6FpgZahzpTjFhMzSA7T/nHJa11DE8Ng2TP3iAmRczFlmslSuUNOgUeb6yRvs0=">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63126"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descr="OPL20U25GSXzBJYl68kk8uQGfFKzs7yb1M4KJWUiLk6ZEvGF+qCIPSnY57AbBFCvTW2024,02.28+K4lPs7H94VUqPe2XwIsfPRnrXQE//QTEXxb8/8N4CNc6FpgZahzpTjFhMzSA7T/nHJa11DE8Ng2TP3iAmRczFlmslSuUNOgUeb6yRvs0="/>
          <p:cNvSpPr txBox="1">
            <a:spLocks noChangeArrowheads="1"/>
          </p:cNvSpPr>
          <p:nvPr/>
        </p:nvSpPr>
        <p:spPr bwMode="auto">
          <a:xfrm>
            <a:off x="3862389" y="5156201"/>
            <a:ext cx="5253037" cy="5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800">
                <a:solidFill>
                  <a:srgbClr val="FF0000"/>
                </a:solidFill>
                <a:cs typeface="Times New Roman" panose="02020603050405020304" pitchFamily="18" charset="0"/>
              </a:rPr>
              <a:t>Đáp án: C</a:t>
            </a:r>
          </a:p>
        </p:txBody>
      </p:sp>
      <p:sp>
        <p:nvSpPr>
          <p:cNvPr id="3" name="Rectangle 2"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A88F5280-A73B-4BBF-A7D9-FA5DA5A83FB1}"/>
              </a:ext>
            </a:extLst>
          </p:cNvPr>
          <p:cNvSpPr/>
          <p:nvPr/>
        </p:nvSpPr>
        <p:spPr>
          <a:xfrm>
            <a:off x="3942945" y="1014867"/>
            <a:ext cx="6086272" cy="2677656"/>
          </a:xfrm>
          <a:prstGeom prst="rect">
            <a:avLst/>
          </a:prstGeom>
        </p:spPr>
        <p:txBody>
          <a:bodyPr wrap="square">
            <a:spAutoFit/>
          </a:bodyPr>
          <a:lstStyle/>
          <a:p>
            <a:pPr algn="just">
              <a:spcAft>
                <a:spcPts val="0"/>
              </a:spcAft>
              <a:tabLst>
                <a:tab pos="900430" algn="l"/>
              </a:tabLst>
            </a:pPr>
            <a:r>
              <a:rPr lang="en-US" sz="2800">
                <a:solidFill>
                  <a:srgbClr val="FF0000"/>
                </a:solidFill>
                <a:latin typeface="Times New Roman" panose="02020603050405020304" pitchFamily="18" charset="0"/>
                <a:ea typeface="Times New Roman" panose="02020603050405020304" pitchFamily="18" charset="0"/>
              </a:rPr>
              <a:t>Câu 1. Công nghệ kỹ thuật số gây ra tình trạng "độc hại" này bằng cách nào?</a:t>
            </a:r>
          </a:p>
          <a:p>
            <a:pPr algn="just">
              <a:spcAft>
                <a:spcPts val="0"/>
              </a:spcAft>
              <a:tabLst>
                <a:tab pos="900430" algn="l"/>
              </a:tabLst>
            </a:pPr>
            <a:r>
              <a:rPr lang="en-US" sz="2800">
                <a:latin typeface="Times New Roman" panose="02020603050405020304" pitchFamily="18" charset="0"/>
                <a:ea typeface="Times New Roman" panose="02020603050405020304" pitchFamily="18" charset="0"/>
              </a:rPr>
              <a:t>   </a:t>
            </a:r>
            <a:r>
              <a:rPr lang="en-US" sz="2800">
                <a:solidFill>
                  <a:srgbClr val="4232D6"/>
                </a:solidFill>
                <a:latin typeface="Times New Roman" panose="02020603050405020304" pitchFamily="18" charset="0"/>
                <a:ea typeface="Times New Roman" panose="02020603050405020304" pitchFamily="18" charset="0"/>
              </a:rPr>
              <a:t>A) Tăng cường giao tiếp xã hội</a:t>
            </a:r>
          </a:p>
          <a:p>
            <a:pPr algn="just">
              <a:spcAft>
                <a:spcPts val="0"/>
              </a:spcAft>
              <a:tabLst>
                <a:tab pos="900430" algn="l"/>
              </a:tabLst>
            </a:pPr>
            <a:r>
              <a:rPr lang="en-US" sz="2800">
                <a:solidFill>
                  <a:srgbClr val="4232D6"/>
                </a:solidFill>
                <a:latin typeface="Times New Roman" panose="02020603050405020304" pitchFamily="18" charset="0"/>
                <a:ea typeface="Times New Roman" panose="02020603050405020304" pitchFamily="18" charset="0"/>
              </a:rPr>
              <a:t>   B) Cải thiện sức khỏe tinh thần</a:t>
            </a:r>
          </a:p>
          <a:p>
            <a:pPr algn="just">
              <a:spcAft>
                <a:spcPts val="0"/>
              </a:spcAft>
              <a:tabLst>
                <a:tab pos="900430" algn="l"/>
              </a:tabLst>
            </a:pPr>
            <a:r>
              <a:rPr lang="en-US" sz="2800">
                <a:solidFill>
                  <a:srgbClr val="4232D6"/>
                </a:solidFill>
                <a:latin typeface="Times New Roman" panose="02020603050405020304" pitchFamily="18" charset="0"/>
                <a:ea typeface="Times New Roman" panose="02020603050405020304" pitchFamily="18" charset="0"/>
              </a:rPr>
              <a:t>   C) Gây ra căng thẳng và lo âu</a:t>
            </a:r>
          </a:p>
          <a:p>
            <a:pPr algn="just">
              <a:spcAft>
                <a:spcPts val="0"/>
              </a:spcAft>
              <a:tabLst>
                <a:tab pos="900430" algn="l"/>
              </a:tabLst>
            </a:pPr>
            <a:r>
              <a:rPr lang="en-US" sz="2800">
                <a:solidFill>
                  <a:srgbClr val="4232D6"/>
                </a:solidFill>
                <a:latin typeface="Times New Roman" panose="02020603050405020304" pitchFamily="18" charset="0"/>
                <a:ea typeface="Times New Roman" panose="02020603050405020304" pitchFamily="18" charset="0"/>
              </a:rPr>
              <a:t>   D) Giảm áp lực làm việc</a:t>
            </a:r>
            <a:endParaRPr lang="en-US" sz="2800">
              <a:solidFill>
                <a:srgbClr val="4232D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068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9"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6" y="4951414"/>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15240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9779" y="-27710"/>
            <a:ext cx="7568948" cy="51331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1" y="5499433"/>
            <a:ext cx="5271815" cy="8727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5606" name="Picture 2" descr="OPL20U25GSXzBJYl68kk8uQGfFKzs7yb1M4KJWUiLk6ZEvGF+qCIPSnY57AbBFCvTW2024,02.28+K4lPs7H94VUqPe2XwIsfPRnrXQE//QTEXxb8/8N4CNc6FpgZahzpTjFhMzSA7T/nHJa11DE8Ng2TP3iAmRczFlmslSuUNOgUeb6yRvs0=">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3126"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descr="OPL20U25GSXzBJYl68kk8uQGfFKzs7yb1M4KJWUiLk6ZEvGF+qCIPSnY57AbBFCvTW2024,02.28+K4lPs7H94VUqPe2XwIsfPRnrXQE//QTEXxb8/8N4CNc6FpgZahzpTjFhMzSA7T/nHJa11DE8Ng2TP3iAmRczFlmslSuUNOgUeb6yRvs0="/>
          <p:cNvSpPr txBox="1">
            <a:spLocks noChangeArrowheads="1"/>
          </p:cNvSpPr>
          <p:nvPr/>
        </p:nvSpPr>
        <p:spPr bwMode="auto">
          <a:xfrm>
            <a:off x="5114926" y="5670551"/>
            <a:ext cx="3495675" cy="5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800">
                <a:solidFill>
                  <a:srgbClr val="FF0000"/>
                </a:solidFill>
                <a:cs typeface="Times New Roman" pitchFamily="18" charset="0"/>
              </a:rPr>
              <a:t>Đáp án: A</a:t>
            </a:r>
            <a:endParaRPr lang="en-US" sz="2800">
              <a:solidFill>
                <a:srgbClr val="FF0000"/>
              </a:solidFill>
            </a:endParaRPr>
          </a:p>
        </p:txBody>
      </p:sp>
      <p:sp>
        <p:nvSpPr>
          <p:cNvPr id="3" name="Rectangle 2"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C9F53535-B423-4B8D-B417-93E048928B53}"/>
              </a:ext>
            </a:extLst>
          </p:cNvPr>
          <p:cNvSpPr/>
          <p:nvPr/>
        </p:nvSpPr>
        <p:spPr>
          <a:xfrm>
            <a:off x="3643006" y="1008933"/>
            <a:ext cx="6451202" cy="2862322"/>
          </a:xfrm>
          <a:prstGeom prst="rect">
            <a:avLst/>
          </a:prstGeom>
        </p:spPr>
        <p:txBody>
          <a:bodyPr wrap="square">
            <a:spAutoFit/>
          </a:bodyPr>
          <a:lstStyle/>
          <a:p>
            <a:pPr algn="just">
              <a:spcAft>
                <a:spcPts val="0"/>
              </a:spcAft>
              <a:tabLst>
                <a:tab pos="900430" algn="l"/>
              </a:tabLst>
            </a:pPr>
            <a:r>
              <a:rPr lang="en-US" sz="3000">
                <a:solidFill>
                  <a:srgbClr val="FF0000"/>
                </a:solidFill>
                <a:latin typeface="Times New Roman" panose="02020603050405020304" pitchFamily="18" charset="0"/>
                <a:ea typeface="Times New Roman" panose="02020603050405020304" pitchFamily="18" charset="0"/>
              </a:rPr>
              <a:t>2. Tác động tiêu cực của công nghệ kỹ thuật số có thể dẫn đến gì trong xã hội?</a:t>
            </a:r>
          </a:p>
          <a:p>
            <a:pPr algn="just">
              <a:spcAft>
                <a:spcPts val="0"/>
              </a:spcAft>
              <a:tabLst>
                <a:tab pos="900430" algn="l"/>
              </a:tabLst>
            </a:pPr>
            <a:r>
              <a:rPr lang="en-US" sz="3000">
                <a:solidFill>
                  <a:srgbClr val="FF0000"/>
                </a:solidFill>
                <a:latin typeface="Times New Roman" panose="02020603050405020304" pitchFamily="18" charset="0"/>
                <a:ea typeface="Times New Roman" panose="02020603050405020304" pitchFamily="18" charset="0"/>
              </a:rPr>
              <a:t>   </a:t>
            </a:r>
            <a:r>
              <a:rPr lang="en-US" sz="3000">
                <a:solidFill>
                  <a:srgbClr val="4232D6"/>
                </a:solidFill>
                <a:latin typeface="Times New Roman" panose="02020603050405020304" pitchFamily="18" charset="0"/>
                <a:ea typeface="Times New Roman" panose="02020603050405020304" pitchFamily="18" charset="0"/>
              </a:rPr>
              <a:t>A) Gây ra cô lập và xa lánh</a:t>
            </a:r>
          </a:p>
          <a:p>
            <a:pPr algn="just">
              <a:spcAft>
                <a:spcPts val="0"/>
              </a:spcAft>
              <a:tabLst>
                <a:tab pos="900430" algn="l"/>
              </a:tabLst>
            </a:pPr>
            <a:r>
              <a:rPr lang="en-US" sz="3000">
                <a:solidFill>
                  <a:srgbClr val="4232D6"/>
                </a:solidFill>
                <a:latin typeface="Times New Roman" panose="02020603050405020304" pitchFamily="18" charset="0"/>
                <a:ea typeface="Times New Roman" panose="02020603050405020304" pitchFamily="18" charset="0"/>
              </a:rPr>
              <a:t>   B) Tăng cường sự kết nối và tương tác</a:t>
            </a:r>
          </a:p>
          <a:p>
            <a:pPr algn="just">
              <a:spcAft>
                <a:spcPts val="0"/>
              </a:spcAft>
              <a:tabLst>
                <a:tab pos="900430" algn="l"/>
              </a:tabLst>
            </a:pPr>
            <a:r>
              <a:rPr lang="en-US" sz="3000">
                <a:solidFill>
                  <a:srgbClr val="4232D6"/>
                </a:solidFill>
                <a:latin typeface="Times New Roman" panose="02020603050405020304" pitchFamily="18" charset="0"/>
                <a:ea typeface="Times New Roman" panose="02020603050405020304" pitchFamily="18" charset="0"/>
              </a:rPr>
              <a:t>   C) Tạo ra môi trường làm việc tích cực</a:t>
            </a:r>
          </a:p>
          <a:p>
            <a:pPr algn="just">
              <a:spcAft>
                <a:spcPts val="0"/>
              </a:spcAft>
              <a:tabLst>
                <a:tab pos="900430" algn="l"/>
              </a:tabLst>
            </a:pPr>
            <a:r>
              <a:rPr lang="en-US" sz="3000">
                <a:solidFill>
                  <a:srgbClr val="4232D6"/>
                </a:solidFill>
                <a:latin typeface="Times New Roman" panose="02020603050405020304" pitchFamily="18" charset="0"/>
                <a:ea typeface="Times New Roman" panose="02020603050405020304" pitchFamily="18" charset="0"/>
              </a:rPr>
              <a:t>   D) Thúc đẩy sự sáng tạo và đổi mới</a:t>
            </a:r>
            <a:endParaRPr lang="en-US" sz="3000">
              <a:solidFill>
                <a:srgbClr val="4232D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978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9"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6" y="4951414"/>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9052" y="152400"/>
            <a:ext cx="7568948" cy="4953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9341" y="5335950"/>
            <a:ext cx="4852266" cy="10445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6630" name="Picture 2" descr="OPL20U25GSXzBJYl68kk8uQGfFKzs7yb1M4KJWUiLk6ZEvGF+qCIPSnY57AbBFCvTW2024,02.28+K4lPs7H94VUqPe2XwIsfPRnrXQE//QTEXxb8/8N4CNc6FpgZahzpTjFhMzSA7T/nHJa11DE8Ng2TP3iAmRczFlmslSuUNOgUeb6yRvs0=">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3126"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descr="OPL20U25GSXzBJYl68kk8uQGfFKzs7yb1M4KJWUiLk6ZEvGF+qCIPSnY57AbBFCvTW2024,02.28+K4lPs7H94VUqPe2XwIsfPRnrXQE//QTEXxb8/8N4CNc6FpgZahzpTjFhMzSA7T/nHJa11DE8Ng2TP3iAmRczFlmslSuUNOgUeb6yRvs0="/>
          <p:cNvSpPr txBox="1">
            <a:spLocks noChangeArrowheads="1"/>
          </p:cNvSpPr>
          <p:nvPr/>
        </p:nvSpPr>
        <p:spPr bwMode="auto">
          <a:xfrm>
            <a:off x="4625975" y="5592764"/>
            <a:ext cx="35004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800">
                <a:solidFill>
                  <a:srgbClr val="FF0000"/>
                </a:solidFill>
                <a:cs typeface="Times New Roman" panose="02020603050405020304" pitchFamily="18" charset="0"/>
              </a:rPr>
              <a:t>Đáp án: B</a:t>
            </a:r>
          </a:p>
        </p:txBody>
      </p:sp>
      <p:sp>
        <p:nvSpPr>
          <p:cNvPr id="3" name="Rectangle 2"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E7EA2DA8-2876-4D31-A6B9-1D05F128D5C7}"/>
              </a:ext>
            </a:extLst>
          </p:cNvPr>
          <p:cNvSpPr/>
          <p:nvPr/>
        </p:nvSpPr>
        <p:spPr>
          <a:xfrm>
            <a:off x="3722914" y="1049608"/>
            <a:ext cx="6708710" cy="3108543"/>
          </a:xfrm>
          <a:prstGeom prst="rect">
            <a:avLst/>
          </a:prstGeom>
        </p:spPr>
        <p:txBody>
          <a:bodyPr wrap="square">
            <a:spAutoFit/>
          </a:bodyPr>
          <a:lstStyle/>
          <a:p>
            <a:pPr algn="just">
              <a:spcAft>
                <a:spcPts val="0"/>
              </a:spcAft>
              <a:tabLst>
                <a:tab pos="900430" algn="l"/>
              </a:tabLst>
            </a:pPr>
            <a:r>
              <a:rPr lang="en-US" sz="2800">
                <a:solidFill>
                  <a:srgbClr val="FF0000"/>
                </a:solidFill>
                <a:latin typeface="Times New Roman" panose="02020603050405020304" pitchFamily="18" charset="0"/>
                <a:ea typeface="Times New Roman" panose="02020603050405020304" pitchFamily="18" charset="0"/>
              </a:rPr>
              <a:t>Câu 3. Công nghệ kỹ thuật số có thể làm gì với sức khỏe tinh thần của con người?</a:t>
            </a:r>
          </a:p>
          <a:p>
            <a:pPr algn="just">
              <a:spcAft>
                <a:spcPts val="0"/>
              </a:spcAft>
              <a:tabLst>
                <a:tab pos="900430" algn="l"/>
              </a:tabLst>
            </a:pPr>
            <a:r>
              <a:rPr lang="en-US" sz="2800">
                <a:latin typeface="Times New Roman" panose="02020603050405020304" pitchFamily="18" charset="0"/>
                <a:ea typeface="Times New Roman" panose="02020603050405020304" pitchFamily="18" charset="0"/>
              </a:rPr>
              <a:t>   </a:t>
            </a:r>
            <a:r>
              <a:rPr lang="en-US" sz="2800">
                <a:solidFill>
                  <a:srgbClr val="4232D6"/>
                </a:solidFill>
                <a:latin typeface="Times New Roman" panose="02020603050405020304" pitchFamily="18" charset="0"/>
                <a:ea typeface="Times New Roman" panose="02020603050405020304" pitchFamily="18" charset="0"/>
              </a:rPr>
              <a:t>A) Tăng cường trí óc và khả năng suy nghĩ sáng tạo.</a:t>
            </a:r>
          </a:p>
          <a:p>
            <a:pPr algn="just">
              <a:spcAft>
                <a:spcPts val="0"/>
              </a:spcAft>
              <a:tabLst>
                <a:tab pos="900430" algn="l"/>
              </a:tabLst>
            </a:pPr>
            <a:r>
              <a:rPr lang="en-US" sz="2800">
                <a:solidFill>
                  <a:srgbClr val="4232D6"/>
                </a:solidFill>
                <a:latin typeface="Times New Roman" panose="02020603050405020304" pitchFamily="18" charset="0"/>
                <a:ea typeface="Times New Roman" panose="02020603050405020304" pitchFamily="18" charset="0"/>
              </a:rPr>
              <a:t>   B) Gây ra căng thẳng và suy giảm tinh thần</a:t>
            </a:r>
          </a:p>
          <a:p>
            <a:pPr algn="just">
              <a:spcAft>
                <a:spcPts val="0"/>
              </a:spcAft>
              <a:tabLst>
                <a:tab pos="900430" algn="l"/>
              </a:tabLst>
            </a:pPr>
            <a:r>
              <a:rPr lang="en-US" sz="2800">
                <a:solidFill>
                  <a:srgbClr val="4232D6"/>
                </a:solidFill>
                <a:latin typeface="Times New Roman" panose="02020603050405020304" pitchFamily="18" charset="0"/>
                <a:ea typeface="Times New Roman" panose="02020603050405020304" pitchFamily="18" charset="0"/>
              </a:rPr>
              <a:t>   C) Tạo ra môi trường thú vị và kích thích</a:t>
            </a:r>
          </a:p>
          <a:p>
            <a:pPr algn="just">
              <a:spcAft>
                <a:spcPts val="0"/>
              </a:spcAft>
              <a:tabLst>
                <a:tab pos="900430" algn="l"/>
              </a:tabLst>
            </a:pPr>
            <a:r>
              <a:rPr lang="en-US" sz="2800">
                <a:solidFill>
                  <a:srgbClr val="4232D6"/>
                </a:solidFill>
                <a:latin typeface="Times New Roman" panose="02020603050405020304" pitchFamily="18" charset="0"/>
                <a:ea typeface="Times New Roman" panose="02020603050405020304" pitchFamily="18" charset="0"/>
              </a:rPr>
              <a:t>   D) Nâng cao sự tự tin và lòng tự trọng</a:t>
            </a:r>
            <a:endParaRPr lang="en-US" sz="2800">
              <a:solidFill>
                <a:srgbClr val="4232D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862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9"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6" y="4951414"/>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9052" y="152399"/>
            <a:ext cx="7568948" cy="49895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OPL20U25GSXzBJYl68kk8uQGfFKzs7yb1M4KJWUiLk6ZEvGF+qCIPSnY57AbBFCvTW2024,02.28+K4lPs7H94VUqPe2XwIsfPRnrXQE//QTEXxb8/8N4CNc6FpgZahzpTjFhMzSA7T/nHJa11DE8Ng2TP3iAmRczFlmslSuUNOgUeb6yRvs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1" y="5497230"/>
            <a:ext cx="5185295" cy="845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7654" name="Picture 2" descr="OPL20U25GSXzBJYl68kk8uQGfFKzs7yb1M4KJWUiLk6ZEvGF+qCIPSnY57AbBFCvTW2024,02.28+K4lPs7H94VUqPe2XwIsfPRnrXQE//QTEXxb8/8N4CNc6FpgZahzpTjFhMzSA7T/nHJa11DE8Ng2TP3iAmRczFlmslSuUNOgUeb6yRvs0=">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3126"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descr="OPL20U25GSXzBJYl68kk8uQGfFKzs7yb1M4KJWUiLk6ZEvGF+qCIPSnY57AbBFCvTW2024,02.28+K4lPs7H94VUqPe2XwIsfPRnrXQE//QTEXxb8/8N4CNc6FpgZahzpTjFhMzSA7T/nHJa11DE8Ng2TP3iAmRczFlmslSuUNOgUeb6yRvs0="/>
          <p:cNvSpPr txBox="1">
            <a:spLocks noChangeArrowheads="1"/>
          </p:cNvSpPr>
          <p:nvPr/>
        </p:nvSpPr>
        <p:spPr bwMode="auto">
          <a:xfrm>
            <a:off x="4957764" y="5726114"/>
            <a:ext cx="3195637" cy="5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800">
                <a:solidFill>
                  <a:srgbClr val="FF0000"/>
                </a:solidFill>
                <a:cs typeface="Times New Roman" pitchFamily="18" charset="0"/>
              </a:rPr>
              <a:t>Đáp án: D </a:t>
            </a:r>
            <a:endParaRPr lang="en-US" sz="2800">
              <a:solidFill>
                <a:srgbClr val="FF0000"/>
              </a:solidFill>
              <a:latin typeface="Arial" pitchFamily="34" charset="0"/>
              <a:cs typeface="Arial" pitchFamily="34" charset="0"/>
            </a:endParaRPr>
          </a:p>
        </p:txBody>
      </p:sp>
      <p:sp>
        <p:nvSpPr>
          <p:cNvPr id="3" name="Rectangle 2" descr="OPL20U25GSXzBJYl68kk8uQGfFKzs7yb1M4KJWUiLk6ZEvGF+qCIPSnY57AbBFCvTW2024,02.28+K4lPs7H94VUqPe2XwIsfPRnrXQE//QTEXxb8/8N4CNc6FpgZahzpTjFhMzSA7T/nHJa11DE8Ng2TP3iAmRczFlmslSuUNOgUeb6yRvs0=">
            <a:extLst>
              <a:ext uri="{FF2B5EF4-FFF2-40B4-BE49-F238E27FC236}">
                <a16:creationId xmlns:a16="http://schemas.microsoft.com/office/drawing/2014/main" id="{39A8F2AF-C59D-416F-A640-500590C56B26}"/>
              </a:ext>
            </a:extLst>
          </p:cNvPr>
          <p:cNvSpPr/>
          <p:nvPr/>
        </p:nvSpPr>
        <p:spPr>
          <a:xfrm>
            <a:off x="3582955" y="984294"/>
            <a:ext cx="6431789" cy="3539430"/>
          </a:xfrm>
          <a:prstGeom prst="rect">
            <a:avLst/>
          </a:prstGeom>
        </p:spPr>
        <p:txBody>
          <a:bodyPr wrap="square">
            <a:spAutoFit/>
          </a:bodyPr>
          <a:lstStyle/>
          <a:p>
            <a:pPr algn="just">
              <a:spcAft>
                <a:spcPts val="0"/>
              </a:spcAft>
              <a:tabLst>
                <a:tab pos="900430" algn="l"/>
              </a:tabLst>
            </a:pPr>
            <a:r>
              <a:rPr lang="en-US" sz="2800">
                <a:solidFill>
                  <a:srgbClr val="FF0000"/>
                </a:solidFill>
                <a:latin typeface="Times New Roman" panose="02020603050405020304" pitchFamily="18" charset="0"/>
                <a:ea typeface="Times New Roman" panose="02020603050405020304" pitchFamily="18" charset="0"/>
              </a:rPr>
              <a:t>Câu 4. Tác động của công nghệ kỹ thuật số đối với môi trường sống có thể là gì?</a:t>
            </a:r>
          </a:p>
          <a:p>
            <a:pPr algn="just">
              <a:spcAft>
                <a:spcPts val="0"/>
              </a:spcAft>
              <a:tabLst>
                <a:tab pos="900430" algn="l"/>
              </a:tabLst>
            </a:pPr>
            <a:r>
              <a:rPr lang="en-US" sz="2800">
                <a:latin typeface="Times New Roman" panose="02020603050405020304" pitchFamily="18" charset="0"/>
                <a:ea typeface="Times New Roman" panose="02020603050405020304" pitchFamily="18" charset="0"/>
              </a:rPr>
              <a:t>   </a:t>
            </a:r>
            <a:r>
              <a:rPr lang="en-US" sz="2800">
                <a:solidFill>
                  <a:srgbClr val="4232D6"/>
                </a:solidFill>
                <a:latin typeface="Times New Roman" panose="02020603050405020304" pitchFamily="18" charset="0"/>
                <a:ea typeface="Times New Roman" panose="02020603050405020304" pitchFamily="18" charset="0"/>
              </a:rPr>
              <a:t>A) Giảm ô nhiễm và bảo vệ môi trường</a:t>
            </a:r>
          </a:p>
          <a:p>
            <a:pPr algn="just">
              <a:spcAft>
                <a:spcPts val="0"/>
              </a:spcAft>
              <a:tabLst>
                <a:tab pos="900430" algn="l"/>
              </a:tabLst>
            </a:pPr>
            <a:r>
              <a:rPr lang="en-US" sz="2800">
                <a:solidFill>
                  <a:srgbClr val="4232D6"/>
                </a:solidFill>
                <a:latin typeface="Times New Roman" panose="02020603050405020304" pitchFamily="18" charset="0"/>
                <a:ea typeface="Times New Roman" panose="02020603050405020304" pitchFamily="18" charset="0"/>
              </a:rPr>
              <a:t>   B) Tăng cường sử dụng nguồn lực và năng lượng</a:t>
            </a:r>
          </a:p>
          <a:p>
            <a:pPr algn="just">
              <a:spcAft>
                <a:spcPts val="0"/>
              </a:spcAft>
              <a:tabLst>
                <a:tab pos="900430" algn="l"/>
              </a:tabLst>
            </a:pPr>
            <a:r>
              <a:rPr lang="en-US" sz="2800">
                <a:solidFill>
                  <a:srgbClr val="4232D6"/>
                </a:solidFill>
                <a:latin typeface="Times New Roman" panose="02020603050405020304" pitchFamily="18" charset="0"/>
                <a:ea typeface="Times New Roman" panose="02020603050405020304" pitchFamily="18" charset="0"/>
              </a:rPr>
              <a:t>   C) Giảm bớt khí thải và biến đổi khí hậu</a:t>
            </a:r>
          </a:p>
          <a:p>
            <a:pPr algn="just">
              <a:spcAft>
                <a:spcPts val="0"/>
              </a:spcAft>
              <a:tabLst>
                <a:tab pos="900430" algn="l"/>
              </a:tabLst>
            </a:pPr>
            <a:r>
              <a:rPr lang="en-US" sz="2800">
                <a:solidFill>
                  <a:srgbClr val="4232D6"/>
                </a:solidFill>
                <a:latin typeface="Times New Roman" panose="02020603050405020304" pitchFamily="18" charset="0"/>
                <a:ea typeface="Times New Roman" panose="02020603050405020304" pitchFamily="18" charset="0"/>
              </a:rPr>
              <a:t>   D) Gây ra ô nhiễm điện tử và rác thải điện tử</a:t>
            </a:r>
            <a:endParaRPr lang="en-US" sz="2800">
              <a:solidFill>
                <a:srgbClr val="4232D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448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9"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3629</TotalTime>
  <Words>4505</Words>
  <Application>Microsoft Office PowerPoint</Application>
  <PresentationFormat>Widescreen</PresentationFormat>
  <Paragraphs>895</Paragraphs>
  <Slides>30</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Arial Unicode MS</vt:lpstr>
      <vt:lpstr>等线</vt:lpstr>
      <vt:lpstr>宋体</vt:lpstr>
      <vt:lpstr>A3.OpenSansBold-San</vt:lpstr>
      <vt:lpstr>A3.OpenSans-San</vt:lpstr>
      <vt:lpstr>Arial</vt:lpstr>
      <vt:lpstr>Calibri</vt:lpstr>
      <vt:lpstr>Calibri Light</vt:lpstr>
      <vt:lpstr>Courier New</vt:lpstr>
      <vt:lpstr>Times New Roman</vt:lpstr>
      <vt:lpstr>UTM Showcard</vt:lpstr>
      <vt:lpstr>zihun7hao-wennuantongzhiti</vt:lpstr>
      <vt:lpstr>字魂59号-创粗黑</vt:lpstr>
      <vt:lpstr>Office Theme</vt:lpstr>
      <vt:lpstr>PowerPoint Presentation</vt:lpstr>
      <vt:lpstr>PowerPoint Presentation</vt:lpstr>
      <vt:lpstr>PowerPoint Presentation</vt:lpstr>
      <vt:lpstr>TRÒ CHƠI: CÁNH CỤT VỀ NHÀ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BTA</dc:creator>
  <cp:lastModifiedBy>Windows 10</cp:lastModifiedBy>
  <cp:revision>55</cp:revision>
  <dcterms:created xsi:type="dcterms:W3CDTF">2024-03-07T08:53:31Z</dcterms:created>
  <dcterms:modified xsi:type="dcterms:W3CDTF">2024-05-15T11:00:58Z</dcterms:modified>
</cp:coreProperties>
</file>